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117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070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571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0004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05617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3833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0016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075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449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035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420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2820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10030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809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7251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2334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10/29/2025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0301197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2957" y="705519"/>
            <a:ext cx="5826719" cy="2723481"/>
          </a:xfrm>
        </p:spPr>
        <p:txBody>
          <a:bodyPr>
            <a:noAutofit/>
          </a:bodyPr>
          <a:lstStyle/>
          <a:p>
            <a:r>
              <a:rPr sz="6600" b="1" dirty="0">
                <a:latin typeface="Times New Roman" panose="02020603050405020304" pitchFamily="18" charset="0"/>
                <a:cs typeface="Times New Roman" panose="02020603050405020304" pitchFamily="18" charset="0"/>
              </a:rPr>
              <a:t>Employee Management</a:t>
            </a:r>
            <a:br>
              <a:rPr lang="en-IN" sz="6600" b="1" dirty="0">
                <a:latin typeface="Times New Roman" panose="02020603050405020304" pitchFamily="18" charset="0"/>
                <a:cs typeface="Times New Roman" panose="02020603050405020304" pitchFamily="18" charset="0"/>
              </a:rPr>
            </a:br>
            <a:r>
              <a:rPr lang="en-IN" sz="6600" b="1" dirty="0">
                <a:latin typeface="Times New Roman" panose="02020603050405020304" pitchFamily="18" charset="0"/>
                <a:cs typeface="Times New Roman" panose="02020603050405020304" pitchFamily="18" charset="0"/>
              </a:rPr>
              <a:t>System</a:t>
            </a:r>
            <a:endParaRPr sz="66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55060" y="3840097"/>
            <a:ext cx="5826719" cy="2137915"/>
          </a:xfrm>
        </p:spPr>
        <p:txBody>
          <a:bodyPr>
            <a:noAutofit/>
          </a:bodyPr>
          <a:lstStyle/>
          <a:p>
            <a:pPr algn="l"/>
            <a:r>
              <a:rPr lang="en-IN" sz="900" b="1" dirty="0">
                <a:solidFill>
                  <a:srgbClr val="FF0000"/>
                </a:solidFill>
                <a:latin typeface="Arial" panose="020B0604020202020204" pitchFamily="34" charset="0"/>
                <a:cs typeface="Arial" panose="020B0604020202020204" pitchFamily="34" charset="0"/>
              </a:rPr>
              <a:t>                                                                                                                              Java </a:t>
            </a:r>
            <a:r>
              <a:rPr sz="900" b="1" dirty="0">
                <a:solidFill>
                  <a:srgbClr val="FF0000"/>
                </a:solidFill>
                <a:latin typeface="Arial" panose="020B0604020202020204" pitchFamily="34" charset="0"/>
                <a:cs typeface="Arial" panose="020B0604020202020204" pitchFamily="34" charset="0"/>
              </a:rPr>
              <a:t> Full St</a:t>
            </a:r>
            <a:r>
              <a:rPr lang="en-IN" sz="900" b="1" dirty="0">
                <a:solidFill>
                  <a:srgbClr val="FF0000"/>
                </a:solidFill>
                <a:latin typeface="Arial" panose="020B0604020202020204" pitchFamily="34" charset="0"/>
                <a:cs typeface="Arial" panose="020B0604020202020204" pitchFamily="34" charset="0"/>
              </a:rPr>
              <a:t>ack  </a:t>
            </a:r>
            <a:r>
              <a:rPr sz="900" b="1" dirty="0">
                <a:solidFill>
                  <a:srgbClr val="FF0000"/>
                </a:solidFill>
                <a:latin typeface="Arial" panose="020B0604020202020204" pitchFamily="34" charset="0"/>
                <a:cs typeface="Arial" panose="020B0604020202020204" pitchFamily="34" charset="0"/>
              </a:rPr>
              <a:t>Project</a:t>
            </a:r>
          </a:p>
          <a:p>
            <a:r>
              <a:rPr sz="900" b="1" dirty="0">
                <a:solidFill>
                  <a:srgbClr val="FF0000"/>
                </a:solidFill>
                <a:latin typeface="Arial" panose="020B0604020202020204" pitchFamily="34" charset="0"/>
                <a:cs typeface="Arial" panose="020B0604020202020204" pitchFamily="34" charset="0"/>
              </a:rPr>
              <a:t>Frontend: HTML, CSS, JavaScript</a:t>
            </a:r>
            <a:r>
              <a:rPr lang="en-IN" sz="900" b="1" dirty="0">
                <a:solidFill>
                  <a:srgbClr val="FF0000"/>
                </a:solidFill>
                <a:latin typeface="Arial" panose="020B0604020202020204" pitchFamily="34" charset="0"/>
                <a:cs typeface="Arial" panose="020B0604020202020204" pitchFamily="34" charset="0"/>
              </a:rPr>
              <a:t> ,React</a:t>
            </a:r>
            <a:endParaRPr sz="900" b="1" dirty="0">
              <a:solidFill>
                <a:srgbClr val="FF0000"/>
              </a:solidFill>
              <a:latin typeface="Arial" panose="020B0604020202020204" pitchFamily="34" charset="0"/>
              <a:cs typeface="Arial" panose="020B0604020202020204" pitchFamily="34" charset="0"/>
            </a:endParaRPr>
          </a:p>
          <a:p>
            <a:r>
              <a:rPr sz="900" b="1" dirty="0">
                <a:solidFill>
                  <a:srgbClr val="FF0000"/>
                </a:solidFill>
                <a:latin typeface="Arial" panose="020B0604020202020204" pitchFamily="34" charset="0"/>
                <a:cs typeface="Arial" panose="020B0604020202020204" pitchFamily="34" charset="0"/>
              </a:rPr>
              <a:t>Backend: Java (Spring Boot)</a:t>
            </a:r>
          </a:p>
          <a:p>
            <a:r>
              <a:rPr lang="en-IN" sz="900" b="1" dirty="0">
                <a:solidFill>
                  <a:srgbClr val="FF0000"/>
                </a:solidFill>
                <a:latin typeface="Arial" panose="020B0604020202020204" pitchFamily="34" charset="0"/>
                <a:cs typeface="Arial" panose="020B0604020202020204" pitchFamily="34" charset="0"/>
              </a:rPr>
              <a:t>``</a:t>
            </a:r>
            <a:r>
              <a:rPr sz="900" b="1" dirty="0">
                <a:solidFill>
                  <a:srgbClr val="FF0000"/>
                </a:solidFill>
                <a:latin typeface="Arial" panose="020B0604020202020204" pitchFamily="34" charset="0"/>
                <a:cs typeface="Arial" panose="020B0604020202020204" pitchFamily="34" charset="0"/>
              </a:rPr>
              <a:t>Database: </a:t>
            </a:r>
            <a:r>
              <a:rPr lang="en-IN" sz="900" b="1" dirty="0">
                <a:solidFill>
                  <a:srgbClr val="FF0000"/>
                </a:solidFill>
                <a:latin typeface="Arial" panose="020B0604020202020204" pitchFamily="34" charset="0"/>
                <a:cs typeface="Arial" panose="020B0604020202020204" pitchFamily="34" charset="0"/>
              </a:rPr>
              <a:t>MONGO DB</a:t>
            </a:r>
            <a:endParaRPr sz="900" b="1"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375197B1-968E-7FAE-DA30-7F90775D100F}"/>
              </a:ext>
            </a:extLst>
          </p:cNvPr>
          <p:cNvSpPr txBox="1"/>
          <p:nvPr/>
        </p:nvSpPr>
        <p:spPr>
          <a:xfrm>
            <a:off x="167151" y="5299587"/>
            <a:ext cx="3480619" cy="954107"/>
          </a:xfrm>
          <a:prstGeom prst="rect">
            <a:avLst/>
          </a:prstGeom>
          <a:noFill/>
        </p:spPr>
        <p:txBody>
          <a:bodyPr wrap="square" rtlCol="0">
            <a:spAutoFit/>
          </a:bodyPr>
          <a:lstStyle/>
          <a:p>
            <a:r>
              <a:rPr lang="en-IN" sz="2800" dirty="0"/>
              <a:t>NAME :N.SAI NIKHIL</a:t>
            </a:r>
          </a:p>
          <a:p>
            <a:r>
              <a:rPr lang="en-IN" sz="2800" dirty="0"/>
              <a:t>REG NO:43612037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368" y="39328"/>
            <a:ext cx="6347713" cy="1841910"/>
          </a:xfrm>
        </p:spPr>
        <p:txBody>
          <a:bodyPr>
            <a:normAutofit/>
          </a:bodyPr>
          <a:lstStyle/>
          <a:p>
            <a:r>
              <a:rPr sz="4400" b="1" dirty="0">
                <a:solidFill>
                  <a:srgbClr val="FF0000"/>
                </a:solidFill>
                <a:latin typeface="Times New Roman" panose="02020603050405020304" pitchFamily="18" charset="0"/>
                <a:cs typeface="Times New Roman" panose="02020603050405020304" pitchFamily="18" charset="0"/>
              </a:rPr>
              <a:t>Module Description</a:t>
            </a:r>
          </a:p>
        </p:txBody>
      </p:sp>
      <p:sp>
        <p:nvSpPr>
          <p:cNvPr id="3" name="Content Placeholder 2"/>
          <p:cNvSpPr>
            <a:spLocks noGrp="1"/>
          </p:cNvSpPr>
          <p:nvPr>
            <p:ph idx="1"/>
          </p:nvPr>
        </p:nvSpPr>
        <p:spPr>
          <a:xfrm>
            <a:off x="540773" y="960283"/>
            <a:ext cx="6347714" cy="6012427"/>
          </a:xfrm>
        </p:spPr>
        <p:txBody>
          <a:bodyPr>
            <a:noAutofit/>
          </a:bodyPr>
          <a:lstStyle/>
          <a:p>
            <a:r>
              <a:rPr sz="2800" dirty="0"/>
              <a:t>Admin Module: Manages employees, departments, and system settings.</a:t>
            </a:r>
          </a:p>
          <a:p>
            <a:r>
              <a:rPr sz="2800" dirty="0"/>
              <a:t>Employee Module: Allows employees to view details and mark attendance.</a:t>
            </a:r>
          </a:p>
          <a:p>
            <a:r>
              <a:rPr sz="2800" dirty="0"/>
              <a:t>Attendance Module: Tracks daily attendance records automatically.</a:t>
            </a:r>
          </a:p>
          <a:p>
            <a:r>
              <a:rPr sz="2800" dirty="0"/>
              <a:t>Report Generation Module: Generates reports for HR and management.</a:t>
            </a:r>
          </a:p>
          <a:p>
            <a:r>
              <a:rPr sz="2800" dirty="0"/>
              <a:t>Authentication Module: Ensures secure login and access control.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037" y="127820"/>
            <a:ext cx="6347713" cy="1320800"/>
          </a:xfrm>
        </p:spPr>
        <p:txBody>
          <a:bodyPr>
            <a:noAutofit/>
          </a:bodyPr>
          <a:lstStyle/>
          <a:p>
            <a:r>
              <a:rPr sz="4400" b="1" dirty="0">
                <a:solidFill>
                  <a:srgbClr val="FF0000"/>
                </a:solidFill>
                <a:latin typeface="Times New Roman" panose="02020603050405020304" pitchFamily="18" charset="0"/>
                <a:cs typeface="Times New Roman" panose="02020603050405020304" pitchFamily="18" charset="0"/>
              </a:rPr>
              <a:t>Sample</a:t>
            </a:r>
            <a:r>
              <a:rPr lang="en-IN" sz="4400" b="1" dirty="0">
                <a:solidFill>
                  <a:srgbClr val="FF0000"/>
                </a:solidFill>
                <a:latin typeface="Times New Roman" panose="02020603050405020304" pitchFamily="18" charset="0"/>
                <a:cs typeface="Times New Roman" panose="02020603050405020304" pitchFamily="18" charset="0"/>
              </a:rPr>
              <a:t> </a:t>
            </a:r>
            <a:r>
              <a:rPr sz="4400" b="1" dirty="0">
                <a:solidFill>
                  <a:srgbClr val="FF0000"/>
                </a:solidFill>
                <a:latin typeface="Times New Roman" panose="02020603050405020304" pitchFamily="18" charset="0"/>
                <a:cs typeface="Times New Roman" panose="02020603050405020304" pitchFamily="18" charset="0"/>
              </a:rPr>
              <a:t>Out</a:t>
            </a:r>
            <a:r>
              <a:rPr lang="en-IN" sz="4400" b="1" dirty="0">
                <a:solidFill>
                  <a:srgbClr val="FF0000"/>
                </a:solidFill>
                <a:latin typeface="Times New Roman" panose="02020603050405020304" pitchFamily="18" charset="0"/>
                <a:cs typeface="Times New Roman" panose="02020603050405020304" pitchFamily="18" charset="0"/>
              </a:rPr>
              <a:t>put               (Screenshot)</a:t>
            </a:r>
            <a:endParaRPr sz="4400" b="1" dirty="0">
              <a:solidFill>
                <a:srgbClr val="FF0000"/>
              </a:solidFill>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ACBF4191-A865-471D-7393-F5D8EB8D24C9}"/>
              </a:ext>
            </a:extLst>
          </p:cNvPr>
          <p:cNvPicPr>
            <a:picLocks noGrp="1" noChangeAspect="1"/>
          </p:cNvPicPr>
          <p:nvPr>
            <p:ph idx="1"/>
          </p:nvPr>
        </p:nvPicPr>
        <p:blipFill>
          <a:blip r:embed="rId2"/>
          <a:stretch>
            <a:fillRect/>
          </a:stretch>
        </p:blipFill>
        <p:spPr>
          <a:xfrm>
            <a:off x="652155" y="1681199"/>
            <a:ext cx="6348413" cy="2331299"/>
          </a:xfrm>
        </p:spPr>
      </p:pic>
      <p:pic>
        <p:nvPicPr>
          <p:cNvPr id="13" name="Picture 12">
            <a:extLst>
              <a:ext uri="{FF2B5EF4-FFF2-40B4-BE49-F238E27FC236}">
                <a16:creationId xmlns:a16="http://schemas.microsoft.com/office/drawing/2014/main" id="{E6B931A7-A58F-13C1-DFDF-CE58917B8720}"/>
              </a:ext>
            </a:extLst>
          </p:cNvPr>
          <p:cNvPicPr>
            <a:picLocks noChangeAspect="1"/>
          </p:cNvPicPr>
          <p:nvPr/>
        </p:nvPicPr>
        <p:blipFill>
          <a:blip r:embed="rId3"/>
          <a:stretch>
            <a:fillRect/>
          </a:stretch>
        </p:blipFill>
        <p:spPr>
          <a:xfrm>
            <a:off x="652155" y="4012498"/>
            <a:ext cx="6348413" cy="26129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0309" y="328512"/>
            <a:ext cx="6347713" cy="1320800"/>
          </a:xfrm>
        </p:spPr>
        <p:txBody>
          <a:bodyPr>
            <a:normAutofit/>
          </a:bodyPr>
          <a:lstStyle/>
          <a:p>
            <a:r>
              <a:rPr lang="en-IN" sz="4400" b="1" dirty="0">
                <a:solidFill>
                  <a:srgbClr val="FF0000"/>
                </a:solidFill>
                <a:latin typeface="Times New Roman" panose="02020603050405020304" pitchFamily="18" charset="0"/>
                <a:cs typeface="Times New Roman" panose="02020603050405020304" pitchFamily="18" charset="0"/>
              </a:rPr>
              <a:t> </a:t>
            </a:r>
            <a:r>
              <a:rPr sz="4400" b="1" dirty="0">
                <a:solidFill>
                  <a:srgbClr val="FF0000"/>
                </a:solidFill>
                <a:latin typeface="Times New Roman" panose="02020603050405020304" pitchFamily="18" charset="0"/>
                <a:cs typeface="Times New Roman" panose="02020603050405020304" pitchFamily="18" charset="0"/>
              </a:rPr>
              <a:t>Conclusion</a:t>
            </a:r>
            <a:r>
              <a:rPr lang="en-IN" sz="4400" b="1" dirty="0">
                <a:solidFill>
                  <a:srgbClr val="FF0000"/>
                </a:solidFill>
                <a:latin typeface="Times New Roman" panose="02020603050405020304" pitchFamily="18" charset="0"/>
                <a:cs typeface="Times New Roman" panose="02020603050405020304" pitchFamily="18" charset="0"/>
              </a:rPr>
              <a:t> </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4064" y="1649312"/>
            <a:ext cx="6347714" cy="3880773"/>
          </a:xfrm>
        </p:spPr>
        <p:txBody>
          <a:bodyPr>
            <a:normAutofit/>
          </a:bodyPr>
          <a:lstStyle/>
          <a:p>
            <a:pPr marL="0" indent="0">
              <a:buNone/>
            </a:pPr>
            <a:r>
              <a:rPr sz="2800" dirty="0"/>
              <a:t>The Employee Management System (Employee Attendance System) successfully streamlines employee data handling and attendance tracking. It enhances efficiency, reduces errors, and provides a reliable platform for managing workforce information digitally.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rgbClr val="FF0000"/>
                </a:solidFill>
                <a:latin typeface="Times New Roman" panose="02020603050405020304" pitchFamily="18" charset="0"/>
                <a:cs typeface="Times New Roman" panose="02020603050405020304" pitchFamily="18" charset="0"/>
              </a:rPr>
              <a:t>               ABSTRACT</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6358" y="1930400"/>
            <a:ext cx="6711654" cy="4195481"/>
          </a:xfrm>
        </p:spPr>
        <p:txBody>
          <a:bodyPr>
            <a:noAutofit/>
          </a:bodyPr>
          <a:lstStyle/>
          <a:p>
            <a:pPr marL="0" indent="0">
              <a:buNone/>
            </a:pPr>
            <a:r>
              <a:rPr sz="2800" dirty="0">
                <a:latin typeface="Arial" panose="020B0604020202020204" pitchFamily="34" charset="0"/>
                <a:cs typeface="Arial" panose="020B0604020202020204" pitchFamily="34" charset="0"/>
              </a:rPr>
              <a:t>The Employee Management System (Employee Attendance System) is a web-based application designed to automate the process of managing employee information and tracking attendance. It allows administrators to add, update, and monitor employee details efficiently, reducing manual work and improving accuracy.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3473" y="216743"/>
            <a:ext cx="7055380" cy="1400530"/>
          </a:xfrm>
        </p:spPr>
        <p:txBody>
          <a:bodyPr>
            <a:normAutofit/>
          </a:bodyPr>
          <a:lstStyle/>
          <a:p>
            <a:r>
              <a:rPr sz="4400" b="1" dirty="0">
                <a:solidFill>
                  <a:srgbClr val="FF0000"/>
                </a:solidFill>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758873" y="1459078"/>
            <a:ext cx="6711654" cy="4195481"/>
          </a:xfrm>
        </p:spPr>
        <p:txBody>
          <a:bodyPr>
            <a:normAutofit/>
          </a:bodyPr>
          <a:lstStyle/>
          <a:p>
            <a:pPr marL="0" indent="0">
              <a:buNone/>
            </a:pPr>
            <a:r>
              <a:rPr sz="2800" dirty="0">
                <a:latin typeface="Arial" panose="020B0604020202020204" pitchFamily="34" charset="0"/>
                <a:cs typeface="Arial" panose="020B0604020202020204" pitchFamily="34" charset="0"/>
              </a:rPr>
              <a:t>In the existing , attendance and employee data are maintained manually on paper or spreadsheets. This leads to issues such as data inconsistency, time consumption, difficulty in record retrieval, and lack of transparency.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992" y="549528"/>
            <a:ext cx="6347713" cy="1320800"/>
          </a:xfrm>
        </p:spPr>
        <p:txBody>
          <a:bodyPr>
            <a:normAutofit/>
          </a:bodyPr>
          <a:lstStyle/>
          <a:p>
            <a:r>
              <a:rPr sz="4400" b="1" dirty="0">
                <a:solidFill>
                  <a:srgbClr val="FF0000"/>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776748" y="2032770"/>
            <a:ext cx="6347714" cy="3880773"/>
          </a:xfrm>
        </p:spPr>
        <p:txBody>
          <a:bodyPr>
            <a:noAutofit/>
          </a:bodyPr>
          <a:lstStyle/>
          <a:p>
            <a:pPr marL="0" indent="0">
              <a:buNone/>
            </a:pPr>
            <a:r>
              <a:rPr sz="2800" dirty="0">
                <a:latin typeface="Times New Roman" panose="02020603050405020304" pitchFamily="18" charset="0"/>
                <a:cs typeface="Times New Roman" panose="02020603050405020304" pitchFamily="18" charset="0"/>
              </a:rPr>
              <a:t>The proposed system is a web application that digitizes employee data management and automates attendance tracking. It allows employees to mark attendance online, and administrators can generate reports, manage roles, and analyze performance through a centralized dashboard.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sz="4400" b="1" dirty="0">
                <a:solidFill>
                  <a:srgbClr val="FF0000"/>
                </a:solidFill>
                <a:latin typeface="Times New Roman" panose="02020603050405020304" pitchFamily="18" charset="0"/>
                <a:cs typeface="Times New Roman" panose="02020603050405020304" pitchFamily="18" charset="0"/>
              </a:rPr>
              <a:t>A</a:t>
            </a:r>
            <a:r>
              <a:rPr lang="en-IN" sz="4400" b="1" dirty="0">
                <a:solidFill>
                  <a:srgbClr val="FF0000"/>
                </a:solidFill>
                <a:latin typeface="Times New Roman" panose="02020603050405020304" pitchFamily="18" charset="0"/>
                <a:cs typeface="Times New Roman" panose="02020603050405020304" pitchFamily="18" charset="0"/>
              </a:rPr>
              <a:t>DVANTAGES</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sz="2800" dirty="0">
                <a:latin typeface="Times New Roman" panose="02020603050405020304" pitchFamily="18" charset="0"/>
                <a:cs typeface="Times New Roman" panose="02020603050405020304" pitchFamily="18" charset="0"/>
              </a:rPr>
              <a:t>Reduces manual effort and paperwork</a:t>
            </a:r>
          </a:p>
          <a:p>
            <a:r>
              <a:rPr sz="2800" dirty="0">
                <a:latin typeface="Times New Roman" panose="02020603050405020304" pitchFamily="18" charset="0"/>
                <a:cs typeface="Times New Roman" panose="02020603050405020304" pitchFamily="18" charset="0"/>
              </a:rPr>
              <a:t>Improves data accuracy and security</a:t>
            </a:r>
          </a:p>
          <a:p>
            <a:r>
              <a:rPr sz="2800" dirty="0">
                <a:latin typeface="Times New Roman" panose="02020603050405020304" pitchFamily="18" charset="0"/>
                <a:cs typeface="Times New Roman" panose="02020603050405020304" pitchFamily="18" charset="0"/>
              </a:rPr>
              <a:t>Easy access to employee records</a:t>
            </a:r>
          </a:p>
          <a:p>
            <a:r>
              <a:rPr sz="2800" dirty="0">
                <a:latin typeface="Times New Roman" panose="02020603050405020304" pitchFamily="18" charset="0"/>
                <a:cs typeface="Times New Roman" panose="02020603050405020304" pitchFamily="18" charset="0"/>
              </a:rPr>
              <a:t>Automated report generation</a:t>
            </a:r>
          </a:p>
          <a:p>
            <a:r>
              <a:rPr sz="2800" dirty="0">
                <a:latin typeface="Times New Roman" panose="02020603050405020304" pitchFamily="18" charset="0"/>
                <a:cs typeface="Times New Roman" panose="02020603050405020304" pitchFamily="18" charset="0"/>
              </a:rPr>
              <a:t>Time-saving and efficient monitoring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sz="4400" b="1" dirty="0">
                <a:solidFill>
                  <a:srgbClr val="FF0000"/>
                </a:solidFill>
                <a:latin typeface="Times New Roman" panose="02020603050405020304" pitchFamily="18" charset="0"/>
                <a:cs typeface="Times New Roman" panose="02020603050405020304" pitchFamily="18" charset="0"/>
              </a:rPr>
              <a:t>D</a:t>
            </a:r>
            <a:r>
              <a:rPr lang="en-IN" sz="4400" b="1" dirty="0">
                <a:solidFill>
                  <a:srgbClr val="FF0000"/>
                </a:solidFill>
                <a:latin typeface="Times New Roman" panose="02020603050405020304" pitchFamily="18" charset="0"/>
                <a:cs typeface="Times New Roman" panose="02020603050405020304" pitchFamily="18" charset="0"/>
              </a:rPr>
              <a:t>ISADVANTAGES</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sz="2800" dirty="0">
                <a:latin typeface="Times New Roman" panose="02020603050405020304" pitchFamily="18" charset="0"/>
                <a:cs typeface="Times New Roman" panose="02020603050405020304" pitchFamily="18" charset="0"/>
              </a:rPr>
              <a:t>Requires stable internet connection</a:t>
            </a:r>
          </a:p>
          <a:p>
            <a:r>
              <a:rPr sz="2800" dirty="0">
                <a:latin typeface="Times New Roman" panose="02020603050405020304" pitchFamily="18" charset="0"/>
                <a:cs typeface="Times New Roman" panose="02020603050405020304" pitchFamily="18" charset="0"/>
              </a:rPr>
              <a:t>Initial setup and maintenance cost</a:t>
            </a:r>
          </a:p>
          <a:p>
            <a:r>
              <a:rPr sz="2800" dirty="0">
                <a:latin typeface="Times New Roman" panose="02020603050405020304" pitchFamily="18" charset="0"/>
                <a:cs typeface="Times New Roman" panose="02020603050405020304" pitchFamily="18" charset="0"/>
              </a:rPr>
              <a:t>Technical knowledge required for handling the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      Hardware Requirements</a:t>
            </a:r>
            <a:endParaRPr sz="49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sz="2800" dirty="0">
                <a:latin typeface="Times New Roman" panose="02020603050405020304" pitchFamily="18" charset="0"/>
                <a:cs typeface="Times New Roman" panose="02020603050405020304" pitchFamily="18" charset="0"/>
              </a:rPr>
              <a:t>Processor: Intel i3 or above</a:t>
            </a:r>
          </a:p>
          <a:p>
            <a:r>
              <a:rPr sz="2800" dirty="0">
                <a:latin typeface="Times New Roman" panose="02020603050405020304" pitchFamily="18" charset="0"/>
                <a:cs typeface="Times New Roman" panose="02020603050405020304" pitchFamily="18" charset="0"/>
              </a:rPr>
              <a:t>RAM: Minimum 4 GB</a:t>
            </a:r>
          </a:p>
          <a:p>
            <a:r>
              <a:rPr sz="2800" dirty="0">
                <a:latin typeface="Times New Roman" panose="02020603050405020304" pitchFamily="18" charset="0"/>
                <a:cs typeface="Times New Roman" panose="02020603050405020304" pitchFamily="18" charset="0"/>
              </a:rPr>
              <a:t>Hard Disk: 500 GB or more</a:t>
            </a:r>
          </a:p>
          <a:p>
            <a:r>
              <a:rPr sz="2800" dirty="0">
                <a:latin typeface="Times New Roman" panose="02020603050405020304" pitchFamily="18" charset="0"/>
                <a:cs typeface="Times New Roman" panose="02020603050405020304" pitchFamily="18" charset="0"/>
              </a:rPr>
              <a:t>Display: 1024x768 resolution or higher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5070" y="511278"/>
            <a:ext cx="6347713" cy="1320800"/>
          </a:xfrm>
        </p:spPr>
        <p:txBody>
          <a:bodyPr>
            <a:noAutofit/>
          </a:bodyPr>
          <a:lstStyle/>
          <a:p>
            <a:r>
              <a:rPr lang="en-IN" b="1" dirty="0">
                <a:solidFill>
                  <a:srgbClr val="FF0000"/>
                </a:solidFill>
                <a:latin typeface="Arial" panose="020B0604020202020204" pitchFamily="34" charset="0"/>
                <a:cs typeface="Arial" panose="020B0604020202020204" pitchFamily="34" charset="0"/>
              </a:rPr>
              <a:t>     </a:t>
            </a:r>
            <a:r>
              <a:rPr b="1" dirty="0">
                <a:solidFill>
                  <a:srgbClr val="FF0000"/>
                </a:solidFill>
                <a:latin typeface="Times New Roman" panose="02020603050405020304" pitchFamily="18" charset="0"/>
                <a:cs typeface="Times New Roman" panose="02020603050405020304" pitchFamily="18" charset="0"/>
              </a:rPr>
              <a:t>Software Requirements</a:t>
            </a:r>
          </a:p>
        </p:txBody>
      </p:sp>
      <p:sp>
        <p:nvSpPr>
          <p:cNvPr id="3" name="Content Placeholder 2"/>
          <p:cNvSpPr>
            <a:spLocks noGrp="1"/>
          </p:cNvSpPr>
          <p:nvPr>
            <p:ph idx="1"/>
          </p:nvPr>
        </p:nvSpPr>
        <p:spPr>
          <a:xfrm>
            <a:off x="609599" y="1415845"/>
            <a:ext cx="6347714" cy="4733673"/>
          </a:xfrm>
        </p:spPr>
        <p:txBody>
          <a:bodyPr/>
          <a:lstStyle/>
          <a:p>
            <a:r>
              <a:rPr dirty="0"/>
              <a:t> </a:t>
            </a:r>
            <a:r>
              <a:rPr sz="2800" dirty="0">
                <a:latin typeface="Times New Roman" panose="02020603050405020304" pitchFamily="18" charset="0"/>
                <a:cs typeface="Times New Roman" panose="02020603050405020304" pitchFamily="18" charset="0"/>
              </a:rPr>
              <a:t>Operating System: Windows / Linux</a:t>
            </a:r>
          </a:p>
          <a:p>
            <a:r>
              <a:rPr sz="2800" dirty="0">
                <a:latin typeface="Times New Roman" panose="02020603050405020304" pitchFamily="18" charset="0"/>
                <a:cs typeface="Times New Roman" panose="02020603050405020304" pitchFamily="18" charset="0"/>
              </a:rPr>
              <a:t> Frontend: HTML, CSS, JavaScript</a:t>
            </a:r>
          </a:p>
          <a:p>
            <a:r>
              <a:rPr sz="2800" dirty="0">
                <a:latin typeface="Times New Roman" panose="02020603050405020304" pitchFamily="18" charset="0"/>
                <a:cs typeface="Times New Roman" panose="02020603050405020304" pitchFamily="18" charset="0"/>
              </a:rPr>
              <a:t> Backend: Java (Spring Boot)</a:t>
            </a:r>
          </a:p>
          <a:p>
            <a:r>
              <a:rPr sz="2800" dirty="0">
                <a:latin typeface="Times New Roman" panose="02020603050405020304" pitchFamily="18" charset="0"/>
                <a:cs typeface="Times New Roman" panose="02020603050405020304" pitchFamily="18" charset="0"/>
              </a:rPr>
              <a:t> Database: MySQL</a:t>
            </a:r>
          </a:p>
          <a:p>
            <a:r>
              <a:rPr sz="2800" dirty="0">
                <a:latin typeface="Times New Roman" panose="02020603050405020304" pitchFamily="18" charset="0"/>
                <a:cs typeface="Times New Roman" panose="02020603050405020304" pitchFamily="18" charset="0"/>
              </a:rPr>
              <a:t> Tools: Eclipse / IntelliJ IDEA, XAMPP / MySQL Workbench, Browser (Chrome/Edge)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400" b="1" dirty="0">
                <a:solidFill>
                  <a:srgbClr val="FF0000"/>
                </a:solidFill>
                <a:latin typeface="Times New Roman" panose="02020603050405020304" pitchFamily="18" charset="0"/>
                <a:cs typeface="Times New Roman" panose="02020603050405020304" pitchFamily="18" charset="0"/>
              </a:rPr>
              <a:t>           </a:t>
            </a:r>
            <a:r>
              <a:rPr sz="4400" b="1" dirty="0">
                <a:solidFill>
                  <a:srgbClr val="FF0000"/>
                </a:solidFill>
                <a:latin typeface="Times New Roman" panose="02020603050405020304" pitchFamily="18" charset="0"/>
                <a:cs typeface="Times New Roman" panose="02020603050405020304" pitchFamily="18" charset="0"/>
              </a:rPr>
              <a:t>Modules</a:t>
            </a:r>
            <a:r>
              <a:rPr lang="en-IN" sz="4400" b="1" dirty="0">
                <a:solidFill>
                  <a:srgbClr val="FF0000"/>
                </a:solidFill>
                <a:latin typeface="Times New Roman" panose="02020603050405020304" pitchFamily="18" charset="0"/>
                <a:cs typeface="Times New Roman" panose="02020603050405020304" pitchFamily="18" charset="0"/>
              </a:rPr>
              <a:t>   </a:t>
            </a:r>
            <a:endParaRPr sz="44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sz="2800" dirty="0"/>
              <a:t>Admin Module</a:t>
            </a:r>
          </a:p>
          <a:p>
            <a:r>
              <a:rPr sz="2800" dirty="0"/>
              <a:t>Employee Module</a:t>
            </a:r>
          </a:p>
          <a:p>
            <a:r>
              <a:rPr sz="2800" dirty="0"/>
              <a:t>Attendance Module</a:t>
            </a:r>
          </a:p>
          <a:p>
            <a:r>
              <a:rPr sz="2800" dirty="0"/>
              <a:t>Report Generation Module</a:t>
            </a:r>
          </a:p>
          <a:p>
            <a:r>
              <a:rPr sz="2800" dirty="0"/>
              <a:t>Authentication Module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135</TotalTime>
  <Words>407</Words>
  <Application>Microsoft Office PowerPoint</Application>
  <PresentationFormat>On-screen Show (4:3)</PresentationFormat>
  <Paragraphs>49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Times New Roman</vt:lpstr>
      <vt:lpstr>Trebuchet MS</vt:lpstr>
      <vt:lpstr>Wingdings 3</vt:lpstr>
      <vt:lpstr>Facet</vt:lpstr>
      <vt:lpstr>Employee Management System</vt:lpstr>
      <vt:lpstr>               ABSTRACT</vt:lpstr>
      <vt:lpstr>Existing System</vt:lpstr>
      <vt:lpstr>Proposed System</vt:lpstr>
      <vt:lpstr>              ADVANTAGES</vt:lpstr>
      <vt:lpstr>          DISADVANTAGES</vt:lpstr>
      <vt:lpstr>      Hardware Requirements</vt:lpstr>
      <vt:lpstr>     Software Requirements</vt:lpstr>
      <vt:lpstr>           Modules   </vt:lpstr>
      <vt:lpstr>Module Description</vt:lpstr>
      <vt:lpstr>Sample Output               (Screenshot)</vt:lpstr>
      <vt:lpstr> 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Nittala Nikhil</dc:creator>
  <cp:keywords/>
  <dc:description>generated using python-pptx</dc:description>
  <cp:lastModifiedBy>Nittala Nikhil</cp:lastModifiedBy>
  <cp:revision>8</cp:revision>
  <dcterms:created xsi:type="dcterms:W3CDTF">2013-01-27T09:14:16Z</dcterms:created>
  <dcterms:modified xsi:type="dcterms:W3CDTF">2025-10-29T05:42:30Z</dcterms:modified>
  <cp:category/>
</cp:coreProperties>
</file>