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20"/>
  </p:notesMasterIdLst>
  <p:sldIdLst>
    <p:sldId id="256" r:id="rId2"/>
    <p:sldId id="259" r:id="rId3"/>
    <p:sldId id="260" r:id="rId4"/>
    <p:sldId id="261" r:id="rId5"/>
    <p:sldId id="258" r:id="rId6"/>
    <p:sldId id="257" r:id="rId7"/>
    <p:sldId id="263" r:id="rId8"/>
    <p:sldId id="262" r:id="rId9"/>
    <p:sldId id="264" r:id="rId10"/>
    <p:sldId id="270" r:id="rId11"/>
    <p:sldId id="273" r:id="rId12"/>
    <p:sldId id="274" r:id="rId13"/>
    <p:sldId id="265" r:id="rId14"/>
    <p:sldId id="271" r:id="rId15"/>
    <p:sldId id="272" r:id="rId16"/>
    <p:sldId id="266" r:id="rId17"/>
    <p:sldId id="267"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586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3"/>
    <p:restoredTop sz="94635"/>
  </p:normalViewPr>
  <p:slideViewPr>
    <p:cSldViewPr snapToGrid="0">
      <p:cViewPr varScale="1">
        <p:scale>
          <a:sx n="62" d="100"/>
          <a:sy n="62"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18.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2.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18.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2.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F53E4-EA6D-40A9-9CB4-EE3DD5D084B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4531F6E-2601-4FA4-BFB6-27865E7FA07F}">
      <dgm:prSet/>
      <dgm:spPr/>
      <dgm:t>
        <a:bodyPr/>
        <a:lstStyle/>
        <a:p>
          <a:r>
            <a:rPr lang="en-US" b="0" i="0" dirty="0"/>
            <a:t>The fitness industry has a big chance to thrive due to the growing focus on health and the rise of obesity-related health concerns</a:t>
          </a:r>
          <a:endParaRPr lang="en-US" dirty="0"/>
        </a:p>
      </dgm:t>
    </dgm:pt>
    <dgm:pt modelId="{D63DF26B-8506-4C89-9999-A7F9AE68C5E8}" type="parTrans" cxnId="{00783703-0789-41FB-80CD-E542155AAFE0}">
      <dgm:prSet/>
      <dgm:spPr/>
      <dgm:t>
        <a:bodyPr/>
        <a:lstStyle/>
        <a:p>
          <a:endParaRPr lang="en-US"/>
        </a:p>
      </dgm:t>
    </dgm:pt>
    <dgm:pt modelId="{0AC2D466-493D-419C-BFE4-DFADFD039CBE}" type="sibTrans" cxnId="{00783703-0789-41FB-80CD-E542155AAFE0}">
      <dgm:prSet/>
      <dgm:spPr/>
      <dgm:t>
        <a:bodyPr/>
        <a:lstStyle/>
        <a:p>
          <a:endParaRPr lang="en-US"/>
        </a:p>
      </dgm:t>
    </dgm:pt>
    <dgm:pt modelId="{6CC00540-4800-4A6C-A229-DE6C90F40EC7}">
      <dgm:prSet/>
      <dgm:spPr/>
      <dgm:t>
        <a:bodyPr/>
        <a:lstStyle/>
        <a:p>
          <a:r>
            <a:rPr lang="en-US" b="0" i="0" dirty="0"/>
            <a:t>This aligns with the increasing demand for data-driven and personalized fitness solutions.</a:t>
          </a:r>
          <a:endParaRPr lang="en-US" dirty="0"/>
        </a:p>
      </dgm:t>
    </dgm:pt>
    <dgm:pt modelId="{2E88D617-6826-4632-B11F-DEDA98130BA2}" type="parTrans" cxnId="{46062D7A-0E4C-4476-BAB7-9BE3A71A897E}">
      <dgm:prSet/>
      <dgm:spPr/>
      <dgm:t>
        <a:bodyPr/>
        <a:lstStyle/>
        <a:p>
          <a:endParaRPr lang="en-US"/>
        </a:p>
      </dgm:t>
    </dgm:pt>
    <dgm:pt modelId="{071A643B-036A-45D2-A649-E781CB7DF02A}" type="sibTrans" cxnId="{46062D7A-0E4C-4476-BAB7-9BE3A71A897E}">
      <dgm:prSet/>
      <dgm:spPr/>
      <dgm:t>
        <a:bodyPr/>
        <a:lstStyle/>
        <a:p>
          <a:endParaRPr lang="en-US"/>
        </a:p>
      </dgm:t>
    </dgm:pt>
    <dgm:pt modelId="{89D8875F-0A56-4E38-916B-E39080269FF9}" type="pres">
      <dgm:prSet presAssocID="{68EF53E4-EA6D-40A9-9CB4-EE3DD5D084B0}" presName="root" presStyleCnt="0">
        <dgm:presLayoutVars>
          <dgm:dir/>
          <dgm:resizeHandles val="exact"/>
        </dgm:presLayoutVars>
      </dgm:prSet>
      <dgm:spPr/>
    </dgm:pt>
    <dgm:pt modelId="{25259F42-3826-4909-A57D-AEB29EE0FBCF}" type="pres">
      <dgm:prSet presAssocID="{D4531F6E-2601-4FA4-BFB6-27865E7FA07F}" presName="compNode" presStyleCnt="0"/>
      <dgm:spPr/>
    </dgm:pt>
    <dgm:pt modelId="{1A071B35-3332-4DE6-9761-5DC13299FF1C}" type="pres">
      <dgm:prSet presAssocID="{D4531F6E-2601-4FA4-BFB6-27865E7FA0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22C4CF4E-9E12-443E-A3F3-4ED8621C158F}" type="pres">
      <dgm:prSet presAssocID="{D4531F6E-2601-4FA4-BFB6-27865E7FA07F}" presName="spaceRect" presStyleCnt="0"/>
      <dgm:spPr/>
    </dgm:pt>
    <dgm:pt modelId="{5EACFCDF-83E6-4539-9F99-9E5FD320854F}" type="pres">
      <dgm:prSet presAssocID="{D4531F6E-2601-4FA4-BFB6-27865E7FA07F}" presName="textRect" presStyleLbl="revTx" presStyleIdx="0" presStyleCnt="2">
        <dgm:presLayoutVars>
          <dgm:chMax val="1"/>
          <dgm:chPref val="1"/>
        </dgm:presLayoutVars>
      </dgm:prSet>
      <dgm:spPr/>
    </dgm:pt>
    <dgm:pt modelId="{DA55C81C-DE4B-4D40-9807-71E3292C9505}" type="pres">
      <dgm:prSet presAssocID="{0AC2D466-493D-419C-BFE4-DFADFD039CBE}" presName="sibTrans" presStyleCnt="0"/>
      <dgm:spPr/>
    </dgm:pt>
    <dgm:pt modelId="{0684FE05-3244-42FD-99C3-1F4220DF9D3B}" type="pres">
      <dgm:prSet presAssocID="{6CC00540-4800-4A6C-A229-DE6C90F40EC7}" presName="compNode" presStyleCnt="0"/>
      <dgm:spPr/>
    </dgm:pt>
    <dgm:pt modelId="{B600D244-64FB-4345-B0FA-F962E2106E90}" type="pres">
      <dgm:prSet presAssocID="{6CC00540-4800-4A6C-A229-DE6C90F40E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DE404FF0-2409-450C-9AD6-3D9C29D6D2C4}" type="pres">
      <dgm:prSet presAssocID="{6CC00540-4800-4A6C-A229-DE6C90F40EC7}" presName="spaceRect" presStyleCnt="0"/>
      <dgm:spPr/>
    </dgm:pt>
    <dgm:pt modelId="{F7DE83F6-2097-4631-B7FB-3915E15A9630}" type="pres">
      <dgm:prSet presAssocID="{6CC00540-4800-4A6C-A229-DE6C90F40EC7}" presName="textRect" presStyleLbl="revTx" presStyleIdx="1" presStyleCnt="2">
        <dgm:presLayoutVars>
          <dgm:chMax val="1"/>
          <dgm:chPref val="1"/>
        </dgm:presLayoutVars>
      </dgm:prSet>
      <dgm:spPr/>
    </dgm:pt>
  </dgm:ptLst>
  <dgm:cxnLst>
    <dgm:cxn modelId="{00783703-0789-41FB-80CD-E542155AAFE0}" srcId="{68EF53E4-EA6D-40A9-9CB4-EE3DD5D084B0}" destId="{D4531F6E-2601-4FA4-BFB6-27865E7FA07F}" srcOrd="0" destOrd="0" parTransId="{D63DF26B-8506-4C89-9999-A7F9AE68C5E8}" sibTransId="{0AC2D466-493D-419C-BFE4-DFADFD039CBE}"/>
    <dgm:cxn modelId="{84345C70-9803-4964-9C1E-5AC1310D467C}" type="presOf" srcId="{68EF53E4-EA6D-40A9-9CB4-EE3DD5D084B0}" destId="{89D8875F-0A56-4E38-916B-E39080269FF9}" srcOrd="0" destOrd="0" presId="urn:microsoft.com/office/officeart/2018/2/layout/IconLabelList"/>
    <dgm:cxn modelId="{46062D7A-0E4C-4476-BAB7-9BE3A71A897E}" srcId="{68EF53E4-EA6D-40A9-9CB4-EE3DD5D084B0}" destId="{6CC00540-4800-4A6C-A229-DE6C90F40EC7}" srcOrd="1" destOrd="0" parTransId="{2E88D617-6826-4632-B11F-DEDA98130BA2}" sibTransId="{071A643B-036A-45D2-A649-E781CB7DF02A}"/>
    <dgm:cxn modelId="{522A3796-7EF9-41F8-981D-7B8F23CEF296}" type="presOf" srcId="{D4531F6E-2601-4FA4-BFB6-27865E7FA07F}" destId="{5EACFCDF-83E6-4539-9F99-9E5FD320854F}" srcOrd="0" destOrd="0" presId="urn:microsoft.com/office/officeart/2018/2/layout/IconLabelList"/>
    <dgm:cxn modelId="{6E0C2FFA-41AE-4334-A5F5-33ACC092C209}" type="presOf" srcId="{6CC00540-4800-4A6C-A229-DE6C90F40EC7}" destId="{F7DE83F6-2097-4631-B7FB-3915E15A9630}" srcOrd="0" destOrd="0" presId="urn:microsoft.com/office/officeart/2018/2/layout/IconLabelList"/>
    <dgm:cxn modelId="{C58B2098-3B89-45B0-8CCD-860CC1E1B294}" type="presParOf" srcId="{89D8875F-0A56-4E38-916B-E39080269FF9}" destId="{25259F42-3826-4909-A57D-AEB29EE0FBCF}" srcOrd="0" destOrd="0" presId="urn:microsoft.com/office/officeart/2018/2/layout/IconLabelList"/>
    <dgm:cxn modelId="{34384C41-2313-4F76-A7A3-08378FFF580A}" type="presParOf" srcId="{25259F42-3826-4909-A57D-AEB29EE0FBCF}" destId="{1A071B35-3332-4DE6-9761-5DC13299FF1C}" srcOrd="0" destOrd="0" presId="urn:microsoft.com/office/officeart/2018/2/layout/IconLabelList"/>
    <dgm:cxn modelId="{C872D477-5AB5-42C5-89CC-44F19AC1B802}" type="presParOf" srcId="{25259F42-3826-4909-A57D-AEB29EE0FBCF}" destId="{22C4CF4E-9E12-443E-A3F3-4ED8621C158F}" srcOrd="1" destOrd="0" presId="urn:microsoft.com/office/officeart/2018/2/layout/IconLabelList"/>
    <dgm:cxn modelId="{C9D653A7-3F7B-4B86-9CF3-D2A597770ED9}" type="presParOf" srcId="{25259F42-3826-4909-A57D-AEB29EE0FBCF}" destId="{5EACFCDF-83E6-4539-9F99-9E5FD320854F}" srcOrd="2" destOrd="0" presId="urn:microsoft.com/office/officeart/2018/2/layout/IconLabelList"/>
    <dgm:cxn modelId="{1BAAD4B4-C741-4513-B57E-1FB0EDD6F7ED}" type="presParOf" srcId="{89D8875F-0A56-4E38-916B-E39080269FF9}" destId="{DA55C81C-DE4B-4D40-9807-71E3292C9505}" srcOrd="1" destOrd="0" presId="urn:microsoft.com/office/officeart/2018/2/layout/IconLabelList"/>
    <dgm:cxn modelId="{F7826379-5F79-430E-B3AC-49EC48528B98}" type="presParOf" srcId="{89D8875F-0A56-4E38-916B-E39080269FF9}" destId="{0684FE05-3244-42FD-99C3-1F4220DF9D3B}" srcOrd="2" destOrd="0" presId="urn:microsoft.com/office/officeart/2018/2/layout/IconLabelList"/>
    <dgm:cxn modelId="{A9B11B82-F565-4B74-BA33-A74DBE437DEF}" type="presParOf" srcId="{0684FE05-3244-42FD-99C3-1F4220DF9D3B}" destId="{B600D244-64FB-4345-B0FA-F962E2106E90}" srcOrd="0" destOrd="0" presId="urn:microsoft.com/office/officeart/2018/2/layout/IconLabelList"/>
    <dgm:cxn modelId="{62CA1A59-4256-4767-A7AF-795E851E0CEB}" type="presParOf" srcId="{0684FE05-3244-42FD-99C3-1F4220DF9D3B}" destId="{DE404FF0-2409-450C-9AD6-3D9C29D6D2C4}" srcOrd="1" destOrd="0" presId="urn:microsoft.com/office/officeart/2018/2/layout/IconLabelList"/>
    <dgm:cxn modelId="{F9BAD210-E682-4310-9B32-F219A073468A}" type="presParOf" srcId="{0684FE05-3244-42FD-99C3-1F4220DF9D3B}" destId="{F7DE83F6-2097-4631-B7FB-3915E15A963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0DF3B9-5AC3-4A25-9C1B-3A3A12B3E7E2}"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000C624-728F-4879-97A1-B9782B3BBD10}">
      <dgm:prSet/>
      <dgm:spPr/>
      <dgm:t>
        <a:bodyPr/>
        <a:lstStyle/>
        <a:p>
          <a:pPr>
            <a:defRPr b="1"/>
          </a:pPr>
          <a:r>
            <a:rPr lang="en-US" b="1" i="0" dirty="0"/>
            <a:t>Our Role:</a:t>
          </a:r>
          <a:r>
            <a:rPr lang="en-US" b="0" i="0" dirty="0"/>
            <a:t> Member of the Data Science team</a:t>
          </a:r>
          <a:endParaRPr lang="en-US" dirty="0"/>
        </a:p>
      </dgm:t>
    </dgm:pt>
    <dgm:pt modelId="{D688F25A-D441-4E18-B0A2-FE8D82F92A61}" type="parTrans" cxnId="{FECDC101-7059-4584-8DE3-91D1E1F26C34}">
      <dgm:prSet/>
      <dgm:spPr/>
      <dgm:t>
        <a:bodyPr/>
        <a:lstStyle/>
        <a:p>
          <a:endParaRPr lang="en-US"/>
        </a:p>
      </dgm:t>
    </dgm:pt>
    <dgm:pt modelId="{245F2A0E-4383-4DB9-8CC8-4D6EDC870BF6}" type="sibTrans" cxnId="{FECDC101-7059-4584-8DE3-91D1E1F26C34}">
      <dgm:prSet/>
      <dgm:spPr/>
      <dgm:t>
        <a:bodyPr/>
        <a:lstStyle/>
        <a:p>
          <a:endParaRPr lang="en-US"/>
        </a:p>
      </dgm:t>
    </dgm:pt>
    <dgm:pt modelId="{6FDC98BE-67F3-4098-A7DE-6BB66D81E77A}">
      <dgm:prSet/>
      <dgm:spPr/>
      <dgm:t>
        <a:bodyPr/>
        <a:lstStyle/>
        <a:p>
          <a:pPr>
            <a:defRPr b="1"/>
          </a:pPr>
          <a:r>
            <a:rPr lang="en-US" b="1" i="0" dirty="0"/>
            <a:t>Responsibility:</a:t>
          </a:r>
          <a:r>
            <a:rPr lang="en-US" b="0" i="0" dirty="0"/>
            <a:t> Design and enhance the predictive obesity classification model</a:t>
          </a:r>
          <a:endParaRPr lang="en-US" dirty="0"/>
        </a:p>
      </dgm:t>
    </dgm:pt>
    <dgm:pt modelId="{39FF05E6-D502-41AC-90F7-5EED05D0F32A}" type="parTrans" cxnId="{F2CA190A-2960-4975-9F32-CE2112E42A31}">
      <dgm:prSet/>
      <dgm:spPr/>
      <dgm:t>
        <a:bodyPr/>
        <a:lstStyle/>
        <a:p>
          <a:endParaRPr lang="en-US"/>
        </a:p>
      </dgm:t>
    </dgm:pt>
    <dgm:pt modelId="{C45705C8-33CA-4C08-A6A9-CBB210C32AD1}" type="sibTrans" cxnId="{F2CA190A-2960-4975-9F32-CE2112E42A31}">
      <dgm:prSet/>
      <dgm:spPr/>
      <dgm:t>
        <a:bodyPr/>
        <a:lstStyle/>
        <a:p>
          <a:endParaRPr lang="en-US"/>
        </a:p>
      </dgm:t>
    </dgm:pt>
    <dgm:pt modelId="{BC20B5E2-8332-4862-8877-7EF86D266C15}">
      <dgm:prSet/>
      <dgm:spPr/>
      <dgm:t>
        <a:bodyPr/>
        <a:lstStyle/>
        <a:p>
          <a:pPr>
            <a:defRPr b="1"/>
          </a:pPr>
          <a:r>
            <a:rPr lang="en-US" b="1" i="0" dirty="0"/>
            <a:t>Internal Stakeholders:</a:t>
          </a:r>
          <a:r>
            <a:rPr lang="en-US" b="0" i="0" dirty="0"/>
            <a:t> Collaborate with data engineers, and project managers</a:t>
          </a:r>
          <a:endParaRPr lang="en-US" dirty="0"/>
        </a:p>
      </dgm:t>
    </dgm:pt>
    <dgm:pt modelId="{AEF4D83B-C75E-4B5E-BC2E-BA7775D95096}" type="parTrans" cxnId="{9621D412-0E17-415E-8A60-4B6CC7AB5D73}">
      <dgm:prSet/>
      <dgm:spPr/>
      <dgm:t>
        <a:bodyPr/>
        <a:lstStyle/>
        <a:p>
          <a:endParaRPr lang="en-US"/>
        </a:p>
      </dgm:t>
    </dgm:pt>
    <dgm:pt modelId="{5379148E-0276-4A5D-9AFE-E640492A4650}" type="sibTrans" cxnId="{9621D412-0E17-415E-8A60-4B6CC7AB5D73}">
      <dgm:prSet/>
      <dgm:spPr/>
      <dgm:t>
        <a:bodyPr/>
        <a:lstStyle/>
        <a:p>
          <a:endParaRPr lang="en-US"/>
        </a:p>
      </dgm:t>
    </dgm:pt>
    <dgm:pt modelId="{149ABF01-EC28-4F17-BA62-7715EA661FB7}">
      <dgm:prSet/>
      <dgm:spPr/>
      <dgm:t>
        <a:bodyPr/>
        <a:lstStyle/>
        <a:p>
          <a:pPr>
            <a:defRPr b="1"/>
          </a:pPr>
          <a:r>
            <a:rPr lang="en-US" b="1" i="0"/>
            <a:t>External Beneficiaries:</a:t>
          </a:r>
          <a:endParaRPr lang="en-US"/>
        </a:p>
      </dgm:t>
    </dgm:pt>
    <dgm:pt modelId="{B36DCE95-9D00-4255-9453-967226321F89}" type="parTrans" cxnId="{1170CF13-F0D1-4C8D-8654-EC8377060EBE}">
      <dgm:prSet/>
      <dgm:spPr/>
      <dgm:t>
        <a:bodyPr/>
        <a:lstStyle/>
        <a:p>
          <a:endParaRPr lang="en-US"/>
        </a:p>
      </dgm:t>
    </dgm:pt>
    <dgm:pt modelId="{3A4124D6-0C87-4A89-BB3F-FBEEBB572045}" type="sibTrans" cxnId="{1170CF13-F0D1-4C8D-8654-EC8377060EBE}">
      <dgm:prSet/>
      <dgm:spPr/>
      <dgm:t>
        <a:bodyPr/>
        <a:lstStyle/>
        <a:p>
          <a:endParaRPr lang="en-US"/>
        </a:p>
      </dgm:t>
    </dgm:pt>
    <dgm:pt modelId="{63817E77-3433-451A-9385-6C144841938E}">
      <dgm:prSet/>
      <dgm:spPr/>
      <dgm:t>
        <a:bodyPr/>
        <a:lstStyle/>
        <a:p>
          <a:r>
            <a:rPr lang="en-US" b="1" i="0" dirty="0"/>
            <a:t>Fitness Professionals:</a:t>
          </a:r>
          <a:r>
            <a:rPr lang="en-US" b="0" i="0" dirty="0"/>
            <a:t> Utilize the model for tailored client services</a:t>
          </a:r>
          <a:endParaRPr lang="en-US" dirty="0"/>
        </a:p>
      </dgm:t>
    </dgm:pt>
    <dgm:pt modelId="{860E8FBB-607F-4CE4-AB7A-48D8514C7087}" type="parTrans" cxnId="{8053026A-2153-4EDE-B5AB-33272FA731B4}">
      <dgm:prSet/>
      <dgm:spPr/>
      <dgm:t>
        <a:bodyPr/>
        <a:lstStyle/>
        <a:p>
          <a:endParaRPr lang="en-US"/>
        </a:p>
      </dgm:t>
    </dgm:pt>
    <dgm:pt modelId="{82DC698E-E350-44FC-AFE8-94001E5A7541}" type="sibTrans" cxnId="{8053026A-2153-4EDE-B5AB-33272FA731B4}">
      <dgm:prSet/>
      <dgm:spPr/>
      <dgm:t>
        <a:bodyPr/>
        <a:lstStyle/>
        <a:p>
          <a:endParaRPr lang="en-US"/>
        </a:p>
      </dgm:t>
    </dgm:pt>
    <dgm:pt modelId="{799B75E5-2B1F-4440-86A9-553895617897}">
      <dgm:prSet/>
      <dgm:spPr/>
      <dgm:t>
        <a:bodyPr/>
        <a:lstStyle/>
        <a:p>
          <a:r>
            <a:rPr lang="en-US" b="1" i="0" dirty="0"/>
            <a:t>Healthcare Providers:</a:t>
          </a:r>
          <a:r>
            <a:rPr lang="en-US" b="0" i="0" dirty="0"/>
            <a:t> Leverage insights for proactive health management</a:t>
          </a:r>
          <a:endParaRPr lang="en-US" dirty="0"/>
        </a:p>
      </dgm:t>
    </dgm:pt>
    <dgm:pt modelId="{82AF3EEE-AAE0-42EE-A1EA-934546E2AA61}" type="parTrans" cxnId="{46049EB0-D4F4-4155-9C00-04326CE06BB6}">
      <dgm:prSet/>
      <dgm:spPr/>
      <dgm:t>
        <a:bodyPr/>
        <a:lstStyle/>
        <a:p>
          <a:endParaRPr lang="en-US"/>
        </a:p>
      </dgm:t>
    </dgm:pt>
    <dgm:pt modelId="{120B8B1B-9A17-4C6D-A426-10E61A2EABF5}" type="sibTrans" cxnId="{46049EB0-D4F4-4155-9C00-04326CE06BB6}">
      <dgm:prSet/>
      <dgm:spPr/>
      <dgm:t>
        <a:bodyPr/>
        <a:lstStyle/>
        <a:p>
          <a:endParaRPr lang="en-US"/>
        </a:p>
      </dgm:t>
    </dgm:pt>
    <dgm:pt modelId="{80C0FDD8-3FFA-440F-BA35-37BB3D75EC60}">
      <dgm:prSet/>
      <dgm:spPr/>
      <dgm:t>
        <a:bodyPr/>
        <a:lstStyle/>
        <a:p>
          <a:r>
            <a:rPr lang="en-US" b="1" i="0"/>
            <a:t>Individuals Seeking Fitness Guidance:</a:t>
          </a:r>
          <a:r>
            <a:rPr lang="en-US" b="0" i="0"/>
            <a:t> Receive personalized recommendations</a:t>
          </a:r>
          <a:endParaRPr lang="en-US"/>
        </a:p>
      </dgm:t>
    </dgm:pt>
    <dgm:pt modelId="{1A2F1FE5-E0B1-456D-BCCC-129F5E10A309}" type="parTrans" cxnId="{A7FAB125-1A0C-47A0-812D-63DBB6196B83}">
      <dgm:prSet/>
      <dgm:spPr/>
      <dgm:t>
        <a:bodyPr/>
        <a:lstStyle/>
        <a:p>
          <a:endParaRPr lang="en-US"/>
        </a:p>
      </dgm:t>
    </dgm:pt>
    <dgm:pt modelId="{20F31550-2BC5-40C0-BC2D-0577E65DC47E}" type="sibTrans" cxnId="{A7FAB125-1A0C-47A0-812D-63DBB6196B83}">
      <dgm:prSet/>
      <dgm:spPr/>
      <dgm:t>
        <a:bodyPr/>
        <a:lstStyle/>
        <a:p>
          <a:endParaRPr lang="en-US"/>
        </a:p>
      </dgm:t>
    </dgm:pt>
    <dgm:pt modelId="{39896E0F-47FF-4C6B-ABA3-87471B425FA9}" type="pres">
      <dgm:prSet presAssocID="{AD0DF3B9-5AC3-4A25-9C1B-3A3A12B3E7E2}" presName="root" presStyleCnt="0">
        <dgm:presLayoutVars>
          <dgm:dir/>
          <dgm:resizeHandles val="exact"/>
        </dgm:presLayoutVars>
      </dgm:prSet>
      <dgm:spPr/>
    </dgm:pt>
    <dgm:pt modelId="{ADAEA70B-B1AD-4473-9609-21548616E237}" type="pres">
      <dgm:prSet presAssocID="{2000C624-728F-4879-97A1-B9782B3BBD10}" presName="compNode" presStyleCnt="0"/>
      <dgm:spPr/>
    </dgm:pt>
    <dgm:pt modelId="{E91EF619-69B0-4D22-9DD6-F8808CB326BB}" type="pres">
      <dgm:prSet presAssocID="{2000C624-728F-4879-97A1-B9782B3BBD10}" presName="iconRect" presStyleLbl="node1" presStyleIdx="0" presStyleCnt="4" custScaleX="143691" custScaleY="1567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A6EA87DA-0950-4BFC-99ED-668A852C3422}" type="pres">
      <dgm:prSet presAssocID="{2000C624-728F-4879-97A1-B9782B3BBD10}" presName="iconSpace" presStyleCnt="0"/>
      <dgm:spPr/>
    </dgm:pt>
    <dgm:pt modelId="{A098DF59-AAD8-4D8A-85FE-5D89857EEC84}" type="pres">
      <dgm:prSet presAssocID="{2000C624-728F-4879-97A1-B9782B3BBD10}" presName="parTx" presStyleLbl="revTx" presStyleIdx="0" presStyleCnt="8">
        <dgm:presLayoutVars>
          <dgm:chMax val="0"/>
          <dgm:chPref val="0"/>
        </dgm:presLayoutVars>
      </dgm:prSet>
      <dgm:spPr/>
    </dgm:pt>
    <dgm:pt modelId="{1B36D8BE-71A1-42D0-8F50-19E53E87E494}" type="pres">
      <dgm:prSet presAssocID="{2000C624-728F-4879-97A1-B9782B3BBD10}" presName="txSpace" presStyleCnt="0"/>
      <dgm:spPr/>
    </dgm:pt>
    <dgm:pt modelId="{ADED0921-FCB4-456D-A305-E78730E6F5DD}" type="pres">
      <dgm:prSet presAssocID="{2000C624-728F-4879-97A1-B9782B3BBD10}" presName="desTx" presStyleLbl="revTx" presStyleIdx="1" presStyleCnt="8">
        <dgm:presLayoutVars/>
      </dgm:prSet>
      <dgm:spPr/>
    </dgm:pt>
    <dgm:pt modelId="{0A826C03-E7CB-4F4D-99AE-05BC47066E0D}" type="pres">
      <dgm:prSet presAssocID="{245F2A0E-4383-4DB9-8CC8-4D6EDC870BF6}" presName="sibTrans" presStyleCnt="0"/>
      <dgm:spPr/>
    </dgm:pt>
    <dgm:pt modelId="{5E33853F-0E9A-48D3-83AF-A7DF17E7C2A0}" type="pres">
      <dgm:prSet presAssocID="{6FDC98BE-67F3-4098-A7DE-6BB66D81E77A}" presName="compNode" presStyleCnt="0"/>
      <dgm:spPr/>
    </dgm:pt>
    <dgm:pt modelId="{5B0CB953-F7A6-4B16-89C6-A72B9D4D758C}" type="pres">
      <dgm:prSet presAssocID="{6FDC98BE-67F3-4098-A7DE-6BB66D81E7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C777D98-3605-44D4-AAD1-9A3AB9A35D65}" type="pres">
      <dgm:prSet presAssocID="{6FDC98BE-67F3-4098-A7DE-6BB66D81E77A}" presName="iconSpace" presStyleCnt="0"/>
      <dgm:spPr/>
    </dgm:pt>
    <dgm:pt modelId="{FB16489B-A68C-4022-8BA2-D3194744BF2A}" type="pres">
      <dgm:prSet presAssocID="{6FDC98BE-67F3-4098-A7DE-6BB66D81E77A}" presName="parTx" presStyleLbl="revTx" presStyleIdx="2" presStyleCnt="8">
        <dgm:presLayoutVars>
          <dgm:chMax val="0"/>
          <dgm:chPref val="0"/>
        </dgm:presLayoutVars>
      </dgm:prSet>
      <dgm:spPr/>
    </dgm:pt>
    <dgm:pt modelId="{E7D971B5-F015-4D37-8985-651B7430F9C3}" type="pres">
      <dgm:prSet presAssocID="{6FDC98BE-67F3-4098-A7DE-6BB66D81E77A}" presName="txSpace" presStyleCnt="0"/>
      <dgm:spPr/>
    </dgm:pt>
    <dgm:pt modelId="{762236E0-95D5-4FED-9C5B-8F2C1CF441E4}" type="pres">
      <dgm:prSet presAssocID="{6FDC98BE-67F3-4098-A7DE-6BB66D81E77A}" presName="desTx" presStyleLbl="revTx" presStyleIdx="3" presStyleCnt="8">
        <dgm:presLayoutVars/>
      </dgm:prSet>
      <dgm:spPr/>
    </dgm:pt>
    <dgm:pt modelId="{EE9495A9-1AF5-4500-8014-43D20C228765}" type="pres">
      <dgm:prSet presAssocID="{C45705C8-33CA-4C08-A6A9-CBB210C32AD1}" presName="sibTrans" presStyleCnt="0"/>
      <dgm:spPr/>
    </dgm:pt>
    <dgm:pt modelId="{FD6CCB07-AD95-43B6-90B4-F16DB23E9EFA}" type="pres">
      <dgm:prSet presAssocID="{BC20B5E2-8332-4862-8877-7EF86D266C15}" presName="compNode" presStyleCnt="0"/>
      <dgm:spPr/>
    </dgm:pt>
    <dgm:pt modelId="{6B2BA499-C13F-4813-915C-6A171A1C035B}" type="pres">
      <dgm:prSet presAssocID="{BC20B5E2-8332-4862-8877-7EF86D266C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CB0BC0F0-DA64-4188-8A41-C24265CA008E}" type="pres">
      <dgm:prSet presAssocID="{BC20B5E2-8332-4862-8877-7EF86D266C15}" presName="iconSpace" presStyleCnt="0"/>
      <dgm:spPr/>
    </dgm:pt>
    <dgm:pt modelId="{25353056-8681-468F-948B-D627B08C6E21}" type="pres">
      <dgm:prSet presAssocID="{BC20B5E2-8332-4862-8877-7EF86D266C15}" presName="parTx" presStyleLbl="revTx" presStyleIdx="4" presStyleCnt="8">
        <dgm:presLayoutVars>
          <dgm:chMax val="0"/>
          <dgm:chPref val="0"/>
        </dgm:presLayoutVars>
      </dgm:prSet>
      <dgm:spPr/>
    </dgm:pt>
    <dgm:pt modelId="{2F112DAA-1AB3-4517-BE0E-720ECC0BEAAD}" type="pres">
      <dgm:prSet presAssocID="{BC20B5E2-8332-4862-8877-7EF86D266C15}" presName="txSpace" presStyleCnt="0"/>
      <dgm:spPr/>
    </dgm:pt>
    <dgm:pt modelId="{E58F8100-DF2F-4FE4-BF3E-EEF455C1502F}" type="pres">
      <dgm:prSet presAssocID="{BC20B5E2-8332-4862-8877-7EF86D266C15}" presName="desTx" presStyleLbl="revTx" presStyleIdx="5" presStyleCnt="8">
        <dgm:presLayoutVars/>
      </dgm:prSet>
      <dgm:spPr/>
    </dgm:pt>
    <dgm:pt modelId="{650CF3E9-4C68-4272-9584-2F8BE8238C7A}" type="pres">
      <dgm:prSet presAssocID="{5379148E-0276-4A5D-9AFE-E640492A4650}" presName="sibTrans" presStyleCnt="0"/>
      <dgm:spPr/>
    </dgm:pt>
    <dgm:pt modelId="{92C3C416-0865-4CC7-B512-86C7BF111A9E}" type="pres">
      <dgm:prSet presAssocID="{149ABF01-EC28-4F17-BA62-7715EA661FB7}" presName="compNode" presStyleCnt="0"/>
      <dgm:spPr/>
    </dgm:pt>
    <dgm:pt modelId="{410EF4D5-7C09-45BD-9D33-47E09558ADD2}" type="pres">
      <dgm:prSet presAssocID="{149ABF01-EC28-4F17-BA62-7715EA661F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spital"/>
        </a:ext>
      </dgm:extLst>
    </dgm:pt>
    <dgm:pt modelId="{29BFF8C7-B38D-4744-A8BD-E38B12BA99C0}" type="pres">
      <dgm:prSet presAssocID="{149ABF01-EC28-4F17-BA62-7715EA661FB7}" presName="iconSpace" presStyleCnt="0"/>
      <dgm:spPr/>
    </dgm:pt>
    <dgm:pt modelId="{78382638-AAF8-440E-B6B8-C7CE9F67ECB9}" type="pres">
      <dgm:prSet presAssocID="{149ABF01-EC28-4F17-BA62-7715EA661FB7}" presName="parTx" presStyleLbl="revTx" presStyleIdx="6" presStyleCnt="8">
        <dgm:presLayoutVars>
          <dgm:chMax val="0"/>
          <dgm:chPref val="0"/>
        </dgm:presLayoutVars>
      </dgm:prSet>
      <dgm:spPr/>
    </dgm:pt>
    <dgm:pt modelId="{61C098B5-5FB0-4A1F-96D9-9CDFC89B0BD1}" type="pres">
      <dgm:prSet presAssocID="{149ABF01-EC28-4F17-BA62-7715EA661FB7}" presName="txSpace" presStyleCnt="0"/>
      <dgm:spPr/>
    </dgm:pt>
    <dgm:pt modelId="{62372111-CF04-42DC-9A9F-81C5A621F78A}" type="pres">
      <dgm:prSet presAssocID="{149ABF01-EC28-4F17-BA62-7715EA661FB7}" presName="desTx" presStyleLbl="revTx" presStyleIdx="7" presStyleCnt="8" custLinFactNeighborX="-6301" custLinFactNeighborY="-27057">
        <dgm:presLayoutVars/>
      </dgm:prSet>
      <dgm:spPr/>
    </dgm:pt>
  </dgm:ptLst>
  <dgm:cxnLst>
    <dgm:cxn modelId="{FECDC101-7059-4584-8DE3-91D1E1F26C34}" srcId="{AD0DF3B9-5AC3-4A25-9C1B-3A3A12B3E7E2}" destId="{2000C624-728F-4879-97A1-B9782B3BBD10}" srcOrd="0" destOrd="0" parTransId="{D688F25A-D441-4E18-B0A2-FE8D82F92A61}" sibTransId="{245F2A0E-4383-4DB9-8CC8-4D6EDC870BF6}"/>
    <dgm:cxn modelId="{F2CA190A-2960-4975-9F32-CE2112E42A31}" srcId="{AD0DF3B9-5AC3-4A25-9C1B-3A3A12B3E7E2}" destId="{6FDC98BE-67F3-4098-A7DE-6BB66D81E77A}" srcOrd="1" destOrd="0" parTransId="{39FF05E6-D502-41AC-90F7-5EED05D0F32A}" sibTransId="{C45705C8-33CA-4C08-A6A9-CBB210C32AD1}"/>
    <dgm:cxn modelId="{9621D412-0E17-415E-8A60-4B6CC7AB5D73}" srcId="{AD0DF3B9-5AC3-4A25-9C1B-3A3A12B3E7E2}" destId="{BC20B5E2-8332-4862-8877-7EF86D266C15}" srcOrd="2" destOrd="0" parTransId="{AEF4D83B-C75E-4B5E-BC2E-BA7775D95096}" sibTransId="{5379148E-0276-4A5D-9AFE-E640492A4650}"/>
    <dgm:cxn modelId="{1170CF13-F0D1-4C8D-8654-EC8377060EBE}" srcId="{AD0DF3B9-5AC3-4A25-9C1B-3A3A12B3E7E2}" destId="{149ABF01-EC28-4F17-BA62-7715EA661FB7}" srcOrd="3" destOrd="0" parTransId="{B36DCE95-9D00-4255-9453-967226321F89}" sibTransId="{3A4124D6-0C87-4A89-BB3F-FBEEBB572045}"/>
    <dgm:cxn modelId="{A7FAB125-1A0C-47A0-812D-63DBB6196B83}" srcId="{149ABF01-EC28-4F17-BA62-7715EA661FB7}" destId="{80C0FDD8-3FFA-440F-BA35-37BB3D75EC60}" srcOrd="2" destOrd="0" parTransId="{1A2F1FE5-E0B1-456D-BCCC-129F5E10A309}" sibTransId="{20F31550-2BC5-40C0-BC2D-0577E65DC47E}"/>
    <dgm:cxn modelId="{2005CC2F-26FE-439B-9D56-389D2EA036CA}" type="presOf" srcId="{BC20B5E2-8332-4862-8877-7EF86D266C15}" destId="{25353056-8681-468F-948B-D627B08C6E21}" srcOrd="0" destOrd="0" presId="urn:microsoft.com/office/officeart/2018/5/layout/CenteredIconLabelDescriptionList"/>
    <dgm:cxn modelId="{17DDF745-EC6C-4094-AE69-C6F68A912415}" type="presOf" srcId="{149ABF01-EC28-4F17-BA62-7715EA661FB7}" destId="{78382638-AAF8-440E-B6B8-C7CE9F67ECB9}" srcOrd="0" destOrd="0" presId="urn:microsoft.com/office/officeart/2018/5/layout/CenteredIconLabelDescriptionList"/>
    <dgm:cxn modelId="{8053026A-2153-4EDE-B5AB-33272FA731B4}" srcId="{149ABF01-EC28-4F17-BA62-7715EA661FB7}" destId="{63817E77-3433-451A-9385-6C144841938E}" srcOrd="0" destOrd="0" parTransId="{860E8FBB-607F-4CE4-AB7A-48D8514C7087}" sibTransId="{82DC698E-E350-44FC-AFE8-94001E5A7541}"/>
    <dgm:cxn modelId="{EF4B938B-41FA-4EC0-8065-CD3B7DA9C51A}" type="presOf" srcId="{799B75E5-2B1F-4440-86A9-553895617897}" destId="{62372111-CF04-42DC-9A9F-81C5A621F78A}" srcOrd="0" destOrd="1" presId="urn:microsoft.com/office/officeart/2018/5/layout/CenteredIconLabelDescriptionList"/>
    <dgm:cxn modelId="{6E7F7D8D-B835-48D8-B278-1B1903BB580D}" type="presOf" srcId="{AD0DF3B9-5AC3-4A25-9C1B-3A3A12B3E7E2}" destId="{39896E0F-47FF-4C6B-ABA3-87471B425FA9}" srcOrd="0" destOrd="0" presId="urn:microsoft.com/office/officeart/2018/5/layout/CenteredIconLabelDescriptionList"/>
    <dgm:cxn modelId="{E0F84295-1EFC-4406-97BA-E18DE0917547}" type="presOf" srcId="{6FDC98BE-67F3-4098-A7DE-6BB66D81E77A}" destId="{FB16489B-A68C-4022-8BA2-D3194744BF2A}" srcOrd="0" destOrd="0" presId="urn:microsoft.com/office/officeart/2018/5/layout/CenteredIconLabelDescriptionList"/>
    <dgm:cxn modelId="{A09A199F-BC45-4B81-B818-2CA16718619E}" type="presOf" srcId="{80C0FDD8-3FFA-440F-BA35-37BB3D75EC60}" destId="{62372111-CF04-42DC-9A9F-81C5A621F78A}" srcOrd="0" destOrd="2" presId="urn:microsoft.com/office/officeart/2018/5/layout/CenteredIconLabelDescriptionList"/>
    <dgm:cxn modelId="{91CB20A1-D129-4E92-BACD-43C59799F596}" type="presOf" srcId="{63817E77-3433-451A-9385-6C144841938E}" destId="{62372111-CF04-42DC-9A9F-81C5A621F78A}" srcOrd="0" destOrd="0" presId="urn:microsoft.com/office/officeart/2018/5/layout/CenteredIconLabelDescriptionList"/>
    <dgm:cxn modelId="{46049EB0-D4F4-4155-9C00-04326CE06BB6}" srcId="{149ABF01-EC28-4F17-BA62-7715EA661FB7}" destId="{799B75E5-2B1F-4440-86A9-553895617897}" srcOrd="1" destOrd="0" parTransId="{82AF3EEE-AAE0-42EE-A1EA-934546E2AA61}" sibTransId="{120B8B1B-9A17-4C6D-A426-10E61A2EABF5}"/>
    <dgm:cxn modelId="{B14396F0-7FDD-4924-93B0-2E093C6DAC46}" type="presOf" srcId="{2000C624-728F-4879-97A1-B9782B3BBD10}" destId="{A098DF59-AAD8-4D8A-85FE-5D89857EEC84}" srcOrd="0" destOrd="0" presId="urn:microsoft.com/office/officeart/2018/5/layout/CenteredIconLabelDescriptionList"/>
    <dgm:cxn modelId="{6C807C87-A196-4C87-B349-5FE6B5D75FC7}" type="presParOf" srcId="{39896E0F-47FF-4C6B-ABA3-87471B425FA9}" destId="{ADAEA70B-B1AD-4473-9609-21548616E237}" srcOrd="0" destOrd="0" presId="urn:microsoft.com/office/officeart/2018/5/layout/CenteredIconLabelDescriptionList"/>
    <dgm:cxn modelId="{09C10DD5-C982-4F7C-BFDB-8297937333B9}" type="presParOf" srcId="{ADAEA70B-B1AD-4473-9609-21548616E237}" destId="{E91EF619-69B0-4D22-9DD6-F8808CB326BB}" srcOrd="0" destOrd="0" presId="urn:microsoft.com/office/officeart/2018/5/layout/CenteredIconLabelDescriptionList"/>
    <dgm:cxn modelId="{BF5A1BA4-8F9F-4B57-BF4F-32B01FADCF3E}" type="presParOf" srcId="{ADAEA70B-B1AD-4473-9609-21548616E237}" destId="{A6EA87DA-0950-4BFC-99ED-668A852C3422}" srcOrd="1" destOrd="0" presId="urn:microsoft.com/office/officeart/2018/5/layout/CenteredIconLabelDescriptionList"/>
    <dgm:cxn modelId="{C26BAA65-62F4-468F-9EF7-62A26288F3B7}" type="presParOf" srcId="{ADAEA70B-B1AD-4473-9609-21548616E237}" destId="{A098DF59-AAD8-4D8A-85FE-5D89857EEC84}" srcOrd="2" destOrd="0" presId="urn:microsoft.com/office/officeart/2018/5/layout/CenteredIconLabelDescriptionList"/>
    <dgm:cxn modelId="{1BDECB93-28E3-4154-8497-AF70B9B973DB}" type="presParOf" srcId="{ADAEA70B-B1AD-4473-9609-21548616E237}" destId="{1B36D8BE-71A1-42D0-8F50-19E53E87E494}" srcOrd="3" destOrd="0" presId="urn:microsoft.com/office/officeart/2018/5/layout/CenteredIconLabelDescriptionList"/>
    <dgm:cxn modelId="{66A3187C-E690-4B76-AF6D-3FB1385F94F9}" type="presParOf" srcId="{ADAEA70B-B1AD-4473-9609-21548616E237}" destId="{ADED0921-FCB4-456D-A305-E78730E6F5DD}" srcOrd="4" destOrd="0" presId="urn:microsoft.com/office/officeart/2018/5/layout/CenteredIconLabelDescriptionList"/>
    <dgm:cxn modelId="{67668C95-DACC-4076-896E-24AF41522285}" type="presParOf" srcId="{39896E0F-47FF-4C6B-ABA3-87471B425FA9}" destId="{0A826C03-E7CB-4F4D-99AE-05BC47066E0D}" srcOrd="1" destOrd="0" presId="urn:microsoft.com/office/officeart/2018/5/layout/CenteredIconLabelDescriptionList"/>
    <dgm:cxn modelId="{854B75E1-BBEA-4D0D-AE6E-D25E19855F7E}" type="presParOf" srcId="{39896E0F-47FF-4C6B-ABA3-87471B425FA9}" destId="{5E33853F-0E9A-48D3-83AF-A7DF17E7C2A0}" srcOrd="2" destOrd="0" presId="urn:microsoft.com/office/officeart/2018/5/layout/CenteredIconLabelDescriptionList"/>
    <dgm:cxn modelId="{E030D203-E7CF-4FBA-9EB7-9D3CF980F1A3}" type="presParOf" srcId="{5E33853F-0E9A-48D3-83AF-A7DF17E7C2A0}" destId="{5B0CB953-F7A6-4B16-89C6-A72B9D4D758C}" srcOrd="0" destOrd="0" presId="urn:microsoft.com/office/officeart/2018/5/layout/CenteredIconLabelDescriptionList"/>
    <dgm:cxn modelId="{320AAA60-4359-4FCF-BB03-8B2B0D984A18}" type="presParOf" srcId="{5E33853F-0E9A-48D3-83AF-A7DF17E7C2A0}" destId="{7C777D98-3605-44D4-AAD1-9A3AB9A35D65}" srcOrd="1" destOrd="0" presId="urn:microsoft.com/office/officeart/2018/5/layout/CenteredIconLabelDescriptionList"/>
    <dgm:cxn modelId="{9A3CE67F-7C9B-47B6-97A4-04788433C6D1}" type="presParOf" srcId="{5E33853F-0E9A-48D3-83AF-A7DF17E7C2A0}" destId="{FB16489B-A68C-4022-8BA2-D3194744BF2A}" srcOrd="2" destOrd="0" presId="urn:microsoft.com/office/officeart/2018/5/layout/CenteredIconLabelDescriptionList"/>
    <dgm:cxn modelId="{E0ECEB94-0728-4065-B4D6-95B0D87B48D6}" type="presParOf" srcId="{5E33853F-0E9A-48D3-83AF-A7DF17E7C2A0}" destId="{E7D971B5-F015-4D37-8985-651B7430F9C3}" srcOrd="3" destOrd="0" presId="urn:microsoft.com/office/officeart/2018/5/layout/CenteredIconLabelDescriptionList"/>
    <dgm:cxn modelId="{80989240-B86E-42AE-A54E-0C62B90C7546}" type="presParOf" srcId="{5E33853F-0E9A-48D3-83AF-A7DF17E7C2A0}" destId="{762236E0-95D5-4FED-9C5B-8F2C1CF441E4}" srcOrd="4" destOrd="0" presId="urn:microsoft.com/office/officeart/2018/5/layout/CenteredIconLabelDescriptionList"/>
    <dgm:cxn modelId="{77002E44-826B-4480-9F54-CB71D3035EB8}" type="presParOf" srcId="{39896E0F-47FF-4C6B-ABA3-87471B425FA9}" destId="{EE9495A9-1AF5-4500-8014-43D20C228765}" srcOrd="3" destOrd="0" presId="urn:microsoft.com/office/officeart/2018/5/layout/CenteredIconLabelDescriptionList"/>
    <dgm:cxn modelId="{382F42A8-2B2C-4B44-90E7-D06D836FD4B1}" type="presParOf" srcId="{39896E0F-47FF-4C6B-ABA3-87471B425FA9}" destId="{FD6CCB07-AD95-43B6-90B4-F16DB23E9EFA}" srcOrd="4" destOrd="0" presId="urn:microsoft.com/office/officeart/2018/5/layout/CenteredIconLabelDescriptionList"/>
    <dgm:cxn modelId="{FE65E1BC-7515-4FBE-8016-E880B6FBA08E}" type="presParOf" srcId="{FD6CCB07-AD95-43B6-90B4-F16DB23E9EFA}" destId="{6B2BA499-C13F-4813-915C-6A171A1C035B}" srcOrd="0" destOrd="0" presId="urn:microsoft.com/office/officeart/2018/5/layout/CenteredIconLabelDescriptionList"/>
    <dgm:cxn modelId="{7AEED959-EAF0-410B-AE62-F24A38294573}" type="presParOf" srcId="{FD6CCB07-AD95-43B6-90B4-F16DB23E9EFA}" destId="{CB0BC0F0-DA64-4188-8A41-C24265CA008E}" srcOrd="1" destOrd="0" presId="urn:microsoft.com/office/officeart/2018/5/layout/CenteredIconLabelDescriptionList"/>
    <dgm:cxn modelId="{52A0947F-F4F8-4049-BF1E-2F147C2EDBF4}" type="presParOf" srcId="{FD6CCB07-AD95-43B6-90B4-F16DB23E9EFA}" destId="{25353056-8681-468F-948B-D627B08C6E21}" srcOrd="2" destOrd="0" presId="urn:microsoft.com/office/officeart/2018/5/layout/CenteredIconLabelDescriptionList"/>
    <dgm:cxn modelId="{218F6C1B-F47B-449E-86E1-3BE04708EF8B}" type="presParOf" srcId="{FD6CCB07-AD95-43B6-90B4-F16DB23E9EFA}" destId="{2F112DAA-1AB3-4517-BE0E-720ECC0BEAAD}" srcOrd="3" destOrd="0" presId="urn:microsoft.com/office/officeart/2018/5/layout/CenteredIconLabelDescriptionList"/>
    <dgm:cxn modelId="{5A42B68D-36CF-4BA2-90EC-70DCFC4E0DAD}" type="presParOf" srcId="{FD6CCB07-AD95-43B6-90B4-F16DB23E9EFA}" destId="{E58F8100-DF2F-4FE4-BF3E-EEF455C1502F}" srcOrd="4" destOrd="0" presId="urn:microsoft.com/office/officeart/2018/5/layout/CenteredIconLabelDescriptionList"/>
    <dgm:cxn modelId="{8E49803F-71EB-46EC-AF26-0C9324803335}" type="presParOf" srcId="{39896E0F-47FF-4C6B-ABA3-87471B425FA9}" destId="{650CF3E9-4C68-4272-9584-2F8BE8238C7A}" srcOrd="5" destOrd="0" presId="urn:microsoft.com/office/officeart/2018/5/layout/CenteredIconLabelDescriptionList"/>
    <dgm:cxn modelId="{6644BC8A-E518-4F60-8E0E-608416129C71}" type="presParOf" srcId="{39896E0F-47FF-4C6B-ABA3-87471B425FA9}" destId="{92C3C416-0865-4CC7-B512-86C7BF111A9E}" srcOrd="6" destOrd="0" presId="urn:microsoft.com/office/officeart/2018/5/layout/CenteredIconLabelDescriptionList"/>
    <dgm:cxn modelId="{C99FE335-2F76-41ED-89A9-D9801CBE6435}" type="presParOf" srcId="{92C3C416-0865-4CC7-B512-86C7BF111A9E}" destId="{410EF4D5-7C09-45BD-9D33-47E09558ADD2}" srcOrd="0" destOrd="0" presId="urn:microsoft.com/office/officeart/2018/5/layout/CenteredIconLabelDescriptionList"/>
    <dgm:cxn modelId="{65BED45D-D801-46AC-B224-10D8A7539224}" type="presParOf" srcId="{92C3C416-0865-4CC7-B512-86C7BF111A9E}" destId="{29BFF8C7-B38D-4744-A8BD-E38B12BA99C0}" srcOrd="1" destOrd="0" presId="urn:microsoft.com/office/officeart/2018/5/layout/CenteredIconLabelDescriptionList"/>
    <dgm:cxn modelId="{3DA7EABC-CB51-4803-8976-55ECECB19505}" type="presParOf" srcId="{92C3C416-0865-4CC7-B512-86C7BF111A9E}" destId="{78382638-AAF8-440E-B6B8-C7CE9F67ECB9}" srcOrd="2" destOrd="0" presId="urn:microsoft.com/office/officeart/2018/5/layout/CenteredIconLabelDescriptionList"/>
    <dgm:cxn modelId="{F7798424-8566-46FE-9670-70F30B08C1F8}" type="presParOf" srcId="{92C3C416-0865-4CC7-B512-86C7BF111A9E}" destId="{61C098B5-5FB0-4A1F-96D9-9CDFC89B0BD1}" srcOrd="3" destOrd="0" presId="urn:microsoft.com/office/officeart/2018/5/layout/CenteredIconLabelDescriptionList"/>
    <dgm:cxn modelId="{A2FFE527-6B67-42AF-AA78-902723AAB9D1}" type="presParOf" srcId="{92C3C416-0865-4CC7-B512-86C7BF111A9E}" destId="{62372111-CF04-42DC-9A9F-81C5A621F78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6E161E-240B-4DF1-8F7C-79BB9DF5E740}" type="doc">
      <dgm:prSet loTypeId="urn:microsoft.com/office/officeart/2017/3/layout/HorizontalPathTimeline" loCatId="process" qsTypeId="urn:microsoft.com/office/officeart/2005/8/quickstyle/simple2" qsCatId="simple" csTypeId="urn:microsoft.com/office/officeart/2005/8/colors/accent1_2" csCatId="accent1" phldr="1"/>
      <dgm:spPr/>
      <dgm:t>
        <a:bodyPr/>
        <a:lstStyle/>
        <a:p>
          <a:endParaRPr lang="en-US"/>
        </a:p>
      </dgm:t>
    </dgm:pt>
    <dgm:pt modelId="{4F4CA26B-3A7C-445A-93E5-17A5FA5B8CC7}">
      <dgm:prSet/>
      <dgm:spPr/>
      <dgm:t>
        <a:bodyPr/>
        <a:lstStyle/>
        <a:p>
          <a:pPr>
            <a:defRPr b="1"/>
          </a:pPr>
          <a:r>
            <a:rPr lang="en-US"/>
            <a:t>5–8 Oct.</a:t>
          </a:r>
        </a:p>
      </dgm:t>
    </dgm:pt>
    <dgm:pt modelId="{10561099-E570-404E-8513-DFFEC2ADA980}" type="parTrans" cxnId="{0766BEE5-4E41-4338-A3A4-A242F18AB020}">
      <dgm:prSet/>
      <dgm:spPr/>
      <dgm:t>
        <a:bodyPr/>
        <a:lstStyle/>
        <a:p>
          <a:endParaRPr lang="en-US"/>
        </a:p>
      </dgm:t>
    </dgm:pt>
    <dgm:pt modelId="{6BE0DC45-2E14-4426-887F-E64E1E94E3F3}" type="sibTrans" cxnId="{0766BEE5-4E41-4338-A3A4-A242F18AB020}">
      <dgm:prSet/>
      <dgm:spPr/>
      <dgm:t>
        <a:bodyPr/>
        <a:lstStyle/>
        <a:p>
          <a:endParaRPr lang="en-US"/>
        </a:p>
      </dgm:t>
    </dgm:pt>
    <dgm:pt modelId="{11A36EAA-8B22-4449-A6D4-491D58E2E273}">
      <dgm:prSet/>
      <dgm:spPr/>
      <dgm:t>
        <a:bodyPr/>
        <a:lstStyle/>
        <a:p>
          <a:r>
            <a:rPr lang="en-US"/>
            <a:t>Project Proposal (October 5-8, 2023): This initial phase was focused on defining the project scope, objectives, and deliverables.</a:t>
          </a:r>
        </a:p>
      </dgm:t>
    </dgm:pt>
    <dgm:pt modelId="{9EE44876-4CA9-49FB-ABF2-E48395E9E8D8}" type="parTrans" cxnId="{1D8D82E7-295C-4CD2-BA30-6589649BFF86}">
      <dgm:prSet/>
      <dgm:spPr/>
      <dgm:t>
        <a:bodyPr/>
        <a:lstStyle/>
        <a:p>
          <a:endParaRPr lang="en-US"/>
        </a:p>
      </dgm:t>
    </dgm:pt>
    <dgm:pt modelId="{5C6DBE26-09D0-4138-B493-D99F37698953}" type="sibTrans" cxnId="{1D8D82E7-295C-4CD2-BA30-6589649BFF86}">
      <dgm:prSet/>
      <dgm:spPr/>
      <dgm:t>
        <a:bodyPr/>
        <a:lstStyle/>
        <a:p>
          <a:endParaRPr lang="en-US"/>
        </a:p>
      </dgm:t>
    </dgm:pt>
    <dgm:pt modelId="{F16AD0A6-D48B-4422-BDED-5C3FEF840FBA}">
      <dgm:prSet/>
      <dgm:spPr/>
      <dgm:t>
        <a:bodyPr/>
        <a:lstStyle/>
        <a:p>
          <a:pPr>
            <a:defRPr b="1"/>
          </a:pPr>
          <a:r>
            <a:rPr lang="en-US"/>
            <a:t>9–16 Oct.</a:t>
          </a:r>
        </a:p>
      </dgm:t>
    </dgm:pt>
    <dgm:pt modelId="{7D52541E-C545-4E35-BFD6-D0F0677B8731}" type="parTrans" cxnId="{74384D08-E1CA-4774-8A6C-37B1DD9E78D0}">
      <dgm:prSet/>
      <dgm:spPr/>
      <dgm:t>
        <a:bodyPr/>
        <a:lstStyle/>
        <a:p>
          <a:endParaRPr lang="en-US"/>
        </a:p>
      </dgm:t>
    </dgm:pt>
    <dgm:pt modelId="{2D4F7380-AC28-4583-97EE-0BB78ED95FC5}" type="sibTrans" cxnId="{74384D08-E1CA-4774-8A6C-37B1DD9E78D0}">
      <dgm:prSet/>
      <dgm:spPr/>
      <dgm:t>
        <a:bodyPr/>
        <a:lstStyle/>
        <a:p>
          <a:endParaRPr lang="en-US"/>
        </a:p>
      </dgm:t>
    </dgm:pt>
    <dgm:pt modelId="{14E26CCC-FE0A-41DA-9162-E013A892C06F}">
      <dgm:prSet/>
      <dgm:spPr/>
      <dgm:t>
        <a:bodyPr/>
        <a:lstStyle/>
        <a:p>
          <a:r>
            <a:rPr lang="en-US"/>
            <a:t>Data Collection (October 9-16, 2023): This stage involved gathering the necessary data for your project.</a:t>
          </a:r>
        </a:p>
      </dgm:t>
    </dgm:pt>
    <dgm:pt modelId="{8EB9CEF0-1223-447A-970E-7FA3B3C93154}" type="parTrans" cxnId="{058FC50C-6FEA-4A57-B975-32BF243DC35F}">
      <dgm:prSet/>
      <dgm:spPr/>
      <dgm:t>
        <a:bodyPr/>
        <a:lstStyle/>
        <a:p>
          <a:endParaRPr lang="en-US"/>
        </a:p>
      </dgm:t>
    </dgm:pt>
    <dgm:pt modelId="{1793C985-0CEA-42BA-9967-58F65465E148}" type="sibTrans" cxnId="{058FC50C-6FEA-4A57-B975-32BF243DC35F}">
      <dgm:prSet/>
      <dgm:spPr/>
      <dgm:t>
        <a:bodyPr/>
        <a:lstStyle/>
        <a:p>
          <a:endParaRPr lang="en-US"/>
        </a:p>
      </dgm:t>
    </dgm:pt>
    <dgm:pt modelId="{2EFCDBC5-5ADE-4771-BF77-AD5A269E0A8E}">
      <dgm:prSet/>
      <dgm:spPr/>
      <dgm:t>
        <a:bodyPr/>
        <a:lstStyle/>
        <a:p>
          <a:pPr>
            <a:defRPr b="1"/>
          </a:pPr>
          <a:r>
            <a:rPr lang="en-US"/>
            <a:t>18–24 Oct.</a:t>
          </a:r>
        </a:p>
      </dgm:t>
    </dgm:pt>
    <dgm:pt modelId="{7927BEC4-1441-40B7-9E89-D1A4F17216EA}" type="parTrans" cxnId="{3A8D8233-5790-464E-8838-6A3765287B98}">
      <dgm:prSet/>
      <dgm:spPr/>
      <dgm:t>
        <a:bodyPr/>
        <a:lstStyle/>
        <a:p>
          <a:endParaRPr lang="en-US"/>
        </a:p>
      </dgm:t>
    </dgm:pt>
    <dgm:pt modelId="{C17EFB03-EFE0-452E-83B5-25A652CC45B3}" type="sibTrans" cxnId="{3A8D8233-5790-464E-8838-6A3765287B98}">
      <dgm:prSet/>
      <dgm:spPr/>
      <dgm:t>
        <a:bodyPr/>
        <a:lstStyle/>
        <a:p>
          <a:endParaRPr lang="en-US"/>
        </a:p>
      </dgm:t>
    </dgm:pt>
    <dgm:pt modelId="{ACFBEC00-1703-45B1-A137-3716B8B2B05B}">
      <dgm:prSet/>
      <dgm:spPr/>
      <dgm:t>
        <a:bodyPr/>
        <a:lstStyle/>
        <a:p>
          <a:r>
            <a:rPr lang="en-US"/>
            <a:t>Data Preprocessing (October 18-24, 2023): During this phase, the collected data was cleaned, transformed, and prepared for analysis.</a:t>
          </a:r>
        </a:p>
      </dgm:t>
    </dgm:pt>
    <dgm:pt modelId="{7B41790D-9AAA-472D-8F1A-B0E0C20C0FD3}" type="parTrans" cxnId="{B5A56C5B-A187-4AB0-9876-95FCCDE3EDB8}">
      <dgm:prSet/>
      <dgm:spPr/>
      <dgm:t>
        <a:bodyPr/>
        <a:lstStyle/>
        <a:p>
          <a:endParaRPr lang="en-US"/>
        </a:p>
      </dgm:t>
    </dgm:pt>
    <dgm:pt modelId="{C03F1B5E-DCC4-45CC-9B41-44614436B333}" type="sibTrans" cxnId="{B5A56C5B-A187-4AB0-9876-95FCCDE3EDB8}">
      <dgm:prSet/>
      <dgm:spPr/>
      <dgm:t>
        <a:bodyPr/>
        <a:lstStyle/>
        <a:p>
          <a:endParaRPr lang="en-US"/>
        </a:p>
      </dgm:t>
    </dgm:pt>
    <dgm:pt modelId="{D1EE7BFA-8CD6-4192-9839-CD787CC7FD80}">
      <dgm:prSet/>
      <dgm:spPr/>
      <dgm:t>
        <a:bodyPr/>
        <a:lstStyle/>
        <a:p>
          <a:pPr>
            <a:defRPr b="1"/>
          </a:pPr>
          <a:r>
            <a:rPr lang="en-US"/>
            <a:t>24 Oct. – 2 Nov. 2023</a:t>
          </a:r>
        </a:p>
      </dgm:t>
    </dgm:pt>
    <dgm:pt modelId="{EBE74286-4665-4228-B303-ECC192A3433A}" type="parTrans" cxnId="{00BF8B0F-2FE2-41DA-B354-3394C04A560A}">
      <dgm:prSet/>
      <dgm:spPr/>
      <dgm:t>
        <a:bodyPr/>
        <a:lstStyle/>
        <a:p>
          <a:endParaRPr lang="en-US"/>
        </a:p>
      </dgm:t>
    </dgm:pt>
    <dgm:pt modelId="{D38832F8-F06B-47EF-954C-B16CDB832612}" type="sibTrans" cxnId="{00BF8B0F-2FE2-41DA-B354-3394C04A560A}">
      <dgm:prSet/>
      <dgm:spPr/>
      <dgm:t>
        <a:bodyPr/>
        <a:lstStyle/>
        <a:p>
          <a:endParaRPr lang="en-US"/>
        </a:p>
      </dgm:t>
    </dgm:pt>
    <dgm:pt modelId="{21AAFB82-BE53-4F86-95D9-54BB1B699EB1}">
      <dgm:prSet/>
      <dgm:spPr/>
      <dgm:t>
        <a:bodyPr/>
        <a:lstStyle/>
        <a:p>
          <a:r>
            <a:rPr lang="en-US"/>
            <a:t>Model Development (October 24 - November 2, 2023): Here, the focus was on developing the model based on the preprocessed data.</a:t>
          </a:r>
        </a:p>
      </dgm:t>
    </dgm:pt>
    <dgm:pt modelId="{A1AFAD0B-0E83-411B-BD52-5667C608C0C8}" type="parTrans" cxnId="{677631EB-796D-4A19-81F1-BB6B44EEBFAD}">
      <dgm:prSet/>
      <dgm:spPr/>
      <dgm:t>
        <a:bodyPr/>
        <a:lstStyle/>
        <a:p>
          <a:endParaRPr lang="en-US"/>
        </a:p>
      </dgm:t>
    </dgm:pt>
    <dgm:pt modelId="{CE524EE4-967C-46BA-AF61-0508DBE598A2}" type="sibTrans" cxnId="{677631EB-796D-4A19-81F1-BB6B44EEBFAD}">
      <dgm:prSet/>
      <dgm:spPr/>
      <dgm:t>
        <a:bodyPr/>
        <a:lstStyle/>
        <a:p>
          <a:endParaRPr lang="en-US"/>
        </a:p>
      </dgm:t>
    </dgm:pt>
    <dgm:pt modelId="{1D67355C-9383-439C-81B1-AF70F876EC63}">
      <dgm:prSet/>
      <dgm:spPr/>
      <dgm:t>
        <a:bodyPr/>
        <a:lstStyle/>
        <a:p>
          <a:pPr>
            <a:defRPr b="1"/>
          </a:pPr>
          <a:r>
            <a:rPr lang="en-US"/>
            <a:t>2–8 Nov.</a:t>
          </a:r>
        </a:p>
      </dgm:t>
    </dgm:pt>
    <dgm:pt modelId="{EA6BD49F-B2D9-49BF-9738-7A10B2DA8761}" type="parTrans" cxnId="{4EBCFABB-4541-4585-A5BE-ADB4F6BC4840}">
      <dgm:prSet/>
      <dgm:spPr/>
      <dgm:t>
        <a:bodyPr/>
        <a:lstStyle/>
        <a:p>
          <a:endParaRPr lang="en-US"/>
        </a:p>
      </dgm:t>
    </dgm:pt>
    <dgm:pt modelId="{7AF8C1DF-80C8-4BAB-89EE-854B779079DD}" type="sibTrans" cxnId="{4EBCFABB-4541-4585-A5BE-ADB4F6BC4840}">
      <dgm:prSet/>
      <dgm:spPr/>
      <dgm:t>
        <a:bodyPr/>
        <a:lstStyle/>
        <a:p>
          <a:endParaRPr lang="en-US"/>
        </a:p>
      </dgm:t>
    </dgm:pt>
    <dgm:pt modelId="{D2E891FD-A5B8-4200-B293-DFBD9A5995DC}">
      <dgm:prSet/>
      <dgm:spPr/>
      <dgm:t>
        <a:bodyPr/>
        <a:lstStyle/>
        <a:p>
          <a:r>
            <a:rPr lang="en-US"/>
            <a:t>Model Testing (November 2-8, 2023): This phase involved rigorously testing the model to ensure its accuracy and effectiveness.</a:t>
          </a:r>
        </a:p>
      </dgm:t>
    </dgm:pt>
    <dgm:pt modelId="{CFBC4BA3-25F4-4234-AB8D-405DAB33EAD0}" type="parTrans" cxnId="{28442B36-792B-422B-B413-E616B5568ACE}">
      <dgm:prSet/>
      <dgm:spPr/>
      <dgm:t>
        <a:bodyPr/>
        <a:lstStyle/>
        <a:p>
          <a:endParaRPr lang="en-US"/>
        </a:p>
      </dgm:t>
    </dgm:pt>
    <dgm:pt modelId="{AACB9A92-294B-4680-921B-E505361D6D32}" type="sibTrans" cxnId="{28442B36-792B-422B-B413-E616B5568ACE}">
      <dgm:prSet/>
      <dgm:spPr/>
      <dgm:t>
        <a:bodyPr/>
        <a:lstStyle/>
        <a:p>
          <a:endParaRPr lang="en-US"/>
        </a:p>
      </dgm:t>
    </dgm:pt>
    <dgm:pt modelId="{EA045E64-0C82-49EC-9531-5B10AC440CD9}">
      <dgm:prSet/>
      <dgm:spPr/>
      <dgm:t>
        <a:bodyPr/>
        <a:lstStyle/>
        <a:p>
          <a:pPr>
            <a:defRPr b="1"/>
          </a:pPr>
          <a:r>
            <a:rPr lang="en-US" dirty="0"/>
            <a:t>9–14 Nov.</a:t>
          </a:r>
        </a:p>
      </dgm:t>
    </dgm:pt>
    <dgm:pt modelId="{77D9FAA4-7212-4D63-9AE9-C3AAF7158A5A}" type="parTrans" cxnId="{8F7EA853-B246-4A22-8FE6-288A0E042DD3}">
      <dgm:prSet/>
      <dgm:spPr/>
      <dgm:t>
        <a:bodyPr/>
        <a:lstStyle/>
        <a:p>
          <a:endParaRPr lang="en-US"/>
        </a:p>
      </dgm:t>
    </dgm:pt>
    <dgm:pt modelId="{3D7293BA-59F9-4C01-A065-FCD38C1E0D2C}" type="sibTrans" cxnId="{8F7EA853-B246-4A22-8FE6-288A0E042DD3}">
      <dgm:prSet/>
      <dgm:spPr/>
      <dgm:t>
        <a:bodyPr/>
        <a:lstStyle/>
        <a:p>
          <a:endParaRPr lang="en-US"/>
        </a:p>
      </dgm:t>
    </dgm:pt>
    <dgm:pt modelId="{75516BB8-D8D3-4B56-87C4-BCFDACFE029A}">
      <dgm:prSet/>
      <dgm:spPr/>
      <dgm:t>
        <a:bodyPr/>
        <a:lstStyle/>
        <a:p>
          <a:r>
            <a:rPr lang="en-US" dirty="0"/>
            <a:t>Performance Analysis (November 9-14, 2023)</a:t>
          </a:r>
        </a:p>
      </dgm:t>
    </dgm:pt>
    <dgm:pt modelId="{558D7B3A-2FC6-4687-8261-BCBDED033049}" type="parTrans" cxnId="{93ED27A7-73CA-4150-93BB-0256F4B700F8}">
      <dgm:prSet/>
      <dgm:spPr/>
      <dgm:t>
        <a:bodyPr/>
        <a:lstStyle/>
        <a:p>
          <a:endParaRPr lang="en-US"/>
        </a:p>
      </dgm:t>
    </dgm:pt>
    <dgm:pt modelId="{25FCDBA3-8747-42AA-8D89-F783EB32F438}" type="sibTrans" cxnId="{93ED27A7-73CA-4150-93BB-0256F4B700F8}">
      <dgm:prSet/>
      <dgm:spPr/>
      <dgm:t>
        <a:bodyPr/>
        <a:lstStyle/>
        <a:p>
          <a:endParaRPr lang="en-US"/>
        </a:p>
      </dgm:t>
    </dgm:pt>
    <dgm:pt modelId="{DB0EE564-F005-44A7-A6CA-E0C8A4EC6D56}">
      <dgm:prSet/>
      <dgm:spPr/>
      <dgm:t>
        <a:bodyPr/>
        <a:lstStyle/>
        <a:p>
          <a:pPr>
            <a:defRPr b="1"/>
          </a:pPr>
          <a:r>
            <a:rPr lang="en-US" dirty="0"/>
            <a:t>15–21 Nov.</a:t>
          </a:r>
        </a:p>
      </dgm:t>
    </dgm:pt>
    <dgm:pt modelId="{DEEA93AB-7B00-4DDD-93FE-34C9B32AB7AB}" type="parTrans" cxnId="{BB1989E7-DF06-467E-BBD7-B37AFE43A1F4}">
      <dgm:prSet/>
      <dgm:spPr/>
      <dgm:t>
        <a:bodyPr/>
        <a:lstStyle/>
        <a:p>
          <a:endParaRPr lang="en-IN"/>
        </a:p>
      </dgm:t>
    </dgm:pt>
    <dgm:pt modelId="{8299D5F1-0449-4DC0-B7BC-631812D2F2DE}" type="sibTrans" cxnId="{BB1989E7-DF06-467E-BBD7-B37AFE43A1F4}">
      <dgm:prSet/>
      <dgm:spPr/>
      <dgm:t>
        <a:bodyPr/>
        <a:lstStyle/>
        <a:p>
          <a:endParaRPr lang="en-IN"/>
        </a:p>
      </dgm:t>
    </dgm:pt>
    <dgm:pt modelId="{32041FFE-F807-4B9D-BD76-E5BFD9F357C9}">
      <dgm:prSet/>
      <dgm:spPr/>
      <dgm:t>
        <a:bodyPr/>
        <a:lstStyle/>
        <a:p>
          <a:r>
            <a:rPr lang="en-US" dirty="0"/>
            <a:t>Recommendation Systems</a:t>
          </a:r>
        </a:p>
      </dgm:t>
    </dgm:pt>
    <dgm:pt modelId="{66DC5FDD-4DC1-4910-8B5D-BC90C81F12FB}" type="parTrans" cxnId="{1478D7C4-5AFB-46F3-8D68-52959D1F580B}">
      <dgm:prSet/>
      <dgm:spPr/>
      <dgm:t>
        <a:bodyPr/>
        <a:lstStyle/>
        <a:p>
          <a:endParaRPr lang="en-IN"/>
        </a:p>
      </dgm:t>
    </dgm:pt>
    <dgm:pt modelId="{5A3985CD-49F3-4C8D-8919-8A4537DB5F58}" type="sibTrans" cxnId="{1478D7C4-5AFB-46F3-8D68-52959D1F580B}">
      <dgm:prSet/>
      <dgm:spPr/>
      <dgm:t>
        <a:bodyPr/>
        <a:lstStyle/>
        <a:p>
          <a:endParaRPr lang="en-IN"/>
        </a:p>
      </dgm:t>
    </dgm:pt>
    <dgm:pt modelId="{F3DC3C65-D2F7-40D8-9F93-83B00FC77265}" type="pres">
      <dgm:prSet presAssocID="{E76E161E-240B-4DF1-8F7C-79BB9DF5E740}" presName="root" presStyleCnt="0">
        <dgm:presLayoutVars>
          <dgm:chMax/>
          <dgm:chPref/>
          <dgm:animLvl val="lvl"/>
        </dgm:presLayoutVars>
      </dgm:prSet>
      <dgm:spPr/>
    </dgm:pt>
    <dgm:pt modelId="{D42FB631-7564-49EA-B36A-9B2845D65F6B}" type="pres">
      <dgm:prSet presAssocID="{E76E161E-240B-4DF1-8F7C-79BB9DF5E740}" presName="divider" presStyleLbl="node1" presStyleIdx="0" presStyleCnt="1"/>
      <dgm:spPr/>
    </dgm:pt>
    <dgm:pt modelId="{807816FD-A5DC-42E4-8790-AC7532A2A16F}" type="pres">
      <dgm:prSet presAssocID="{E76E161E-240B-4DF1-8F7C-79BB9DF5E740}" presName="nodes" presStyleCnt="0">
        <dgm:presLayoutVars>
          <dgm:chMax/>
          <dgm:chPref/>
          <dgm:animLvl val="lvl"/>
        </dgm:presLayoutVars>
      </dgm:prSet>
      <dgm:spPr/>
    </dgm:pt>
    <dgm:pt modelId="{C84530E1-9C61-4ED5-B70D-30A3E4EF85E8}" type="pres">
      <dgm:prSet presAssocID="{4F4CA26B-3A7C-445A-93E5-17A5FA5B8CC7}" presName="composite" presStyleCnt="0"/>
      <dgm:spPr/>
    </dgm:pt>
    <dgm:pt modelId="{5A68768B-39DE-46E0-B566-98B94B77E0FC}" type="pres">
      <dgm:prSet presAssocID="{4F4CA26B-3A7C-445A-93E5-17A5FA5B8CC7}" presName="L1TextContainer" presStyleLbl="revTx" presStyleIdx="0" presStyleCnt="7">
        <dgm:presLayoutVars>
          <dgm:chMax val="1"/>
          <dgm:chPref val="1"/>
          <dgm:bulletEnabled val="1"/>
        </dgm:presLayoutVars>
      </dgm:prSet>
      <dgm:spPr/>
    </dgm:pt>
    <dgm:pt modelId="{D3928077-CF2C-438B-8274-AD44D7A47EBE}" type="pres">
      <dgm:prSet presAssocID="{4F4CA26B-3A7C-445A-93E5-17A5FA5B8CC7}" presName="L2TextContainerWrapper" presStyleCnt="0">
        <dgm:presLayoutVars>
          <dgm:chMax val="0"/>
          <dgm:chPref val="0"/>
          <dgm:bulletEnabled val="1"/>
        </dgm:presLayoutVars>
      </dgm:prSet>
      <dgm:spPr/>
    </dgm:pt>
    <dgm:pt modelId="{3BA7323C-07CB-4DE5-844A-85EFA8E43C5E}" type="pres">
      <dgm:prSet presAssocID="{4F4CA26B-3A7C-445A-93E5-17A5FA5B8CC7}" presName="L2TextContainer" presStyleLbl="bgAccFollowNode1" presStyleIdx="0" presStyleCnt="7"/>
      <dgm:spPr/>
    </dgm:pt>
    <dgm:pt modelId="{99712BB8-F7A2-4DBD-BDD7-545DD244B609}" type="pres">
      <dgm:prSet presAssocID="{4F4CA26B-3A7C-445A-93E5-17A5FA5B8CC7}" presName="FlexibleEmptyPlaceHolder" presStyleCnt="0"/>
      <dgm:spPr/>
    </dgm:pt>
    <dgm:pt modelId="{5B6E7398-911E-4F47-BC09-837E693C1876}" type="pres">
      <dgm:prSet presAssocID="{4F4CA26B-3A7C-445A-93E5-17A5FA5B8CC7}" presName="ConnectLine" presStyleLbl="alignNode1" presStyleIdx="0"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FBFB551-69DF-49EF-9D17-28E418F64E32}" type="pres">
      <dgm:prSet presAssocID="{4F4CA26B-3A7C-445A-93E5-17A5FA5B8CC7}" presName="ConnectorPoint" presStyleLbl="fgAcc1" presStyleIdx="0" presStyleCnt="7"/>
      <dgm:spPr>
        <a:solidFill>
          <a:schemeClr val="lt1">
            <a:alpha val="90000"/>
            <a:hueOff val="0"/>
            <a:satOff val="0"/>
            <a:lumOff val="0"/>
            <a:alphaOff val="0"/>
          </a:schemeClr>
        </a:solidFill>
        <a:ln w="12700" cap="flat" cmpd="sng" algn="ctr">
          <a:noFill/>
          <a:prstDash val="solid"/>
          <a:miter lim="800000"/>
        </a:ln>
        <a:effectLst/>
      </dgm:spPr>
    </dgm:pt>
    <dgm:pt modelId="{5C695424-9875-46AB-AED5-D940D974109F}" type="pres">
      <dgm:prSet presAssocID="{4F4CA26B-3A7C-445A-93E5-17A5FA5B8CC7}" presName="EmptyPlaceHolder" presStyleCnt="0"/>
      <dgm:spPr/>
    </dgm:pt>
    <dgm:pt modelId="{8C4CD3FB-0FF2-423F-83AE-02969CD22D36}" type="pres">
      <dgm:prSet presAssocID="{6BE0DC45-2E14-4426-887F-E64E1E94E3F3}" presName="spaceBetweenRectangles" presStyleCnt="0"/>
      <dgm:spPr/>
    </dgm:pt>
    <dgm:pt modelId="{84E85753-86D6-4E3A-8DD5-4BA5F60C2683}" type="pres">
      <dgm:prSet presAssocID="{F16AD0A6-D48B-4422-BDED-5C3FEF840FBA}" presName="composite" presStyleCnt="0"/>
      <dgm:spPr/>
    </dgm:pt>
    <dgm:pt modelId="{36FB036C-57DC-41A7-A0A5-87633E7634AB}" type="pres">
      <dgm:prSet presAssocID="{F16AD0A6-D48B-4422-BDED-5C3FEF840FBA}" presName="L1TextContainer" presStyleLbl="revTx" presStyleIdx="1" presStyleCnt="7">
        <dgm:presLayoutVars>
          <dgm:chMax val="1"/>
          <dgm:chPref val="1"/>
          <dgm:bulletEnabled val="1"/>
        </dgm:presLayoutVars>
      </dgm:prSet>
      <dgm:spPr/>
    </dgm:pt>
    <dgm:pt modelId="{71A981B4-C5E0-47CB-AEFC-939BF2C66828}" type="pres">
      <dgm:prSet presAssocID="{F16AD0A6-D48B-4422-BDED-5C3FEF840FBA}" presName="L2TextContainerWrapper" presStyleCnt="0">
        <dgm:presLayoutVars>
          <dgm:chMax val="0"/>
          <dgm:chPref val="0"/>
          <dgm:bulletEnabled val="1"/>
        </dgm:presLayoutVars>
      </dgm:prSet>
      <dgm:spPr/>
    </dgm:pt>
    <dgm:pt modelId="{080660FD-4117-4DF9-B79D-68FABF5B55B3}" type="pres">
      <dgm:prSet presAssocID="{F16AD0A6-D48B-4422-BDED-5C3FEF840FBA}" presName="L2TextContainer" presStyleLbl="bgAccFollowNode1" presStyleIdx="1" presStyleCnt="7"/>
      <dgm:spPr/>
    </dgm:pt>
    <dgm:pt modelId="{CDE14460-25DC-4F12-9F82-C5985B392F92}" type="pres">
      <dgm:prSet presAssocID="{F16AD0A6-D48B-4422-BDED-5C3FEF840FBA}" presName="FlexibleEmptyPlaceHolder" presStyleCnt="0"/>
      <dgm:spPr/>
    </dgm:pt>
    <dgm:pt modelId="{CFD93589-5DB0-4C84-9A6E-EDB8AF5CCB9B}" type="pres">
      <dgm:prSet presAssocID="{F16AD0A6-D48B-4422-BDED-5C3FEF840FBA}" presName="ConnectLine" presStyleLbl="alignNode1" presStyleIdx="1"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E8D9B899-E435-4F0F-BAA7-D25801F70D2E}" type="pres">
      <dgm:prSet presAssocID="{F16AD0A6-D48B-4422-BDED-5C3FEF840FBA}" presName="ConnectorPoint" presStyleLbl="fgAcc1" presStyleIdx="1" presStyleCnt="7"/>
      <dgm:spPr>
        <a:solidFill>
          <a:schemeClr val="lt1">
            <a:alpha val="90000"/>
            <a:hueOff val="0"/>
            <a:satOff val="0"/>
            <a:lumOff val="0"/>
            <a:alphaOff val="0"/>
          </a:schemeClr>
        </a:solidFill>
        <a:ln w="12700" cap="flat" cmpd="sng" algn="ctr">
          <a:noFill/>
          <a:prstDash val="solid"/>
          <a:miter lim="800000"/>
        </a:ln>
        <a:effectLst/>
      </dgm:spPr>
    </dgm:pt>
    <dgm:pt modelId="{3C712AF9-F7BD-4246-88CE-9195732B881F}" type="pres">
      <dgm:prSet presAssocID="{F16AD0A6-D48B-4422-BDED-5C3FEF840FBA}" presName="EmptyPlaceHolder" presStyleCnt="0"/>
      <dgm:spPr/>
    </dgm:pt>
    <dgm:pt modelId="{318B4F0E-40EC-4972-841A-27107195869D}" type="pres">
      <dgm:prSet presAssocID="{2D4F7380-AC28-4583-97EE-0BB78ED95FC5}" presName="spaceBetweenRectangles" presStyleCnt="0"/>
      <dgm:spPr/>
    </dgm:pt>
    <dgm:pt modelId="{B32AD51E-2CF0-48BF-AED1-D6442FF4FD8F}" type="pres">
      <dgm:prSet presAssocID="{2EFCDBC5-5ADE-4771-BF77-AD5A269E0A8E}" presName="composite" presStyleCnt="0"/>
      <dgm:spPr/>
    </dgm:pt>
    <dgm:pt modelId="{303961B9-5C45-4D64-965F-E09AE126B0F3}" type="pres">
      <dgm:prSet presAssocID="{2EFCDBC5-5ADE-4771-BF77-AD5A269E0A8E}" presName="L1TextContainer" presStyleLbl="revTx" presStyleIdx="2" presStyleCnt="7">
        <dgm:presLayoutVars>
          <dgm:chMax val="1"/>
          <dgm:chPref val="1"/>
          <dgm:bulletEnabled val="1"/>
        </dgm:presLayoutVars>
      </dgm:prSet>
      <dgm:spPr/>
    </dgm:pt>
    <dgm:pt modelId="{20F44AFC-8C4E-4F40-B640-E0580959C4B5}" type="pres">
      <dgm:prSet presAssocID="{2EFCDBC5-5ADE-4771-BF77-AD5A269E0A8E}" presName="L2TextContainerWrapper" presStyleCnt="0">
        <dgm:presLayoutVars>
          <dgm:chMax val="0"/>
          <dgm:chPref val="0"/>
          <dgm:bulletEnabled val="1"/>
        </dgm:presLayoutVars>
      </dgm:prSet>
      <dgm:spPr/>
    </dgm:pt>
    <dgm:pt modelId="{F3EB9D91-6EF3-41A9-BFFE-4BA0C0D5066C}" type="pres">
      <dgm:prSet presAssocID="{2EFCDBC5-5ADE-4771-BF77-AD5A269E0A8E}" presName="L2TextContainer" presStyleLbl="bgAccFollowNode1" presStyleIdx="2" presStyleCnt="7"/>
      <dgm:spPr/>
    </dgm:pt>
    <dgm:pt modelId="{F30A7DD9-E25B-44E8-9E42-65565C202469}" type="pres">
      <dgm:prSet presAssocID="{2EFCDBC5-5ADE-4771-BF77-AD5A269E0A8E}" presName="FlexibleEmptyPlaceHolder" presStyleCnt="0"/>
      <dgm:spPr/>
    </dgm:pt>
    <dgm:pt modelId="{529B51CA-7E45-46A6-BC4C-AE39F8293AC4}" type="pres">
      <dgm:prSet presAssocID="{2EFCDBC5-5ADE-4771-BF77-AD5A269E0A8E}" presName="ConnectLine" presStyleLbl="alignNode1" presStyleIdx="2"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09DE26FC-5E11-48ED-9B9F-7AA09588D1E7}" type="pres">
      <dgm:prSet presAssocID="{2EFCDBC5-5ADE-4771-BF77-AD5A269E0A8E}" presName="ConnectorPoint" presStyleLbl="fgAcc1" presStyleIdx="2" presStyleCnt="7"/>
      <dgm:spPr>
        <a:solidFill>
          <a:schemeClr val="lt1">
            <a:alpha val="90000"/>
            <a:hueOff val="0"/>
            <a:satOff val="0"/>
            <a:lumOff val="0"/>
            <a:alphaOff val="0"/>
          </a:schemeClr>
        </a:solidFill>
        <a:ln w="12700" cap="flat" cmpd="sng" algn="ctr">
          <a:noFill/>
          <a:prstDash val="solid"/>
          <a:miter lim="800000"/>
        </a:ln>
        <a:effectLst/>
      </dgm:spPr>
    </dgm:pt>
    <dgm:pt modelId="{115D392D-D3FA-42C9-85DC-26072EA5359E}" type="pres">
      <dgm:prSet presAssocID="{2EFCDBC5-5ADE-4771-BF77-AD5A269E0A8E}" presName="EmptyPlaceHolder" presStyleCnt="0"/>
      <dgm:spPr/>
    </dgm:pt>
    <dgm:pt modelId="{FEC11EC2-91D0-4F71-AEB9-2D21479F2DEA}" type="pres">
      <dgm:prSet presAssocID="{C17EFB03-EFE0-452E-83B5-25A652CC45B3}" presName="spaceBetweenRectangles" presStyleCnt="0"/>
      <dgm:spPr/>
    </dgm:pt>
    <dgm:pt modelId="{17984BC9-66D7-4A74-AD3D-F5AB45C5A369}" type="pres">
      <dgm:prSet presAssocID="{D1EE7BFA-8CD6-4192-9839-CD787CC7FD80}" presName="composite" presStyleCnt="0"/>
      <dgm:spPr/>
    </dgm:pt>
    <dgm:pt modelId="{44670D4A-34A5-4562-8869-E1DE30F141DD}" type="pres">
      <dgm:prSet presAssocID="{D1EE7BFA-8CD6-4192-9839-CD787CC7FD80}" presName="L1TextContainer" presStyleLbl="revTx" presStyleIdx="3" presStyleCnt="7">
        <dgm:presLayoutVars>
          <dgm:chMax val="1"/>
          <dgm:chPref val="1"/>
          <dgm:bulletEnabled val="1"/>
        </dgm:presLayoutVars>
      </dgm:prSet>
      <dgm:spPr/>
    </dgm:pt>
    <dgm:pt modelId="{7B48F26E-BC79-4E9B-B048-06040F172507}" type="pres">
      <dgm:prSet presAssocID="{D1EE7BFA-8CD6-4192-9839-CD787CC7FD80}" presName="L2TextContainerWrapper" presStyleCnt="0">
        <dgm:presLayoutVars>
          <dgm:chMax val="0"/>
          <dgm:chPref val="0"/>
          <dgm:bulletEnabled val="1"/>
        </dgm:presLayoutVars>
      </dgm:prSet>
      <dgm:spPr/>
    </dgm:pt>
    <dgm:pt modelId="{CD2B2F67-37B0-488B-AB0A-C989B893B957}" type="pres">
      <dgm:prSet presAssocID="{D1EE7BFA-8CD6-4192-9839-CD787CC7FD80}" presName="L2TextContainer" presStyleLbl="bgAccFollowNode1" presStyleIdx="3" presStyleCnt="7"/>
      <dgm:spPr/>
    </dgm:pt>
    <dgm:pt modelId="{64C3A47E-705C-48E7-AC7D-FA6D2549397B}" type="pres">
      <dgm:prSet presAssocID="{D1EE7BFA-8CD6-4192-9839-CD787CC7FD80}" presName="FlexibleEmptyPlaceHolder" presStyleCnt="0"/>
      <dgm:spPr/>
    </dgm:pt>
    <dgm:pt modelId="{181AAE76-4A7A-4A6B-8CDC-B410D03C87D0}" type="pres">
      <dgm:prSet presAssocID="{D1EE7BFA-8CD6-4192-9839-CD787CC7FD80}" presName="ConnectLine" presStyleLbl="alignNode1" presStyleIdx="3"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76CC6BCB-41F2-486A-AA45-DB07261DFD3B}" type="pres">
      <dgm:prSet presAssocID="{D1EE7BFA-8CD6-4192-9839-CD787CC7FD80}" presName="ConnectorPoint" presStyleLbl="fgAcc1" presStyleIdx="3" presStyleCnt="7"/>
      <dgm:spPr>
        <a:solidFill>
          <a:schemeClr val="lt1">
            <a:alpha val="90000"/>
            <a:hueOff val="0"/>
            <a:satOff val="0"/>
            <a:lumOff val="0"/>
            <a:alphaOff val="0"/>
          </a:schemeClr>
        </a:solidFill>
        <a:ln w="12700" cap="flat" cmpd="sng" algn="ctr">
          <a:noFill/>
          <a:prstDash val="solid"/>
          <a:miter lim="800000"/>
        </a:ln>
        <a:effectLst/>
      </dgm:spPr>
    </dgm:pt>
    <dgm:pt modelId="{7D9696D6-4300-4CA5-98CF-C7D9FFB341C5}" type="pres">
      <dgm:prSet presAssocID="{D1EE7BFA-8CD6-4192-9839-CD787CC7FD80}" presName="EmptyPlaceHolder" presStyleCnt="0"/>
      <dgm:spPr/>
    </dgm:pt>
    <dgm:pt modelId="{9680A221-58C7-484C-B4D4-997EEF878A19}" type="pres">
      <dgm:prSet presAssocID="{D38832F8-F06B-47EF-954C-B16CDB832612}" presName="spaceBetweenRectangles" presStyleCnt="0"/>
      <dgm:spPr/>
    </dgm:pt>
    <dgm:pt modelId="{178E6636-73C1-4BDE-8774-D657CBB28570}" type="pres">
      <dgm:prSet presAssocID="{1D67355C-9383-439C-81B1-AF70F876EC63}" presName="composite" presStyleCnt="0"/>
      <dgm:spPr/>
    </dgm:pt>
    <dgm:pt modelId="{CF53C4C1-0CF8-47B6-872E-43B687574EC7}" type="pres">
      <dgm:prSet presAssocID="{1D67355C-9383-439C-81B1-AF70F876EC63}" presName="L1TextContainer" presStyleLbl="revTx" presStyleIdx="4" presStyleCnt="7">
        <dgm:presLayoutVars>
          <dgm:chMax val="1"/>
          <dgm:chPref val="1"/>
          <dgm:bulletEnabled val="1"/>
        </dgm:presLayoutVars>
      </dgm:prSet>
      <dgm:spPr/>
    </dgm:pt>
    <dgm:pt modelId="{9D1CF575-2FCA-434E-B8BF-5DF64D40D1C0}" type="pres">
      <dgm:prSet presAssocID="{1D67355C-9383-439C-81B1-AF70F876EC63}" presName="L2TextContainerWrapper" presStyleCnt="0">
        <dgm:presLayoutVars>
          <dgm:chMax val="0"/>
          <dgm:chPref val="0"/>
          <dgm:bulletEnabled val="1"/>
        </dgm:presLayoutVars>
      </dgm:prSet>
      <dgm:spPr/>
    </dgm:pt>
    <dgm:pt modelId="{7EE9BE5B-4201-4992-B31B-FC3D85836C78}" type="pres">
      <dgm:prSet presAssocID="{1D67355C-9383-439C-81B1-AF70F876EC63}" presName="L2TextContainer" presStyleLbl="bgAccFollowNode1" presStyleIdx="4" presStyleCnt="7"/>
      <dgm:spPr/>
    </dgm:pt>
    <dgm:pt modelId="{69269F31-7D96-4C05-B6AE-5BCCAF381BFD}" type="pres">
      <dgm:prSet presAssocID="{1D67355C-9383-439C-81B1-AF70F876EC63}" presName="FlexibleEmptyPlaceHolder" presStyleCnt="0"/>
      <dgm:spPr/>
    </dgm:pt>
    <dgm:pt modelId="{182C6198-924C-4C2D-B59E-55056DD4D1BF}" type="pres">
      <dgm:prSet presAssocID="{1D67355C-9383-439C-81B1-AF70F876EC63}" presName="ConnectLine" presStyleLbl="alignNode1" presStyleIdx="4"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3F205579-25E4-4D80-8F63-31C74456188C}" type="pres">
      <dgm:prSet presAssocID="{1D67355C-9383-439C-81B1-AF70F876EC63}" presName="ConnectorPoint" presStyleLbl="fgAcc1" presStyleIdx="4" presStyleCnt="7"/>
      <dgm:spPr>
        <a:solidFill>
          <a:schemeClr val="lt1">
            <a:alpha val="90000"/>
            <a:hueOff val="0"/>
            <a:satOff val="0"/>
            <a:lumOff val="0"/>
            <a:alphaOff val="0"/>
          </a:schemeClr>
        </a:solidFill>
        <a:ln w="12700" cap="flat" cmpd="sng" algn="ctr">
          <a:noFill/>
          <a:prstDash val="solid"/>
          <a:miter lim="800000"/>
        </a:ln>
        <a:effectLst/>
      </dgm:spPr>
    </dgm:pt>
    <dgm:pt modelId="{19E6C09E-EE0D-42B3-8334-4BA88F122DA6}" type="pres">
      <dgm:prSet presAssocID="{1D67355C-9383-439C-81B1-AF70F876EC63}" presName="EmptyPlaceHolder" presStyleCnt="0"/>
      <dgm:spPr/>
    </dgm:pt>
    <dgm:pt modelId="{4C81C762-6080-438D-910E-7ED119CDA98F}" type="pres">
      <dgm:prSet presAssocID="{7AF8C1DF-80C8-4BAB-89EE-854B779079DD}" presName="spaceBetweenRectangles" presStyleCnt="0"/>
      <dgm:spPr/>
    </dgm:pt>
    <dgm:pt modelId="{56873990-5874-4D33-886E-36852F3CA42F}" type="pres">
      <dgm:prSet presAssocID="{EA045E64-0C82-49EC-9531-5B10AC440CD9}" presName="composite" presStyleCnt="0"/>
      <dgm:spPr/>
    </dgm:pt>
    <dgm:pt modelId="{6C3B724C-9D8E-4607-865D-7FC5F5704599}" type="pres">
      <dgm:prSet presAssocID="{EA045E64-0C82-49EC-9531-5B10AC440CD9}" presName="L1TextContainer" presStyleLbl="revTx" presStyleIdx="5" presStyleCnt="7">
        <dgm:presLayoutVars>
          <dgm:chMax val="1"/>
          <dgm:chPref val="1"/>
          <dgm:bulletEnabled val="1"/>
        </dgm:presLayoutVars>
      </dgm:prSet>
      <dgm:spPr/>
    </dgm:pt>
    <dgm:pt modelId="{9DCD2A25-0DDC-465F-B405-C3C8448FFF9D}" type="pres">
      <dgm:prSet presAssocID="{EA045E64-0C82-49EC-9531-5B10AC440CD9}" presName="L2TextContainerWrapper" presStyleCnt="0">
        <dgm:presLayoutVars>
          <dgm:chMax val="0"/>
          <dgm:chPref val="0"/>
          <dgm:bulletEnabled val="1"/>
        </dgm:presLayoutVars>
      </dgm:prSet>
      <dgm:spPr/>
    </dgm:pt>
    <dgm:pt modelId="{D8A82026-9F49-4246-AF49-0DF7813FE572}" type="pres">
      <dgm:prSet presAssocID="{EA045E64-0C82-49EC-9531-5B10AC440CD9}" presName="L2TextContainer" presStyleLbl="bgAccFollowNode1" presStyleIdx="5" presStyleCnt="7"/>
      <dgm:spPr/>
    </dgm:pt>
    <dgm:pt modelId="{4E50E0C8-3C1D-4B66-A83E-A21964EBED3A}" type="pres">
      <dgm:prSet presAssocID="{EA045E64-0C82-49EC-9531-5B10AC440CD9}" presName="FlexibleEmptyPlaceHolder" presStyleCnt="0"/>
      <dgm:spPr/>
    </dgm:pt>
    <dgm:pt modelId="{B6C0A46A-83F4-4F04-A895-0352D603F71A}" type="pres">
      <dgm:prSet presAssocID="{EA045E64-0C82-49EC-9531-5B10AC440CD9}" presName="ConnectLine" presStyleLbl="alignNode1" presStyleIdx="5"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BC879DD6-DA55-406D-8126-7884DD5F2263}" type="pres">
      <dgm:prSet presAssocID="{EA045E64-0C82-49EC-9531-5B10AC440CD9}" presName="ConnectorPoint" presStyleLbl="fgAcc1" presStyleIdx="5" presStyleCnt="7"/>
      <dgm:spPr>
        <a:solidFill>
          <a:schemeClr val="lt1">
            <a:alpha val="90000"/>
            <a:hueOff val="0"/>
            <a:satOff val="0"/>
            <a:lumOff val="0"/>
            <a:alphaOff val="0"/>
          </a:schemeClr>
        </a:solidFill>
        <a:ln w="12700" cap="flat" cmpd="sng" algn="ctr">
          <a:noFill/>
          <a:prstDash val="solid"/>
          <a:miter lim="800000"/>
        </a:ln>
        <a:effectLst/>
      </dgm:spPr>
    </dgm:pt>
    <dgm:pt modelId="{62A92826-CDCB-4C53-A7ED-35CD219C758E}" type="pres">
      <dgm:prSet presAssocID="{EA045E64-0C82-49EC-9531-5B10AC440CD9}" presName="EmptyPlaceHolder" presStyleCnt="0"/>
      <dgm:spPr/>
    </dgm:pt>
    <dgm:pt modelId="{2A9F00E4-BC38-4D9E-98D2-6E22646AF625}" type="pres">
      <dgm:prSet presAssocID="{3D7293BA-59F9-4C01-A065-FCD38C1E0D2C}" presName="spaceBetweenRectangles" presStyleCnt="0"/>
      <dgm:spPr/>
    </dgm:pt>
    <dgm:pt modelId="{796241B7-7ED7-4B84-B2D9-C646D0D784D5}" type="pres">
      <dgm:prSet presAssocID="{DB0EE564-F005-44A7-A6CA-E0C8A4EC6D56}" presName="composite" presStyleCnt="0"/>
      <dgm:spPr/>
    </dgm:pt>
    <dgm:pt modelId="{26756317-7B34-4798-A0B6-D29F9CB0DCB3}" type="pres">
      <dgm:prSet presAssocID="{DB0EE564-F005-44A7-A6CA-E0C8A4EC6D56}" presName="L1TextContainer" presStyleLbl="revTx" presStyleIdx="6" presStyleCnt="7">
        <dgm:presLayoutVars>
          <dgm:chMax val="1"/>
          <dgm:chPref val="1"/>
          <dgm:bulletEnabled val="1"/>
        </dgm:presLayoutVars>
      </dgm:prSet>
      <dgm:spPr/>
    </dgm:pt>
    <dgm:pt modelId="{07E8D89E-D598-4CE1-A894-DD0BA356693C}" type="pres">
      <dgm:prSet presAssocID="{DB0EE564-F005-44A7-A6CA-E0C8A4EC6D56}" presName="L2TextContainerWrapper" presStyleCnt="0">
        <dgm:presLayoutVars>
          <dgm:chMax val="0"/>
          <dgm:chPref val="0"/>
          <dgm:bulletEnabled val="1"/>
        </dgm:presLayoutVars>
      </dgm:prSet>
      <dgm:spPr/>
    </dgm:pt>
    <dgm:pt modelId="{E9A50E58-600B-43A5-9A3E-6163C00B166F}" type="pres">
      <dgm:prSet presAssocID="{DB0EE564-F005-44A7-A6CA-E0C8A4EC6D56}" presName="L2TextContainer" presStyleLbl="bgAccFollowNode1" presStyleIdx="6" presStyleCnt="7" custLinFactNeighborX="-946" custLinFactNeighborY="1919"/>
      <dgm:spPr/>
    </dgm:pt>
    <dgm:pt modelId="{886EB0D7-17BE-4151-8CB7-4B0CA49C9137}" type="pres">
      <dgm:prSet presAssocID="{DB0EE564-F005-44A7-A6CA-E0C8A4EC6D56}" presName="FlexibleEmptyPlaceHolder" presStyleCnt="0"/>
      <dgm:spPr/>
    </dgm:pt>
    <dgm:pt modelId="{816CD119-2BE1-4824-BF66-FBCF88FCAB3E}" type="pres">
      <dgm:prSet presAssocID="{DB0EE564-F005-44A7-A6CA-E0C8A4EC6D56}" presName="ConnectLine" presStyleLbl="alignNode1" presStyleIdx="6"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7A81837-6180-45F7-B40A-B931A1DC2426}" type="pres">
      <dgm:prSet presAssocID="{DB0EE564-F005-44A7-A6CA-E0C8A4EC6D56}" presName="ConnectorPoint"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ACD330CC-9939-41B1-B966-94CFB85A50FC}" type="pres">
      <dgm:prSet presAssocID="{DB0EE564-F005-44A7-A6CA-E0C8A4EC6D56}" presName="EmptyPlaceHolder" presStyleCnt="0"/>
      <dgm:spPr/>
    </dgm:pt>
  </dgm:ptLst>
  <dgm:cxnLst>
    <dgm:cxn modelId="{74384D08-E1CA-4774-8A6C-37B1DD9E78D0}" srcId="{E76E161E-240B-4DF1-8F7C-79BB9DF5E740}" destId="{F16AD0A6-D48B-4422-BDED-5C3FEF840FBA}" srcOrd="1" destOrd="0" parTransId="{7D52541E-C545-4E35-BFD6-D0F0677B8731}" sibTransId="{2D4F7380-AC28-4583-97EE-0BB78ED95FC5}"/>
    <dgm:cxn modelId="{F23B560B-AD77-4A9D-8FF4-8B50D9F6A9AE}" type="presOf" srcId="{4F4CA26B-3A7C-445A-93E5-17A5FA5B8CC7}" destId="{5A68768B-39DE-46E0-B566-98B94B77E0FC}" srcOrd="0" destOrd="0" presId="urn:microsoft.com/office/officeart/2017/3/layout/HorizontalPathTimeline"/>
    <dgm:cxn modelId="{058FC50C-6FEA-4A57-B975-32BF243DC35F}" srcId="{F16AD0A6-D48B-4422-BDED-5C3FEF840FBA}" destId="{14E26CCC-FE0A-41DA-9162-E013A892C06F}" srcOrd="0" destOrd="0" parTransId="{8EB9CEF0-1223-447A-970E-7FA3B3C93154}" sibTransId="{1793C985-0CEA-42BA-9967-58F65465E148}"/>
    <dgm:cxn modelId="{00BF8B0F-2FE2-41DA-B354-3394C04A560A}" srcId="{E76E161E-240B-4DF1-8F7C-79BB9DF5E740}" destId="{D1EE7BFA-8CD6-4192-9839-CD787CC7FD80}" srcOrd="3" destOrd="0" parTransId="{EBE74286-4665-4228-B303-ECC192A3433A}" sibTransId="{D38832F8-F06B-47EF-954C-B16CDB832612}"/>
    <dgm:cxn modelId="{3D516618-9760-49A7-A904-973CAAE2A98B}" type="presOf" srcId="{32041FFE-F807-4B9D-BD76-E5BFD9F357C9}" destId="{E9A50E58-600B-43A5-9A3E-6163C00B166F}" srcOrd="0" destOrd="0" presId="urn:microsoft.com/office/officeart/2017/3/layout/HorizontalPathTimeline"/>
    <dgm:cxn modelId="{3A8D8233-5790-464E-8838-6A3765287B98}" srcId="{E76E161E-240B-4DF1-8F7C-79BB9DF5E740}" destId="{2EFCDBC5-5ADE-4771-BF77-AD5A269E0A8E}" srcOrd="2" destOrd="0" parTransId="{7927BEC4-1441-40B7-9E89-D1A4F17216EA}" sibTransId="{C17EFB03-EFE0-452E-83B5-25A652CC45B3}"/>
    <dgm:cxn modelId="{28442B36-792B-422B-B413-E616B5568ACE}" srcId="{1D67355C-9383-439C-81B1-AF70F876EC63}" destId="{D2E891FD-A5B8-4200-B293-DFBD9A5995DC}" srcOrd="0" destOrd="0" parTransId="{CFBC4BA3-25F4-4234-AB8D-405DAB33EAD0}" sibTransId="{AACB9A92-294B-4680-921B-E505361D6D32}"/>
    <dgm:cxn modelId="{5AD63036-BF1F-42E5-8A62-E3E7B107D735}" type="presOf" srcId="{EA045E64-0C82-49EC-9531-5B10AC440CD9}" destId="{6C3B724C-9D8E-4607-865D-7FC5F5704599}" srcOrd="0" destOrd="0" presId="urn:microsoft.com/office/officeart/2017/3/layout/HorizontalPathTimeline"/>
    <dgm:cxn modelId="{AD79DE3E-5F11-4AF4-A5A1-1A7B4E09B02F}" type="presOf" srcId="{D2E891FD-A5B8-4200-B293-DFBD9A5995DC}" destId="{7EE9BE5B-4201-4992-B31B-FC3D85836C78}" srcOrd="0" destOrd="0" presId="urn:microsoft.com/office/officeart/2017/3/layout/HorizontalPathTimeline"/>
    <dgm:cxn modelId="{B5A56C5B-A187-4AB0-9876-95FCCDE3EDB8}" srcId="{2EFCDBC5-5ADE-4771-BF77-AD5A269E0A8E}" destId="{ACFBEC00-1703-45B1-A137-3716B8B2B05B}" srcOrd="0" destOrd="0" parTransId="{7B41790D-9AAA-472D-8F1A-B0E0C20C0FD3}" sibTransId="{C03F1B5E-DCC4-45CC-9B41-44614436B333}"/>
    <dgm:cxn modelId="{22679F43-C209-4A1E-8433-212DCB1B9FE2}" type="presOf" srcId="{F16AD0A6-D48B-4422-BDED-5C3FEF840FBA}" destId="{36FB036C-57DC-41A7-A0A5-87633E7634AB}" srcOrd="0" destOrd="0" presId="urn:microsoft.com/office/officeart/2017/3/layout/HorizontalPathTimeline"/>
    <dgm:cxn modelId="{DADDE352-66C7-4692-8A5D-DF18A1DD4609}" type="presOf" srcId="{75516BB8-D8D3-4B56-87C4-BCFDACFE029A}" destId="{D8A82026-9F49-4246-AF49-0DF7813FE572}" srcOrd="0" destOrd="0" presId="urn:microsoft.com/office/officeart/2017/3/layout/HorizontalPathTimeline"/>
    <dgm:cxn modelId="{8F7EA853-B246-4A22-8FE6-288A0E042DD3}" srcId="{E76E161E-240B-4DF1-8F7C-79BB9DF5E740}" destId="{EA045E64-0C82-49EC-9531-5B10AC440CD9}" srcOrd="5" destOrd="0" parTransId="{77D9FAA4-7212-4D63-9AE9-C3AAF7158A5A}" sibTransId="{3D7293BA-59F9-4C01-A065-FCD38C1E0D2C}"/>
    <dgm:cxn modelId="{8E0AFD77-A537-429A-92AB-A5AC02A9F7DE}" type="presOf" srcId="{D1EE7BFA-8CD6-4192-9839-CD787CC7FD80}" destId="{44670D4A-34A5-4562-8869-E1DE30F141DD}" srcOrd="0" destOrd="0" presId="urn:microsoft.com/office/officeart/2017/3/layout/HorizontalPathTimeline"/>
    <dgm:cxn modelId="{655E2381-6C2D-4DFB-AC97-E317D15F0076}" type="presOf" srcId="{E76E161E-240B-4DF1-8F7C-79BB9DF5E740}" destId="{F3DC3C65-D2F7-40D8-9F93-83B00FC77265}" srcOrd="0" destOrd="0" presId="urn:microsoft.com/office/officeart/2017/3/layout/HorizontalPathTimeline"/>
    <dgm:cxn modelId="{1EE7B687-8874-4326-80AC-5F6CA1005731}" type="presOf" srcId="{ACFBEC00-1703-45B1-A137-3716B8B2B05B}" destId="{F3EB9D91-6EF3-41A9-BFFE-4BA0C0D5066C}" srcOrd="0" destOrd="0" presId="urn:microsoft.com/office/officeart/2017/3/layout/HorizontalPathTimeline"/>
    <dgm:cxn modelId="{48B8AB98-720A-4E7E-9F6F-77822F942CBF}" type="presOf" srcId="{11A36EAA-8B22-4449-A6D4-491D58E2E273}" destId="{3BA7323C-07CB-4DE5-844A-85EFA8E43C5E}" srcOrd="0" destOrd="0" presId="urn:microsoft.com/office/officeart/2017/3/layout/HorizontalPathTimeline"/>
    <dgm:cxn modelId="{93ED27A7-73CA-4150-93BB-0256F4B700F8}" srcId="{EA045E64-0C82-49EC-9531-5B10AC440CD9}" destId="{75516BB8-D8D3-4B56-87C4-BCFDACFE029A}" srcOrd="0" destOrd="0" parTransId="{558D7B3A-2FC6-4687-8261-BCBDED033049}" sibTransId="{25FCDBA3-8747-42AA-8D89-F783EB32F438}"/>
    <dgm:cxn modelId="{4EBCFABB-4541-4585-A5BE-ADB4F6BC4840}" srcId="{E76E161E-240B-4DF1-8F7C-79BB9DF5E740}" destId="{1D67355C-9383-439C-81B1-AF70F876EC63}" srcOrd="4" destOrd="0" parTransId="{EA6BD49F-B2D9-49BF-9738-7A10B2DA8761}" sibTransId="{7AF8C1DF-80C8-4BAB-89EE-854B779079DD}"/>
    <dgm:cxn modelId="{355607C1-FE9C-46A0-9758-68A1617B47E9}" type="presOf" srcId="{14E26CCC-FE0A-41DA-9162-E013A892C06F}" destId="{080660FD-4117-4DF9-B79D-68FABF5B55B3}" srcOrd="0" destOrd="0" presId="urn:microsoft.com/office/officeart/2017/3/layout/HorizontalPathTimeline"/>
    <dgm:cxn modelId="{1478D7C4-5AFB-46F3-8D68-52959D1F580B}" srcId="{DB0EE564-F005-44A7-A6CA-E0C8A4EC6D56}" destId="{32041FFE-F807-4B9D-BD76-E5BFD9F357C9}" srcOrd="0" destOrd="0" parTransId="{66DC5FDD-4DC1-4910-8B5D-BC90C81F12FB}" sibTransId="{5A3985CD-49F3-4C8D-8919-8A4537DB5F58}"/>
    <dgm:cxn modelId="{29CCBDC7-F9FB-4CB9-A3A7-7733E498DFFC}" type="presOf" srcId="{1D67355C-9383-439C-81B1-AF70F876EC63}" destId="{CF53C4C1-0CF8-47B6-872E-43B687574EC7}" srcOrd="0" destOrd="0" presId="urn:microsoft.com/office/officeart/2017/3/layout/HorizontalPathTimeline"/>
    <dgm:cxn modelId="{E1BC8ECD-1DBE-4556-BBE1-0647679E9D92}" type="presOf" srcId="{DB0EE564-F005-44A7-A6CA-E0C8A4EC6D56}" destId="{26756317-7B34-4798-A0B6-D29F9CB0DCB3}" srcOrd="0" destOrd="0" presId="urn:microsoft.com/office/officeart/2017/3/layout/HorizontalPathTimeline"/>
    <dgm:cxn modelId="{0766BEE5-4E41-4338-A3A4-A242F18AB020}" srcId="{E76E161E-240B-4DF1-8F7C-79BB9DF5E740}" destId="{4F4CA26B-3A7C-445A-93E5-17A5FA5B8CC7}" srcOrd="0" destOrd="0" parTransId="{10561099-E570-404E-8513-DFFEC2ADA980}" sibTransId="{6BE0DC45-2E14-4426-887F-E64E1E94E3F3}"/>
    <dgm:cxn modelId="{1D8D82E7-295C-4CD2-BA30-6589649BFF86}" srcId="{4F4CA26B-3A7C-445A-93E5-17A5FA5B8CC7}" destId="{11A36EAA-8B22-4449-A6D4-491D58E2E273}" srcOrd="0" destOrd="0" parTransId="{9EE44876-4CA9-49FB-ABF2-E48395E9E8D8}" sibTransId="{5C6DBE26-09D0-4138-B493-D99F37698953}"/>
    <dgm:cxn modelId="{BB1989E7-DF06-467E-BBD7-B37AFE43A1F4}" srcId="{E76E161E-240B-4DF1-8F7C-79BB9DF5E740}" destId="{DB0EE564-F005-44A7-A6CA-E0C8A4EC6D56}" srcOrd="6" destOrd="0" parTransId="{DEEA93AB-7B00-4DDD-93FE-34C9B32AB7AB}" sibTransId="{8299D5F1-0449-4DC0-B7BC-631812D2F2DE}"/>
    <dgm:cxn modelId="{677631EB-796D-4A19-81F1-BB6B44EEBFAD}" srcId="{D1EE7BFA-8CD6-4192-9839-CD787CC7FD80}" destId="{21AAFB82-BE53-4F86-95D9-54BB1B699EB1}" srcOrd="0" destOrd="0" parTransId="{A1AFAD0B-0E83-411B-BD52-5667C608C0C8}" sibTransId="{CE524EE4-967C-46BA-AF61-0508DBE598A2}"/>
    <dgm:cxn modelId="{46B294EF-95E5-4A29-AB4C-F85AC3D6A76B}" type="presOf" srcId="{21AAFB82-BE53-4F86-95D9-54BB1B699EB1}" destId="{CD2B2F67-37B0-488B-AB0A-C989B893B957}" srcOrd="0" destOrd="0" presId="urn:microsoft.com/office/officeart/2017/3/layout/HorizontalPathTimeline"/>
    <dgm:cxn modelId="{07986EF1-B339-422E-8F14-9C829D14551F}" type="presOf" srcId="{2EFCDBC5-5ADE-4771-BF77-AD5A269E0A8E}" destId="{303961B9-5C45-4D64-965F-E09AE126B0F3}" srcOrd="0" destOrd="0" presId="urn:microsoft.com/office/officeart/2017/3/layout/HorizontalPathTimeline"/>
    <dgm:cxn modelId="{354EB5AD-63CB-458E-9EB7-920F454A20EE}" type="presParOf" srcId="{F3DC3C65-D2F7-40D8-9F93-83B00FC77265}" destId="{D42FB631-7564-49EA-B36A-9B2845D65F6B}" srcOrd="0" destOrd="0" presId="urn:microsoft.com/office/officeart/2017/3/layout/HorizontalPathTimeline"/>
    <dgm:cxn modelId="{4F31031B-B1DD-4EF5-94E9-96CB7734707A}" type="presParOf" srcId="{F3DC3C65-D2F7-40D8-9F93-83B00FC77265}" destId="{807816FD-A5DC-42E4-8790-AC7532A2A16F}" srcOrd="1" destOrd="0" presId="urn:microsoft.com/office/officeart/2017/3/layout/HorizontalPathTimeline"/>
    <dgm:cxn modelId="{C4EC94DC-4655-4BE4-9EF6-C5703265C445}" type="presParOf" srcId="{807816FD-A5DC-42E4-8790-AC7532A2A16F}" destId="{C84530E1-9C61-4ED5-B70D-30A3E4EF85E8}" srcOrd="0" destOrd="0" presId="urn:microsoft.com/office/officeart/2017/3/layout/HorizontalPathTimeline"/>
    <dgm:cxn modelId="{4B6240ED-9F01-4997-841F-CA682F5E6366}" type="presParOf" srcId="{C84530E1-9C61-4ED5-B70D-30A3E4EF85E8}" destId="{5A68768B-39DE-46E0-B566-98B94B77E0FC}" srcOrd="0" destOrd="0" presId="urn:microsoft.com/office/officeart/2017/3/layout/HorizontalPathTimeline"/>
    <dgm:cxn modelId="{D58B2413-CB18-473C-AC41-37C81F22B1AF}" type="presParOf" srcId="{C84530E1-9C61-4ED5-B70D-30A3E4EF85E8}" destId="{D3928077-CF2C-438B-8274-AD44D7A47EBE}" srcOrd="1" destOrd="0" presId="urn:microsoft.com/office/officeart/2017/3/layout/HorizontalPathTimeline"/>
    <dgm:cxn modelId="{7F80251C-AF41-4FCB-96C0-581A6CA397F3}" type="presParOf" srcId="{D3928077-CF2C-438B-8274-AD44D7A47EBE}" destId="{3BA7323C-07CB-4DE5-844A-85EFA8E43C5E}" srcOrd="0" destOrd="0" presId="urn:microsoft.com/office/officeart/2017/3/layout/HorizontalPathTimeline"/>
    <dgm:cxn modelId="{607CE303-8820-4487-89A1-48EC371A5748}" type="presParOf" srcId="{D3928077-CF2C-438B-8274-AD44D7A47EBE}" destId="{99712BB8-F7A2-4DBD-BDD7-545DD244B609}" srcOrd="1" destOrd="0" presId="urn:microsoft.com/office/officeart/2017/3/layout/HorizontalPathTimeline"/>
    <dgm:cxn modelId="{C9B5E380-879B-47A6-B944-CCCF6744B372}" type="presParOf" srcId="{C84530E1-9C61-4ED5-B70D-30A3E4EF85E8}" destId="{5B6E7398-911E-4F47-BC09-837E693C1876}" srcOrd="2" destOrd="0" presId="urn:microsoft.com/office/officeart/2017/3/layout/HorizontalPathTimeline"/>
    <dgm:cxn modelId="{858AA270-D168-403F-AFEB-A0A942700F19}" type="presParOf" srcId="{C84530E1-9C61-4ED5-B70D-30A3E4EF85E8}" destId="{1FBFB551-69DF-49EF-9D17-28E418F64E32}" srcOrd="3" destOrd="0" presId="urn:microsoft.com/office/officeart/2017/3/layout/HorizontalPathTimeline"/>
    <dgm:cxn modelId="{BDD72868-F787-40AB-903B-832AAD971FBF}" type="presParOf" srcId="{C84530E1-9C61-4ED5-B70D-30A3E4EF85E8}" destId="{5C695424-9875-46AB-AED5-D940D974109F}" srcOrd="4" destOrd="0" presId="urn:microsoft.com/office/officeart/2017/3/layout/HorizontalPathTimeline"/>
    <dgm:cxn modelId="{CD61521C-347D-4EE2-B4FC-0C6516A2792D}" type="presParOf" srcId="{807816FD-A5DC-42E4-8790-AC7532A2A16F}" destId="{8C4CD3FB-0FF2-423F-83AE-02969CD22D36}" srcOrd="1" destOrd="0" presId="urn:microsoft.com/office/officeart/2017/3/layout/HorizontalPathTimeline"/>
    <dgm:cxn modelId="{6AB6C468-CDD1-49A9-9AA5-B476C5A407E8}" type="presParOf" srcId="{807816FD-A5DC-42E4-8790-AC7532A2A16F}" destId="{84E85753-86D6-4E3A-8DD5-4BA5F60C2683}" srcOrd="2" destOrd="0" presId="urn:microsoft.com/office/officeart/2017/3/layout/HorizontalPathTimeline"/>
    <dgm:cxn modelId="{6A0D12E9-EB70-4419-B082-D5B3D2EF3660}" type="presParOf" srcId="{84E85753-86D6-4E3A-8DD5-4BA5F60C2683}" destId="{36FB036C-57DC-41A7-A0A5-87633E7634AB}" srcOrd="0" destOrd="0" presId="urn:microsoft.com/office/officeart/2017/3/layout/HorizontalPathTimeline"/>
    <dgm:cxn modelId="{D10C0B66-FD10-4634-AE1E-2FB8ED27B27A}" type="presParOf" srcId="{84E85753-86D6-4E3A-8DD5-4BA5F60C2683}" destId="{71A981B4-C5E0-47CB-AEFC-939BF2C66828}" srcOrd="1" destOrd="0" presId="urn:microsoft.com/office/officeart/2017/3/layout/HorizontalPathTimeline"/>
    <dgm:cxn modelId="{B017128F-F0DF-41A4-9F72-74A675413C51}" type="presParOf" srcId="{71A981B4-C5E0-47CB-AEFC-939BF2C66828}" destId="{080660FD-4117-4DF9-B79D-68FABF5B55B3}" srcOrd="0" destOrd="0" presId="urn:microsoft.com/office/officeart/2017/3/layout/HorizontalPathTimeline"/>
    <dgm:cxn modelId="{6D5146E9-59E5-435E-9F63-116EBC866FF0}" type="presParOf" srcId="{71A981B4-C5E0-47CB-AEFC-939BF2C66828}" destId="{CDE14460-25DC-4F12-9F82-C5985B392F92}" srcOrd="1" destOrd="0" presId="urn:microsoft.com/office/officeart/2017/3/layout/HorizontalPathTimeline"/>
    <dgm:cxn modelId="{B1B327B5-5AA3-4535-8900-61EBCF926B1A}" type="presParOf" srcId="{84E85753-86D6-4E3A-8DD5-4BA5F60C2683}" destId="{CFD93589-5DB0-4C84-9A6E-EDB8AF5CCB9B}" srcOrd="2" destOrd="0" presId="urn:microsoft.com/office/officeart/2017/3/layout/HorizontalPathTimeline"/>
    <dgm:cxn modelId="{D8FB0961-F758-45C0-88BC-7BB8D2D6E3F1}" type="presParOf" srcId="{84E85753-86D6-4E3A-8DD5-4BA5F60C2683}" destId="{E8D9B899-E435-4F0F-BAA7-D25801F70D2E}" srcOrd="3" destOrd="0" presId="urn:microsoft.com/office/officeart/2017/3/layout/HorizontalPathTimeline"/>
    <dgm:cxn modelId="{4E994E8D-7E8D-4833-AAC5-20159D9596C5}" type="presParOf" srcId="{84E85753-86D6-4E3A-8DD5-4BA5F60C2683}" destId="{3C712AF9-F7BD-4246-88CE-9195732B881F}" srcOrd="4" destOrd="0" presId="urn:microsoft.com/office/officeart/2017/3/layout/HorizontalPathTimeline"/>
    <dgm:cxn modelId="{D838D4F5-1A16-440A-8343-15EAED187A79}" type="presParOf" srcId="{807816FD-A5DC-42E4-8790-AC7532A2A16F}" destId="{318B4F0E-40EC-4972-841A-27107195869D}" srcOrd="3" destOrd="0" presId="urn:microsoft.com/office/officeart/2017/3/layout/HorizontalPathTimeline"/>
    <dgm:cxn modelId="{AEC86CD8-5F03-4CFE-9D3D-A8F5058E0885}" type="presParOf" srcId="{807816FD-A5DC-42E4-8790-AC7532A2A16F}" destId="{B32AD51E-2CF0-48BF-AED1-D6442FF4FD8F}" srcOrd="4" destOrd="0" presId="urn:microsoft.com/office/officeart/2017/3/layout/HorizontalPathTimeline"/>
    <dgm:cxn modelId="{2FA43D28-A0D5-460F-9B88-AB0291E41E82}" type="presParOf" srcId="{B32AD51E-2CF0-48BF-AED1-D6442FF4FD8F}" destId="{303961B9-5C45-4D64-965F-E09AE126B0F3}" srcOrd="0" destOrd="0" presId="urn:microsoft.com/office/officeart/2017/3/layout/HorizontalPathTimeline"/>
    <dgm:cxn modelId="{B811BA1C-DA52-4D13-BFBA-BA4139D14008}" type="presParOf" srcId="{B32AD51E-2CF0-48BF-AED1-D6442FF4FD8F}" destId="{20F44AFC-8C4E-4F40-B640-E0580959C4B5}" srcOrd="1" destOrd="0" presId="urn:microsoft.com/office/officeart/2017/3/layout/HorizontalPathTimeline"/>
    <dgm:cxn modelId="{0BBCC6D3-9923-4093-9A1F-521982DFA0A1}" type="presParOf" srcId="{20F44AFC-8C4E-4F40-B640-E0580959C4B5}" destId="{F3EB9D91-6EF3-41A9-BFFE-4BA0C0D5066C}" srcOrd="0" destOrd="0" presId="urn:microsoft.com/office/officeart/2017/3/layout/HorizontalPathTimeline"/>
    <dgm:cxn modelId="{ACF8D27F-5BD4-4DB6-B707-C672356B3185}" type="presParOf" srcId="{20F44AFC-8C4E-4F40-B640-E0580959C4B5}" destId="{F30A7DD9-E25B-44E8-9E42-65565C202469}" srcOrd="1" destOrd="0" presId="urn:microsoft.com/office/officeart/2017/3/layout/HorizontalPathTimeline"/>
    <dgm:cxn modelId="{C54DBEB6-20B4-46AF-940E-FF39D932564B}" type="presParOf" srcId="{B32AD51E-2CF0-48BF-AED1-D6442FF4FD8F}" destId="{529B51CA-7E45-46A6-BC4C-AE39F8293AC4}" srcOrd="2" destOrd="0" presId="urn:microsoft.com/office/officeart/2017/3/layout/HorizontalPathTimeline"/>
    <dgm:cxn modelId="{4A31209E-79D8-4006-B2E8-C3DE047EA94A}" type="presParOf" srcId="{B32AD51E-2CF0-48BF-AED1-D6442FF4FD8F}" destId="{09DE26FC-5E11-48ED-9B9F-7AA09588D1E7}" srcOrd="3" destOrd="0" presId="urn:microsoft.com/office/officeart/2017/3/layout/HorizontalPathTimeline"/>
    <dgm:cxn modelId="{19421D57-4C4B-4F8A-AB42-0DEC6C397516}" type="presParOf" srcId="{B32AD51E-2CF0-48BF-AED1-D6442FF4FD8F}" destId="{115D392D-D3FA-42C9-85DC-26072EA5359E}" srcOrd="4" destOrd="0" presId="urn:microsoft.com/office/officeart/2017/3/layout/HorizontalPathTimeline"/>
    <dgm:cxn modelId="{A7BFBFB5-44C5-47B3-801F-13151C5DDB4D}" type="presParOf" srcId="{807816FD-A5DC-42E4-8790-AC7532A2A16F}" destId="{FEC11EC2-91D0-4F71-AEB9-2D21479F2DEA}" srcOrd="5" destOrd="0" presId="urn:microsoft.com/office/officeart/2017/3/layout/HorizontalPathTimeline"/>
    <dgm:cxn modelId="{1A5253B5-C8F8-4F65-B04F-78FDF089432E}" type="presParOf" srcId="{807816FD-A5DC-42E4-8790-AC7532A2A16F}" destId="{17984BC9-66D7-4A74-AD3D-F5AB45C5A369}" srcOrd="6" destOrd="0" presId="urn:microsoft.com/office/officeart/2017/3/layout/HorizontalPathTimeline"/>
    <dgm:cxn modelId="{57508ADD-E318-4132-B344-FA5C7A88CC02}" type="presParOf" srcId="{17984BC9-66D7-4A74-AD3D-F5AB45C5A369}" destId="{44670D4A-34A5-4562-8869-E1DE30F141DD}" srcOrd="0" destOrd="0" presId="urn:microsoft.com/office/officeart/2017/3/layout/HorizontalPathTimeline"/>
    <dgm:cxn modelId="{6000A31B-32FC-4E7A-B765-056C65B7D91F}" type="presParOf" srcId="{17984BC9-66D7-4A74-AD3D-F5AB45C5A369}" destId="{7B48F26E-BC79-4E9B-B048-06040F172507}" srcOrd="1" destOrd="0" presId="urn:microsoft.com/office/officeart/2017/3/layout/HorizontalPathTimeline"/>
    <dgm:cxn modelId="{495B8290-C847-4E8D-989F-3B9DF32DCCE7}" type="presParOf" srcId="{7B48F26E-BC79-4E9B-B048-06040F172507}" destId="{CD2B2F67-37B0-488B-AB0A-C989B893B957}" srcOrd="0" destOrd="0" presId="urn:microsoft.com/office/officeart/2017/3/layout/HorizontalPathTimeline"/>
    <dgm:cxn modelId="{FEB249EF-4644-43AA-9E00-766FFF2595D9}" type="presParOf" srcId="{7B48F26E-BC79-4E9B-B048-06040F172507}" destId="{64C3A47E-705C-48E7-AC7D-FA6D2549397B}" srcOrd="1" destOrd="0" presId="urn:microsoft.com/office/officeart/2017/3/layout/HorizontalPathTimeline"/>
    <dgm:cxn modelId="{4D08003B-D9E4-4D57-A905-72820A46C92C}" type="presParOf" srcId="{17984BC9-66D7-4A74-AD3D-F5AB45C5A369}" destId="{181AAE76-4A7A-4A6B-8CDC-B410D03C87D0}" srcOrd="2" destOrd="0" presId="urn:microsoft.com/office/officeart/2017/3/layout/HorizontalPathTimeline"/>
    <dgm:cxn modelId="{047D0DCA-D811-4BFC-9EA0-623AEA1CC3DE}" type="presParOf" srcId="{17984BC9-66D7-4A74-AD3D-F5AB45C5A369}" destId="{76CC6BCB-41F2-486A-AA45-DB07261DFD3B}" srcOrd="3" destOrd="0" presId="urn:microsoft.com/office/officeart/2017/3/layout/HorizontalPathTimeline"/>
    <dgm:cxn modelId="{21B4A9BE-9656-4C39-AA1D-ADC534F9F992}" type="presParOf" srcId="{17984BC9-66D7-4A74-AD3D-F5AB45C5A369}" destId="{7D9696D6-4300-4CA5-98CF-C7D9FFB341C5}" srcOrd="4" destOrd="0" presId="urn:microsoft.com/office/officeart/2017/3/layout/HorizontalPathTimeline"/>
    <dgm:cxn modelId="{261DA781-3E77-4441-8996-7AD492FD4368}" type="presParOf" srcId="{807816FD-A5DC-42E4-8790-AC7532A2A16F}" destId="{9680A221-58C7-484C-B4D4-997EEF878A19}" srcOrd="7" destOrd="0" presId="urn:microsoft.com/office/officeart/2017/3/layout/HorizontalPathTimeline"/>
    <dgm:cxn modelId="{0FB0FACB-C798-440C-B0E8-611BF54A7A86}" type="presParOf" srcId="{807816FD-A5DC-42E4-8790-AC7532A2A16F}" destId="{178E6636-73C1-4BDE-8774-D657CBB28570}" srcOrd="8" destOrd="0" presId="urn:microsoft.com/office/officeart/2017/3/layout/HorizontalPathTimeline"/>
    <dgm:cxn modelId="{0CCC72C0-F599-4D6A-ABEF-41897B4E47E5}" type="presParOf" srcId="{178E6636-73C1-4BDE-8774-D657CBB28570}" destId="{CF53C4C1-0CF8-47B6-872E-43B687574EC7}" srcOrd="0" destOrd="0" presId="urn:microsoft.com/office/officeart/2017/3/layout/HorizontalPathTimeline"/>
    <dgm:cxn modelId="{8B350940-A853-44DC-BB3C-B7AA795C1008}" type="presParOf" srcId="{178E6636-73C1-4BDE-8774-D657CBB28570}" destId="{9D1CF575-2FCA-434E-B8BF-5DF64D40D1C0}" srcOrd="1" destOrd="0" presId="urn:microsoft.com/office/officeart/2017/3/layout/HorizontalPathTimeline"/>
    <dgm:cxn modelId="{5BBF26D6-EAA6-4E45-8364-CC5BDB18CCD2}" type="presParOf" srcId="{9D1CF575-2FCA-434E-B8BF-5DF64D40D1C0}" destId="{7EE9BE5B-4201-4992-B31B-FC3D85836C78}" srcOrd="0" destOrd="0" presId="urn:microsoft.com/office/officeart/2017/3/layout/HorizontalPathTimeline"/>
    <dgm:cxn modelId="{AB05027E-5C41-4028-B12B-2A4E1AD00B10}" type="presParOf" srcId="{9D1CF575-2FCA-434E-B8BF-5DF64D40D1C0}" destId="{69269F31-7D96-4C05-B6AE-5BCCAF381BFD}" srcOrd="1" destOrd="0" presId="urn:microsoft.com/office/officeart/2017/3/layout/HorizontalPathTimeline"/>
    <dgm:cxn modelId="{292277AF-5E08-48FC-944A-AB7815252127}" type="presParOf" srcId="{178E6636-73C1-4BDE-8774-D657CBB28570}" destId="{182C6198-924C-4C2D-B59E-55056DD4D1BF}" srcOrd="2" destOrd="0" presId="urn:microsoft.com/office/officeart/2017/3/layout/HorizontalPathTimeline"/>
    <dgm:cxn modelId="{D9802777-18D3-4AAE-A9CC-85E65AE3F76A}" type="presParOf" srcId="{178E6636-73C1-4BDE-8774-D657CBB28570}" destId="{3F205579-25E4-4D80-8F63-31C74456188C}" srcOrd="3" destOrd="0" presId="urn:microsoft.com/office/officeart/2017/3/layout/HorizontalPathTimeline"/>
    <dgm:cxn modelId="{8C633103-FFD3-4CF6-AF4B-CD7492AEA8EE}" type="presParOf" srcId="{178E6636-73C1-4BDE-8774-D657CBB28570}" destId="{19E6C09E-EE0D-42B3-8334-4BA88F122DA6}" srcOrd="4" destOrd="0" presId="urn:microsoft.com/office/officeart/2017/3/layout/HorizontalPathTimeline"/>
    <dgm:cxn modelId="{C991DB72-B7D5-4663-8B24-3A56A6B5B5B9}" type="presParOf" srcId="{807816FD-A5DC-42E4-8790-AC7532A2A16F}" destId="{4C81C762-6080-438D-910E-7ED119CDA98F}" srcOrd="9" destOrd="0" presId="urn:microsoft.com/office/officeart/2017/3/layout/HorizontalPathTimeline"/>
    <dgm:cxn modelId="{8DEDA522-F40D-41D4-821C-F87570523277}" type="presParOf" srcId="{807816FD-A5DC-42E4-8790-AC7532A2A16F}" destId="{56873990-5874-4D33-886E-36852F3CA42F}" srcOrd="10" destOrd="0" presId="urn:microsoft.com/office/officeart/2017/3/layout/HorizontalPathTimeline"/>
    <dgm:cxn modelId="{B1F0E2D4-2616-47C2-AD2C-28A0DF9D2311}" type="presParOf" srcId="{56873990-5874-4D33-886E-36852F3CA42F}" destId="{6C3B724C-9D8E-4607-865D-7FC5F5704599}" srcOrd="0" destOrd="0" presId="urn:microsoft.com/office/officeart/2017/3/layout/HorizontalPathTimeline"/>
    <dgm:cxn modelId="{F51B8D42-E28A-4629-A9DD-365E7BCC580A}" type="presParOf" srcId="{56873990-5874-4D33-886E-36852F3CA42F}" destId="{9DCD2A25-0DDC-465F-B405-C3C8448FFF9D}" srcOrd="1" destOrd="0" presId="urn:microsoft.com/office/officeart/2017/3/layout/HorizontalPathTimeline"/>
    <dgm:cxn modelId="{C624D704-00AB-487B-BC1D-9628400D5480}" type="presParOf" srcId="{9DCD2A25-0DDC-465F-B405-C3C8448FFF9D}" destId="{D8A82026-9F49-4246-AF49-0DF7813FE572}" srcOrd="0" destOrd="0" presId="urn:microsoft.com/office/officeart/2017/3/layout/HorizontalPathTimeline"/>
    <dgm:cxn modelId="{7D3DD339-A913-4CF4-8D37-68DB38029540}" type="presParOf" srcId="{9DCD2A25-0DDC-465F-B405-C3C8448FFF9D}" destId="{4E50E0C8-3C1D-4B66-A83E-A21964EBED3A}" srcOrd="1" destOrd="0" presId="urn:microsoft.com/office/officeart/2017/3/layout/HorizontalPathTimeline"/>
    <dgm:cxn modelId="{A6BDB32F-4822-469C-A448-A734DD40C985}" type="presParOf" srcId="{56873990-5874-4D33-886E-36852F3CA42F}" destId="{B6C0A46A-83F4-4F04-A895-0352D603F71A}" srcOrd="2" destOrd="0" presId="urn:microsoft.com/office/officeart/2017/3/layout/HorizontalPathTimeline"/>
    <dgm:cxn modelId="{1F49D2AB-1C48-45DC-ABC3-9165342534C6}" type="presParOf" srcId="{56873990-5874-4D33-886E-36852F3CA42F}" destId="{BC879DD6-DA55-406D-8126-7884DD5F2263}" srcOrd="3" destOrd="0" presId="urn:microsoft.com/office/officeart/2017/3/layout/HorizontalPathTimeline"/>
    <dgm:cxn modelId="{A33EB3C7-54BE-456A-AE95-EF6754333620}" type="presParOf" srcId="{56873990-5874-4D33-886E-36852F3CA42F}" destId="{62A92826-CDCB-4C53-A7ED-35CD219C758E}" srcOrd="4" destOrd="0" presId="urn:microsoft.com/office/officeart/2017/3/layout/HorizontalPathTimeline"/>
    <dgm:cxn modelId="{0B55B033-3569-418A-9781-8470F1A9DC06}" type="presParOf" srcId="{807816FD-A5DC-42E4-8790-AC7532A2A16F}" destId="{2A9F00E4-BC38-4D9E-98D2-6E22646AF625}" srcOrd="11" destOrd="0" presId="urn:microsoft.com/office/officeart/2017/3/layout/HorizontalPathTimeline"/>
    <dgm:cxn modelId="{B4B8005E-930E-4DF6-8C19-FFF4EDFE9BFA}" type="presParOf" srcId="{807816FD-A5DC-42E4-8790-AC7532A2A16F}" destId="{796241B7-7ED7-4B84-B2D9-C646D0D784D5}" srcOrd="12" destOrd="0" presId="urn:microsoft.com/office/officeart/2017/3/layout/HorizontalPathTimeline"/>
    <dgm:cxn modelId="{9CB748F5-E13C-4FAB-B66A-8E357FF6933D}" type="presParOf" srcId="{796241B7-7ED7-4B84-B2D9-C646D0D784D5}" destId="{26756317-7B34-4798-A0B6-D29F9CB0DCB3}" srcOrd="0" destOrd="0" presId="urn:microsoft.com/office/officeart/2017/3/layout/HorizontalPathTimeline"/>
    <dgm:cxn modelId="{09841DEC-DC5A-43D2-8F61-2E0482C36E9F}" type="presParOf" srcId="{796241B7-7ED7-4B84-B2D9-C646D0D784D5}" destId="{07E8D89E-D598-4CE1-A894-DD0BA356693C}" srcOrd="1" destOrd="0" presId="urn:microsoft.com/office/officeart/2017/3/layout/HorizontalPathTimeline"/>
    <dgm:cxn modelId="{C806646C-18DB-41F1-8F53-2AB402AB2E1E}" type="presParOf" srcId="{07E8D89E-D598-4CE1-A894-DD0BA356693C}" destId="{E9A50E58-600B-43A5-9A3E-6163C00B166F}" srcOrd="0" destOrd="0" presId="urn:microsoft.com/office/officeart/2017/3/layout/HorizontalPathTimeline"/>
    <dgm:cxn modelId="{F9259AB6-4163-4C39-8B7C-20880025BD7E}" type="presParOf" srcId="{07E8D89E-D598-4CE1-A894-DD0BA356693C}" destId="{886EB0D7-17BE-4151-8CB7-4B0CA49C9137}" srcOrd="1" destOrd="0" presId="urn:microsoft.com/office/officeart/2017/3/layout/HorizontalPathTimeline"/>
    <dgm:cxn modelId="{707150DB-E0B7-4C67-8283-7F3FB74847F4}" type="presParOf" srcId="{796241B7-7ED7-4B84-B2D9-C646D0D784D5}" destId="{816CD119-2BE1-4824-BF66-FBCF88FCAB3E}" srcOrd="2" destOrd="0" presId="urn:microsoft.com/office/officeart/2017/3/layout/HorizontalPathTimeline"/>
    <dgm:cxn modelId="{C9871170-A508-400F-9CA6-9F75E3A6DF17}" type="presParOf" srcId="{796241B7-7ED7-4B84-B2D9-C646D0D784D5}" destId="{17A81837-6180-45F7-B40A-B931A1DC2426}" srcOrd="3" destOrd="0" presId="urn:microsoft.com/office/officeart/2017/3/layout/HorizontalPathTimeline"/>
    <dgm:cxn modelId="{49FDEB90-98A6-44EA-AB46-BF36EFAF9611}" type="presParOf" srcId="{796241B7-7ED7-4B84-B2D9-C646D0D784D5}" destId="{ACD330CC-9939-41B1-B966-94CFB85A50FC}"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6AB4C6-EF54-4471-972B-6BD88299834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01F9788-37FE-47BC-8E0F-64A7A8AFE26E}">
      <dgm:prSet/>
      <dgm:spPr/>
      <dgm:t>
        <a:bodyPr/>
        <a:lstStyle/>
        <a:p>
          <a:pPr>
            <a:lnSpc>
              <a:spcPct val="100000"/>
            </a:lnSpc>
          </a:pPr>
          <a:r>
            <a:rPr lang="en-US" b="1" dirty="0"/>
            <a:t>Complex Patterns:</a:t>
          </a:r>
          <a:r>
            <a:rPr lang="en-US" dirty="0"/>
            <a:t> Classification leverages supervised learning to recognize complex patterns in lifestyle and behavioral data, enabling accurate identification of obesity risk categories.</a:t>
          </a:r>
        </a:p>
      </dgm:t>
    </dgm:pt>
    <dgm:pt modelId="{11542AAD-0E43-4A65-A2B9-A3553EA43D36}" type="parTrans" cxnId="{1FFA9090-CD46-4940-8693-E0B62578B53C}">
      <dgm:prSet/>
      <dgm:spPr/>
      <dgm:t>
        <a:bodyPr/>
        <a:lstStyle/>
        <a:p>
          <a:endParaRPr lang="en-US"/>
        </a:p>
      </dgm:t>
    </dgm:pt>
    <dgm:pt modelId="{2358462E-E370-4BED-81E8-E8E038AE5003}" type="sibTrans" cxnId="{1FFA9090-CD46-4940-8693-E0B62578B53C}">
      <dgm:prSet/>
      <dgm:spPr/>
      <dgm:t>
        <a:bodyPr/>
        <a:lstStyle/>
        <a:p>
          <a:endParaRPr lang="en-US"/>
        </a:p>
      </dgm:t>
    </dgm:pt>
    <dgm:pt modelId="{8B36AFBC-189D-4C30-B3CF-DBD320A2BD9D}">
      <dgm:prSet/>
      <dgm:spPr/>
      <dgm:t>
        <a:bodyPr/>
        <a:lstStyle/>
        <a:p>
          <a:pPr>
            <a:lnSpc>
              <a:spcPct val="100000"/>
            </a:lnSpc>
          </a:pPr>
          <a:r>
            <a:rPr lang="en-US" b="1" dirty="0"/>
            <a:t>Personalized Interventions:</a:t>
          </a:r>
          <a:r>
            <a:rPr lang="en-US" dirty="0"/>
            <a:t> By employing classification, we can tailor fitness plans based on individual risk levels, optimizing the effectiveness of interventions for weight management.</a:t>
          </a:r>
        </a:p>
      </dgm:t>
    </dgm:pt>
    <dgm:pt modelId="{BB211509-27DC-4111-A9C0-865966D5A98F}" type="parTrans" cxnId="{2B09060B-5B1C-4039-BBE9-F1E77D0A3F56}">
      <dgm:prSet/>
      <dgm:spPr/>
      <dgm:t>
        <a:bodyPr/>
        <a:lstStyle/>
        <a:p>
          <a:endParaRPr lang="en-US"/>
        </a:p>
      </dgm:t>
    </dgm:pt>
    <dgm:pt modelId="{CE91D29D-AB7D-4BEC-9282-63E11D739993}" type="sibTrans" cxnId="{2B09060B-5B1C-4039-BBE9-F1E77D0A3F56}">
      <dgm:prSet/>
      <dgm:spPr/>
      <dgm:t>
        <a:bodyPr/>
        <a:lstStyle/>
        <a:p>
          <a:endParaRPr lang="en-US"/>
        </a:p>
      </dgm:t>
    </dgm:pt>
    <dgm:pt modelId="{798C0AF1-10D9-4B1C-B5BA-63E1A0F7D5DF}">
      <dgm:prSet/>
      <dgm:spPr/>
      <dgm:t>
        <a:bodyPr/>
        <a:lstStyle/>
        <a:p>
          <a:pPr>
            <a:lnSpc>
              <a:spcPct val="100000"/>
            </a:lnSpc>
          </a:pPr>
          <a:r>
            <a:rPr lang="en-US" b="1" dirty="0"/>
            <a:t>Actionable Insights:</a:t>
          </a:r>
          <a:r>
            <a:rPr lang="en-US" dirty="0"/>
            <a:t> Classification provides actionable insights for fitness professionals, facilitating precise guidance and enhancing the overall impact on clients' health and wellness.</a:t>
          </a:r>
        </a:p>
      </dgm:t>
    </dgm:pt>
    <dgm:pt modelId="{C7E5F7DE-863E-4EF8-A627-BED39BDC19D2}" type="parTrans" cxnId="{97049021-1D39-4700-9429-3496F0105935}">
      <dgm:prSet/>
      <dgm:spPr/>
      <dgm:t>
        <a:bodyPr/>
        <a:lstStyle/>
        <a:p>
          <a:endParaRPr lang="en-US"/>
        </a:p>
      </dgm:t>
    </dgm:pt>
    <dgm:pt modelId="{84939E03-813D-4EB2-91DA-112D12C039A0}" type="sibTrans" cxnId="{97049021-1D39-4700-9429-3496F0105935}">
      <dgm:prSet/>
      <dgm:spPr/>
      <dgm:t>
        <a:bodyPr/>
        <a:lstStyle/>
        <a:p>
          <a:endParaRPr lang="en-US"/>
        </a:p>
      </dgm:t>
    </dgm:pt>
    <dgm:pt modelId="{4AFE7875-249E-46B4-B0BE-DA348E81C8CE}" type="pres">
      <dgm:prSet presAssocID="{D36AB4C6-EF54-4471-972B-6BD882998348}" presName="root" presStyleCnt="0">
        <dgm:presLayoutVars>
          <dgm:dir/>
          <dgm:resizeHandles val="exact"/>
        </dgm:presLayoutVars>
      </dgm:prSet>
      <dgm:spPr/>
    </dgm:pt>
    <dgm:pt modelId="{4CEDB715-A82D-41B7-9FEF-23102F8886C9}" type="pres">
      <dgm:prSet presAssocID="{301F9788-37FE-47BC-8E0F-64A7A8AFE26E}" presName="compNode" presStyleCnt="0"/>
      <dgm:spPr/>
    </dgm:pt>
    <dgm:pt modelId="{06A99CC6-4C81-4176-B0BC-A7ECB627089C}" type="pres">
      <dgm:prSet presAssocID="{301F9788-37FE-47BC-8E0F-64A7A8AFE26E}" presName="bgRect" presStyleLbl="bgShp" presStyleIdx="0" presStyleCnt="3"/>
      <dgm:spPr/>
    </dgm:pt>
    <dgm:pt modelId="{1DD09BBD-DC21-45C8-9041-728953C22083}" type="pres">
      <dgm:prSet presAssocID="{301F9788-37FE-47BC-8E0F-64A7A8AFE2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7A4CD063-739B-4775-BF75-69F3AAC44CDC}" type="pres">
      <dgm:prSet presAssocID="{301F9788-37FE-47BC-8E0F-64A7A8AFE26E}" presName="spaceRect" presStyleCnt="0"/>
      <dgm:spPr/>
    </dgm:pt>
    <dgm:pt modelId="{BF756171-2021-48F2-86E0-596F012B9A50}" type="pres">
      <dgm:prSet presAssocID="{301F9788-37FE-47BC-8E0F-64A7A8AFE26E}" presName="parTx" presStyleLbl="revTx" presStyleIdx="0" presStyleCnt="3">
        <dgm:presLayoutVars>
          <dgm:chMax val="0"/>
          <dgm:chPref val="0"/>
        </dgm:presLayoutVars>
      </dgm:prSet>
      <dgm:spPr/>
    </dgm:pt>
    <dgm:pt modelId="{EFE8E8A0-A746-443F-8443-A57B82B50C35}" type="pres">
      <dgm:prSet presAssocID="{2358462E-E370-4BED-81E8-E8E038AE5003}" presName="sibTrans" presStyleCnt="0"/>
      <dgm:spPr/>
    </dgm:pt>
    <dgm:pt modelId="{8AD89B69-752B-4551-B4DA-AE26AFD32C15}" type="pres">
      <dgm:prSet presAssocID="{8B36AFBC-189D-4C30-B3CF-DBD320A2BD9D}" presName="compNode" presStyleCnt="0"/>
      <dgm:spPr/>
    </dgm:pt>
    <dgm:pt modelId="{79A741C8-9BA3-4A1D-8FE9-EECCA7247C69}" type="pres">
      <dgm:prSet presAssocID="{8B36AFBC-189D-4C30-B3CF-DBD320A2BD9D}" presName="bgRect" presStyleLbl="bgShp" presStyleIdx="1" presStyleCnt="3"/>
      <dgm:spPr/>
    </dgm:pt>
    <dgm:pt modelId="{29800F59-574B-41AF-A39E-27A155F48CA3}" type="pres">
      <dgm:prSet presAssocID="{8B36AFBC-189D-4C30-B3CF-DBD320A2BD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2FF5BB86-8088-41C2-8FC6-5CF5E73DB057}" type="pres">
      <dgm:prSet presAssocID="{8B36AFBC-189D-4C30-B3CF-DBD320A2BD9D}" presName="spaceRect" presStyleCnt="0"/>
      <dgm:spPr/>
    </dgm:pt>
    <dgm:pt modelId="{E86886E7-4603-462D-9D00-9CA9A8CF14DC}" type="pres">
      <dgm:prSet presAssocID="{8B36AFBC-189D-4C30-B3CF-DBD320A2BD9D}" presName="parTx" presStyleLbl="revTx" presStyleIdx="1" presStyleCnt="3">
        <dgm:presLayoutVars>
          <dgm:chMax val="0"/>
          <dgm:chPref val="0"/>
        </dgm:presLayoutVars>
      </dgm:prSet>
      <dgm:spPr/>
    </dgm:pt>
    <dgm:pt modelId="{0E07B079-5087-4404-878A-8DD44FBE8EE8}" type="pres">
      <dgm:prSet presAssocID="{CE91D29D-AB7D-4BEC-9282-63E11D739993}" presName="sibTrans" presStyleCnt="0"/>
      <dgm:spPr/>
    </dgm:pt>
    <dgm:pt modelId="{EA05E0E5-7DC1-4BD6-8099-3CF456614AAA}" type="pres">
      <dgm:prSet presAssocID="{798C0AF1-10D9-4B1C-B5BA-63E1A0F7D5DF}" presName="compNode" presStyleCnt="0"/>
      <dgm:spPr/>
    </dgm:pt>
    <dgm:pt modelId="{2593CDE3-2930-45B4-AEDA-EB19C8AABABA}" type="pres">
      <dgm:prSet presAssocID="{798C0AF1-10D9-4B1C-B5BA-63E1A0F7D5DF}" presName="bgRect" presStyleLbl="bgShp" presStyleIdx="2" presStyleCnt="3"/>
      <dgm:spPr/>
    </dgm:pt>
    <dgm:pt modelId="{2D179D6D-7752-4E82-A2C9-1585731A3BCE}" type="pres">
      <dgm:prSet presAssocID="{798C0AF1-10D9-4B1C-B5BA-63E1A0F7D5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un"/>
        </a:ext>
      </dgm:extLst>
    </dgm:pt>
    <dgm:pt modelId="{14676D69-4B9A-4A4F-9109-E5EF149C5C9B}" type="pres">
      <dgm:prSet presAssocID="{798C0AF1-10D9-4B1C-B5BA-63E1A0F7D5DF}" presName="spaceRect" presStyleCnt="0"/>
      <dgm:spPr/>
    </dgm:pt>
    <dgm:pt modelId="{AC8F8CAD-7166-4ADE-B64E-782F56D50300}" type="pres">
      <dgm:prSet presAssocID="{798C0AF1-10D9-4B1C-B5BA-63E1A0F7D5DF}" presName="parTx" presStyleLbl="revTx" presStyleIdx="2" presStyleCnt="3">
        <dgm:presLayoutVars>
          <dgm:chMax val="0"/>
          <dgm:chPref val="0"/>
        </dgm:presLayoutVars>
      </dgm:prSet>
      <dgm:spPr/>
    </dgm:pt>
  </dgm:ptLst>
  <dgm:cxnLst>
    <dgm:cxn modelId="{2B09060B-5B1C-4039-BBE9-F1E77D0A3F56}" srcId="{D36AB4C6-EF54-4471-972B-6BD882998348}" destId="{8B36AFBC-189D-4C30-B3CF-DBD320A2BD9D}" srcOrd="1" destOrd="0" parTransId="{BB211509-27DC-4111-A9C0-865966D5A98F}" sibTransId="{CE91D29D-AB7D-4BEC-9282-63E11D739993}"/>
    <dgm:cxn modelId="{97049021-1D39-4700-9429-3496F0105935}" srcId="{D36AB4C6-EF54-4471-972B-6BD882998348}" destId="{798C0AF1-10D9-4B1C-B5BA-63E1A0F7D5DF}" srcOrd="2" destOrd="0" parTransId="{C7E5F7DE-863E-4EF8-A627-BED39BDC19D2}" sibTransId="{84939E03-813D-4EB2-91DA-112D12C039A0}"/>
    <dgm:cxn modelId="{8839AC5F-2E1A-4EFE-9578-059D9BFE45F5}" type="presOf" srcId="{D36AB4C6-EF54-4471-972B-6BD882998348}" destId="{4AFE7875-249E-46B4-B0BE-DA348E81C8CE}" srcOrd="0" destOrd="0" presId="urn:microsoft.com/office/officeart/2018/2/layout/IconVerticalSolidList"/>
    <dgm:cxn modelId="{3545FC88-7DFB-4B22-A1EA-DE31F12B76E9}" type="presOf" srcId="{798C0AF1-10D9-4B1C-B5BA-63E1A0F7D5DF}" destId="{AC8F8CAD-7166-4ADE-B64E-782F56D50300}" srcOrd="0" destOrd="0" presId="urn:microsoft.com/office/officeart/2018/2/layout/IconVerticalSolidList"/>
    <dgm:cxn modelId="{1FFA9090-CD46-4940-8693-E0B62578B53C}" srcId="{D36AB4C6-EF54-4471-972B-6BD882998348}" destId="{301F9788-37FE-47BC-8E0F-64A7A8AFE26E}" srcOrd="0" destOrd="0" parTransId="{11542AAD-0E43-4A65-A2B9-A3553EA43D36}" sibTransId="{2358462E-E370-4BED-81E8-E8E038AE5003}"/>
    <dgm:cxn modelId="{D6748CA9-35AA-47A1-ACF0-533C89E3DA3B}" type="presOf" srcId="{8B36AFBC-189D-4C30-B3CF-DBD320A2BD9D}" destId="{E86886E7-4603-462D-9D00-9CA9A8CF14DC}" srcOrd="0" destOrd="0" presId="urn:microsoft.com/office/officeart/2018/2/layout/IconVerticalSolidList"/>
    <dgm:cxn modelId="{2B0C1DEB-CB31-42BC-AEEB-CE27BABFCD46}" type="presOf" srcId="{301F9788-37FE-47BC-8E0F-64A7A8AFE26E}" destId="{BF756171-2021-48F2-86E0-596F012B9A50}" srcOrd="0" destOrd="0" presId="urn:microsoft.com/office/officeart/2018/2/layout/IconVerticalSolidList"/>
    <dgm:cxn modelId="{7E59C18E-255C-4FA7-B966-9CFE3BB669F3}" type="presParOf" srcId="{4AFE7875-249E-46B4-B0BE-DA348E81C8CE}" destId="{4CEDB715-A82D-41B7-9FEF-23102F8886C9}" srcOrd="0" destOrd="0" presId="urn:microsoft.com/office/officeart/2018/2/layout/IconVerticalSolidList"/>
    <dgm:cxn modelId="{76F4DF6F-CF2F-46FA-92B3-627E48B89A78}" type="presParOf" srcId="{4CEDB715-A82D-41B7-9FEF-23102F8886C9}" destId="{06A99CC6-4C81-4176-B0BC-A7ECB627089C}" srcOrd="0" destOrd="0" presId="urn:microsoft.com/office/officeart/2018/2/layout/IconVerticalSolidList"/>
    <dgm:cxn modelId="{364B1D64-629F-44EC-A10F-5B77D522B63C}" type="presParOf" srcId="{4CEDB715-A82D-41B7-9FEF-23102F8886C9}" destId="{1DD09BBD-DC21-45C8-9041-728953C22083}" srcOrd="1" destOrd="0" presId="urn:microsoft.com/office/officeart/2018/2/layout/IconVerticalSolidList"/>
    <dgm:cxn modelId="{73121BF9-6582-47D3-9FE8-A0FFCE45F1E6}" type="presParOf" srcId="{4CEDB715-A82D-41B7-9FEF-23102F8886C9}" destId="{7A4CD063-739B-4775-BF75-69F3AAC44CDC}" srcOrd="2" destOrd="0" presId="urn:microsoft.com/office/officeart/2018/2/layout/IconVerticalSolidList"/>
    <dgm:cxn modelId="{A8A6FBE4-C404-4AE6-A29B-12F94EF5B6B6}" type="presParOf" srcId="{4CEDB715-A82D-41B7-9FEF-23102F8886C9}" destId="{BF756171-2021-48F2-86E0-596F012B9A50}" srcOrd="3" destOrd="0" presId="urn:microsoft.com/office/officeart/2018/2/layout/IconVerticalSolidList"/>
    <dgm:cxn modelId="{1017C2C8-7B6F-4063-91FA-755AA6CF7A50}" type="presParOf" srcId="{4AFE7875-249E-46B4-B0BE-DA348E81C8CE}" destId="{EFE8E8A0-A746-443F-8443-A57B82B50C35}" srcOrd="1" destOrd="0" presId="urn:microsoft.com/office/officeart/2018/2/layout/IconVerticalSolidList"/>
    <dgm:cxn modelId="{8D849ABA-9CA1-4329-BCE8-0B07327D1E6B}" type="presParOf" srcId="{4AFE7875-249E-46B4-B0BE-DA348E81C8CE}" destId="{8AD89B69-752B-4551-B4DA-AE26AFD32C15}" srcOrd="2" destOrd="0" presId="urn:microsoft.com/office/officeart/2018/2/layout/IconVerticalSolidList"/>
    <dgm:cxn modelId="{78219CA1-B362-46BD-A467-35FCB085E4B9}" type="presParOf" srcId="{8AD89B69-752B-4551-B4DA-AE26AFD32C15}" destId="{79A741C8-9BA3-4A1D-8FE9-EECCA7247C69}" srcOrd="0" destOrd="0" presId="urn:microsoft.com/office/officeart/2018/2/layout/IconVerticalSolidList"/>
    <dgm:cxn modelId="{81CCBB1B-8C0F-4888-957F-B8C07C85D714}" type="presParOf" srcId="{8AD89B69-752B-4551-B4DA-AE26AFD32C15}" destId="{29800F59-574B-41AF-A39E-27A155F48CA3}" srcOrd="1" destOrd="0" presId="urn:microsoft.com/office/officeart/2018/2/layout/IconVerticalSolidList"/>
    <dgm:cxn modelId="{FA153869-AE13-49FE-B1EC-2A6BB538A8CF}" type="presParOf" srcId="{8AD89B69-752B-4551-B4DA-AE26AFD32C15}" destId="{2FF5BB86-8088-41C2-8FC6-5CF5E73DB057}" srcOrd="2" destOrd="0" presId="urn:microsoft.com/office/officeart/2018/2/layout/IconVerticalSolidList"/>
    <dgm:cxn modelId="{6696BD91-DF7C-4020-8642-B938BD9545B4}" type="presParOf" srcId="{8AD89B69-752B-4551-B4DA-AE26AFD32C15}" destId="{E86886E7-4603-462D-9D00-9CA9A8CF14DC}" srcOrd="3" destOrd="0" presId="urn:microsoft.com/office/officeart/2018/2/layout/IconVerticalSolidList"/>
    <dgm:cxn modelId="{E4D81793-6F7E-4E36-8D88-C3618D12ABA9}" type="presParOf" srcId="{4AFE7875-249E-46B4-B0BE-DA348E81C8CE}" destId="{0E07B079-5087-4404-878A-8DD44FBE8EE8}" srcOrd="3" destOrd="0" presId="urn:microsoft.com/office/officeart/2018/2/layout/IconVerticalSolidList"/>
    <dgm:cxn modelId="{8DAABA9C-BDF2-46E3-9285-225CD84F6077}" type="presParOf" srcId="{4AFE7875-249E-46B4-B0BE-DA348E81C8CE}" destId="{EA05E0E5-7DC1-4BD6-8099-3CF456614AAA}" srcOrd="4" destOrd="0" presId="urn:microsoft.com/office/officeart/2018/2/layout/IconVerticalSolidList"/>
    <dgm:cxn modelId="{89DD7E2E-E1C7-49E8-933B-4110815F9FC6}" type="presParOf" srcId="{EA05E0E5-7DC1-4BD6-8099-3CF456614AAA}" destId="{2593CDE3-2930-45B4-AEDA-EB19C8AABABA}" srcOrd="0" destOrd="0" presId="urn:microsoft.com/office/officeart/2018/2/layout/IconVerticalSolidList"/>
    <dgm:cxn modelId="{89CA9FF5-DBE1-42B5-A053-8747A82CCAFF}" type="presParOf" srcId="{EA05E0E5-7DC1-4BD6-8099-3CF456614AAA}" destId="{2D179D6D-7752-4E82-A2C9-1585731A3BCE}" srcOrd="1" destOrd="0" presId="urn:microsoft.com/office/officeart/2018/2/layout/IconVerticalSolidList"/>
    <dgm:cxn modelId="{E562D27F-E0F4-4E33-87DE-4945ED9DB6A9}" type="presParOf" srcId="{EA05E0E5-7DC1-4BD6-8099-3CF456614AAA}" destId="{14676D69-4B9A-4A4F-9109-E5EF149C5C9B}" srcOrd="2" destOrd="0" presId="urn:microsoft.com/office/officeart/2018/2/layout/IconVerticalSolidList"/>
    <dgm:cxn modelId="{AC772BC2-3393-4E30-A083-AF615B4364E6}" type="presParOf" srcId="{EA05E0E5-7DC1-4BD6-8099-3CF456614AAA}" destId="{AC8F8CAD-7166-4ADE-B64E-782F56D503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C133DE-ED11-40E6-8F2C-436CFCD10BE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417CCFE-707B-4FB3-92F8-FE9037DED88C}">
      <dgm:prSet/>
      <dgm:spPr/>
      <dgm:t>
        <a:bodyPr/>
        <a:lstStyle/>
        <a:p>
          <a:pPr>
            <a:lnSpc>
              <a:spcPct val="100000"/>
            </a:lnSpc>
          </a:pPr>
          <a:r>
            <a:rPr lang="en-US" b="1" i="0" dirty="0"/>
            <a:t>Data-Driven Insights into Obesity Levels</a:t>
          </a:r>
          <a:endParaRPr lang="en-US" dirty="0"/>
        </a:p>
      </dgm:t>
    </dgm:pt>
    <dgm:pt modelId="{CD0C7EA0-3E18-4200-9773-0D5DC8B5B56A}" type="parTrans" cxnId="{099BF179-CBEA-4AD3-ADA8-D7C3E10909B2}">
      <dgm:prSet/>
      <dgm:spPr/>
      <dgm:t>
        <a:bodyPr/>
        <a:lstStyle/>
        <a:p>
          <a:endParaRPr lang="en-US"/>
        </a:p>
      </dgm:t>
    </dgm:pt>
    <dgm:pt modelId="{4BC19FB2-EEA6-4970-B194-E5267B8767B8}" type="sibTrans" cxnId="{099BF179-CBEA-4AD3-ADA8-D7C3E10909B2}">
      <dgm:prSet/>
      <dgm:spPr/>
      <dgm:t>
        <a:bodyPr/>
        <a:lstStyle/>
        <a:p>
          <a:pPr>
            <a:lnSpc>
              <a:spcPct val="100000"/>
            </a:lnSpc>
          </a:pPr>
          <a:endParaRPr lang="en-US"/>
        </a:p>
      </dgm:t>
    </dgm:pt>
    <dgm:pt modelId="{AB062C10-98D9-4D80-94DD-2609A3202A1E}">
      <dgm:prSet/>
      <dgm:spPr/>
      <dgm:t>
        <a:bodyPr/>
        <a:lstStyle/>
        <a:p>
          <a:pPr>
            <a:lnSpc>
              <a:spcPct val="100000"/>
            </a:lnSpc>
          </a:pPr>
          <a:r>
            <a:rPr lang="en-US" b="1" i="0"/>
            <a:t>Targeted Health Programs</a:t>
          </a:r>
          <a:endParaRPr lang="en-US" dirty="0"/>
        </a:p>
      </dgm:t>
    </dgm:pt>
    <dgm:pt modelId="{556E53C1-FC27-419B-B610-51B20D9CF147}" type="parTrans" cxnId="{39A73A69-F0AD-4641-B6E7-74EFBD466E70}">
      <dgm:prSet/>
      <dgm:spPr/>
      <dgm:t>
        <a:bodyPr/>
        <a:lstStyle/>
        <a:p>
          <a:endParaRPr lang="en-US"/>
        </a:p>
      </dgm:t>
    </dgm:pt>
    <dgm:pt modelId="{95841F75-6B3A-408C-92CE-7C5DD4AFF39E}" type="sibTrans" cxnId="{39A73A69-F0AD-4641-B6E7-74EFBD466E70}">
      <dgm:prSet/>
      <dgm:spPr/>
      <dgm:t>
        <a:bodyPr/>
        <a:lstStyle/>
        <a:p>
          <a:pPr>
            <a:lnSpc>
              <a:spcPct val="100000"/>
            </a:lnSpc>
          </a:pPr>
          <a:endParaRPr lang="en-US"/>
        </a:p>
      </dgm:t>
    </dgm:pt>
    <dgm:pt modelId="{61035079-E2B3-49FD-825F-9898866C861B}">
      <dgm:prSet/>
      <dgm:spPr/>
      <dgm:t>
        <a:bodyPr/>
        <a:lstStyle/>
        <a:p>
          <a:pPr>
            <a:lnSpc>
              <a:spcPct val="100000"/>
            </a:lnSpc>
          </a:pPr>
          <a:r>
            <a:rPr lang="en-US" b="1" i="0"/>
            <a:t>Preventive Healthcare</a:t>
          </a:r>
          <a:endParaRPr lang="en-US"/>
        </a:p>
      </dgm:t>
    </dgm:pt>
    <dgm:pt modelId="{7AE6EEBA-85EC-4314-B696-2EC1120D49F5}" type="parTrans" cxnId="{9BC232FD-7CD6-4486-97DE-DEA60AE5858C}">
      <dgm:prSet/>
      <dgm:spPr/>
      <dgm:t>
        <a:bodyPr/>
        <a:lstStyle/>
        <a:p>
          <a:endParaRPr lang="en-US"/>
        </a:p>
      </dgm:t>
    </dgm:pt>
    <dgm:pt modelId="{0240547E-D564-43C7-9645-1FDE9CA8D282}" type="sibTrans" cxnId="{9BC232FD-7CD6-4486-97DE-DEA60AE5858C}">
      <dgm:prSet/>
      <dgm:spPr/>
      <dgm:t>
        <a:bodyPr/>
        <a:lstStyle/>
        <a:p>
          <a:pPr>
            <a:lnSpc>
              <a:spcPct val="100000"/>
            </a:lnSpc>
          </a:pPr>
          <a:endParaRPr lang="en-US"/>
        </a:p>
      </dgm:t>
    </dgm:pt>
    <dgm:pt modelId="{91669DA0-3F1E-4123-8157-A6E43E08C388}">
      <dgm:prSet/>
      <dgm:spPr/>
      <dgm:t>
        <a:bodyPr/>
        <a:lstStyle/>
        <a:p>
          <a:pPr>
            <a:lnSpc>
              <a:spcPct val="100000"/>
            </a:lnSpc>
          </a:pPr>
          <a:r>
            <a:rPr lang="en-US" b="1" i="0"/>
            <a:t>Expand Dataset</a:t>
          </a:r>
          <a:endParaRPr lang="en-US"/>
        </a:p>
      </dgm:t>
    </dgm:pt>
    <dgm:pt modelId="{ADBBF7C7-3975-4AA6-8590-24502F6C8DC8}" type="parTrans" cxnId="{B4ABEE04-2DCD-4FB5-930D-BEEC73758561}">
      <dgm:prSet/>
      <dgm:spPr/>
      <dgm:t>
        <a:bodyPr/>
        <a:lstStyle/>
        <a:p>
          <a:endParaRPr lang="en-US"/>
        </a:p>
      </dgm:t>
    </dgm:pt>
    <dgm:pt modelId="{0DD8E176-55BF-4745-84C0-EE5DBD7673F6}" type="sibTrans" cxnId="{B4ABEE04-2DCD-4FB5-930D-BEEC73758561}">
      <dgm:prSet/>
      <dgm:spPr/>
      <dgm:t>
        <a:bodyPr/>
        <a:lstStyle/>
        <a:p>
          <a:pPr>
            <a:lnSpc>
              <a:spcPct val="100000"/>
            </a:lnSpc>
          </a:pPr>
          <a:endParaRPr lang="en-US"/>
        </a:p>
      </dgm:t>
    </dgm:pt>
    <dgm:pt modelId="{6F5F6A47-DD5D-45ED-BA08-D39D6D731D96}">
      <dgm:prSet/>
      <dgm:spPr/>
      <dgm:t>
        <a:bodyPr/>
        <a:lstStyle/>
        <a:p>
          <a:pPr>
            <a:lnSpc>
              <a:spcPct val="100000"/>
            </a:lnSpc>
          </a:pPr>
          <a:r>
            <a:rPr lang="en-US" b="1" i="0"/>
            <a:t>Real-World Integration</a:t>
          </a:r>
          <a:endParaRPr lang="en-US"/>
        </a:p>
      </dgm:t>
    </dgm:pt>
    <dgm:pt modelId="{591C5C59-B21A-40B9-AD70-077DF914AEF2}" type="parTrans" cxnId="{C8BF047E-0041-4521-8B06-87B35A0B5880}">
      <dgm:prSet/>
      <dgm:spPr/>
      <dgm:t>
        <a:bodyPr/>
        <a:lstStyle/>
        <a:p>
          <a:endParaRPr lang="en-US"/>
        </a:p>
      </dgm:t>
    </dgm:pt>
    <dgm:pt modelId="{C657310B-EC1D-437F-B7F5-49B2419CDA23}" type="sibTrans" cxnId="{C8BF047E-0041-4521-8B06-87B35A0B5880}">
      <dgm:prSet/>
      <dgm:spPr/>
      <dgm:t>
        <a:bodyPr/>
        <a:lstStyle/>
        <a:p>
          <a:pPr>
            <a:lnSpc>
              <a:spcPct val="100000"/>
            </a:lnSpc>
          </a:pPr>
          <a:endParaRPr lang="en-US"/>
        </a:p>
      </dgm:t>
    </dgm:pt>
    <dgm:pt modelId="{64CEBC54-D8D5-4931-B745-5995EFEA8D14}">
      <dgm:prSet/>
      <dgm:spPr/>
      <dgm:t>
        <a:bodyPr/>
        <a:lstStyle/>
        <a:p>
          <a:pPr>
            <a:lnSpc>
              <a:spcPct val="100000"/>
            </a:lnSpc>
          </a:pPr>
          <a:r>
            <a:rPr lang="en-US" b="1" i="0"/>
            <a:t>Personalized Fitness Plans &amp; Dietary Guidance</a:t>
          </a:r>
          <a:endParaRPr lang="en-US"/>
        </a:p>
      </dgm:t>
    </dgm:pt>
    <dgm:pt modelId="{C89825A1-01BE-4E45-96EE-EB820475B4DB}" type="parTrans" cxnId="{E5D8244E-A8AD-4C09-B526-4FB1D6C64BEE}">
      <dgm:prSet/>
      <dgm:spPr/>
      <dgm:t>
        <a:bodyPr/>
        <a:lstStyle/>
        <a:p>
          <a:endParaRPr lang="en-US"/>
        </a:p>
      </dgm:t>
    </dgm:pt>
    <dgm:pt modelId="{5CD38809-70E3-416A-9011-18F05E2A2B06}" type="sibTrans" cxnId="{E5D8244E-A8AD-4C09-B526-4FB1D6C64BEE}">
      <dgm:prSet/>
      <dgm:spPr/>
      <dgm:t>
        <a:bodyPr/>
        <a:lstStyle/>
        <a:p>
          <a:endParaRPr lang="en-US"/>
        </a:p>
      </dgm:t>
    </dgm:pt>
    <dgm:pt modelId="{33A018CA-0BEE-4F5A-81E6-C300521E780B}" type="pres">
      <dgm:prSet presAssocID="{58C133DE-ED11-40E6-8F2C-436CFCD10BE1}" presName="root" presStyleCnt="0">
        <dgm:presLayoutVars>
          <dgm:dir/>
          <dgm:resizeHandles val="exact"/>
        </dgm:presLayoutVars>
      </dgm:prSet>
      <dgm:spPr/>
    </dgm:pt>
    <dgm:pt modelId="{08260094-3A3D-402C-BAA5-0E0306CE990C}" type="pres">
      <dgm:prSet presAssocID="{58C133DE-ED11-40E6-8F2C-436CFCD10BE1}" presName="container" presStyleCnt="0">
        <dgm:presLayoutVars>
          <dgm:dir/>
          <dgm:resizeHandles val="exact"/>
        </dgm:presLayoutVars>
      </dgm:prSet>
      <dgm:spPr/>
    </dgm:pt>
    <dgm:pt modelId="{D6CA6142-6960-47D6-93D4-ADF164DB7D07}" type="pres">
      <dgm:prSet presAssocID="{6417CCFE-707B-4FB3-92F8-FE9037DED88C}" presName="compNode" presStyleCnt="0"/>
      <dgm:spPr/>
    </dgm:pt>
    <dgm:pt modelId="{C02FC77A-32FC-461C-8FB5-69FB380A5360}" type="pres">
      <dgm:prSet presAssocID="{6417CCFE-707B-4FB3-92F8-FE9037DED88C}" presName="iconBgRect" presStyleLbl="bgShp" presStyleIdx="0" presStyleCnt="6"/>
      <dgm:spPr/>
    </dgm:pt>
    <dgm:pt modelId="{5F7339D0-E0E6-4D4A-8B95-01D7673D7879}" type="pres">
      <dgm:prSet presAssocID="{6417CCFE-707B-4FB3-92F8-FE9037DED88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65ABD672-02BB-4924-A112-2D9312991E24}" type="pres">
      <dgm:prSet presAssocID="{6417CCFE-707B-4FB3-92F8-FE9037DED88C}" presName="spaceRect" presStyleCnt="0"/>
      <dgm:spPr/>
    </dgm:pt>
    <dgm:pt modelId="{6401B160-8ED2-40DB-A4FA-59E5F445392F}" type="pres">
      <dgm:prSet presAssocID="{6417CCFE-707B-4FB3-92F8-FE9037DED88C}" presName="textRect" presStyleLbl="revTx" presStyleIdx="0" presStyleCnt="6">
        <dgm:presLayoutVars>
          <dgm:chMax val="1"/>
          <dgm:chPref val="1"/>
        </dgm:presLayoutVars>
      </dgm:prSet>
      <dgm:spPr/>
    </dgm:pt>
    <dgm:pt modelId="{BB9E8DBD-1B32-4262-BD85-23EB39C40D15}" type="pres">
      <dgm:prSet presAssocID="{4BC19FB2-EEA6-4970-B194-E5267B8767B8}" presName="sibTrans" presStyleLbl="sibTrans2D1" presStyleIdx="0" presStyleCnt="0"/>
      <dgm:spPr/>
    </dgm:pt>
    <dgm:pt modelId="{22407DC0-4DE8-4F85-9EF6-43F2755A1514}" type="pres">
      <dgm:prSet presAssocID="{AB062C10-98D9-4D80-94DD-2609A3202A1E}" presName="compNode" presStyleCnt="0"/>
      <dgm:spPr/>
    </dgm:pt>
    <dgm:pt modelId="{4278A8D3-0D57-403C-824A-0C2556E46EF0}" type="pres">
      <dgm:prSet presAssocID="{AB062C10-98D9-4D80-94DD-2609A3202A1E}" presName="iconBgRect" presStyleLbl="bgShp" presStyleIdx="1" presStyleCnt="6"/>
      <dgm:spPr/>
    </dgm:pt>
    <dgm:pt modelId="{F00C266E-B6EA-4482-B855-3F3CACE84B93}" type="pres">
      <dgm:prSet presAssocID="{AB062C10-98D9-4D80-94DD-2609A3202A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al"/>
        </a:ext>
      </dgm:extLst>
    </dgm:pt>
    <dgm:pt modelId="{FC7DFE47-D14C-4EAD-BFBF-60D8CEC6E9D0}" type="pres">
      <dgm:prSet presAssocID="{AB062C10-98D9-4D80-94DD-2609A3202A1E}" presName="spaceRect" presStyleCnt="0"/>
      <dgm:spPr/>
    </dgm:pt>
    <dgm:pt modelId="{C81A7212-A048-4DA7-B91E-B054DA17DF20}" type="pres">
      <dgm:prSet presAssocID="{AB062C10-98D9-4D80-94DD-2609A3202A1E}" presName="textRect" presStyleLbl="revTx" presStyleIdx="1" presStyleCnt="6">
        <dgm:presLayoutVars>
          <dgm:chMax val="1"/>
          <dgm:chPref val="1"/>
        </dgm:presLayoutVars>
      </dgm:prSet>
      <dgm:spPr/>
    </dgm:pt>
    <dgm:pt modelId="{99BC5198-631D-43A8-87BE-D573EAC0F02E}" type="pres">
      <dgm:prSet presAssocID="{95841F75-6B3A-408C-92CE-7C5DD4AFF39E}" presName="sibTrans" presStyleLbl="sibTrans2D1" presStyleIdx="0" presStyleCnt="0"/>
      <dgm:spPr/>
    </dgm:pt>
    <dgm:pt modelId="{C440B477-61F4-4F9E-B789-47B6D0318440}" type="pres">
      <dgm:prSet presAssocID="{61035079-E2B3-49FD-825F-9898866C861B}" presName="compNode" presStyleCnt="0"/>
      <dgm:spPr/>
    </dgm:pt>
    <dgm:pt modelId="{65B3E322-FF1C-4568-8A28-D4180474F4AB}" type="pres">
      <dgm:prSet presAssocID="{61035079-E2B3-49FD-825F-9898866C861B}" presName="iconBgRect" presStyleLbl="bgShp" presStyleIdx="2" presStyleCnt="6"/>
      <dgm:spPr/>
    </dgm:pt>
    <dgm:pt modelId="{47035769-6E7B-4DDB-B177-388ECB01D301}" type="pres">
      <dgm:prSet presAssocID="{61035079-E2B3-49FD-825F-9898866C861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170E3839-9EAA-477B-9DB7-524D3ADD7A62}" type="pres">
      <dgm:prSet presAssocID="{61035079-E2B3-49FD-825F-9898866C861B}" presName="spaceRect" presStyleCnt="0"/>
      <dgm:spPr/>
    </dgm:pt>
    <dgm:pt modelId="{2699AEAA-C809-4149-99B4-25D541FD12A9}" type="pres">
      <dgm:prSet presAssocID="{61035079-E2B3-49FD-825F-9898866C861B}" presName="textRect" presStyleLbl="revTx" presStyleIdx="2" presStyleCnt="6">
        <dgm:presLayoutVars>
          <dgm:chMax val="1"/>
          <dgm:chPref val="1"/>
        </dgm:presLayoutVars>
      </dgm:prSet>
      <dgm:spPr/>
    </dgm:pt>
    <dgm:pt modelId="{4A6C14DC-90F8-44D8-A63E-33A2559ACC13}" type="pres">
      <dgm:prSet presAssocID="{0240547E-D564-43C7-9645-1FDE9CA8D282}" presName="sibTrans" presStyleLbl="sibTrans2D1" presStyleIdx="0" presStyleCnt="0"/>
      <dgm:spPr/>
    </dgm:pt>
    <dgm:pt modelId="{50EB084E-7DB2-4BBA-9D25-3527E1646668}" type="pres">
      <dgm:prSet presAssocID="{91669DA0-3F1E-4123-8157-A6E43E08C388}" presName="compNode" presStyleCnt="0"/>
      <dgm:spPr/>
    </dgm:pt>
    <dgm:pt modelId="{7BAE53B3-5AEC-45C4-BFB2-3CECD8D21556}" type="pres">
      <dgm:prSet presAssocID="{91669DA0-3F1E-4123-8157-A6E43E08C388}" presName="iconBgRect" presStyleLbl="bgShp" presStyleIdx="3" presStyleCnt="6"/>
      <dgm:spPr/>
    </dgm:pt>
    <dgm:pt modelId="{26423FC8-CD01-488F-AFF0-A4D6A2646C56}" type="pres">
      <dgm:prSet presAssocID="{91669DA0-3F1E-4123-8157-A6E43E08C38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C8DF4D98-2226-498E-8184-1BE67CFDC1E6}" type="pres">
      <dgm:prSet presAssocID="{91669DA0-3F1E-4123-8157-A6E43E08C388}" presName="spaceRect" presStyleCnt="0"/>
      <dgm:spPr/>
    </dgm:pt>
    <dgm:pt modelId="{CECAEEBA-F14B-4EC9-A978-F484B6BC25D7}" type="pres">
      <dgm:prSet presAssocID="{91669DA0-3F1E-4123-8157-A6E43E08C388}" presName="textRect" presStyleLbl="revTx" presStyleIdx="3" presStyleCnt="6">
        <dgm:presLayoutVars>
          <dgm:chMax val="1"/>
          <dgm:chPref val="1"/>
        </dgm:presLayoutVars>
      </dgm:prSet>
      <dgm:spPr/>
    </dgm:pt>
    <dgm:pt modelId="{CBBE6703-E5BD-42BB-B1F8-0526FD3CB4C3}" type="pres">
      <dgm:prSet presAssocID="{0DD8E176-55BF-4745-84C0-EE5DBD7673F6}" presName="sibTrans" presStyleLbl="sibTrans2D1" presStyleIdx="0" presStyleCnt="0"/>
      <dgm:spPr/>
    </dgm:pt>
    <dgm:pt modelId="{4A648D04-BC66-44F1-A284-C55D9EC99F60}" type="pres">
      <dgm:prSet presAssocID="{6F5F6A47-DD5D-45ED-BA08-D39D6D731D96}" presName="compNode" presStyleCnt="0"/>
      <dgm:spPr/>
    </dgm:pt>
    <dgm:pt modelId="{1227587E-A8CD-455C-9075-D2529F82228C}" type="pres">
      <dgm:prSet presAssocID="{6F5F6A47-DD5D-45ED-BA08-D39D6D731D96}" presName="iconBgRect" presStyleLbl="bgShp" presStyleIdx="4" presStyleCnt="6"/>
      <dgm:spPr/>
    </dgm:pt>
    <dgm:pt modelId="{3EE12077-80D3-484C-B75B-D79BACEAB2D1}" type="pres">
      <dgm:prSet presAssocID="{6F5F6A47-DD5D-45ED-BA08-D39D6D731D9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orld"/>
        </a:ext>
      </dgm:extLst>
    </dgm:pt>
    <dgm:pt modelId="{F076511C-2122-4918-A187-F27F93F87ED7}" type="pres">
      <dgm:prSet presAssocID="{6F5F6A47-DD5D-45ED-BA08-D39D6D731D96}" presName="spaceRect" presStyleCnt="0"/>
      <dgm:spPr/>
    </dgm:pt>
    <dgm:pt modelId="{A1D5B5FA-C5A1-4495-A67C-8E75E7E84E13}" type="pres">
      <dgm:prSet presAssocID="{6F5F6A47-DD5D-45ED-BA08-D39D6D731D96}" presName="textRect" presStyleLbl="revTx" presStyleIdx="4" presStyleCnt="6">
        <dgm:presLayoutVars>
          <dgm:chMax val="1"/>
          <dgm:chPref val="1"/>
        </dgm:presLayoutVars>
      </dgm:prSet>
      <dgm:spPr/>
    </dgm:pt>
    <dgm:pt modelId="{A8301F37-9359-4CB3-8F24-DFD85310CBE6}" type="pres">
      <dgm:prSet presAssocID="{C657310B-EC1D-437F-B7F5-49B2419CDA23}" presName="sibTrans" presStyleLbl="sibTrans2D1" presStyleIdx="0" presStyleCnt="0"/>
      <dgm:spPr/>
    </dgm:pt>
    <dgm:pt modelId="{D6CC7560-0830-4740-A014-659DC15316E4}" type="pres">
      <dgm:prSet presAssocID="{64CEBC54-D8D5-4931-B745-5995EFEA8D14}" presName="compNode" presStyleCnt="0"/>
      <dgm:spPr/>
    </dgm:pt>
    <dgm:pt modelId="{1B504302-7B8E-4BDE-8018-397985AD1195}" type="pres">
      <dgm:prSet presAssocID="{64CEBC54-D8D5-4931-B745-5995EFEA8D14}" presName="iconBgRect" presStyleLbl="bgShp" presStyleIdx="5" presStyleCnt="6"/>
      <dgm:spPr/>
    </dgm:pt>
    <dgm:pt modelId="{8EC895D9-DB15-40CA-959F-85F1C398C525}" type="pres">
      <dgm:prSet presAssocID="{64CEBC54-D8D5-4931-B745-5995EFEA8D1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umbbell"/>
        </a:ext>
      </dgm:extLst>
    </dgm:pt>
    <dgm:pt modelId="{32A6EBEC-4BCB-470A-BAA5-8CDBC5A5185A}" type="pres">
      <dgm:prSet presAssocID="{64CEBC54-D8D5-4931-B745-5995EFEA8D14}" presName="spaceRect" presStyleCnt="0"/>
      <dgm:spPr/>
    </dgm:pt>
    <dgm:pt modelId="{D23C8A60-A23B-4F59-9DD4-0185C31C688F}" type="pres">
      <dgm:prSet presAssocID="{64CEBC54-D8D5-4931-B745-5995EFEA8D14}" presName="textRect" presStyleLbl="revTx" presStyleIdx="5" presStyleCnt="6">
        <dgm:presLayoutVars>
          <dgm:chMax val="1"/>
          <dgm:chPref val="1"/>
        </dgm:presLayoutVars>
      </dgm:prSet>
      <dgm:spPr/>
    </dgm:pt>
  </dgm:ptLst>
  <dgm:cxnLst>
    <dgm:cxn modelId="{B4ABEE04-2DCD-4FB5-930D-BEEC73758561}" srcId="{58C133DE-ED11-40E6-8F2C-436CFCD10BE1}" destId="{91669DA0-3F1E-4123-8157-A6E43E08C388}" srcOrd="3" destOrd="0" parTransId="{ADBBF7C7-3975-4AA6-8590-24502F6C8DC8}" sibTransId="{0DD8E176-55BF-4745-84C0-EE5DBD7673F6}"/>
    <dgm:cxn modelId="{EDE4F705-A2EF-4DA2-93C7-CD58FB98E2F4}" type="presOf" srcId="{91669DA0-3F1E-4123-8157-A6E43E08C388}" destId="{CECAEEBA-F14B-4EC9-A978-F484B6BC25D7}" srcOrd="0" destOrd="0" presId="urn:microsoft.com/office/officeart/2018/2/layout/IconCircleList"/>
    <dgm:cxn modelId="{82024D27-BD8F-44A0-A4A6-C835F41D3055}" type="presOf" srcId="{AB062C10-98D9-4D80-94DD-2609A3202A1E}" destId="{C81A7212-A048-4DA7-B91E-B054DA17DF20}" srcOrd="0" destOrd="0" presId="urn:microsoft.com/office/officeart/2018/2/layout/IconCircleList"/>
    <dgm:cxn modelId="{90CB6F39-B2FC-45D6-98A4-A175B857C8D0}" type="presOf" srcId="{95841F75-6B3A-408C-92CE-7C5DD4AFF39E}" destId="{99BC5198-631D-43A8-87BE-D573EAC0F02E}" srcOrd="0" destOrd="0" presId="urn:microsoft.com/office/officeart/2018/2/layout/IconCircleList"/>
    <dgm:cxn modelId="{D0247060-5468-4D4D-B090-7FFA61875B9C}" type="presOf" srcId="{64CEBC54-D8D5-4931-B745-5995EFEA8D14}" destId="{D23C8A60-A23B-4F59-9DD4-0185C31C688F}" srcOrd="0" destOrd="0" presId="urn:microsoft.com/office/officeart/2018/2/layout/IconCircleList"/>
    <dgm:cxn modelId="{91CFB560-D1CD-4640-B3D9-16B7AAD6934C}" type="presOf" srcId="{0DD8E176-55BF-4745-84C0-EE5DBD7673F6}" destId="{CBBE6703-E5BD-42BB-B1F8-0526FD3CB4C3}" srcOrd="0" destOrd="0" presId="urn:microsoft.com/office/officeart/2018/2/layout/IconCircleList"/>
    <dgm:cxn modelId="{39A73A69-F0AD-4641-B6E7-74EFBD466E70}" srcId="{58C133DE-ED11-40E6-8F2C-436CFCD10BE1}" destId="{AB062C10-98D9-4D80-94DD-2609A3202A1E}" srcOrd="1" destOrd="0" parTransId="{556E53C1-FC27-419B-B610-51B20D9CF147}" sibTransId="{95841F75-6B3A-408C-92CE-7C5DD4AFF39E}"/>
    <dgm:cxn modelId="{E78BCB49-EDBC-4069-A336-05740FC8B276}" type="presOf" srcId="{6417CCFE-707B-4FB3-92F8-FE9037DED88C}" destId="{6401B160-8ED2-40DB-A4FA-59E5F445392F}" srcOrd="0" destOrd="0" presId="urn:microsoft.com/office/officeart/2018/2/layout/IconCircleList"/>
    <dgm:cxn modelId="{E5D8244E-A8AD-4C09-B526-4FB1D6C64BEE}" srcId="{58C133DE-ED11-40E6-8F2C-436CFCD10BE1}" destId="{64CEBC54-D8D5-4931-B745-5995EFEA8D14}" srcOrd="5" destOrd="0" parTransId="{C89825A1-01BE-4E45-96EE-EB820475B4DB}" sibTransId="{5CD38809-70E3-416A-9011-18F05E2A2B06}"/>
    <dgm:cxn modelId="{8662E574-9F50-4293-BCA7-1BBC80407EC1}" type="presOf" srcId="{C657310B-EC1D-437F-B7F5-49B2419CDA23}" destId="{A8301F37-9359-4CB3-8F24-DFD85310CBE6}" srcOrd="0" destOrd="0" presId="urn:microsoft.com/office/officeart/2018/2/layout/IconCircleList"/>
    <dgm:cxn modelId="{83A56878-D862-4480-B201-B7C17711A64E}" type="presOf" srcId="{61035079-E2B3-49FD-825F-9898866C861B}" destId="{2699AEAA-C809-4149-99B4-25D541FD12A9}" srcOrd="0" destOrd="0" presId="urn:microsoft.com/office/officeart/2018/2/layout/IconCircleList"/>
    <dgm:cxn modelId="{099BF179-CBEA-4AD3-ADA8-D7C3E10909B2}" srcId="{58C133DE-ED11-40E6-8F2C-436CFCD10BE1}" destId="{6417CCFE-707B-4FB3-92F8-FE9037DED88C}" srcOrd="0" destOrd="0" parTransId="{CD0C7EA0-3E18-4200-9773-0D5DC8B5B56A}" sibTransId="{4BC19FB2-EEA6-4970-B194-E5267B8767B8}"/>
    <dgm:cxn modelId="{C8BF047E-0041-4521-8B06-87B35A0B5880}" srcId="{58C133DE-ED11-40E6-8F2C-436CFCD10BE1}" destId="{6F5F6A47-DD5D-45ED-BA08-D39D6D731D96}" srcOrd="4" destOrd="0" parTransId="{591C5C59-B21A-40B9-AD70-077DF914AEF2}" sibTransId="{C657310B-EC1D-437F-B7F5-49B2419CDA23}"/>
    <dgm:cxn modelId="{46D14F9C-4C32-4DE5-99F2-DBFC83E7DAA3}" type="presOf" srcId="{4BC19FB2-EEA6-4970-B194-E5267B8767B8}" destId="{BB9E8DBD-1B32-4262-BD85-23EB39C40D15}" srcOrd="0" destOrd="0" presId="urn:microsoft.com/office/officeart/2018/2/layout/IconCircleList"/>
    <dgm:cxn modelId="{212187A3-20BD-4DA7-AFF4-0BE3ED463485}" type="presOf" srcId="{6F5F6A47-DD5D-45ED-BA08-D39D6D731D96}" destId="{A1D5B5FA-C5A1-4495-A67C-8E75E7E84E13}" srcOrd="0" destOrd="0" presId="urn:microsoft.com/office/officeart/2018/2/layout/IconCircleList"/>
    <dgm:cxn modelId="{1F8E85BD-3F13-4483-89EB-FA2727FF14A1}" type="presOf" srcId="{58C133DE-ED11-40E6-8F2C-436CFCD10BE1}" destId="{33A018CA-0BEE-4F5A-81E6-C300521E780B}" srcOrd="0" destOrd="0" presId="urn:microsoft.com/office/officeart/2018/2/layout/IconCircleList"/>
    <dgm:cxn modelId="{9D2481FA-20CD-4DC8-8E52-0335F935BA55}" type="presOf" srcId="{0240547E-D564-43C7-9645-1FDE9CA8D282}" destId="{4A6C14DC-90F8-44D8-A63E-33A2559ACC13}" srcOrd="0" destOrd="0" presId="urn:microsoft.com/office/officeart/2018/2/layout/IconCircleList"/>
    <dgm:cxn modelId="{9BC232FD-7CD6-4486-97DE-DEA60AE5858C}" srcId="{58C133DE-ED11-40E6-8F2C-436CFCD10BE1}" destId="{61035079-E2B3-49FD-825F-9898866C861B}" srcOrd="2" destOrd="0" parTransId="{7AE6EEBA-85EC-4314-B696-2EC1120D49F5}" sibTransId="{0240547E-D564-43C7-9645-1FDE9CA8D282}"/>
    <dgm:cxn modelId="{5F0E574D-1E06-46A0-BBEB-68164FC976CB}" type="presParOf" srcId="{33A018CA-0BEE-4F5A-81E6-C300521E780B}" destId="{08260094-3A3D-402C-BAA5-0E0306CE990C}" srcOrd="0" destOrd="0" presId="urn:microsoft.com/office/officeart/2018/2/layout/IconCircleList"/>
    <dgm:cxn modelId="{4B88F1CF-C61D-4D97-82A3-7649EF28D908}" type="presParOf" srcId="{08260094-3A3D-402C-BAA5-0E0306CE990C}" destId="{D6CA6142-6960-47D6-93D4-ADF164DB7D07}" srcOrd="0" destOrd="0" presId="urn:microsoft.com/office/officeart/2018/2/layout/IconCircleList"/>
    <dgm:cxn modelId="{3E0F59E3-3973-40C5-9E89-F6A45F1B4CF0}" type="presParOf" srcId="{D6CA6142-6960-47D6-93D4-ADF164DB7D07}" destId="{C02FC77A-32FC-461C-8FB5-69FB380A5360}" srcOrd="0" destOrd="0" presId="urn:microsoft.com/office/officeart/2018/2/layout/IconCircleList"/>
    <dgm:cxn modelId="{CEFE2FD2-548D-4F94-97AD-BD1A3B664359}" type="presParOf" srcId="{D6CA6142-6960-47D6-93D4-ADF164DB7D07}" destId="{5F7339D0-E0E6-4D4A-8B95-01D7673D7879}" srcOrd="1" destOrd="0" presId="urn:microsoft.com/office/officeart/2018/2/layout/IconCircleList"/>
    <dgm:cxn modelId="{379D286E-7EB3-49A6-B862-2EC3D44BE36C}" type="presParOf" srcId="{D6CA6142-6960-47D6-93D4-ADF164DB7D07}" destId="{65ABD672-02BB-4924-A112-2D9312991E24}" srcOrd="2" destOrd="0" presId="urn:microsoft.com/office/officeart/2018/2/layout/IconCircleList"/>
    <dgm:cxn modelId="{56889859-D95A-4DE9-8DA6-8C945B60445D}" type="presParOf" srcId="{D6CA6142-6960-47D6-93D4-ADF164DB7D07}" destId="{6401B160-8ED2-40DB-A4FA-59E5F445392F}" srcOrd="3" destOrd="0" presId="urn:microsoft.com/office/officeart/2018/2/layout/IconCircleList"/>
    <dgm:cxn modelId="{BA564548-925F-4D91-8C4D-0F7F3A947778}" type="presParOf" srcId="{08260094-3A3D-402C-BAA5-0E0306CE990C}" destId="{BB9E8DBD-1B32-4262-BD85-23EB39C40D15}" srcOrd="1" destOrd="0" presId="urn:microsoft.com/office/officeart/2018/2/layout/IconCircleList"/>
    <dgm:cxn modelId="{B0117E27-6B5E-40A0-A992-E909AFCAFDF5}" type="presParOf" srcId="{08260094-3A3D-402C-BAA5-0E0306CE990C}" destId="{22407DC0-4DE8-4F85-9EF6-43F2755A1514}" srcOrd="2" destOrd="0" presId="urn:microsoft.com/office/officeart/2018/2/layout/IconCircleList"/>
    <dgm:cxn modelId="{8D363C57-679D-45E1-813F-BCBB0CA722C1}" type="presParOf" srcId="{22407DC0-4DE8-4F85-9EF6-43F2755A1514}" destId="{4278A8D3-0D57-403C-824A-0C2556E46EF0}" srcOrd="0" destOrd="0" presId="urn:microsoft.com/office/officeart/2018/2/layout/IconCircleList"/>
    <dgm:cxn modelId="{89989CE9-7B88-44C2-90CA-B710EBA33C38}" type="presParOf" srcId="{22407DC0-4DE8-4F85-9EF6-43F2755A1514}" destId="{F00C266E-B6EA-4482-B855-3F3CACE84B93}" srcOrd="1" destOrd="0" presId="urn:microsoft.com/office/officeart/2018/2/layout/IconCircleList"/>
    <dgm:cxn modelId="{BA2745DD-D723-403C-AC56-85877D504F51}" type="presParOf" srcId="{22407DC0-4DE8-4F85-9EF6-43F2755A1514}" destId="{FC7DFE47-D14C-4EAD-BFBF-60D8CEC6E9D0}" srcOrd="2" destOrd="0" presId="urn:microsoft.com/office/officeart/2018/2/layout/IconCircleList"/>
    <dgm:cxn modelId="{27A479CB-EE01-48DD-899F-E1C35DD1C9BF}" type="presParOf" srcId="{22407DC0-4DE8-4F85-9EF6-43F2755A1514}" destId="{C81A7212-A048-4DA7-B91E-B054DA17DF20}" srcOrd="3" destOrd="0" presId="urn:microsoft.com/office/officeart/2018/2/layout/IconCircleList"/>
    <dgm:cxn modelId="{34AB61A6-1C43-4829-A40A-C0ADD0620C8E}" type="presParOf" srcId="{08260094-3A3D-402C-BAA5-0E0306CE990C}" destId="{99BC5198-631D-43A8-87BE-D573EAC0F02E}" srcOrd="3" destOrd="0" presId="urn:microsoft.com/office/officeart/2018/2/layout/IconCircleList"/>
    <dgm:cxn modelId="{B6596978-95AD-4815-9DC7-DFAA764E50A4}" type="presParOf" srcId="{08260094-3A3D-402C-BAA5-0E0306CE990C}" destId="{C440B477-61F4-4F9E-B789-47B6D0318440}" srcOrd="4" destOrd="0" presId="urn:microsoft.com/office/officeart/2018/2/layout/IconCircleList"/>
    <dgm:cxn modelId="{8FCCF570-AADC-4678-85D4-5BED069318D2}" type="presParOf" srcId="{C440B477-61F4-4F9E-B789-47B6D0318440}" destId="{65B3E322-FF1C-4568-8A28-D4180474F4AB}" srcOrd="0" destOrd="0" presId="urn:microsoft.com/office/officeart/2018/2/layout/IconCircleList"/>
    <dgm:cxn modelId="{C02B40BD-F1C1-4236-B159-AE4B57D59167}" type="presParOf" srcId="{C440B477-61F4-4F9E-B789-47B6D0318440}" destId="{47035769-6E7B-4DDB-B177-388ECB01D301}" srcOrd="1" destOrd="0" presId="urn:microsoft.com/office/officeart/2018/2/layout/IconCircleList"/>
    <dgm:cxn modelId="{6B27F1BF-A84D-48B9-BE02-ADCF22B1ED2A}" type="presParOf" srcId="{C440B477-61F4-4F9E-B789-47B6D0318440}" destId="{170E3839-9EAA-477B-9DB7-524D3ADD7A62}" srcOrd="2" destOrd="0" presId="urn:microsoft.com/office/officeart/2018/2/layout/IconCircleList"/>
    <dgm:cxn modelId="{1C4B05F1-4C55-472B-A3D5-4EC1A8DE9CE7}" type="presParOf" srcId="{C440B477-61F4-4F9E-B789-47B6D0318440}" destId="{2699AEAA-C809-4149-99B4-25D541FD12A9}" srcOrd="3" destOrd="0" presId="urn:microsoft.com/office/officeart/2018/2/layout/IconCircleList"/>
    <dgm:cxn modelId="{AC4A5939-16C5-4D93-BBCC-0B0DA15F5B97}" type="presParOf" srcId="{08260094-3A3D-402C-BAA5-0E0306CE990C}" destId="{4A6C14DC-90F8-44D8-A63E-33A2559ACC13}" srcOrd="5" destOrd="0" presId="urn:microsoft.com/office/officeart/2018/2/layout/IconCircleList"/>
    <dgm:cxn modelId="{CE33929F-E5C8-42C4-AEAE-5C490569DAE8}" type="presParOf" srcId="{08260094-3A3D-402C-BAA5-0E0306CE990C}" destId="{50EB084E-7DB2-4BBA-9D25-3527E1646668}" srcOrd="6" destOrd="0" presId="urn:microsoft.com/office/officeart/2018/2/layout/IconCircleList"/>
    <dgm:cxn modelId="{63C17AE9-CA67-4273-9794-7BA9C45D6E8E}" type="presParOf" srcId="{50EB084E-7DB2-4BBA-9D25-3527E1646668}" destId="{7BAE53B3-5AEC-45C4-BFB2-3CECD8D21556}" srcOrd="0" destOrd="0" presId="urn:microsoft.com/office/officeart/2018/2/layout/IconCircleList"/>
    <dgm:cxn modelId="{64339AF7-556D-44FC-8378-C4DDAAA90214}" type="presParOf" srcId="{50EB084E-7DB2-4BBA-9D25-3527E1646668}" destId="{26423FC8-CD01-488F-AFF0-A4D6A2646C56}" srcOrd="1" destOrd="0" presId="urn:microsoft.com/office/officeart/2018/2/layout/IconCircleList"/>
    <dgm:cxn modelId="{5BCF1F4E-44B5-4EB0-8C9E-9F106302AEB6}" type="presParOf" srcId="{50EB084E-7DB2-4BBA-9D25-3527E1646668}" destId="{C8DF4D98-2226-498E-8184-1BE67CFDC1E6}" srcOrd="2" destOrd="0" presId="urn:microsoft.com/office/officeart/2018/2/layout/IconCircleList"/>
    <dgm:cxn modelId="{C711137F-C1A8-44B7-9685-93E578591D34}" type="presParOf" srcId="{50EB084E-7DB2-4BBA-9D25-3527E1646668}" destId="{CECAEEBA-F14B-4EC9-A978-F484B6BC25D7}" srcOrd="3" destOrd="0" presId="urn:microsoft.com/office/officeart/2018/2/layout/IconCircleList"/>
    <dgm:cxn modelId="{CCD75D2E-AF12-4250-AC69-BCD340F15F69}" type="presParOf" srcId="{08260094-3A3D-402C-BAA5-0E0306CE990C}" destId="{CBBE6703-E5BD-42BB-B1F8-0526FD3CB4C3}" srcOrd="7" destOrd="0" presId="urn:microsoft.com/office/officeart/2018/2/layout/IconCircleList"/>
    <dgm:cxn modelId="{034EB0B6-73D1-4859-9D76-E188F364DE36}" type="presParOf" srcId="{08260094-3A3D-402C-BAA5-0E0306CE990C}" destId="{4A648D04-BC66-44F1-A284-C55D9EC99F60}" srcOrd="8" destOrd="0" presId="urn:microsoft.com/office/officeart/2018/2/layout/IconCircleList"/>
    <dgm:cxn modelId="{C2B2D8E8-78B4-4012-B5BF-D8BE88628249}" type="presParOf" srcId="{4A648D04-BC66-44F1-A284-C55D9EC99F60}" destId="{1227587E-A8CD-455C-9075-D2529F82228C}" srcOrd="0" destOrd="0" presId="urn:microsoft.com/office/officeart/2018/2/layout/IconCircleList"/>
    <dgm:cxn modelId="{778E3E6A-5B3F-4D0B-A59C-E5E2C0E08AD6}" type="presParOf" srcId="{4A648D04-BC66-44F1-A284-C55D9EC99F60}" destId="{3EE12077-80D3-484C-B75B-D79BACEAB2D1}" srcOrd="1" destOrd="0" presId="urn:microsoft.com/office/officeart/2018/2/layout/IconCircleList"/>
    <dgm:cxn modelId="{88EBF935-4046-41D2-ABEE-0ECDE25FCCF7}" type="presParOf" srcId="{4A648D04-BC66-44F1-A284-C55D9EC99F60}" destId="{F076511C-2122-4918-A187-F27F93F87ED7}" srcOrd="2" destOrd="0" presId="urn:microsoft.com/office/officeart/2018/2/layout/IconCircleList"/>
    <dgm:cxn modelId="{F49A4130-5466-4DA0-986C-316A220879F3}" type="presParOf" srcId="{4A648D04-BC66-44F1-A284-C55D9EC99F60}" destId="{A1D5B5FA-C5A1-4495-A67C-8E75E7E84E13}" srcOrd="3" destOrd="0" presId="urn:microsoft.com/office/officeart/2018/2/layout/IconCircleList"/>
    <dgm:cxn modelId="{AE08672B-D6C1-4EEB-AB07-5F574E366DDB}" type="presParOf" srcId="{08260094-3A3D-402C-BAA5-0E0306CE990C}" destId="{A8301F37-9359-4CB3-8F24-DFD85310CBE6}" srcOrd="9" destOrd="0" presId="urn:microsoft.com/office/officeart/2018/2/layout/IconCircleList"/>
    <dgm:cxn modelId="{5F48A76F-62C0-40CD-A4D4-22AED6DD66DB}" type="presParOf" srcId="{08260094-3A3D-402C-BAA5-0E0306CE990C}" destId="{D6CC7560-0830-4740-A014-659DC15316E4}" srcOrd="10" destOrd="0" presId="urn:microsoft.com/office/officeart/2018/2/layout/IconCircleList"/>
    <dgm:cxn modelId="{D0FAB462-3FA3-45AE-9D7B-C55C3313AA7A}" type="presParOf" srcId="{D6CC7560-0830-4740-A014-659DC15316E4}" destId="{1B504302-7B8E-4BDE-8018-397985AD1195}" srcOrd="0" destOrd="0" presId="urn:microsoft.com/office/officeart/2018/2/layout/IconCircleList"/>
    <dgm:cxn modelId="{36A5BA27-0D30-4E49-9251-98E49CE99A55}" type="presParOf" srcId="{D6CC7560-0830-4740-A014-659DC15316E4}" destId="{8EC895D9-DB15-40CA-959F-85F1C398C525}" srcOrd="1" destOrd="0" presId="urn:microsoft.com/office/officeart/2018/2/layout/IconCircleList"/>
    <dgm:cxn modelId="{6F05EE81-E5C4-44DB-B041-25CCE381BC75}" type="presParOf" srcId="{D6CC7560-0830-4740-A014-659DC15316E4}" destId="{32A6EBEC-4BCB-470A-BAA5-8CDBC5A5185A}" srcOrd="2" destOrd="0" presId="urn:microsoft.com/office/officeart/2018/2/layout/IconCircleList"/>
    <dgm:cxn modelId="{F820FF9B-CD27-4B3A-9DE5-67690CF70D60}" type="presParOf" srcId="{D6CC7560-0830-4740-A014-659DC15316E4}" destId="{D23C8A60-A23B-4F59-9DD4-0185C31C688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71B35-3332-4DE6-9761-5DC13299FF1C}">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ACFCDF-83E6-4539-9F99-9E5FD320854F}">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dirty="0"/>
            <a:t>The fitness industry has a big chance to thrive due to the growing focus on health and the rise of obesity-related health concerns</a:t>
          </a:r>
          <a:endParaRPr lang="en-US" sz="1700" kern="1200" dirty="0"/>
        </a:p>
      </dsp:txBody>
      <dsp:txXfrm>
        <a:off x="765914" y="2943510"/>
        <a:ext cx="4320000" cy="720000"/>
      </dsp:txXfrm>
    </dsp:sp>
    <dsp:sp modelId="{B600D244-64FB-4345-B0FA-F962E2106E90}">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DE83F6-2097-4631-B7FB-3915E15A9630}">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dirty="0"/>
            <a:t>This aligns with the increasing demand for data-driven and personalized fitness solutions.</a:t>
          </a:r>
          <a:endParaRPr lang="en-US" sz="1700" kern="1200" dirty="0"/>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F619-69B0-4D22-9DD6-F8808CB326BB}">
      <dsp:nvSpPr>
        <dsp:cNvPr id="0" name=""/>
        <dsp:cNvSpPr/>
      </dsp:nvSpPr>
      <dsp:spPr>
        <a:xfrm>
          <a:off x="603979" y="651826"/>
          <a:ext cx="1213605" cy="1323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98DF59-AAD8-4D8A-85FE-5D89857EEC84}">
      <dsp:nvSpPr>
        <dsp:cNvPr id="0" name=""/>
        <dsp:cNvSpPr/>
      </dsp:nvSpPr>
      <dsp:spPr>
        <a:xfrm>
          <a:off x="4219" y="1849929"/>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Our Role:</a:t>
          </a:r>
          <a:r>
            <a:rPr lang="en-US" sz="1400" b="0" i="0" kern="1200" dirty="0"/>
            <a:t> Member of the Data Science team</a:t>
          </a:r>
          <a:endParaRPr lang="en-US" sz="1400" kern="1200" dirty="0"/>
        </a:p>
      </dsp:txBody>
      <dsp:txXfrm>
        <a:off x="4219" y="1849929"/>
        <a:ext cx="2413125" cy="587668"/>
      </dsp:txXfrm>
    </dsp:sp>
    <dsp:sp modelId="{ADED0921-FCB4-456D-A305-E78730E6F5DD}">
      <dsp:nvSpPr>
        <dsp:cNvPr id="0" name=""/>
        <dsp:cNvSpPr/>
      </dsp:nvSpPr>
      <dsp:spPr>
        <a:xfrm>
          <a:off x="4219" y="2490589"/>
          <a:ext cx="2413125" cy="1050388"/>
        </a:xfrm>
        <a:prstGeom prst="rect">
          <a:avLst/>
        </a:prstGeom>
        <a:noFill/>
        <a:ln>
          <a:noFill/>
        </a:ln>
        <a:effectLst/>
      </dsp:spPr>
      <dsp:style>
        <a:lnRef idx="0">
          <a:scrgbClr r="0" g="0" b="0"/>
        </a:lnRef>
        <a:fillRef idx="0">
          <a:scrgbClr r="0" g="0" b="0"/>
        </a:fillRef>
        <a:effectRef idx="0">
          <a:scrgbClr r="0" g="0" b="0"/>
        </a:effectRef>
        <a:fontRef idx="minor"/>
      </dsp:style>
    </dsp:sp>
    <dsp:sp modelId="{5B0CB953-F7A6-4B16-89C6-A72B9D4D758C}">
      <dsp:nvSpPr>
        <dsp:cNvPr id="0" name=""/>
        <dsp:cNvSpPr/>
      </dsp:nvSpPr>
      <dsp:spPr>
        <a:xfrm>
          <a:off x="3623906" y="771615"/>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6489B-A68C-4022-8BA2-D3194744BF2A}">
      <dsp:nvSpPr>
        <dsp:cNvPr id="0" name=""/>
        <dsp:cNvSpPr/>
      </dsp:nvSpPr>
      <dsp:spPr>
        <a:xfrm>
          <a:off x="2839641" y="1730140"/>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Responsibility:</a:t>
          </a:r>
          <a:r>
            <a:rPr lang="en-US" sz="1400" b="0" i="0" kern="1200" dirty="0"/>
            <a:t> Design and enhance the predictive obesity classification model</a:t>
          </a:r>
          <a:endParaRPr lang="en-US" sz="1400" kern="1200" dirty="0"/>
        </a:p>
      </dsp:txBody>
      <dsp:txXfrm>
        <a:off x="2839641" y="1730140"/>
        <a:ext cx="2413125" cy="587668"/>
      </dsp:txXfrm>
    </dsp:sp>
    <dsp:sp modelId="{762236E0-95D5-4FED-9C5B-8F2C1CF441E4}">
      <dsp:nvSpPr>
        <dsp:cNvPr id="0" name=""/>
        <dsp:cNvSpPr/>
      </dsp:nvSpPr>
      <dsp:spPr>
        <a:xfrm>
          <a:off x="2839641" y="2370801"/>
          <a:ext cx="2413125" cy="1050388"/>
        </a:xfrm>
        <a:prstGeom prst="rect">
          <a:avLst/>
        </a:prstGeom>
        <a:noFill/>
        <a:ln>
          <a:noFill/>
        </a:ln>
        <a:effectLst/>
      </dsp:spPr>
      <dsp:style>
        <a:lnRef idx="0">
          <a:scrgbClr r="0" g="0" b="0"/>
        </a:lnRef>
        <a:fillRef idx="0">
          <a:scrgbClr r="0" g="0" b="0"/>
        </a:fillRef>
        <a:effectRef idx="0">
          <a:scrgbClr r="0" g="0" b="0"/>
        </a:effectRef>
        <a:fontRef idx="minor"/>
      </dsp:style>
    </dsp:sp>
    <dsp:sp modelId="{6B2BA499-C13F-4813-915C-6A171A1C035B}">
      <dsp:nvSpPr>
        <dsp:cNvPr id="0" name=""/>
        <dsp:cNvSpPr/>
      </dsp:nvSpPr>
      <dsp:spPr>
        <a:xfrm>
          <a:off x="6459328" y="771615"/>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53056-8681-468F-948B-D627B08C6E21}">
      <dsp:nvSpPr>
        <dsp:cNvPr id="0" name=""/>
        <dsp:cNvSpPr/>
      </dsp:nvSpPr>
      <dsp:spPr>
        <a:xfrm>
          <a:off x="5675062" y="1730140"/>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Internal Stakeholders:</a:t>
          </a:r>
          <a:r>
            <a:rPr lang="en-US" sz="1400" b="0" i="0" kern="1200" dirty="0"/>
            <a:t> Collaborate with data engineers, and project managers</a:t>
          </a:r>
          <a:endParaRPr lang="en-US" sz="1400" kern="1200" dirty="0"/>
        </a:p>
      </dsp:txBody>
      <dsp:txXfrm>
        <a:off x="5675062" y="1730140"/>
        <a:ext cx="2413125" cy="587668"/>
      </dsp:txXfrm>
    </dsp:sp>
    <dsp:sp modelId="{E58F8100-DF2F-4FE4-BF3E-EEF455C1502F}">
      <dsp:nvSpPr>
        <dsp:cNvPr id="0" name=""/>
        <dsp:cNvSpPr/>
      </dsp:nvSpPr>
      <dsp:spPr>
        <a:xfrm>
          <a:off x="5675062" y="2370801"/>
          <a:ext cx="2413125" cy="1050388"/>
        </a:xfrm>
        <a:prstGeom prst="rect">
          <a:avLst/>
        </a:prstGeom>
        <a:noFill/>
        <a:ln>
          <a:noFill/>
        </a:ln>
        <a:effectLst/>
      </dsp:spPr>
      <dsp:style>
        <a:lnRef idx="0">
          <a:scrgbClr r="0" g="0" b="0"/>
        </a:lnRef>
        <a:fillRef idx="0">
          <a:scrgbClr r="0" g="0" b="0"/>
        </a:fillRef>
        <a:effectRef idx="0">
          <a:scrgbClr r="0" g="0" b="0"/>
        </a:effectRef>
        <a:fontRef idx="minor"/>
      </dsp:style>
    </dsp:sp>
    <dsp:sp modelId="{410EF4D5-7C09-45BD-9D33-47E09558ADD2}">
      <dsp:nvSpPr>
        <dsp:cNvPr id="0" name=""/>
        <dsp:cNvSpPr/>
      </dsp:nvSpPr>
      <dsp:spPr>
        <a:xfrm>
          <a:off x="9294750" y="771615"/>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82638-AAF8-440E-B6B8-C7CE9F67ECB9}">
      <dsp:nvSpPr>
        <dsp:cNvPr id="0" name=""/>
        <dsp:cNvSpPr/>
      </dsp:nvSpPr>
      <dsp:spPr>
        <a:xfrm>
          <a:off x="8510484" y="1730140"/>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a:t>External Beneficiaries:</a:t>
          </a:r>
          <a:endParaRPr lang="en-US" sz="1400" kern="1200"/>
        </a:p>
      </dsp:txBody>
      <dsp:txXfrm>
        <a:off x="8510484" y="1730140"/>
        <a:ext cx="2413125" cy="587668"/>
      </dsp:txXfrm>
    </dsp:sp>
    <dsp:sp modelId="{62372111-CF04-42DC-9A9F-81C5A621F78A}">
      <dsp:nvSpPr>
        <dsp:cNvPr id="0" name=""/>
        <dsp:cNvSpPr/>
      </dsp:nvSpPr>
      <dsp:spPr>
        <a:xfrm>
          <a:off x="8358433" y="2086597"/>
          <a:ext cx="2413125" cy="1050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Fitness Professionals:</a:t>
          </a:r>
          <a:r>
            <a:rPr lang="en-US" sz="1100" b="0" i="0" kern="1200" dirty="0"/>
            <a:t> Utilize the model for tailored client services</a:t>
          </a:r>
          <a:endParaRPr lang="en-US" sz="1100" kern="1200" dirty="0"/>
        </a:p>
        <a:p>
          <a:pPr marL="0" lvl="0" indent="0" algn="ctr" defTabSz="488950">
            <a:lnSpc>
              <a:spcPct val="90000"/>
            </a:lnSpc>
            <a:spcBef>
              <a:spcPct val="0"/>
            </a:spcBef>
            <a:spcAft>
              <a:spcPct val="35000"/>
            </a:spcAft>
            <a:buNone/>
          </a:pPr>
          <a:r>
            <a:rPr lang="en-US" sz="1100" b="1" i="0" kern="1200" dirty="0"/>
            <a:t>Healthcare Providers:</a:t>
          </a:r>
          <a:r>
            <a:rPr lang="en-US" sz="1100" b="0" i="0" kern="1200" dirty="0"/>
            <a:t> Leverage insights for proactive health management</a:t>
          </a:r>
          <a:endParaRPr lang="en-US" sz="1100" kern="1200" dirty="0"/>
        </a:p>
        <a:p>
          <a:pPr marL="0" lvl="0" indent="0" algn="ctr" defTabSz="488950">
            <a:lnSpc>
              <a:spcPct val="90000"/>
            </a:lnSpc>
            <a:spcBef>
              <a:spcPct val="0"/>
            </a:spcBef>
            <a:spcAft>
              <a:spcPct val="35000"/>
            </a:spcAft>
            <a:buNone/>
          </a:pPr>
          <a:r>
            <a:rPr lang="en-US" sz="1100" b="1" i="0" kern="1200"/>
            <a:t>Individuals Seeking Fitness Guidance:</a:t>
          </a:r>
          <a:r>
            <a:rPr lang="en-US" sz="1100" b="0" i="0" kern="1200"/>
            <a:t> Receive personalized recommendations</a:t>
          </a:r>
          <a:endParaRPr lang="en-US" sz="1100" kern="1200"/>
        </a:p>
      </dsp:txBody>
      <dsp:txXfrm>
        <a:off x="8358433" y="2086597"/>
        <a:ext cx="2413125" cy="1050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8768B-39DE-46E0-B566-98B94B77E0FC}">
      <dsp:nvSpPr>
        <dsp:cNvPr id="0" name=""/>
        <dsp:cNvSpPr/>
      </dsp:nvSpPr>
      <dsp:spPr>
        <a:xfrm>
          <a:off x="149530"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5–8 Oct.</a:t>
          </a:r>
        </a:p>
      </dsp:txBody>
      <dsp:txXfrm>
        <a:off x="149530" y="2391783"/>
        <a:ext cx="1196243" cy="503298"/>
      </dsp:txXfrm>
    </dsp:sp>
    <dsp:sp modelId="{D42FB631-7564-49EA-B36A-9B2845D65F6B}">
      <dsp:nvSpPr>
        <dsp:cNvPr id="0" name=""/>
        <dsp:cNvSpPr/>
      </dsp:nvSpPr>
      <dsp:spPr>
        <a:xfrm>
          <a:off x="0" y="2137907"/>
          <a:ext cx="5981216" cy="1781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BA7323C-07CB-4DE5-844A-85EFA8E43C5E}">
      <dsp:nvSpPr>
        <dsp:cNvPr id="0" name=""/>
        <dsp:cNvSpPr/>
      </dsp:nvSpPr>
      <dsp:spPr>
        <a:xfrm>
          <a:off x="89718"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Project Proposal (October 5-8, 2023): This initial phase was focused on defining the project scope, objectives, and deliverables.</a:t>
          </a:r>
        </a:p>
      </dsp:txBody>
      <dsp:txXfrm>
        <a:off x="89718" y="0"/>
        <a:ext cx="1315867" cy="1380731"/>
      </dsp:txXfrm>
    </dsp:sp>
    <dsp:sp modelId="{5B6E7398-911E-4F47-BC09-837E693C1876}">
      <dsp:nvSpPr>
        <dsp:cNvPr id="0" name=""/>
        <dsp:cNvSpPr/>
      </dsp:nvSpPr>
      <dsp:spPr>
        <a:xfrm>
          <a:off x="747652"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36FB036C-57DC-41A7-A0A5-87633E7634AB}">
      <dsp:nvSpPr>
        <dsp:cNvPr id="0" name=""/>
        <dsp:cNvSpPr/>
      </dsp:nvSpPr>
      <dsp:spPr>
        <a:xfrm>
          <a:off x="897182"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9–16 Oct.</a:t>
          </a:r>
        </a:p>
      </dsp:txBody>
      <dsp:txXfrm>
        <a:off x="897182" y="1558890"/>
        <a:ext cx="1196243" cy="503298"/>
      </dsp:txXfrm>
    </dsp:sp>
    <dsp:sp modelId="{080660FD-4117-4DF9-B79D-68FABF5B55B3}">
      <dsp:nvSpPr>
        <dsp:cNvPr id="0" name=""/>
        <dsp:cNvSpPr/>
      </dsp:nvSpPr>
      <dsp:spPr>
        <a:xfrm>
          <a:off x="837370" y="3073241"/>
          <a:ext cx="1315867" cy="11455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Data Collection (October 9-16, 2023): This stage involved gathering the necessary data for your project.</a:t>
          </a:r>
        </a:p>
      </dsp:txBody>
      <dsp:txXfrm>
        <a:off x="837370" y="3073241"/>
        <a:ext cx="1315867" cy="1145575"/>
      </dsp:txXfrm>
    </dsp:sp>
    <dsp:sp modelId="{CFD93589-5DB0-4C84-9A6E-EDB8AF5CCB9B}">
      <dsp:nvSpPr>
        <dsp:cNvPr id="0" name=""/>
        <dsp:cNvSpPr/>
      </dsp:nvSpPr>
      <dsp:spPr>
        <a:xfrm>
          <a:off x="1495304"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1FBFB551-69DF-49EF-9D17-28E418F64E32}">
      <dsp:nvSpPr>
        <dsp:cNvPr id="0" name=""/>
        <dsp:cNvSpPr/>
      </dsp:nvSpPr>
      <dsp:spPr>
        <a:xfrm>
          <a:off x="691977"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8D9B899-E435-4F0F-BAA7-D25801F70D2E}">
      <dsp:nvSpPr>
        <dsp:cNvPr id="0" name=""/>
        <dsp:cNvSpPr/>
      </dsp:nvSpPr>
      <dsp:spPr>
        <a:xfrm>
          <a:off x="1439629"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03961B9-5C45-4D64-965F-E09AE126B0F3}">
      <dsp:nvSpPr>
        <dsp:cNvPr id="0" name=""/>
        <dsp:cNvSpPr/>
      </dsp:nvSpPr>
      <dsp:spPr>
        <a:xfrm>
          <a:off x="1644834"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18–24 Oct.</a:t>
          </a:r>
        </a:p>
      </dsp:txBody>
      <dsp:txXfrm>
        <a:off x="1644834" y="2391783"/>
        <a:ext cx="1196243" cy="503298"/>
      </dsp:txXfrm>
    </dsp:sp>
    <dsp:sp modelId="{F3EB9D91-6EF3-41A9-BFFE-4BA0C0D5066C}">
      <dsp:nvSpPr>
        <dsp:cNvPr id="0" name=""/>
        <dsp:cNvSpPr/>
      </dsp:nvSpPr>
      <dsp:spPr>
        <a:xfrm>
          <a:off x="1585022"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Data Preprocessing (October 18-24, 2023): During this phase, the collected data was cleaned, transformed, and prepared for analysis.</a:t>
          </a:r>
        </a:p>
      </dsp:txBody>
      <dsp:txXfrm>
        <a:off x="1585022" y="0"/>
        <a:ext cx="1315867" cy="1380731"/>
      </dsp:txXfrm>
    </dsp:sp>
    <dsp:sp modelId="{529B51CA-7E45-46A6-BC4C-AE39F8293AC4}">
      <dsp:nvSpPr>
        <dsp:cNvPr id="0" name=""/>
        <dsp:cNvSpPr/>
      </dsp:nvSpPr>
      <dsp:spPr>
        <a:xfrm>
          <a:off x="2242956"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44670D4A-34A5-4562-8869-E1DE30F141DD}">
      <dsp:nvSpPr>
        <dsp:cNvPr id="0" name=""/>
        <dsp:cNvSpPr/>
      </dsp:nvSpPr>
      <dsp:spPr>
        <a:xfrm>
          <a:off x="2392486"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24 Oct. – 2 Nov. 2023</a:t>
          </a:r>
        </a:p>
      </dsp:txBody>
      <dsp:txXfrm>
        <a:off x="2392486" y="1558890"/>
        <a:ext cx="1196243" cy="503298"/>
      </dsp:txXfrm>
    </dsp:sp>
    <dsp:sp modelId="{CD2B2F67-37B0-488B-AB0A-C989B893B957}">
      <dsp:nvSpPr>
        <dsp:cNvPr id="0" name=""/>
        <dsp:cNvSpPr/>
      </dsp:nvSpPr>
      <dsp:spPr>
        <a:xfrm>
          <a:off x="2332674" y="3073241"/>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Model Development (October 24 - November 2, 2023): Here, the focus was on developing the model based on the preprocessed data.</a:t>
          </a:r>
        </a:p>
      </dsp:txBody>
      <dsp:txXfrm>
        <a:off x="2332674" y="3073241"/>
        <a:ext cx="1315867" cy="1380731"/>
      </dsp:txXfrm>
    </dsp:sp>
    <dsp:sp modelId="{181AAE76-4A7A-4A6B-8CDC-B410D03C87D0}">
      <dsp:nvSpPr>
        <dsp:cNvPr id="0" name=""/>
        <dsp:cNvSpPr/>
      </dsp:nvSpPr>
      <dsp:spPr>
        <a:xfrm>
          <a:off x="2990608"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09DE26FC-5E11-48ED-9B9F-7AA09588D1E7}">
      <dsp:nvSpPr>
        <dsp:cNvPr id="0" name=""/>
        <dsp:cNvSpPr/>
      </dsp:nvSpPr>
      <dsp:spPr>
        <a:xfrm>
          <a:off x="2187281"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6CC6BCB-41F2-486A-AA45-DB07261DFD3B}">
      <dsp:nvSpPr>
        <dsp:cNvPr id="0" name=""/>
        <dsp:cNvSpPr/>
      </dsp:nvSpPr>
      <dsp:spPr>
        <a:xfrm>
          <a:off x="2934933"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F53C4C1-0CF8-47B6-872E-43B687574EC7}">
      <dsp:nvSpPr>
        <dsp:cNvPr id="0" name=""/>
        <dsp:cNvSpPr/>
      </dsp:nvSpPr>
      <dsp:spPr>
        <a:xfrm>
          <a:off x="3140138"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2–8 Nov.</a:t>
          </a:r>
        </a:p>
      </dsp:txBody>
      <dsp:txXfrm>
        <a:off x="3140138" y="2391783"/>
        <a:ext cx="1196243" cy="503298"/>
      </dsp:txXfrm>
    </dsp:sp>
    <dsp:sp modelId="{7EE9BE5B-4201-4992-B31B-FC3D85836C78}">
      <dsp:nvSpPr>
        <dsp:cNvPr id="0" name=""/>
        <dsp:cNvSpPr/>
      </dsp:nvSpPr>
      <dsp:spPr>
        <a:xfrm>
          <a:off x="3080326"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Model Testing (November 2-8, 2023): This phase involved rigorously testing the model to ensure its accuracy and effectiveness.</a:t>
          </a:r>
        </a:p>
      </dsp:txBody>
      <dsp:txXfrm>
        <a:off x="3080326" y="0"/>
        <a:ext cx="1315867" cy="1380731"/>
      </dsp:txXfrm>
    </dsp:sp>
    <dsp:sp modelId="{182C6198-924C-4C2D-B59E-55056DD4D1BF}">
      <dsp:nvSpPr>
        <dsp:cNvPr id="0" name=""/>
        <dsp:cNvSpPr/>
      </dsp:nvSpPr>
      <dsp:spPr>
        <a:xfrm>
          <a:off x="3738260"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6C3B724C-9D8E-4607-865D-7FC5F5704599}">
      <dsp:nvSpPr>
        <dsp:cNvPr id="0" name=""/>
        <dsp:cNvSpPr/>
      </dsp:nvSpPr>
      <dsp:spPr>
        <a:xfrm>
          <a:off x="3887791"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dirty="0"/>
            <a:t>9–14 Nov.</a:t>
          </a:r>
        </a:p>
      </dsp:txBody>
      <dsp:txXfrm>
        <a:off x="3887791" y="1558890"/>
        <a:ext cx="1196243" cy="503298"/>
      </dsp:txXfrm>
    </dsp:sp>
    <dsp:sp modelId="{D8A82026-9F49-4246-AF49-0DF7813FE572}">
      <dsp:nvSpPr>
        <dsp:cNvPr id="0" name=""/>
        <dsp:cNvSpPr/>
      </dsp:nvSpPr>
      <dsp:spPr>
        <a:xfrm>
          <a:off x="3827978" y="3073241"/>
          <a:ext cx="1315867" cy="8349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Performance Analysis (November 9-14, 2023)</a:t>
          </a:r>
        </a:p>
      </dsp:txBody>
      <dsp:txXfrm>
        <a:off x="3827978" y="3073241"/>
        <a:ext cx="1315867" cy="834911"/>
      </dsp:txXfrm>
    </dsp:sp>
    <dsp:sp modelId="{B6C0A46A-83F4-4F04-A895-0352D603F71A}">
      <dsp:nvSpPr>
        <dsp:cNvPr id="0" name=""/>
        <dsp:cNvSpPr/>
      </dsp:nvSpPr>
      <dsp:spPr>
        <a:xfrm>
          <a:off x="4485912"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3F205579-25E4-4D80-8F63-31C74456188C}">
      <dsp:nvSpPr>
        <dsp:cNvPr id="0" name=""/>
        <dsp:cNvSpPr/>
      </dsp:nvSpPr>
      <dsp:spPr>
        <a:xfrm>
          <a:off x="3682585"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C879DD6-DA55-406D-8126-7884DD5F2263}">
      <dsp:nvSpPr>
        <dsp:cNvPr id="0" name=""/>
        <dsp:cNvSpPr/>
      </dsp:nvSpPr>
      <dsp:spPr>
        <a:xfrm>
          <a:off x="4430238"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6756317-7B34-4798-A0B6-D29F9CB0DCB3}">
      <dsp:nvSpPr>
        <dsp:cNvPr id="0" name=""/>
        <dsp:cNvSpPr/>
      </dsp:nvSpPr>
      <dsp:spPr>
        <a:xfrm>
          <a:off x="4635443"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dirty="0"/>
            <a:t>15–21 Nov.</a:t>
          </a:r>
        </a:p>
      </dsp:txBody>
      <dsp:txXfrm>
        <a:off x="4635443" y="2391783"/>
        <a:ext cx="1196243" cy="503298"/>
      </dsp:txXfrm>
    </dsp:sp>
    <dsp:sp modelId="{E9A50E58-600B-43A5-9A3E-6163C00B166F}">
      <dsp:nvSpPr>
        <dsp:cNvPr id="0" name=""/>
        <dsp:cNvSpPr/>
      </dsp:nvSpPr>
      <dsp:spPr>
        <a:xfrm>
          <a:off x="4563182" y="771325"/>
          <a:ext cx="1315867" cy="6213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Recommendation Systems</a:t>
          </a:r>
        </a:p>
      </dsp:txBody>
      <dsp:txXfrm>
        <a:off x="4563182" y="771325"/>
        <a:ext cx="1315867" cy="621329"/>
      </dsp:txXfrm>
    </dsp:sp>
    <dsp:sp modelId="{816CD119-2BE1-4824-BF66-FBCF88FCAB3E}">
      <dsp:nvSpPr>
        <dsp:cNvPr id="0" name=""/>
        <dsp:cNvSpPr/>
      </dsp:nvSpPr>
      <dsp:spPr>
        <a:xfrm>
          <a:off x="5233564"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17A81837-6180-45F7-B40A-B931A1DC2426}">
      <dsp:nvSpPr>
        <dsp:cNvPr id="0" name=""/>
        <dsp:cNvSpPr/>
      </dsp:nvSpPr>
      <dsp:spPr>
        <a:xfrm>
          <a:off x="5177890"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99CC6-4C81-4176-B0BC-A7ECB627089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09BBD-DC21-45C8-9041-728953C2208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756171-2021-48F2-86E0-596F012B9A5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Complex Patterns:</a:t>
          </a:r>
          <a:r>
            <a:rPr lang="en-US" sz="2100" kern="1200" dirty="0"/>
            <a:t> Classification leverages supervised learning to recognize complex patterns in lifestyle and behavioral data, enabling accurate identification of obesity risk categories.</a:t>
          </a:r>
        </a:p>
      </dsp:txBody>
      <dsp:txXfrm>
        <a:off x="1435590" y="531"/>
        <a:ext cx="9080009" cy="1242935"/>
      </dsp:txXfrm>
    </dsp:sp>
    <dsp:sp modelId="{79A741C8-9BA3-4A1D-8FE9-EECCA7247C6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00F59-574B-41AF-A39E-27A155F48CA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886E7-4603-462D-9D00-9CA9A8CF14D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Personalized Interventions:</a:t>
          </a:r>
          <a:r>
            <a:rPr lang="en-US" sz="2100" kern="1200" dirty="0"/>
            <a:t> By employing classification, we can tailor fitness plans based on individual risk levels, optimizing the effectiveness of interventions for weight management.</a:t>
          </a:r>
        </a:p>
      </dsp:txBody>
      <dsp:txXfrm>
        <a:off x="1435590" y="1554201"/>
        <a:ext cx="9080009" cy="1242935"/>
      </dsp:txXfrm>
    </dsp:sp>
    <dsp:sp modelId="{2593CDE3-2930-45B4-AEDA-EB19C8AABABA}">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79D6D-7752-4E82-A2C9-1585731A3BC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F8CAD-7166-4ADE-B64E-782F56D5030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Actionable Insights:</a:t>
          </a:r>
          <a:r>
            <a:rPr lang="en-US" sz="2100" kern="1200" dirty="0"/>
            <a:t> Classification provides actionable insights for fitness professionals, facilitating precise guidance and enhancing the overall impact on clients' health and wellness.</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FC77A-32FC-461C-8FB5-69FB380A5360}">
      <dsp:nvSpPr>
        <dsp:cNvPr id="0" name=""/>
        <dsp:cNvSpPr/>
      </dsp:nvSpPr>
      <dsp:spPr>
        <a:xfrm>
          <a:off x="1227903" y="28682"/>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339D0-E0E6-4D4A-8B95-01D7673D7879}">
      <dsp:nvSpPr>
        <dsp:cNvPr id="0" name=""/>
        <dsp:cNvSpPr/>
      </dsp:nvSpPr>
      <dsp:spPr>
        <a:xfrm>
          <a:off x="1403512" y="204291"/>
          <a:ext cx="485014" cy="4850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01B160-8ED2-40DB-A4FA-59E5F445392F}">
      <dsp:nvSpPr>
        <dsp:cNvPr id="0" name=""/>
        <dsp:cNvSpPr/>
      </dsp:nvSpPr>
      <dsp:spPr>
        <a:xfrm>
          <a:off x="2243328" y="28682"/>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dirty="0"/>
            <a:t>Data-Driven Insights into Obesity Levels</a:t>
          </a:r>
          <a:endParaRPr lang="en-US" sz="1700" kern="1200" dirty="0"/>
        </a:p>
      </dsp:txBody>
      <dsp:txXfrm>
        <a:off x="2243328" y="28682"/>
        <a:ext cx="1971118" cy="836232"/>
      </dsp:txXfrm>
    </dsp:sp>
    <dsp:sp modelId="{4278A8D3-0D57-403C-824A-0C2556E46EF0}">
      <dsp:nvSpPr>
        <dsp:cNvPr id="0" name=""/>
        <dsp:cNvSpPr/>
      </dsp:nvSpPr>
      <dsp:spPr>
        <a:xfrm>
          <a:off x="4557899" y="28682"/>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C266E-B6EA-4482-B855-3F3CACE84B93}">
      <dsp:nvSpPr>
        <dsp:cNvPr id="0" name=""/>
        <dsp:cNvSpPr/>
      </dsp:nvSpPr>
      <dsp:spPr>
        <a:xfrm>
          <a:off x="4733507" y="204291"/>
          <a:ext cx="485014" cy="4850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A7212-A048-4DA7-B91E-B054DA17DF20}">
      <dsp:nvSpPr>
        <dsp:cNvPr id="0" name=""/>
        <dsp:cNvSpPr/>
      </dsp:nvSpPr>
      <dsp:spPr>
        <a:xfrm>
          <a:off x="5573323" y="28682"/>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Targeted Health Programs</a:t>
          </a:r>
          <a:endParaRPr lang="en-US" sz="1700" kern="1200" dirty="0"/>
        </a:p>
      </dsp:txBody>
      <dsp:txXfrm>
        <a:off x="5573323" y="28682"/>
        <a:ext cx="1971118" cy="836232"/>
      </dsp:txXfrm>
    </dsp:sp>
    <dsp:sp modelId="{65B3E322-FF1C-4568-8A28-D4180474F4AB}">
      <dsp:nvSpPr>
        <dsp:cNvPr id="0" name=""/>
        <dsp:cNvSpPr/>
      </dsp:nvSpPr>
      <dsp:spPr>
        <a:xfrm>
          <a:off x="1227903" y="1525869"/>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35769-6E7B-4DDB-B177-388ECB01D301}">
      <dsp:nvSpPr>
        <dsp:cNvPr id="0" name=""/>
        <dsp:cNvSpPr/>
      </dsp:nvSpPr>
      <dsp:spPr>
        <a:xfrm>
          <a:off x="1403512" y="1701478"/>
          <a:ext cx="485014" cy="4850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9AEAA-C809-4149-99B4-25D541FD12A9}">
      <dsp:nvSpPr>
        <dsp:cNvPr id="0" name=""/>
        <dsp:cNvSpPr/>
      </dsp:nvSpPr>
      <dsp:spPr>
        <a:xfrm>
          <a:off x="2243328" y="1525869"/>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Preventive Healthcare</a:t>
          </a:r>
          <a:endParaRPr lang="en-US" sz="1700" kern="1200"/>
        </a:p>
      </dsp:txBody>
      <dsp:txXfrm>
        <a:off x="2243328" y="1525869"/>
        <a:ext cx="1971118" cy="836232"/>
      </dsp:txXfrm>
    </dsp:sp>
    <dsp:sp modelId="{7BAE53B3-5AEC-45C4-BFB2-3CECD8D21556}">
      <dsp:nvSpPr>
        <dsp:cNvPr id="0" name=""/>
        <dsp:cNvSpPr/>
      </dsp:nvSpPr>
      <dsp:spPr>
        <a:xfrm>
          <a:off x="4557899" y="1525869"/>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23FC8-CD01-488F-AFF0-A4D6A2646C56}">
      <dsp:nvSpPr>
        <dsp:cNvPr id="0" name=""/>
        <dsp:cNvSpPr/>
      </dsp:nvSpPr>
      <dsp:spPr>
        <a:xfrm>
          <a:off x="4733507" y="1701478"/>
          <a:ext cx="485014" cy="4850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CAEEBA-F14B-4EC9-A978-F484B6BC25D7}">
      <dsp:nvSpPr>
        <dsp:cNvPr id="0" name=""/>
        <dsp:cNvSpPr/>
      </dsp:nvSpPr>
      <dsp:spPr>
        <a:xfrm>
          <a:off x="5573323" y="1525869"/>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Expand Dataset</a:t>
          </a:r>
          <a:endParaRPr lang="en-US" sz="1700" kern="1200"/>
        </a:p>
      </dsp:txBody>
      <dsp:txXfrm>
        <a:off x="5573323" y="1525869"/>
        <a:ext cx="1971118" cy="836232"/>
      </dsp:txXfrm>
    </dsp:sp>
    <dsp:sp modelId="{1227587E-A8CD-455C-9075-D2529F82228C}">
      <dsp:nvSpPr>
        <dsp:cNvPr id="0" name=""/>
        <dsp:cNvSpPr/>
      </dsp:nvSpPr>
      <dsp:spPr>
        <a:xfrm>
          <a:off x="1227903" y="3023056"/>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12077-80D3-484C-B75B-D79BACEAB2D1}">
      <dsp:nvSpPr>
        <dsp:cNvPr id="0" name=""/>
        <dsp:cNvSpPr/>
      </dsp:nvSpPr>
      <dsp:spPr>
        <a:xfrm>
          <a:off x="1403512" y="3198665"/>
          <a:ext cx="485014" cy="4850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D5B5FA-C5A1-4495-A67C-8E75E7E84E13}">
      <dsp:nvSpPr>
        <dsp:cNvPr id="0" name=""/>
        <dsp:cNvSpPr/>
      </dsp:nvSpPr>
      <dsp:spPr>
        <a:xfrm>
          <a:off x="2243328" y="3023056"/>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Real-World Integration</a:t>
          </a:r>
          <a:endParaRPr lang="en-US" sz="1700" kern="1200"/>
        </a:p>
      </dsp:txBody>
      <dsp:txXfrm>
        <a:off x="2243328" y="3023056"/>
        <a:ext cx="1971118" cy="836232"/>
      </dsp:txXfrm>
    </dsp:sp>
    <dsp:sp modelId="{1B504302-7B8E-4BDE-8018-397985AD1195}">
      <dsp:nvSpPr>
        <dsp:cNvPr id="0" name=""/>
        <dsp:cNvSpPr/>
      </dsp:nvSpPr>
      <dsp:spPr>
        <a:xfrm>
          <a:off x="4557899" y="3023056"/>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895D9-DB15-40CA-959F-85F1C398C525}">
      <dsp:nvSpPr>
        <dsp:cNvPr id="0" name=""/>
        <dsp:cNvSpPr/>
      </dsp:nvSpPr>
      <dsp:spPr>
        <a:xfrm>
          <a:off x="4733507" y="3198665"/>
          <a:ext cx="485014" cy="4850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C8A60-A23B-4F59-9DD4-0185C31C688F}">
      <dsp:nvSpPr>
        <dsp:cNvPr id="0" name=""/>
        <dsp:cNvSpPr/>
      </dsp:nvSpPr>
      <dsp:spPr>
        <a:xfrm>
          <a:off x="5573323" y="3023056"/>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Personalized Fitness Plans &amp; Dietary Guidance</a:t>
          </a:r>
          <a:endParaRPr lang="en-US" sz="1700" kern="1200"/>
        </a:p>
      </dsp:txBody>
      <dsp:txXfrm>
        <a:off x="5573323" y="3023056"/>
        <a:ext cx="1971118" cy="8362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45FDA-D667-5E46-8739-523D4BC8ECE8}" type="datetimeFigureOut">
              <a:rPr lang="en-US" smtClean="0"/>
              <a:t>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7DC49-FD07-D048-AD54-90A81094A86F}" type="slidenum">
              <a:rPr lang="en-US" smtClean="0"/>
              <a:t>‹#›</a:t>
            </a:fld>
            <a:endParaRPr lang="en-US"/>
          </a:p>
        </p:txBody>
      </p:sp>
    </p:spTree>
    <p:extLst>
      <p:ext uri="{BB962C8B-B14F-4D97-AF65-F5344CB8AC3E}">
        <p14:creationId xmlns:p14="http://schemas.microsoft.com/office/powerpoint/2010/main" val="626644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How Stakeholders Cannot Use These Findings:</a:t>
            </a:r>
            <a:endParaRPr lang="en-US" b="0" i="0" dirty="0">
              <a:effectLst/>
              <a:latin typeface="Söhne"/>
            </a:endParaRPr>
          </a:p>
          <a:p>
            <a:pPr algn="l">
              <a:buFont typeface="Arial" panose="020B0604020202020204" pitchFamily="34" charset="0"/>
              <a:buChar char="•"/>
            </a:pPr>
            <a:r>
              <a:rPr lang="en-US" b="1" i="0" dirty="0">
                <a:effectLst/>
                <a:latin typeface="Söhne"/>
              </a:rPr>
              <a:t>Personalized Plan Delivery</a:t>
            </a:r>
            <a:r>
              <a:rPr lang="en-US" b="0" i="0" dirty="0">
                <a:effectLst/>
                <a:latin typeface="Söhne"/>
              </a:rPr>
              <a:t>: The current scope of the project does not include delivering personalized fitness plans, so stakeholders should not expect the model to provide this directly. However, it's identified as a future development area.</a:t>
            </a:r>
          </a:p>
          <a:p>
            <a:pPr algn="l">
              <a:buFont typeface="Arial" panose="020B0604020202020204" pitchFamily="34" charset="0"/>
              <a:buChar char="•"/>
            </a:pPr>
            <a:r>
              <a:rPr lang="en-US" b="1" i="0" dirty="0">
                <a:effectLst/>
                <a:latin typeface="Söhne"/>
              </a:rPr>
              <a:t>Stand-alone Diagnostic Tool</a:t>
            </a:r>
            <a:r>
              <a:rPr lang="en-US" b="0" i="0" dirty="0">
                <a:effectLst/>
                <a:latin typeface="Söhne"/>
              </a:rPr>
              <a:t>: Healthcare providers should not use the model as a stand-alone diagnostic tool for medical treatments without professional medical assessments.</a:t>
            </a:r>
          </a:p>
          <a:p>
            <a:pPr algn="l">
              <a:buFont typeface="Arial" panose="020B0604020202020204" pitchFamily="34" charset="0"/>
              <a:buChar char="•"/>
            </a:pPr>
            <a:r>
              <a:rPr lang="en-US" b="1" i="0" dirty="0">
                <a:effectLst/>
                <a:latin typeface="Söhne"/>
              </a:rPr>
              <a:t>Assurance of Results</a:t>
            </a:r>
            <a:r>
              <a:rPr lang="en-US" b="0" i="0" dirty="0">
                <a:effectLst/>
                <a:latin typeface="Söhne"/>
              </a:rPr>
              <a:t>: While the model provides classification, it does not guarantee health outcomes. Fitness professionals should use the classifications to supplement their expertise, not replace it.</a:t>
            </a:r>
          </a:p>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15</a:t>
            </a:fld>
            <a:endParaRPr lang="en-US"/>
          </a:p>
        </p:txBody>
      </p:sp>
    </p:spTree>
    <p:extLst>
      <p:ext uri="{BB962C8B-B14F-4D97-AF65-F5344CB8AC3E}">
        <p14:creationId xmlns:p14="http://schemas.microsoft.com/office/powerpoint/2010/main" val="257819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16</a:t>
            </a:fld>
            <a:endParaRPr lang="en-US"/>
          </a:p>
        </p:txBody>
      </p:sp>
    </p:spTree>
    <p:extLst>
      <p:ext uri="{BB962C8B-B14F-4D97-AF65-F5344CB8AC3E}">
        <p14:creationId xmlns:p14="http://schemas.microsoft.com/office/powerpoint/2010/main" val="319588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17</a:t>
            </a:fld>
            <a:endParaRPr lang="en-US"/>
          </a:p>
        </p:txBody>
      </p:sp>
    </p:spTree>
    <p:extLst>
      <p:ext uri="{BB962C8B-B14F-4D97-AF65-F5344CB8AC3E}">
        <p14:creationId xmlns:p14="http://schemas.microsoft.com/office/powerpoint/2010/main" val="1872328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18</a:t>
            </a:fld>
            <a:endParaRPr lang="en-US"/>
          </a:p>
        </p:txBody>
      </p:sp>
    </p:spTree>
    <p:extLst>
      <p:ext uri="{BB962C8B-B14F-4D97-AF65-F5344CB8AC3E}">
        <p14:creationId xmlns:p14="http://schemas.microsoft.com/office/powerpoint/2010/main" val="118631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107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86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018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326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015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999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894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410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884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3504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0856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3/1/2025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9831966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pt/vectors/logotipo-fitness-distrito-desporto-18614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pt/vectors/logotipo-fitness-distrito-desporto-186142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A logo of a person running&#10;&#10;Description automatically generated">
            <a:extLst>
              <a:ext uri="{FF2B5EF4-FFF2-40B4-BE49-F238E27FC236}">
                <a16:creationId xmlns:a16="http://schemas.microsoft.com/office/drawing/2014/main" id="{F11B249A-7956-D7C4-9C56-3BFB748946D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806" b="874"/>
          <a:stretch/>
        </p:blipFill>
        <p:spPr>
          <a:xfrm>
            <a:off x="4175312" y="0"/>
            <a:ext cx="9669642" cy="6857990"/>
          </a:xfrm>
          <a:prstGeom prst="rect">
            <a:avLst/>
          </a:prstGeom>
        </p:spPr>
      </p:pic>
      <p:sp>
        <p:nvSpPr>
          <p:cNvPr id="86" name="Rectangle 8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4788EB-DCAE-E056-C5E2-574031DB4263}"/>
              </a:ext>
            </a:extLst>
          </p:cNvPr>
          <p:cNvSpPr>
            <a:spLocks noGrp="1"/>
          </p:cNvSpPr>
          <p:nvPr>
            <p:ph type="ctrTitle"/>
          </p:nvPr>
        </p:nvSpPr>
        <p:spPr>
          <a:xfrm>
            <a:off x="447224" y="2479337"/>
            <a:ext cx="4810576" cy="549688"/>
          </a:xfrm>
          <a:noFill/>
        </p:spPr>
        <p:txBody>
          <a:bodyPr>
            <a:noAutofit/>
          </a:bodyPr>
          <a:lstStyle/>
          <a:p>
            <a:pPr algn="l"/>
            <a:r>
              <a:rPr lang="en-US" sz="4800" b="1" i="1" u="none" strike="noStrike" dirty="0" err="1">
                <a:solidFill>
                  <a:schemeClr val="accent1">
                    <a:lumMod val="75000"/>
                  </a:schemeClr>
                </a:solidFill>
                <a:effectLst/>
                <a:latin typeface="Times New Roman" panose="02020603050405020304" pitchFamily="18" charset="0"/>
                <a:cs typeface="Times New Roman" panose="02020603050405020304" pitchFamily="18" charset="0"/>
              </a:rPr>
              <a:t>FitVista</a:t>
            </a:r>
            <a:br>
              <a:rPr lang="en-US" sz="4800" b="1" i="0" u="none" strike="noStrike" dirty="0">
                <a:effectLst/>
                <a:latin typeface="Times New Roman" panose="02020603050405020304" pitchFamily="18" charset="0"/>
                <a:cs typeface="Times New Roman" panose="02020603050405020304" pitchFamily="18" charset="0"/>
              </a:rPr>
            </a:br>
            <a:r>
              <a:rPr lang="en-US" sz="24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Sculpting Wellness</a:t>
            </a:r>
            <a:r>
              <a:rPr lang="en-US" sz="2400" b="1" dirty="0">
                <a:solidFill>
                  <a:schemeClr val="accent3">
                    <a:lumMod val="75000"/>
                  </a:schemeClr>
                </a:solidFill>
                <a:latin typeface="Times New Roman" panose="02020603050405020304" pitchFamily="18" charset="0"/>
                <a:cs typeface="Times New Roman" panose="02020603050405020304" pitchFamily="18" charset="0"/>
              </a:rPr>
              <a:t>,</a:t>
            </a:r>
            <a:r>
              <a:rPr lang="en-US" sz="24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 Shaping Lives</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0FA2B80-FB95-B248-AC01-3079AB24A71C}"/>
              </a:ext>
            </a:extLst>
          </p:cNvPr>
          <p:cNvSpPr>
            <a:spLocks noGrp="1"/>
          </p:cNvSpPr>
          <p:nvPr>
            <p:ph type="subTitle" idx="1"/>
          </p:nvPr>
        </p:nvSpPr>
        <p:spPr>
          <a:xfrm>
            <a:off x="505150" y="4630017"/>
            <a:ext cx="3973386" cy="1485319"/>
          </a:xfrm>
          <a:noFill/>
        </p:spPr>
        <p:txBody>
          <a:bodyPr>
            <a:normAutofit fontScale="92500" lnSpcReduction="20000"/>
          </a:bodyPr>
          <a:lstStyle/>
          <a:p>
            <a:pPr algn="l"/>
            <a:r>
              <a:rPr lang="en-US" dirty="0"/>
              <a:t>Group-14:</a:t>
            </a:r>
          </a:p>
          <a:p>
            <a:pPr algn="l"/>
            <a:r>
              <a:rPr lang="en-US" dirty="0"/>
              <a:t>Nikhil </a:t>
            </a:r>
            <a:r>
              <a:rPr lang="en-US"/>
              <a:t>Sai Vemula</a:t>
            </a:r>
            <a:endParaRPr lang="en-US" dirty="0"/>
          </a:p>
          <a:p>
            <a:pPr algn="l"/>
            <a:r>
              <a:rPr lang="en-US" dirty="0" err="1"/>
              <a:t>Shubhang</a:t>
            </a:r>
            <a:r>
              <a:rPr lang="en-US" dirty="0"/>
              <a:t> </a:t>
            </a:r>
            <a:r>
              <a:rPr lang="en-US" dirty="0" err="1"/>
              <a:t>yadav</a:t>
            </a:r>
            <a:r>
              <a:rPr lang="en-US" dirty="0"/>
              <a:t> </a:t>
            </a:r>
            <a:r>
              <a:rPr lang="en-US" dirty="0" err="1"/>
              <a:t>Sandaveni</a:t>
            </a:r>
            <a:endParaRPr lang="en-US" dirty="0"/>
          </a:p>
          <a:p>
            <a:pPr algn="l"/>
            <a:r>
              <a:rPr lang="en-US" dirty="0"/>
              <a:t>Swapna Vippaturi</a:t>
            </a:r>
          </a:p>
        </p:txBody>
      </p:sp>
    </p:spTree>
    <p:extLst>
      <p:ext uri="{BB962C8B-B14F-4D97-AF65-F5344CB8AC3E}">
        <p14:creationId xmlns:p14="http://schemas.microsoft.com/office/powerpoint/2010/main" val="1583549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CD67FA1-B99D-3D37-CC50-87A25C1828A3}"/>
              </a:ext>
            </a:extLst>
          </p:cNvPr>
          <p:cNvSpPr txBox="1"/>
          <p:nvPr/>
        </p:nvSpPr>
        <p:spPr>
          <a:xfrm>
            <a:off x="8804606" y="3150638"/>
            <a:ext cx="4154863" cy="1754326"/>
          </a:xfrm>
          <a:prstGeom prst="rect">
            <a:avLst/>
          </a:prstGeom>
          <a:noFill/>
        </p:spPr>
        <p:txBody>
          <a:bodyPr wrap="square">
            <a:spAutoFit/>
          </a:bodyPr>
          <a:lstStyle/>
          <a:p>
            <a:r>
              <a:rPr lang="en-IN" dirty="0"/>
              <a:t>•Underweight Less than 18.5</a:t>
            </a:r>
          </a:p>
          <a:p>
            <a:r>
              <a:rPr lang="en-IN" dirty="0"/>
              <a:t>•Normal 18.5 to 24.9</a:t>
            </a:r>
          </a:p>
          <a:p>
            <a:r>
              <a:rPr lang="en-IN" dirty="0"/>
              <a:t>•Overweight 25.0 to 29.9</a:t>
            </a:r>
          </a:p>
          <a:p>
            <a:r>
              <a:rPr lang="en-IN" dirty="0"/>
              <a:t>•Obesity I 30.0 to 34.9</a:t>
            </a:r>
          </a:p>
          <a:p>
            <a:r>
              <a:rPr lang="en-IN" dirty="0"/>
              <a:t>•Obesity II 35.0 to 39.9</a:t>
            </a:r>
          </a:p>
          <a:p>
            <a:r>
              <a:rPr lang="en-IN" dirty="0"/>
              <a:t>•Obesity III Higher than 40</a:t>
            </a:r>
          </a:p>
        </p:txBody>
      </p:sp>
      <p:pic>
        <p:nvPicPr>
          <p:cNvPr id="19" name="Picture 18" descr="A white text with black text&#10;&#10;Description automatically generated">
            <a:extLst>
              <a:ext uri="{FF2B5EF4-FFF2-40B4-BE49-F238E27FC236}">
                <a16:creationId xmlns:a16="http://schemas.microsoft.com/office/drawing/2014/main" id="{C28ABC01-B92A-25AC-D5EA-E29C231F061D}"/>
              </a:ext>
            </a:extLst>
          </p:cNvPr>
          <p:cNvPicPr>
            <a:picLocks noChangeAspect="1"/>
          </p:cNvPicPr>
          <p:nvPr/>
        </p:nvPicPr>
        <p:blipFill>
          <a:blip r:embed="rId2"/>
          <a:stretch>
            <a:fillRect/>
          </a:stretch>
        </p:blipFill>
        <p:spPr>
          <a:xfrm>
            <a:off x="270070" y="722377"/>
            <a:ext cx="8039638" cy="5030241"/>
          </a:xfrm>
          <a:prstGeom prst="rect">
            <a:avLst/>
          </a:prstGeom>
        </p:spPr>
      </p:pic>
      <p:pic>
        <p:nvPicPr>
          <p:cNvPr id="23" name="Picture 22" descr="A black text on a white background&#10;&#10;Description automatically generated">
            <a:extLst>
              <a:ext uri="{FF2B5EF4-FFF2-40B4-BE49-F238E27FC236}">
                <a16:creationId xmlns:a16="http://schemas.microsoft.com/office/drawing/2014/main" id="{9690B608-5E3F-29C5-6BDC-3E1D159D8446}"/>
              </a:ext>
            </a:extLst>
          </p:cNvPr>
          <p:cNvPicPr>
            <a:picLocks noChangeAspect="1"/>
          </p:cNvPicPr>
          <p:nvPr/>
        </p:nvPicPr>
        <p:blipFill>
          <a:blip r:embed="rId3"/>
          <a:stretch>
            <a:fillRect/>
          </a:stretch>
        </p:blipFill>
        <p:spPr>
          <a:xfrm>
            <a:off x="8309708" y="2106593"/>
            <a:ext cx="3801384" cy="771138"/>
          </a:xfrm>
          <a:prstGeom prst="rect">
            <a:avLst/>
          </a:prstGeom>
        </p:spPr>
      </p:pic>
    </p:spTree>
    <p:extLst>
      <p:ext uri="{BB962C8B-B14F-4D97-AF65-F5344CB8AC3E}">
        <p14:creationId xmlns:p14="http://schemas.microsoft.com/office/powerpoint/2010/main" val="189740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and diagram of a graph&#10;&#10;Description automatically generated with medium confidence">
            <a:extLst>
              <a:ext uri="{FF2B5EF4-FFF2-40B4-BE49-F238E27FC236}">
                <a16:creationId xmlns:a16="http://schemas.microsoft.com/office/drawing/2014/main" id="{FB458CDC-B083-3CC7-366D-E00C3E02B200}"/>
              </a:ext>
            </a:extLst>
          </p:cNvPr>
          <p:cNvPicPr>
            <a:picLocks noChangeAspect="1"/>
          </p:cNvPicPr>
          <p:nvPr/>
        </p:nvPicPr>
        <p:blipFill>
          <a:blip r:embed="rId2"/>
          <a:stretch>
            <a:fillRect/>
          </a:stretch>
        </p:blipFill>
        <p:spPr>
          <a:xfrm>
            <a:off x="501442" y="2855738"/>
            <a:ext cx="10874477" cy="3051650"/>
          </a:xfrm>
          <a:prstGeom prst="rect">
            <a:avLst/>
          </a:prstGeom>
        </p:spPr>
      </p:pic>
      <p:sp>
        <p:nvSpPr>
          <p:cNvPr id="9" name="TextBox 8">
            <a:extLst>
              <a:ext uri="{FF2B5EF4-FFF2-40B4-BE49-F238E27FC236}">
                <a16:creationId xmlns:a16="http://schemas.microsoft.com/office/drawing/2014/main" id="{EA64F5BB-F5A1-4170-0B31-381B9E2D12A7}"/>
              </a:ext>
            </a:extLst>
          </p:cNvPr>
          <p:cNvSpPr txBox="1"/>
          <p:nvPr/>
        </p:nvSpPr>
        <p:spPr>
          <a:xfrm>
            <a:off x="501443" y="6062726"/>
            <a:ext cx="10874477" cy="646331"/>
          </a:xfrm>
          <a:prstGeom prst="rect">
            <a:avLst/>
          </a:prstGeom>
          <a:noFill/>
        </p:spPr>
        <p:txBody>
          <a:bodyPr wrap="square">
            <a:spAutoFit/>
          </a:bodyPr>
          <a:lstStyle/>
          <a:p>
            <a:r>
              <a:rPr lang="en-IN" dirty="0"/>
              <a:t>The outliers are observed in individuals aged 35 years or older; however, the majority of the dataset comprises individuals aged between 18 to 40. The histogram distribution is right-skewed so the mean age &gt; median age.</a:t>
            </a:r>
          </a:p>
        </p:txBody>
      </p:sp>
      <p:pic>
        <p:nvPicPr>
          <p:cNvPr id="12" name="Picture 11" descr="A screenshot of a computer&#10;&#10;Description automatically generated">
            <a:extLst>
              <a:ext uri="{FF2B5EF4-FFF2-40B4-BE49-F238E27FC236}">
                <a16:creationId xmlns:a16="http://schemas.microsoft.com/office/drawing/2014/main" id="{A50CA058-E8A6-E17F-4A78-7B12B549607A}"/>
              </a:ext>
            </a:extLst>
          </p:cNvPr>
          <p:cNvPicPr>
            <a:picLocks noChangeAspect="1"/>
          </p:cNvPicPr>
          <p:nvPr/>
        </p:nvPicPr>
        <p:blipFill>
          <a:blip r:embed="rId3"/>
          <a:stretch>
            <a:fillRect/>
          </a:stretch>
        </p:blipFill>
        <p:spPr>
          <a:xfrm>
            <a:off x="988416" y="148943"/>
            <a:ext cx="9900528" cy="2711986"/>
          </a:xfrm>
          <a:prstGeom prst="rect">
            <a:avLst/>
          </a:prstGeom>
        </p:spPr>
      </p:pic>
    </p:spTree>
    <p:extLst>
      <p:ext uri="{BB962C8B-B14F-4D97-AF65-F5344CB8AC3E}">
        <p14:creationId xmlns:p14="http://schemas.microsoft.com/office/powerpoint/2010/main" val="159997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aph with a bar chart&#10;&#10;Description automatically generated with medium confidence">
            <a:extLst>
              <a:ext uri="{FF2B5EF4-FFF2-40B4-BE49-F238E27FC236}">
                <a16:creationId xmlns:a16="http://schemas.microsoft.com/office/drawing/2014/main" id="{6D29BA7B-0060-AA07-7B98-30865EDD8E0F}"/>
              </a:ext>
            </a:extLst>
          </p:cNvPr>
          <p:cNvPicPr>
            <a:picLocks noChangeAspect="1"/>
          </p:cNvPicPr>
          <p:nvPr/>
        </p:nvPicPr>
        <p:blipFill>
          <a:blip r:embed="rId2"/>
          <a:stretch>
            <a:fillRect/>
          </a:stretch>
        </p:blipFill>
        <p:spPr>
          <a:xfrm>
            <a:off x="0" y="286487"/>
            <a:ext cx="12212938" cy="3656248"/>
          </a:xfrm>
          <a:prstGeom prst="rect">
            <a:avLst/>
          </a:prstGeom>
        </p:spPr>
      </p:pic>
      <p:sp>
        <p:nvSpPr>
          <p:cNvPr id="15" name="TextBox 14">
            <a:extLst>
              <a:ext uri="{FF2B5EF4-FFF2-40B4-BE49-F238E27FC236}">
                <a16:creationId xmlns:a16="http://schemas.microsoft.com/office/drawing/2014/main" id="{A62167AA-7E98-DDB8-C90F-424FCB064993}"/>
              </a:ext>
            </a:extLst>
          </p:cNvPr>
          <p:cNvSpPr txBox="1"/>
          <p:nvPr/>
        </p:nvSpPr>
        <p:spPr>
          <a:xfrm>
            <a:off x="363793" y="3711583"/>
            <a:ext cx="1146441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Gender: the distribution across different obesity levels is similar between genders, but the number of women in  '</a:t>
            </a:r>
            <a:r>
              <a:rPr lang="en-US" dirty="0" err="1"/>
              <a:t>Obesity_Type_III</a:t>
            </a:r>
            <a:r>
              <a:rPr lang="en-US" dirty="0"/>
              <a:t>’  and the number of men in ‘</a:t>
            </a:r>
            <a:r>
              <a:rPr lang="en-US" dirty="0" err="1"/>
              <a:t>Obesity_type_II</a:t>
            </a:r>
            <a:r>
              <a:rPr lang="en-US" dirty="0"/>
              <a:t>’ are higher.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High-calorie intake: The bar plot shows that individuals who frequently consume high-calorie foods are more likely to fall into higher obesity categories. This shows a potentially strong correlation between high-calorie food consumption and obesity levels.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plot shows that those who eat between meals 'Sometimes' or 'Frequently' are more likely to have '</a:t>
            </a:r>
            <a:r>
              <a:rPr lang="en-US" dirty="0" err="1"/>
              <a:t>Normal_Weight</a:t>
            </a:r>
            <a:r>
              <a:rPr lang="en-US" dirty="0"/>
              <a:t>' or '</a:t>
            </a:r>
            <a:r>
              <a:rPr lang="en-US" dirty="0" err="1"/>
              <a:t>Insufficient_Weight</a:t>
            </a:r>
            <a:r>
              <a:rPr lang="en-US" dirty="0"/>
              <a:t>’. However, people who are 'Always' eating between meals are correlated with higher levels of obesity.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5144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910A5-D4CC-D3A8-351A-BAEDC76A0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pic>
        <p:nvPicPr>
          <p:cNvPr id="7" name="Picture 6" descr="A screenshot of a computer&#10;&#10;Description automatically generated">
            <a:extLst>
              <a:ext uri="{FF2B5EF4-FFF2-40B4-BE49-F238E27FC236}">
                <a16:creationId xmlns:a16="http://schemas.microsoft.com/office/drawing/2014/main" id="{5E36DE8E-9033-8303-F7AB-010887CF49FB}"/>
              </a:ext>
            </a:extLst>
          </p:cNvPr>
          <p:cNvPicPr>
            <a:picLocks noChangeAspect="1"/>
          </p:cNvPicPr>
          <p:nvPr/>
        </p:nvPicPr>
        <p:blipFill>
          <a:blip r:embed="rId2"/>
          <a:stretch>
            <a:fillRect/>
          </a:stretch>
        </p:blipFill>
        <p:spPr>
          <a:xfrm>
            <a:off x="573538" y="2012206"/>
            <a:ext cx="4640982" cy="482785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2959A66-43D5-C177-83AC-52176442FFB0}"/>
              </a:ext>
            </a:extLst>
          </p:cNvPr>
          <p:cNvPicPr>
            <a:picLocks noChangeAspect="1"/>
          </p:cNvPicPr>
          <p:nvPr/>
        </p:nvPicPr>
        <p:blipFill>
          <a:blip r:embed="rId3"/>
          <a:stretch>
            <a:fillRect/>
          </a:stretch>
        </p:blipFill>
        <p:spPr>
          <a:xfrm>
            <a:off x="6674450" y="2030144"/>
            <a:ext cx="5517550" cy="4827856"/>
          </a:xfrm>
          <a:prstGeom prst="rect">
            <a:avLst/>
          </a:prstGeom>
        </p:spPr>
      </p:pic>
      <p:sp>
        <p:nvSpPr>
          <p:cNvPr id="13" name="TextBox 12">
            <a:extLst>
              <a:ext uri="{FF2B5EF4-FFF2-40B4-BE49-F238E27FC236}">
                <a16:creationId xmlns:a16="http://schemas.microsoft.com/office/drawing/2014/main" id="{9B698410-6883-0EA9-F524-75CB2727C050}"/>
              </a:ext>
            </a:extLst>
          </p:cNvPr>
          <p:cNvSpPr txBox="1"/>
          <p:nvPr/>
        </p:nvSpPr>
        <p:spPr>
          <a:xfrm>
            <a:off x="1169883" y="1624937"/>
            <a:ext cx="3706761" cy="369332"/>
          </a:xfrm>
          <a:prstGeom prst="rect">
            <a:avLst/>
          </a:prstGeom>
          <a:noFill/>
        </p:spPr>
        <p:txBody>
          <a:bodyPr wrap="square" rtlCol="0">
            <a:spAutoFit/>
          </a:bodyPr>
          <a:lstStyle/>
          <a:p>
            <a:r>
              <a:rPr lang="en-US" b="1" dirty="0"/>
              <a:t>Logistic Regression</a:t>
            </a:r>
            <a:endParaRPr lang="en-IN" b="1" dirty="0"/>
          </a:p>
        </p:txBody>
      </p:sp>
      <p:sp>
        <p:nvSpPr>
          <p:cNvPr id="17" name="TextBox 16">
            <a:extLst>
              <a:ext uri="{FF2B5EF4-FFF2-40B4-BE49-F238E27FC236}">
                <a16:creationId xmlns:a16="http://schemas.microsoft.com/office/drawing/2014/main" id="{DF51C801-046E-50A5-1F6B-88F8EF41CCE3}"/>
              </a:ext>
            </a:extLst>
          </p:cNvPr>
          <p:cNvSpPr txBox="1"/>
          <p:nvPr/>
        </p:nvSpPr>
        <p:spPr>
          <a:xfrm>
            <a:off x="7974117" y="1624937"/>
            <a:ext cx="6096000" cy="369332"/>
          </a:xfrm>
          <a:prstGeom prst="rect">
            <a:avLst/>
          </a:prstGeom>
          <a:noFill/>
        </p:spPr>
        <p:txBody>
          <a:bodyPr wrap="square">
            <a:spAutoFit/>
          </a:bodyPr>
          <a:lstStyle/>
          <a:p>
            <a:r>
              <a:rPr lang="en-US" b="1" dirty="0"/>
              <a:t>Decision Tree</a:t>
            </a:r>
            <a:endParaRPr lang="en-IN" b="1" dirty="0"/>
          </a:p>
        </p:txBody>
      </p:sp>
      <p:sp>
        <p:nvSpPr>
          <p:cNvPr id="26" name="Oval 25">
            <a:extLst>
              <a:ext uri="{FF2B5EF4-FFF2-40B4-BE49-F238E27FC236}">
                <a16:creationId xmlns:a16="http://schemas.microsoft.com/office/drawing/2014/main" id="{6E6F6E10-F4C7-4114-57EC-EE46068F9146}"/>
              </a:ext>
            </a:extLst>
          </p:cNvPr>
          <p:cNvSpPr/>
          <p:nvPr/>
        </p:nvSpPr>
        <p:spPr>
          <a:xfrm>
            <a:off x="2894029" y="4374037"/>
            <a:ext cx="339365" cy="1979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A3F302A3-0BD6-BE2E-C6C3-83B6B887E3EC}"/>
              </a:ext>
            </a:extLst>
          </p:cNvPr>
          <p:cNvSpPr/>
          <p:nvPr/>
        </p:nvSpPr>
        <p:spPr>
          <a:xfrm>
            <a:off x="9191134" y="4967926"/>
            <a:ext cx="405353" cy="26513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021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910A5-D4CC-D3A8-351A-BAEDC76A0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pic>
        <p:nvPicPr>
          <p:cNvPr id="3" name="Picture 2" descr="A screenshot of a computer&#10;&#10;Description automatically generated">
            <a:extLst>
              <a:ext uri="{FF2B5EF4-FFF2-40B4-BE49-F238E27FC236}">
                <a16:creationId xmlns:a16="http://schemas.microsoft.com/office/drawing/2014/main" id="{ABF8AD7B-324E-2D11-947C-2DBCFC494F4F}"/>
              </a:ext>
            </a:extLst>
          </p:cNvPr>
          <p:cNvPicPr>
            <a:picLocks noChangeAspect="1"/>
          </p:cNvPicPr>
          <p:nvPr/>
        </p:nvPicPr>
        <p:blipFill>
          <a:blip r:embed="rId2"/>
          <a:stretch>
            <a:fillRect/>
          </a:stretch>
        </p:blipFill>
        <p:spPr>
          <a:xfrm>
            <a:off x="2240585" y="2059910"/>
            <a:ext cx="7018628" cy="4648603"/>
          </a:xfrm>
          <a:prstGeom prst="rect">
            <a:avLst/>
          </a:prstGeom>
        </p:spPr>
      </p:pic>
      <p:sp>
        <p:nvSpPr>
          <p:cNvPr id="4" name="TextBox 3">
            <a:extLst>
              <a:ext uri="{FF2B5EF4-FFF2-40B4-BE49-F238E27FC236}">
                <a16:creationId xmlns:a16="http://schemas.microsoft.com/office/drawing/2014/main" id="{890DF76C-0EFC-86AF-F745-57F0F9AFA5BB}"/>
              </a:ext>
            </a:extLst>
          </p:cNvPr>
          <p:cNvSpPr txBox="1"/>
          <p:nvPr/>
        </p:nvSpPr>
        <p:spPr>
          <a:xfrm>
            <a:off x="3289955" y="1644005"/>
            <a:ext cx="3930977" cy="369332"/>
          </a:xfrm>
          <a:prstGeom prst="rect">
            <a:avLst/>
          </a:prstGeom>
          <a:noFill/>
        </p:spPr>
        <p:txBody>
          <a:bodyPr wrap="square" rtlCol="0">
            <a:spAutoFit/>
          </a:bodyPr>
          <a:lstStyle/>
          <a:p>
            <a:r>
              <a:rPr lang="en-US" b="1" dirty="0"/>
              <a:t>Random Forest Classifier Model</a:t>
            </a:r>
            <a:endParaRPr lang="en-IN" b="1" dirty="0"/>
          </a:p>
        </p:txBody>
      </p:sp>
      <p:sp>
        <p:nvSpPr>
          <p:cNvPr id="5" name="Oval 4">
            <a:extLst>
              <a:ext uri="{FF2B5EF4-FFF2-40B4-BE49-F238E27FC236}">
                <a16:creationId xmlns:a16="http://schemas.microsoft.com/office/drawing/2014/main" id="{37428E6A-DB25-2FF9-5AC4-4D785B5D4A7D}"/>
              </a:ext>
            </a:extLst>
          </p:cNvPr>
          <p:cNvSpPr/>
          <p:nvPr/>
        </p:nvSpPr>
        <p:spPr>
          <a:xfrm>
            <a:off x="5147035" y="4883085"/>
            <a:ext cx="320511" cy="33091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477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910A5-D4CC-D3A8-351A-BAEDC76A0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pic>
        <p:nvPicPr>
          <p:cNvPr id="7" name="Picture 6" descr="A graph with different colored lines&#10;&#10;Description automatically generated">
            <a:extLst>
              <a:ext uri="{FF2B5EF4-FFF2-40B4-BE49-F238E27FC236}">
                <a16:creationId xmlns:a16="http://schemas.microsoft.com/office/drawing/2014/main" id="{7F51E828-067F-3A40-F334-3C87F441C7B6}"/>
              </a:ext>
            </a:extLst>
          </p:cNvPr>
          <p:cNvPicPr>
            <a:picLocks noChangeAspect="1"/>
          </p:cNvPicPr>
          <p:nvPr/>
        </p:nvPicPr>
        <p:blipFill>
          <a:blip r:embed="rId3"/>
          <a:stretch>
            <a:fillRect/>
          </a:stretch>
        </p:blipFill>
        <p:spPr>
          <a:xfrm>
            <a:off x="127322" y="2038256"/>
            <a:ext cx="6378084" cy="4365537"/>
          </a:xfrm>
          <a:prstGeom prst="rect">
            <a:avLst/>
          </a:prstGeom>
        </p:spPr>
      </p:pic>
      <p:sp>
        <p:nvSpPr>
          <p:cNvPr id="11" name="TextBox 10">
            <a:extLst>
              <a:ext uri="{FF2B5EF4-FFF2-40B4-BE49-F238E27FC236}">
                <a16:creationId xmlns:a16="http://schemas.microsoft.com/office/drawing/2014/main" id="{C7A24241-6FB7-B126-3E31-274F294C6EE3}"/>
              </a:ext>
            </a:extLst>
          </p:cNvPr>
          <p:cNvSpPr txBox="1"/>
          <p:nvPr/>
        </p:nvSpPr>
        <p:spPr>
          <a:xfrm>
            <a:off x="5894192" y="1891970"/>
            <a:ext cx="6094070" cy="4247317"/>
          </a:xfrm>
          <a:prstGeom prst="rect">
            <a:avLst/>
          </a:prstGeom>
          <a:noFill/>
        </p:spPr>
        <p:txBody>
          <a:bodyPr wrap="square">
            <a:spAutoFit/>
          </a:bodyPr>
          <a:lstStyle/>
          <a:p>
            <a:r>
              <a:rPr lang="en-IN" u="sng" dirty="0"/>
              <a:t>Class-Specific Performance: Models vary in performance across classes, indicating specific strengths for each.</a:t>
            </a:r>
          </a:p>
          <a:p>
            <a:endParaRPr lang="en-IN" dirty="0"/>
          </a:p>
          <a:p>
            <a:r>
              <a:rPr lang="en-IN" b="1" dirty="0"/>
              <a:t>Random Forest Stability</a:t>
            </a:r>
            <a:r>
              <a:rPr lang="en-IN" dirty="0"/>
              <a:t>: Random Forest is consistently strong across all classes, suggesting robust classification.</a:t>
            </a:r>
          </a:p>
          <a:p>
            <a:endParaRPr lang="en-IN" dirty="0"/>
          </a:p>
          <a:p>
            <a:r>
              <a:rPr lang="en-IN" b="1" dirty="0"/>
              <a:t>Logistic Regression Improvement</a:t>
            </a:r>
            <a:r>
              <a:rPr lang="en-IN" dirty="0"/>
              <a:t>: Logistic Regression exhibits improved or consistent performance, showcasing strengths in certain classes. </a:t>
            </a:r>
          </a:p>
          <a:p>
            <a:endParaRPr lang="en-IN" dirty="0"/>
          </a:p>
          <a:p>
            <a:r>
              <a:rPr lang="en-IN" b="1" dirty="0"/>
              <a:t>Decision Tree Variability</a:t>
            </a:r>
            <a:r>
              <a:rPr lang="en-IN" dirty="0"/>
              <a:t>: The decision Tree shows variability, indicating potential overfitting to specific classes. </a:t>
            </a:r>
          </a:p>
          <a:p>
            <a:endParaRPr lang="en-IN" dirty="0"/>
          </a:p>
          <a:p>
            <a:r>
              <a:rPr lang="en-IN" b="1" dirty="0"/>
              <a:t>Model Selection</a:t>
            </a:r>
            <a:r>
              <a:rPr lang="en-IN" dirty="0"/>
              <a:t>: For overall performance, Random Forest is preferred as it predicted well for almost all the classes.</a:t>
            </a:r>
          </a:p>
        </p:txBody>
      </p:sp>
    </p:spTree>
    <p:extLst>
      <p:ext uri="{BB962C8B-B14F-4D97-AF65-F5344CB8AC3E}">
        <p14:creationId xmlns:p14="http://schemas.microsoft.com/office/powerpoint/2010/main" val="95293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E7BF-4953-19E1-F44E-99E51FC81EB0}"/>
              </a:ext>
            </a:extLst>
          </p:cNvPr>
          <p:cNvSpPr>
            <a:spLocks noGrp="1"/>
          </p:cNvSpPr>
          <p:nvPr>
            <p:ph type="title"/>
          </p:nvPr>
        </p:nvSpPr>
        <p:spPr>
          <a:xfrm>
            <a:off x="5468815" y="1303217"/>
            <a:ext cx="4737866" cy="569386"/>
          </a:xfrm>
        </p:spPr>
        <p:txBody>
          <a:bodyPr>
            <a:normAutofit fontScale="90000"/>
          </a:bodyPr>
          <a:lstStyle/>
          <a:p>
            <a:pPr algn="ctr"/>
            <a:r>
              <a:rPr lang="en-US" b="0" i="0" dirty="0">
                <a:effectLst/>
                <a:latin typeface="Arial" panose="020B0604020202020204" pitchFamily="34" charset="0"/>
              </a:rPr>
              <a:t>Future Scope</a:t>
            </a:r>
            <a:endParaRPr lang="en-US" dirty="0"/>
          </a:p>
        </p:txBody>
      </p:sp>
      <p:graphicFrame>
        <p:nvGraphicFramePr>
          <p:cNvPr id="5" name="Content Placeholder 2">
            <a:extLst>
              <a:ext uri="{FF2B5EF4-FFF2-40B4-BE49-F238E27FC236}">
                <a16:creationId xmlns:a16="http://schemas.microsoft.com/office/drawing/2014/main" id="{78A7AAEE-7F60-4D11-68EA-F20DFC5734BF}"/>
              </a:ext>
            </a:extLst>
          </p:cNvPr>
          <p:cNvGraphicFramePr>
            <a:graphicFrameLocks noGrp="1"/>
          </p:cNvGraphicFramePr>
          <p:nvPr>
            <p:ph idx="1"/>
            <p:extLst>
              <p:ext uri="{D42A27DB-BD31-4B8C-83A1-F6EECF244321}">
                <p14:modId xmlns:p14="http://schemas.microsoft.com/office/powerpoint/2010/main" val="3395794744"/>
              </p:ext>
            </p:extLst>
          </p:nvPr>
        </p:nvGraphicFramePr>
        <p:xfrm>
          <a:off x="1582616" y="2090797"/>
          <a:ext cx="8772346" cy="3887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FADAC77-6ED0-F794-57DF-DACC8D6D9AE4}"/>
              </a:ext>
            </a:extLst>
          </p:cNvPr>
          <p:cNvSpPr txBox="1"/>
          <p:nvPr/>
        </p:nvSpPr>
        <p:spPr>
          <a:xfrm>
            <a:off x="1582616" y="1140287"/>
            <a:ext cx="3516923" cy="769441"/>
          </a:xfrm>
          <a:prstGeom prst="rect">
            <a:avLst/>
          </a:prstGeom>
          <a:noFill/>
        </p:spPr>
        <p:txBody>
          <a:bodyPr wrap="square" rtlCol="0">
            <a:spAutoFit/>
          </a:bodyPr>
          <a:lstStyle/>
          <a:p>
            <a:pPr algn="ctr"/>
            <a:r>
              <a:rPr lang="en-US" sz="4400" b="0" i="0" dirty="0">
                <a:effectLst/>
                <a:latin typeface="Arial" panose="020B0604020202020204" pitchFamily="34" charset="0"/>
              </a:rPr>
              <a:t>Value</a:t>
            </a:r>
            <a:endParaRPr lang="en-US" sz="4400" dirty="0"/>
          </a:p>
        </p:txBody>
      </p:sp>
      <p:cxnSp>
        <p:nvCxnSpPr>
          <p:cNvPr id="6" name="Straight Connector 5">
            <a:extLst>
              <a:ext uri="{FF2B5EF4-FFF2-40B4-BE49-F238E27FC236}">
                <a16:creationId xmlns:a16="http://schemas.microsoft.com/office/drawing/2014/main" id="{0D7EE2AE-E1EB-29AC-B111-F895EF4FAF54}"/>
              </a:ext>
            </a:extLst>
          </p:cNvPr>
          <p:cNvCxnSpPr>
            <a:cxnSpLocks/>
          </p:cNvCxnSpPr>
          <p:nvPr/>
        </p:nvCxnSpPr>
        <p:spPr>
          <a:xfrm>
            <a:off x="5770605" y="1668162"/>
            <a:ext cx="0" cy="43106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04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2058839"/>
            <a:ext cx="5410198" cy="4799162"/>
          </a:xfrm>
          <a:prstGeom prst="rect">
            <a:avLst/>
          </a:prstGeom>
          <a:solidFill>
            <a:srgbClr val="FFFFFF"/>
          </a:solidFill>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059A8FF-81E8-CDBC-F95D-C6EED3E0C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6196B2-03B8-6C06-6EB0-75EB550E7E27}"/>
              </a:ext>
            </a:extLst>
          </p:cNvPr>
          <p:cNvSpPr>
            <a:spLocks noGrp="1"/>
          </p:cNvSpPr>
          <p:nvPr>
            <p:ph type="title"/>
          </p:nvPr>
        </p:nvSpPr>
        <p:spPr>
          <a:xfrm>
            <a:off x="761801" y="466995"/>
            <a:ext cx="10453450" cy="1350818"/>
          </a:xfrm>
        </p:spPr>
        <p:txBody>
          <a:bodyPr>
            <a:normAutofit/>
          </a:bodyPr>
          <a:lstStyle/>
          <a:p>
            <a:r>
              <a:rPr lang="en-US" sz="4000" b="0" i="0">
                <a:effectLst/>
                <a:latin typeface="Arial" panose="020B0604020202020204" pitchFamily="34" charset="0"/>
              </a:rPr>
              <a:t>Socialization &amp; Distribution</a:t>
            </a:r>
            <a:endParaRPr lang="en-US" sz="4000"/>
          </a:p>
        </p:txBody>
      </p:sp>
      <p:sp>
        <p:nvSpPr>
          <p:cNvPr id="3" name="Content Placeholder 2">
            <a:extLst>
              <a:ext uri="{FF2B5EF4-FFF2-40B4-BE49-F238E27FC236}">
                <a16:creationId xmlns:a16="http://schemas.microsoft.com/office/drawing/2014/main" id="{9A7E9B52-75F2-FD6E-CB54-54BE101EF8AB}"/>
              </a:ext>
            </a:extLst>
          </p:cNvPr>
          <p:cNvSpPr>
            <a:spLocks noGrp="1"/>
          </p:cNvSpPr>
          <p:nvPr>
            <p:ph idx="1"/>
          </p:nvPr>
        </p:nvSpPr>
        <p:spPr>
          <a:xfrm>
            <a:off x="580293" y="2284809"/>
            <a:ext cx="7367954" cy="4106196"/>
          </a:xfrm>
        </p:spPr>
        <p:txBody>
          <a:bodyPr anchor="ctr">
            <a:normAutofit/>
          </a:bodyPr>
          <a:lstStyle/>
          <a:p>
            <a:pPr marL="0" indent="0">
              <a:buNone/>
            </a:pPr>
            <a:r>
              <a:rPr lang="en-US" sz="2000" b="1" i="0" u="none" strike="noStrike" dirty="0">
                <a:effectLst/>
                <a:latin typeface="Söhne"/>
              </a:rPr>
              <a:t>Mobile Applications:</a:t>
            </a:r>
            <a:endParaRPr lang="en-US" sz="2000" b="0" i="0" u="none" strike="noStrike" dirty="0">
              <a:effectLst/>
              <a:latin typeface="Söhne"/>
            </a:endParaRPr>
          </a:p>
          <a:p>
            <a:pPr>
              <a:buFont typeface="Arial" panose="020B0604020202020204" pitchFamily="34" charset="0"/>
              <a:buChar char="•"/>
            </a:pPr>
            <a:r>
              <a:rPr lang="en-US" sz="2000" b="0" i="0" u="none" strike="noStrike" dirty="0">
                <a:effectLst/>
                <a:latin typeface="Söhne"/>
              </a:rPr>
              <a:t>Develop mobile applications for on-the-go access, enabling fitness professionals and individuals to view real-time updates and recommendations.</a:t>
            </a:r>
          </a:p>
          <a:p>
            <a:pPr>
              <a:buFont typeface="Arial" panose="020B0604020202020204" pitchFamily="34" charset="0"/>
              <a:buChar char="•"/>
            </a:pPr>
            <a:r>
              <a:rPr lang="en-US" sz="2000" b="0" i="0" u="none" strike="noStrike" dirty="0">
                <a:effectLst/>
                <a:latin typeface="Söhne"/>
              </a:rPr>
              <a:t>Integrate push notifications for timely alerts and engagement</a:t>
            </a:r>
          </a:p>
          <a:p>
            <a:endParaRPr lang="en-US" sz="2000" dirty="0"/>
          </a:p>
        </p:txBody>
      </p:sp>
      <p:pic>
        <p:nvPicPr>
          <p:cNvPr id="7" name="Graphic 6" descr="Smart Phone">
            <a:extLst>
              <a:ext uri="{FF2B5EF4-FFF2-40B4-BE49-F238E27FC236}">
                <a16:creationId xmlns:a16="http://schemas.microsoft.com/office/drawing/2014/main" id="{5D849272-B3C0-F16A-504E-D43157E3AE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8682" y="2861065"/>
            <a:ext cx="3420679" cy="3420679"/>
          </a:xfrm>
          <a:prstGeom prst="rect">
            <a:avLst/>
          </a:prstGeom>
        </p:spPr>
      </p:pic>
    </p:spTree>
    <p:extLst>
      <p:ext uri="{BB962C8B-B14F-4D97-AF65-F5344CB8AC3E}">
        <p14:creationId xmlns:p14="http://schemas.microsoft.com/office/powerpoint/2010/main" val="164321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0D689-3A03-011D-9125-8C134AC3C9C8}"/>
              </a:ext>
            </a:extLst>
          </p:cNvPr>
          <p:cNvSpPr>
            <a:spLocks noGrp="1"/>
          </p:cNvSpPr>
          <p:nvPr>
            <p:ph type="title"/>
          </p:nvPr>
        </p:nvSpPr>
        <p:spPr>
          <a:xfrm>
            <a:off x="215890" y="591758"/>
            <a:ext cx="7995307" cy="2447033"/>
          </a:xfrm>
        </p:spPr>
        <p:txBody>
          <a:bodyPr vert="horz" lIns="91440" tIns="45720" rIns="91440" bIns="45720" rtlCol="0" anchor="b">
            <a:normAutofit/>
          </a:bodyPr>
          <a:lstStyle/>
          <a:p>
            <a:r>
              <a:rPr lang="en-US" sz="4000" b="1" kern="1200" dirty="0">
                <a:solidFill>
                  <a:schemeClr val="tx1"/>
                </a:solidFill>
                <a:latin typeface="+mj-lt"/>
                <a:ea typeface="+mj-ea"/>
                <a:cs typeface="+mj-cs"/>
              </a:rPr>
              <a:t>Thank You</a:t>
            </a:r>
          </a:p>
        </p:txBody>
      </p:sp>
      <p:sp>
        <p:nvSpPr>
          <p:cNvPr id="4" name="TextBox 3">
            <a:extLst>
              <a:ext uri="{FF2B5EF4-FFF2-40B4-BE49-F238E27FC236}">
                <a16:creationId xmlns:a16="http://schemas.microsoft.com/office/drawing/2014/main" id="{A14734CC-B420-ECCD-4A57-FCAA087AC826}"/>
              </a:ext>
            </a:extLst>
          </p:cNvPr>
          <p:cNvSpPr txBox="1"/>
          <p:nvPr/>
        </p:nvSpPr>
        <p:spPr>
          <a:xfrm>
            <a:off x="215890" y="3908947"/>
            <a:ext cx="7164728" cy="3612941"/>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b="0" i="0" dirty="0">
                <a:effectLst/>
              </a:rPr>
              <a:t>Let's commit to staying active, eating right, and living healthy.</a:t>
            </a:r>
            <a:endParaRPr lang="en-US" sz="2000" dirty="0"/>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Health">
            <a:extLst>
              <a:ext uri="{FF2B5EF4-FFF2-40B4-BE49-F238E27FC236}">
                <a16:creationId xmlns:a16="http://schemas.microsoft.com/office/drawing/2014/main" id="{E89DF26A-1FB8-59D0-77F2-23C3DF0AFF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417670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ogo of a person running&#10;&#10;Description automatically generated">
            <a:extLst>
              <a:ext uri="{FF2B5EF4-FFF2-40B4-BE49-F238E27FC236}">
                <a16:creationId xmlns:a16="http://schemas.microsoft.com/office/drawing/2014/main" id="{85B9105B-6FCE-8E0E-888A-0D25EE9821F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806" b="874"/>
          <a:stretch/>
        </p:blipFill>
        <p:spPr>
          <a:xfrm>
            <a:off x="2522356" y="10"/>
            <a:ext cx="9669642" cy="6857990"/>
          </a:xfrm>
          <a:prstGeom prst="rect">
            <a:avLst/>
          </a:prstGeom>
          <a:effectLst>
            <a:reflection endPos="0" dir="5400000" sy="-100000" algn="bl" rotWithShape="0"/>
          </a:effectLst>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53943B-FDE9-8D7E-CE0E-7EEBD768D42E}"/>
              </a:ext>
            </a:extLst>
          </p:cNvPr>
          <p:cNvSpPr>
            <a:spLocks noGrp="1"/>
          </p:cNvSpPr>
          <p:nvPr>
            <p:ph type="title"/>
          </p:nvPr>
        </p:nvSpPr>
        <p:spPr>
          <a:xfrm>
            <a:off x="838200" y="365125"/>
            <a:ext cx="10451123" cy="1076813"/>
          </a:xfrm>
        </p:spPr>
        <p:txBody>
          <a:bodyPr>
            <a:normAutofit/>
          </a:bodyPr>
          <a:lstStyle/>
          <a:p>
            <a:r>
              <a:rPr lang="en-US" sz="4000" dirty="0"/>
              <a:t>Contents</a:t>
            </a:r>
          </a:p>
        </p:txBody>
      </p:sp>
      <p:sp>
        <p:nvSpPr>
          <p:cNvPr id="9" name="Content Placeholder 8">
            <a:extLst>
              <a:ext uri="{FF2B5EF4-FFF2-40B4-BE49-F238E27FC236}">
                <a16:creationId xmlns:a16="http://schemas.microsoft.com/office/drawing/2014/main" id="{902370B5-4DCF-1632-1557-C166C0CD774B}"/>
              </a:ext>
            </a:extLst>
          </p:cNvPr>
          <p:cNvSpPr>
            <a:spLocks noGrp="1"/>
          </p:cNvSpPr>
          <p:nvPr>
            <p:ph idx="1"/>
          </p:nvPr>
        </p:nvSpPr>
        <p:spPr>
          <a:xfrm>
            <a:off x="838200" y="1441938"/>
            <a:ext cx="10837985" cy="4735025"/>
          </a:xfrm>
        </p:spPr>
        <p:txBody>
          <a:bodyPr>
            <a:normAutofit/>
          </a:bodyPr>
          <a:lstStyle/>
          <a:p>
            <a:r>
              <a:rPr lang="en-US" sz="2000" dirty="0"/>
              <a:t>Executive Summary</a:t>
            </a:r>
          </a:p>
          <a:p>
            <a:r>
              <a:rPr lang="en-US" sz="2000" dirty="0"/>
              <a:t>Background</a:t>
            </a:r>
          </a:p>
          <a:p>
            <a:r>
              <a:rPr lang="en-US" sz="2000" dirty="0"/>
              <a:t>Core Team &amp; Stakeholders</a:t>
            </a:r>
          </a:p>
          <a:p>
            <a:r>
              <a:rPr lang="en-US" sz="2000" dirty="0"/>
              <a:t>Scope and Objective</a:t>
            </a:r>
          </a:p>
          <a:p>
            <a:r>
              <a:rPr lang="en-US" sz="2000" dirty="0"/>
              <a:t>Project Development Timeline</a:t>
            </a:r>
          </a:p>
          <a:p>
            <a:r>
              <a:rPr lang="en-US" sz="2000" dirty="0"/>
              <a:t>Development Strategy</a:t>
            </a:r>
          </a:p>
          <a:p>
            <a:r>
              <a:rPr lang="en-US" sz="2000" dirty="0"/>
              <a:t>Development Details</a:t>
            </a:r>
          </a:p>
          <a:p>
            <a:r>
              <a:rPr lang="en-US" sz="2000" dirty="0"/>
              <a:t>Results</a:t>
            </a:r>
          </a:p>
          <a:p>
            <a:r>
              <a:rPr lang="en-US" sz="2000" dirty="0"/>
              <a:t>Value and Future Scope</a:t>
            </a:r>
          </a:p>
          <a:p>
            <a:r>
              <a:rPr lang="en-US" sz="2000" dirty="0"/>
              <a:t>Socialization and Distribution</a:t>
            </a:r>
          </a:p>
          <a:p>
            <a:pPr marL="0" indent="0">
              <a:buNone/>
            </a:pPr>
            <a:endParaRPr lang="en-US" sz="2000" dirty="0"/>
          </a:p>
        </p:txBody>
      </p:sp>
    </p:spTree>
    <p:extLst>
      <p:ext uri="{BB962C8B-B14F-4D97-AF65-F5344CB8AC3E}">
        <p14:creationId xmlns:p14="http://schemas.microsoft.com/office/powerpoint/2010/main" val="379293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C57F-117A-F15B-5D05-6103D8D490A6}"/>
              </a:ext>
            </a:extLst>
          </p:cNvPr>
          <p:cNvSpPr>
            <a:spLocks noGrp="1"/>
          </p:cNvSpPr>
          <p:nvPr>
            <p:ph type="title"/>
          </p:nvPr>
        </p:nvSpPr>
        <p:spPr>
          <a:xfrm>
            <a:off x="762000" y="761998"/>
            <a:ext cx="5334000" cy="1708246"/>
          </a:xfrm>
        </p:spPr>
        <p:txBody>
          <a:bodyPr anchor="ctr">
            <a:normAutofit/>
          </a:bodyPr>
          <a:lstStyle/>
          <a:p>
            <a:r>
              <a:rPr lang="en-US" sz="4000" dirty="0"/>
              <a:t>Executive Summary</a:t>
            </a:r>
          </a:p>
        </p:txBody>
      </p:sp>
      <p:sp>
        <p:nvSpPr>
          <p:cNvPr id="3" name="Content Placeholder 2">
            <a:extLst>
              <a:ext uri="{FF2B5EF4-FFF2-40B4-BE49-F238E27FC236}">
                <a16:creationId xmlns:a16="http://schemas.microsoft.com/office/drawing/2014/main" id="{2F7DA1B9-385F-DEC9-FC5F-119E54B21612}"/>
              </a:ext>
            </a:extLst>
          </p:cNvPr>
          <p:cNvSpPr>
            <a:spLocks noGrp="1"/>
          </p:cNvSpPr>
          <p:nvPr>
            <p:ph idx="1"/>
          </p:nvPr>
        </p:nvSpPr>
        <p:spPr>
          <a:xfrm>
            <a:off x="761994" y="2470245"/>
            <a:ext cx="5334006" cy="3769835"/>
          </a:xfrm>
        </p:spPr>
        <p:txBody>
          <a:bodyPr anchor="ctr">
            <a:normAutofit/>
          </a:bodyPr>
          <a:lstStyle/>
          <a:p>
            <a:pPr marL="0" indent="0">
              <a:buNone/>
            </a:pPr>
            <a:r>
              <a:rPr lang="en-US" sz="2000" b="0" i="0" u="none" strike="noStrike" dirty="0">
                <a:effectLst/>
              </a:rPr>
              <a:t>Creating a predictive obesity model can help fitness professionals offer personalized solutions for weight management, attracting more clients looking for tailored fitness plans. </a:t>
            </a:r>
            <a:endParaRPr lang="en-US" sz="2000" dirty="0"/>
          </a:p>
        </p:txBody>
      </p:sp>
      <p:sp>
        <p:nvSpPr>
          <p:cNvPr id="31" name="Rectangle 30">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Dumbbell">
            <a:extLst>
              <a:ext uri="{FF2B5EF4-FFF2-40B4-BE49-F238E27FC236}">
                <a16:creationId xmlns:a16="http://schemas.microsoft.com/office/drawing/2014/main" id="{FF7D4D77-FCC8-5CC0-AE0E-1C4A1715F7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7878" y="1548705"/>
            <a:ext cx="3758045" cy="3758045"/>
          </a:xfrm>
          <a:prstGeom prst="rect">
            <a:avLst/>
          </a:prstGeom>
        </p:spPr>
      </p:pic>
    </p:spTree>
    <p:extLst>
      <p:ext uri="{BB962C8B-B14F-4D97-AF65-F5344CB8AC3E}">
        <p14:creationId xmlns:p14="http://schemas.microsoft.com/office/powerpoint/2010/main" val="169290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64FF63-5823-AF65-9578-9667E8C1B0F6}"/>
              </a:ext>
            </a:extLst>
          </p:cNvPr>
          <p:cNvSpPr>
            <a:spLocks noGrp="1"/>
          </p:cNvSpPr>
          <p:nvPr>
            <p:ph type="title"/>
          </p:nvPr>
        </p:nvSpPr>
        <p:spPr>
          <a:xfrm>
            <a:off x="800321" y="349112"/>
            <a:ext cx="10771564" cy="877729"/>
          </a:xfrm>
        </p:spPr>
        <p:txBody>
          <a:bodyPr anchor="ctr">
            <a:normAutofit/>
          </a:bodyPr>
          <a:lstStyle/>
          <a:p>
            <a:r>
              <a:rPr lang="en-US" sz="4000" dirty="0">
                <a:solidFill>
                  <a:srgbClr val="FFFFFF"/>
                </a:solidFill>
                <a:latin typeface="Calibri Light" panose="020F0302020204030204"/>
              </a:rPr>
              <a:t>  Background</a:t>
            </a:r>
            <a:endParaRPr lang="en-US" sz="1900" dirty="0">
              <a:solidFill>
                <a:srgbClr val="FFFFFF"/>
              </a:solidFill>
            </a:endParaRPr>
          </a:p>
        </p:txBody>
      </p:sp>
      <p:graphicFrame>
        <p:nvGraphicFramePr>
          <p:cNvPr id="6" name="Content Placeholder 2">
            <a:extLst>
              <a:ext uri="{FF2B5EF4-FFF2-40B4-BE49-F238E27FC236}">
                <a16:creationId xmlns:a16="http://schemas.microsoft.com/office/drawing/2014/main" id="{A6B705C7-A18B-71C5-9F40-8464358D216D}"/>
              </a:ext>
            </a:extLst>
          </p:cNvPr>
          <p:cNvGraphicFramePr>
            <a:graphicFrameLocks noGrp="1"/>
          </p:cNvGraphicFramePr>
          <p:nvPr>
            <p:ph idx="1"/>
            <p:extLst>
              <p:ext uri="{D42A27DB-BD31-4B8C-83A1-F6EECF244321}">
                <p14:modId xmlns:p14="http://schemas.microsoft.com/office/powerpoint/2010/main" val="377846203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59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C7D1CD-6D51-89D1-9143-1A7139E2345E}"/>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Core Team &amp; Stakeholders</a:t>
            </a:r>
          </a:p>
        </p:txBody>
      </p:sp>
      <p:graphicFrame>
        <p:nvGraphicFramePr>
          <p:cNvPr id="9" name="Content Placeholder 5">
            <a:extLst>
              <a:ext uri="{FF2B5EF4-FFF2-40B4-BE49-F238E27FC236}">
                <a16:creationId xmlns:a16="http://schemas.microsoft.com/office/drawing/2014/main" id="{7A923DDE-5084-7478-7EAD-E41643A6FB7A}"/>
              </a:ext>
            </a:extLst>
          </p:cNvPr>
          <p:cNvGraphicFramePr>
            <a:graphicFrameLocks noGrp="1"/>
          </p:cNvGraphicFramePr>
          <p:nvPr>
            <p:ph idx="1"/>
            <p:extLst>
              <p:ext uri="{D42A27DB-BD31-4B8C-83A1-F6EECF244321}">
                <p14:modId xmlns:p14="http://schemas.microsoft.com/office/powerpoint/2010/main" val="318533761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86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04FF3-D708-67A0-1AB7-D81AF9A90945}"/>
              </a:ext>
            </a:extLst>
          </p:cNvPr>
          <p:cNvSpPr>
            <a:spLocks noGrp="1"/>
          </p:cNvSpPr>
          <p:nvPr>
            <p:ph type="title"/>
          </p:nvPr>
        </p:nvSpPr>
        <p:spPr>
          <a:xfrm>
            <a:off x="-660651" y="278535"/>
            <a:ext cx="9895951" cy="1033669"/>
          </a:xfrm>
        </p:spPr>
        <p:txBody>
          <a:bodyPr>
            <a:normAutofit/>
          </a:bodyPr>
          <a:lstStyle/>
          <a:p>
            <a:pPr algn="ctr"/>
            <a:r>
              <a:rPr lang="en-US" sz="4000" dirty="0">
                <a:solidFill>
                  <a:srgbClr val="FFFFFF"/>
                </a:solidFill>
                <a:latin typeface="Calibri Light" panose="020F0302020204030204"/>
              </a:rPr>
              <a:t>Scope and Objective</a:t>
            </a:r>
            <a:endParaRPr lang="en-US" sz="3400" dirty="0">
              <a:solidFill>
                <a:srgbClr val="FFFFFF"/>
              </a:solidFill>
            </a:endParaRPr>
          </a:p>
        </p:txBody>
      </p:sp>
      <p:sp>
        <p:nvSpPr>
          <p:cNvPr id="3" name="Content Placeholder 2">
            <a:extLst>
              <a:ext uri="{FF2B5EF4-FFF2-40B4-BE49-F238E27FC236}">
                <a16:creationId xmlns:a16="http://schemas.microsoft.com/office/drawing/2014/main" id="{860E8A8D-0D34-3392-9EC5-D45D6F89AC81}"/>
              </a:ext>
            </a:extLst>
          </p:cNvPr>
          <p:cNvSpPr>
            <a:spLocks noGrp="1"/>
          </p:cNvSpPr>
          <p:nvPr>
            <p:ph idx="1"/>
          </p:nvPr>
        </p:nvSpPr>
        <p:spPr>
          <a:xfrm>
            <a:off x="459351" y="2377439"/>
            <a:ext cx="10636280" cy="3624115"/>
          </a:xfrm>
        </p:spPr>
        <p:txBody>
          <a:bodyPr anchor="ctr">
            <a:normAutofit/>
          </a:bodyPr>
          <a:lstStyle/>
          <a:p>
            <a:pPr marL="0" indent="0">
              <a:buNone/>
            </a:pPr>
            <a:r>
              <a:rPr lang="en-US" sz="2000" b="1" i="0" u="sng" strike="noStrike" dirty="0">
                <a:effectLst/>
                <a:latin typeface="Calibri" panose="020F0502020204030204" pitchFamily="34" charset="0"/>
                <a:cs typeface="Calibri" panose="020F0502020204030204" pitchFamily="34" charset="0"/>
              </a:rPr>
              <a:t>Project Deliverables</a:t>
            </a:r>
            <a:r>
              <a:rPr lang="en-US" sz="2000" b="1" u="sng" dirty="0">
                <a:latin typeface="Calibri" panose="020F0502020204030204" pitchFamily="34" charset="0"/>
                <a:cs typeface="Calibri" panose="020F0502020204030204" pitchFamily="34" charset="0"/>
              </a:rPr>
              <a:t>:-</a:t>
            </a:r>
            <a:endParaRPr lang="en-US" sz="2000" b="0" i="0" u="sng" strike="noStrike" dirty="0">
              <a:effectLst/>
              <a:latin typeface="Calibri" panose="020F0502020204030204" pitchFamily="34" charset="0"/>
              <a:cs typeface="Calibri" panose="020F0502020204030204" pitchFamily="34" charset="0"/>
            </a:endParaRPr>
          </a:p>
          <a:p>
            <a:r>
              <a:rPr lang="en-US" sz="2000" b="1" i="0" u="none" strike="noStrike" dirty="0">
                <a:effectLst/>
                <a:latin typeface="Calibri" panose="020F0502020204030204" pitchFamily="34" charset="0"/>
                <a:cs typeface="Calibri" panose="020F0502020204030204" pitchFamily="34" charset="0"/>
              </a:rPr>
              <a:t>Obesity Classification Model</a:t>
            </a:r>
            <a:endParaRPr lang="en-US" sz="2000" dirty="0">
              <a:latin typeface="Calibri" panose="020F0502020204030204" pitchFamily="34" charset="0"/>
              <a:cs typeface="Calibri" panose="020F0502020204030204" pitchFamily="34" charset="0"/>
            </a:endParaRPr>
          </a:p>
          <a:p>
            <a:pPr marL="0" indent="0">
              <a:buNone/>
            </a:pPr>
            <a:r>
              <a:rPr lang="en-US" sz="2000" b="0" i="0" u="none" strike="noStrike" dirty="0">
                <a:effectLst/>
                <a:latin typeface="Calibri" panose="020F0502020204030204" pitchFamily="34" charset="0"/>
                <a:cs typeface="Calibri" panose="020F0502020204030204" pitchFamily="34" charset="0"/>
              </a:rPr>
              <a:t>Deliver a robust machine learning model for classifying clients into obesity risk categories based on lifestyle and behavioral factors.</a:t>
            </a:r>
          </a:p>
          <a:p>
            <a:r>
              <a:rPr lang="en-US" sz="2000" b="1" i="0" u="none" strike="noStrike" dirty="0">
                <a:effectLst/>
                <a:latin typeface="Calibri" panose="020F0502020204030204" pitchFamily="34" charset="0"/>
                <a:cs typeface="Calibri" panose="020F0502020204030204" pitchFamily="34" charset="0"/>
              </a:rPr>
              <a:t>Actionable Reports</a:t>
            </a:r>
            <a:endParaRPr lang="en-US" sz="2000" dirty="0">
              <a:latin typeface="Calibri" panose="020F0502020204030204" pitchFamily="34" charset="0"/>
              <a:cs typeface="Calibri" panose="020F0502020204030204" pitchFamily="34" charset="0"/>
            </a:endParaRPr>
          </a:p>
          <a:p>
            <a:pPr marL="0" indent="0">
              <a:buNone/>
            </a:pPr>
            <a:r>
              <a:rPr lang="en-US" sz="2000" b="0" i="0" u="none" strike="noStrike" dirty="0">
                <a:effectLst/>
                <a:latin typeface="Calibri" panose="020F0502020204030204" pitchFamily="34" charset="0"/>
                <a:cs typeface="Calibri" panose="020F0502020204030204" pitchFamily="34" charset="0"/>
              </a:rPr>
              <a:t>Provide regular, easy-to-interpret reports to stakeholders, offering insights into clients' obesity risk classifications and guiding professionals in tailoring fitness plans.</a:t>
            </a:r>
          </a:p>
          <a:p>
            <a:pPr marL="0" indent="0">
              <a:buNone/>
            </a:pPr>
            <a:r>
              <a:rPr lang="en-US" sz="2000" b="1" i="0" u="sng" strike="noStrike" dirty="0">
                <a:effectLst/>
                <a:latin typeface="Calibri" panose="020F0502020204030204" pitchFamily="34" charset="0"/>
                <a:cs typeface="Calibri" panose="020F0502020204030204" pitchFamily="34" charset="0"/>
              </a:rPr>
              <a:t>Future Scope (Not Delivering):-</a:t>
            </a:r>
            <a:endParaRPr lang="en-US" sz="2000" b="0" i="0" u="sng" strike="noStrike" dirty="0">
              <a:effectLst/>
              <a:latin typeface="Calibri" panose="020F0502020204030204" pitchFamily="34" charset="0"/>
              <a:cs typeface="Calibri" panose="020F0502020204030204" pitchFamily="34" charset="0"/>
            </a:endParaRPr>
          </a:p>
          <a:p>
            <a:r>
              <a:rPr lang="en-US" sz="2000" b="1" i="0" strike="noStrike" dirty="0">
                <a:effectLst/>
                <a:latin typeface="Calibri" panose="020F0502020204030204" pitchFamily="34" charset="0"/>
                <a:cs typeface="Calibri" panose="020F0502020204030204" pitchFamily="34" charset="0"/>
              </a:rPr>
              <a:t>Personalized Plans</a:t>
            </a:r>
            <a:r>
              <a:rPr lang="en-US" sz="2000" b="1" i="0" u="none" strike="noStrike" dirty="0">
                <a:effectLst/>
                <a:latin typeface="Calibri" panose="020F0502020204030204" pitchFamily="34" charset="0"/>
                <a:cs typeface="Calibri" panose="020F0502020204030204" pitchFamily="34" charset="0"/>
              </a:rPr>
              <a:t>: </a:t>
            </a:r>
            <a:r>
              <a:rPr lang="en-US" sz="2000" b="0" i="0" u="none" strike="noStrike" dirty="0">
                <a:effectLst/>
                <a:latin typeface="Calibri" panose="020F0502020204030204" pitchFamily="34" charset="0"/>
                <a:cs typeface="Calibri" panose="020F0502020204030204" pitchFamily="34" charset="0"/>
              </a:rPr>
              <a:t>The project does not currently include the delivery of personalized fitness plans. Recommending tailored plans is identified as a future scope for the pipeline.</a:t>
            </a:r>
          </a:p>
          <a:p>
            <a:pPr marL="0" indent="0">
              <a:buNone/>
            </a:pPr>
            <a:endParaRPr lang="en-US" sz="2000" dirty="0"/>
          </a:p>
        </p:txBody>
      </p:sp>
    </p:spTree>
    <p:extLst>
      <p:ext uri="{BB962C8B-B14F-4D97-AF65-F5344CB8AC3E}">
        <p14:creationId xmlns:p14="http://schemas.microsoft.com/office/powerpoint/2010/main" val="54836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C2D427-7027-7DA2-BE39-4C7364638E55}"/>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Project Development Timeline</a:t>
            </a:r>
          </a:p>
        </p:txBody>
      </p:sp>
      <p:graphicFrame>
        <p:nvGraphicFramePr>
          <p:cNvPr id="1027" name="TextBox 10">
            <a:extLst>
              <a:ext uri="{FF2B5EF4-FFF2-40B4-BE49-F238E27FC236}">
                <a16:creationId xmlns:a16="http://schemas.microsoft.com/office/drawing/2014/main" id="{136ED961-A335-2297-4CDA-28AA78A22B4F}"/>
              </a:ext>
            </a:extLst>
          </p:cNvPr>
          <p:cNvGraphicFramePr/>
          <p:nvPr>
            <p:extLst>
              <p:ext uri="{D42A27DB-BD31-4B8C-83A1-F6EECF244321}">
                <p14:modId xmlns:p14="http://schemas.microsoft.com/office/powerpoint/2010/main" val="3526911701"/>
              </p:ext>
            </p:extLst>
          </p:nvPr>
        </p:nvGraphicFramePr>
        <p:xfrm>
          <a:off x="3047036" y="1794076"/>
          <a:ext cx="5981217" cy="4453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57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D295-E3EE-9216-E750-160CBF3F46E2}"/>
              </a:ext>
            </a:extLst>
          </p:cNvPr>
          <p:cNvSpPr>
            <a:spLocks noGrp="1"/>
          </p:cNvSpPr>
          <p:nvPr>
            <p:ph type="title"/>
          </p:nvPr>
        </p:nvSpPr>
        <p:spPr/>
        <p:txBody>
          <a:bodyPr/>
          <a:lstStyle/>
          <a:p>
            <a:r>
              <a:rPr lang="en-US" dirty="0"/>
              <a:t>Development strategy</a:t>
            </a:r>
          </a:p>
        </p:txBody>
      </p:sp>
      <p:graphicFrame>
        <p:nvGraphicFramePr>
          <p:cNvPr id="5" name="Content Placeholder 2">
            <a:extLst>
              <a:ext uri="{FF2B5EF4-FFF2-40B4-BE49-F238E27FC236}">
                <a16:creationId xmlns:a16="http://schemas.microsoft.com/office/drawing/2014/main" id="{43E5B5DA-2D60-5B11-6D71-4CA94FB6203A}"/>
              </a:ext>
            </a:extLst>
          </p:cNvPr>
          <p:cNvGraphicFramePr>
            <a:graphicFrameLocks noGrp="1"/>
          </p:cNvGraphicFramePr>
          <p:nvPr>
            <p:ph idx="1"/>
            <p:extLst>
              <p:ext uri="{D42A27DB-BD31-4B8C-83A1-F6EECF244321}">
                <p14:modId xmlns:p14="http://schemas.microsoft.com/office/powerpoint/2010/main" val="27490673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452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D88BD-45F6-1785-9067-4E010E2F9AA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Development Details</a:t>
            </a:r>
          </a:p>
        </p:txBody>
      </p:sp>
      <p:pic>
        <p:nvPicPr>
          <p:cNvPr id="5" name="Content Placeholder 4" descr="A diagram of data mining&#10;&#10;Description automatically generated">
            <a:extLst>
              <a:ext uri="{FF2B5EF4-FFF2-40B4-BE49-F238E27FC236}">
                <a16:creationId xmlns:a16="http://schemas.microsoft.com/office/drawing/2014/main" id="{2A995956-CF0C-C9D8-A8E4-FB96206AC725}"/>
              </a:ext>
            </a:extLst>
          </p:cNvPr>
          <p:cNvPicPr>
            <a:picLocks noGrp="1" noChangeAspect="1"/>
          </p:cNvPicPr>
          <p:nvPr>
            <p:ph idx="1"/>
          </p:nvPr>
        </p:nvPicPr>
        <p:blipFill>
          <a:blip r:embed="rId2"/>
          <a:stretch>
            <a:fillRect/>
          </a:stretch>
        </p:blipFill>
        <p:spPr>
          <a:xfrm>
            <a:off x="4509672" y="3152914"/>
            <a:ext cx="7682328" cy="3457048"/>
          </a:xfrm>
          <a:prstGeom prst="rect">
            <a:avLst/>
          </a:prstGeom>
        </p:spPr>
      </p:pic>
      <p:sp>
        <p:nvSpPr>
          <p:cNvPr id="7" name="TextBox 6">
            <a:extLst>
              <a:ext uri="{FF2B5EF4-FFF2-40B4-BE49-F238E27FC236}">
                <a16:creationId xmlns:a16="http://schemas.microsoft.com/office/drawing/2014/main" id="{956CAE25-6368-3572-A7A0-F72C2783E04F}"/>
              </a:ext>
            </a:extLst>
          </p:cNvPr>
          <p:cNvSpPr txBox="1"/>
          <p:nvPr/>
        </p:nvSpPr>
        <p:spPr>
          <a:xfrm>
            <a:off x="231494" y="1822348"/>
            <a:ext cx="8944336" cy="1477328"/>
          </a:xfrm>
          <a:prstGeom prst="rect">
            <a:avLst/>
          </a:prstGeom>
          <a:noFill/>
        </p:spPr>
        <p:txBody>
          <a:bodyPr wrap="square">
            <a:spAutoFit/>
          </a:bodyPr>
          <a:lstStyle/>
          <a:p>
            <a:r>
              <a:rPr lang="en-US" b="0" i="0" dirty="0">
                <a:solidFill>
                  <a:srgbClr val="0F0F0F"/>
                </a:solidFill>
                <a:effectLst/>
                <a:latin typeface="Calibri" panose="020F0502020204030204" pitchFamily="34" charset="0"/>
                <a:cs typeface="Calibri" panose="020F0502020204030204" pitchFamily="34" charset="0"/>
              </a:rPr>
              <a:t>This dataset comprises 2,111 entries and 17 features related to individuals' eating habits and physical condition from Mexico, Peru, and Colombia to estimate obesity levels. It includes seven classifications of weight status from Insufficient Weight to Obesity Type III. The majority (77%) of the data was synthesized using Weka and SMOTE, while the remainder (23%) was obtained directly from user inputs on a web platform.</a:t>
            </a:r>
            <a:endParaRPr lang="en-IN"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4AD20CA-E6E2-16A4-4270-4046902E1D5A}"/>
              </a:ext>
            </a:extLst>
          </p:cNvPr>
          <p:cNvSpPr txBox="1"/>
          <p:nvPr/>
        </p:nvSpPr>
        <p:spPr>
          <a:xfrm>
            <a:off x="231494" y="3985154"/>
            <a:ext cx="4278178" cy="1477328"/>
          </a:xfrm>
          <a:prstGeom prst="rect">
            <a:avLst/>
          </a:prstGeom>
          <a:noFill/>
        </p:spPr>
        <p:txBody>
          <a:bodyPr wrap="square" rtlCol="0">
            <a:spAutoFit/>
          </a:bodyPr>
          <a:lstStyle/>
          <a:p>
            <a:r>
              <a:rPr lang="en-US" b="1" dirty="0"/>
              <a:t>Data Source</a:t>
            </a:r>
            <a:r>
              <a:rPr lang="en-US" dirty="0"/>
              <a:t>: Estimation of obesity levels based on eating habits and physical condition. (2019). UCI Machine Learning Repository. https://doi.org/10.24432/C5H31Z.</a:t>
            </a:r>
            <a:endParaRPr lang="en-IN" dirty="0"/>
          </a:p>
        </p:txBody>
      </p:sp>
    </p:spTree>
    <p:extLst>
      <p:ext uri="{BB962C8B-B14F-4D97-AF65-F5344CB8AC3E}">
        <p14:creationId xmlns:p14="http://schemas.microsoft.com/office/powerpoint/2010/main" val="4251017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1086</Words>
  <Application>Microsoft Office PowerPoint</Application>
  <PresentationFormat>Widescreen</PresentationFormat>
  <Paragraphs>108</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 New Roman</vt:lpstr>
      <vt:lpstr>Office Theme</vt:lpstr>
      <vt:lpstr>FitVista Sculpting Wellness, Shaping Lives</vt:lpstr>
      <vt:lpstr>Contents</vt:lpstr>
      <vt:lpstr>Executive Summary</vt:lpstr>
      <vt:lpstr>  Background</vt:lpstr>
      <vt:lpstr>Core Team &amp; Stakeholders</vt:lpstr>
      <vt:lpstr>Scope and Objective</vt:lpstr>
      <vt:lpstr>Project Development Timeline</vt:lpstr>
      <vt:lpstr>Development strategy</vt:lpstr>
      <vt:lpstr>Development Details</vt:lpstr>
      <vt:lpstr>PowerPoint Presentation</vt:lpstr>
      <vt:lpstr>PowerPoint Presentation</vt:lpstr>
      <vt:lpstr>PowerPoint Presentation</vt:lpstr>
      <vt:lpstr>Results</vt:lpstr>
      <vt:lpstr>Results</vt:lpstr>
      <vt:lpstr>Results</vt:lpstr>
      <vt:lpstr>Future Scope</vt:lpstr>
      <vt:lpstr>Socialization &amp; Distribution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FitVista Sculpting Wellness, Shaping Lives</dc:title>
  <dc:creator>Swapna Vippaturi</dc:creator>
  <cp:lastModifiedBy>nikhil ilu</cp:lastModifiedBy>
  <cp:revision>10</cp:revision>
  <dcterms:created xsi:type="dcterms:W3CDTF">2023-11-14T22:01:38Z</dcterms:created>
  <dcterms:modified xsi:type="dcterms:W3CDTF">2025-03-01T18:11:37Z</dcterms:modified>
</cp:coreProperties>
</file>