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dividend.com/2017/03/28/beginners-guide-to-setup-es6-development-environment/" TargetMode="External"/><Relationship Id="rId2" Type="http://schemas.openxmlformats.org/officeDocument/2006/relationships/hyperlink" Target="http://ccoenraets.github.io/es6-tutorial/setup-bab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ECMAScript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a </a:t>
            </a:r>
            <a:r>
              <a:rPr lang="en-IN" dirty="0" err="1" smtClean="0"/>
              <a:t>package.json</a:t>
            </a:r>
            <a:r>
              <a:rPr lang="en-IN" dirty="0" smtClean="0"/>
              <a:t> with command 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 err="1" smtClean="0"/>
              <a:t>init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err="1" smtClean="0"/>
              <a:t>npm</a:t>
            </a:r>
            <a:r>
              <a:rPr lang="en-IN" dirty="0" smtClean="0"/>
              <a:t> install –-save-</a:t>
            </a:r>
            <a:r>
              <a:rPr lang="en-IN" dirty="0" err="1" smtClean="0"/>
              <a:t>dev</a:t>
            </a:r>
            <a:r>
              <a:rPr lang="en-IN" dirty="0" smtClean="0"/>
              <a:t> babel-cli babel-core for Babel CLI and Babel Core Library.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ECMAScript</a:t>
            </a:r>
            <a:r>
              <a:rPr lang="en-IN" dirty="0" smtClean="0"/>
              <a:t> 2015 </a:t>
            </a:r>
            <a:r>
              <a:rPr lang="en-IN" dirty="0" err="1" smtClean="0"/>
              <a:t>preset</a:t>
            </a:r>
            <a:r>
              <a:rPr lang="en-IN" dirty="0" smtClean="0"/>
              <a:t> with command – </a:t>
            </a:r>
            <a:r>
              <a:rPr lang="en-IN" dirty="0" err="1" smtClean="0"/>
              <a:t>npm</a:t>
            </a:r>
            <a:r>
              <a:rPr lang="en-IN" dirty="0" smtClean="0"/>
              <a:t> install –-save-</a:t>
            </a:r>
            <a:r>
              <a:rPr lang="en-IN" dirty="0" err="1" smtClean="0"/>
              <a:t>dev</a:t>
            </a:r>
            <a:r>
              <a:rPr lang="en-IN" dirty="0" smtClean="0"/>
              <a:t> babel-preset-es2015.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Webpack</a:t>
            </a:r>
            <a:r>
              <a:rPr lang="en-IN" dirty="0" smtClean="0"/>
              <a:t> Globally and Locally</a:t>
            </a:r>
          </a:p>
          <a:p>
            <a:r>
              <a:rPr lang="en-IN" dirty="0" smtClean="0"/>
              <a:t>Globally: </a:t>
            </a:r>
            <a:r>
              <a:rPr lang="en-IN" dirty="0" err="1" smtClean="0"/>
              <a:t>npm</a:t>
            </a:r>
            <a:r>
              <a:rPr lang="en-IN" dirty="0" smtClean="0"/>
              <a:t> install –g </a:t>
            </a:r>
            <a:r>
              <a:rPr lang="en-IN" dirty="0" err="1" smtClean="0"/>
              <a:t>webpack</a:t>
            </a:r>
            <a:endParaRPr lang="en-IN" dirty="0" smtClean="0"/>
          </a:p>
          <a:p>
            <a:r>
              <a:rPr lang="en-IN" dirty="0" smtClean="0"/>
              <a:t>Locally: </a:t>
            </a:r>
            <a:r>
              <a:rPr lang="en-IN" dirty="0" err="1" smtClean="0"/>
              <a:t>npm</a:t>
            </a:r>
            <a:r>
              <a:rPr lang="en-IN" dirty="0" smtClean="0"/>
              <a:t> install –save-</a:t>
            </a:r>
            <a:r>
              <a:rPr lang="en-IN" dirty="0" err="1" smtClean="0"/>
              <a:t>dev</a:t>
            </a:r>
            <a:r>
              <a:rPr lang="en-IN" dirty="0" smtClean="0"/>
              <a:t> </a:t>
            </a:r>
            <a:r>
              <a:rPr lang="en-IN" dirty="0" err="1" smtClean="0"/>
              <a:t>webpack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a Babel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1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 err="1" smtClean="0"/>
              <a:t>Dev</a:t>
            </a:r>
            <a:r>
              <a:rPr lang="en-IN" dirty="0" smtClean="0"/>
              <a:t> Server globally and locally with command: </a:t>
            </a:r>
            <a:r>
              <a:rPr lang="en-IN" dirty="0" err="1" smtClean="0"/>
              <a:t>npm</a:t>
            </a:r>
            <a:r>
              <a:rPr lang="en-IN" dirty="0" smtClean="0"/>
              <a:t> install –g </a:t>
            </a:r>
            <a:r>
              <a:rPr lang="en-IN" dirty="0" err="1" smtClean="0"/>
              <a:t>webpack</a:t>
            </a:r>
            <a:r>
              <a:rPr lang="en-IN" dirty="0" smtClean="0"/>
              <a:t>-</a:t>
            </a:r>
            <a:r>
              <a:rPr lang="en-IN" dirty="0" err="1" smtClean="0"/>
              <a:t>dev</a:t>
            </a:r>
            <a:r>
              <a:rPr lang="en-IN" dirty="0" smtClean="0"/>
              <a:t>-server and </a:t>
            </a:r>
            <a:r>
              <a:rPr lang="en-IN" dirty="0" err="1" smtClean="0"/>
              <a:t>npm</a:t>
            </a:r>
            <a:r>
              <a:rPr lang="en-IN" dirty="0" smtClean="0"/>
              <a:t> install –save-</a:t>
            </a:r>
            <a:r>
              <a:rPr lang="en-IN" dirty="0" err="1" smtClean="0"/>
              <a:t>dev</a:t>
            </a:r>
            <a:r>
              <a:rPr lang="en-IN" dirty="0" smtClean="0"/>
              <a:t> </a:t>
            </a:r>
            <a:r>
              <a:rPr lang="en-IN" dirty="0" err="1" smtClean="0"/>
              <a:t>webpack</a:t>
            </a:r>
            <a:r>
              <a:rPr lang="en-IN" dirty="0" smtClean="0"/>
              <a:t>-</a:t>
            </a:r>
            <a:r>
              <a:rPr lang="en-IN" dirty="0" err="1" smtClean="0"/>
              <a:t>dev</a:t>
            </a:r>
            <a:r>
              <a:rPr lang="en-IN" dirty="0" smtClean="0"/>
              <a:t>-server.</a:t>
            </a:r>
          </a:p>
          <a:p>
            <a:r>
              <a:rPr lang="en-IN" dirty="0" smtClean="0"/>
              <a:t>Add Configurations in webpack.config.js for loader, bundling </a:t>
            </a:r>
            <a:r>
              <a:rPr lang="en-IN" dirty="0" err="1" smtClean="0"/>
              <a:t>js</a:t>
            </a:r>
            <a:r>
              <a:rPr lang="en-IN" dirty="0" smtClean="0"/>
              <a:t> files only, excluding </a:t>
            </a:r>
            <a:r>
              <a:rPr lang="en-IN" dirty="0" err="1" smtClean="0"/>
              <a:t>node_modules</a:t>
            </a:r>
            <a:r>
              <a:rPr lang="en-IN" dirty="0"/>
              <a:t> </a:t>
            </a:r>
            <a:r>
              <a:rPr lang="en-IN" dirty="0" smtClean="0"/>
              <a:t>and setting </a:t>
            </a:r>
            <a:r>
              <a:rPr lang="en-IN" dirty="0" err="1" smtClean="0"/>
              <a:t>preset</a:t>
            </a:r>
            <a:r>
              <a:rPr lang="en-IN" dirty="0" smtClean="0"/>
              <a:t> options as ES2015.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a Babel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9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Babel – babeljs.io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– webpackjs.org</a:t>
            </a:r>
          </a:p>
          <a:p>
            <a:r>
              <a:rPr lang="en-IN" dirty="0" smtClean="0"/>
              <a:t>Setting up a sample Babel Project:</a:t>
            </a:r>
          </a:p>
          <a:p>
            <a:pPr lvl="1"/>
            <a:r>
              <a:rPr lang="en-IN" dirty="0">
                <a:hlinkClick r:id="rId2"/>
              </a:rPr>
              <a:t>http://ccoenraets.github.io/es6-tutorial/setup-babel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lvl="1"/>
            <a:r>
              <a:rPr lang="en-IN" dirty="0">
                <a:hlinkClick r:id="rId3"/>
              </a:rPr>
              <a:t>https://appdividend.com/2017/03/28/beginners-guide-to-setup-es6-development-environment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URLs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3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ES6 and its overview</a:t>
            </a:r>
          </a:p>
          <a:p>
            <a:r>
              <a:rPr lang="en-IN" dirty="0" smtClean="0"/>
              <a:t>Why ES6</a:t>
            </a:r>
          </a:p>
          <a:p>
            <a:r>
              <a:rPr lang="en-IN" dirty="0"/>
              <a:t>Browser Compatibility for </a:t>
            </a:r>
            <a:r>
              <a:rPr lang="en-IN" dirty="0" smtClean="0"/>
              <a:t>ES6</a:t>
            </a:r>
          </a:p>
          <a:p>
            <a:r>
              <a:rPr lang="en-IN" dirty="0"/>
              <a:t>ES6 Environment </a:t>
            </a:r>
            <a:r>
              <a:rPr lang="en-IN" dirty="0" smtClean="0"/>
              <a:t>Setup</a:t>
            </a:r>
          </a:p>
          <a:p>
            <a:r>
              <a:rPr lang="en-IN" dirty="0" smtClean="0"/>
              <a:t>What </a:t>
            </a:r>
            <a:r>
              <a:rPr lang="en-IN" dirty="0" smtClean="0"/>
              <a:t>is Babel and why we need Babel</a:t>
            </a:r>
          </a:p>
          <a:p>
            <a:r>
              <a:rPr lang="en-IN" dirty="0" smtClean="0"/>
              <a:t>Setting </a:t>
            </a:r>
            <a:r>
              <a:rPr lang="en-IN" dirty="0" smtClean="0"/>
              <a:t>up Babel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 today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ECMA stands for European Computer Manufacturer Association International.</a:t>
            </a:r>
          </a:p>
          <a:p>
            <a:r>
              <a:rPr lang="en-IN" dirty="0" err="1" smtClean="0"/>
              <a:t>ECMAScript</a:t>
            </a:r>
            <a:r>
              <a:rPr lang="en-IN" dirty="0" smtClean="0"/>
              <a:t> is standard for </a:t>
            </a:r>
            <a:r>
              <a:rPr lang="en-IN" dirty="0" err="1" smtClean="0"/>
              <a:t>Javascript</a:t>
            </a:r>
            <a:r>
              <a:rPr lang="en-IN" dirty="0" smtClean="0"/>
              <a:t> implementation for better implementation among all browsers.</a:t>
            </a:r>
          </a:p>
          <a:p>
            <a:r>
              <a:rPr lang="en-IN" dirty="0" smtClean="0"/>
              <a:t> How ECMA international comes into picture?</a:t>
            </a:r>
          </a:p>
          <a:p>
            <a:r>
              <a:rPr lang="en-IN" dirty="0" err="1" smtClean="0"/>
              <a:t>ECMAScript</a:t>
            </a:r>
            <a:r>
              <a:rPr lang="en-IN" dirty="0" smtClean="0"/>
              <a:t> 6 is also known as ES2015.</a:t>
            </a:r>
          </a:p>
          <a:p>
            <a:r>
              <a:rPr lang="en-IN" dirty="0" smtClean="0"/>
              <a:t>Difference between </a:t>
            </a:r>
            <a:r>
              <a:rPr lang="en-IN" dirty="0" err="1" smtClean="0"/>
              <a:t>ECMAScript</a:t>
            </a:r>
            <a:r>
              <a:rPr lang="en-IN" dirty="0" smtClean="0"/>
              <a:t> and </a:t>
            </a:r>
            <a:r>
              <a:rPr lang="en-IN" dirty="0" err="1" smtClean="0"/>
              <a:t>Javascript</a:t>
            </a:r>
            <a:r>
              <a:rPr lang="en-IN"/>
              <a:t>?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ES6 and its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ECMAScript</a:t>
            </a:r>
            <a:r>
              <a:rPr lang="en-IN" dirty="0" smtClean="0"/>
              <a:t> 1 released in 1997.</a:t>
            </a:r>
          </a:p>
          <a:p>
            <a:r>
              <a:rPr lang="en-IN" dirty="0" err="1" smtClean="0"/>
              <a:t>ECMAScript</a:t>
            </a:r>
            <a:r>
              <a:rPr lang="en-IN" dirty="0" smtClean="0"/>
              <a:t> 5 released in 2009.</a:t>
            </a:r>
          </a:p>
          <a:p>
            <a:r>
              <a:rPr lang="en-IN" dirty="0" err="1" smtClean="0"/>
              <a:t>ECMAScript</a:t>
            </a:r>
            <a:r>
              <a:rPr lang="en-IN" dirty="0" smtClean="0"/>
              <a:t> 6 released in 2015.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ECMAScript</a:t>
            </a:r>
            <a:r>
              <a:rPr lang="en-IN" dirty="0" smtClean="0"/>
              <a:t> Releases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ES6 releases some major features.</a:t>
            </a:r>
          </a:p>
          <a:p>
            <a:r>
              <a:rPr lang="en-IN" dirty="0" smtClean="0"/>
              <a:t>Variable Declarations let and </a:t>
            </a:r>
            <a:r>
              <a:rPr lang="en-IN" dirty="0" err="1" smtClean="0"/>
              <a:t>const</a:t>
            </a:r>
            <a:endParaRPr lang="en-IN" dirty="0" smtClean="0"/>
          </a:p>
          <a:p>
            <a:r>
              <a:rPr lang="en-IN" dirty="0" smtClean="0"/>
              <a:t>Function Default Parameters</a:t>
            </a:r>
          </a:p>
          <a:p>
            <a:r>
              <a:rPr lang="en-IN" dirty="0" smtClean="0"/>
              <a:t>Arrow Functions</a:t>
            </a:r>
          </a:p>
          <a:p>
            <a:r>
              <a:rPr lang="en-IN" dirty="0" smtClean="0"/>
              <a:t>Classes</a:t>
            </a:r>
          </a:p>
          <a:p>
            <a:r>
              <a:rPr lang="en-IN" dirty="0" smtClean="0"/>
              <a:t>And many more.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ES6?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http://kangax.github.io/compat-table/es6/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Browser Compatibility for </a:t>
            </a:r>
            <a:r>
              <a:rPr lang="en-IN" dirty="0" err="1" smtClean="0"/>
              <a:t>ECMAScript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 and NPM</a:t>
            </a:r>
          </a:p>
          <a:p>
            <a:r>
              <a:rPr lang="en-IN" dirty="0" err="1" smtClean="0"/>
              <a:t>Webpack</a:t>
            </a:r>
            <a:endParaRPr lang="en-IN" dirty="0" smtClean="0"/>
          </a:p>
          <a:p>
            <a:r>
              <a:rPr lang="en-IN" dirty="0" smtClean="0"/>
              <a:t>Babel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Environment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Babel is a JavaScript Compiler.</a:t>
            </a:r>
          </a:p>
          <a:p>
            <a:r>
              <a:rPr lang="en-IN" dirty="0" smtClean="0"/>
              <a:t>Babel </a:t>
            </a:r>
            <a:r>
              <a:rPr lang="en-IN" dirty="0" err="1" smtClean="0"/>
              <a:t>transpiles</a:t>
            </a:r>
            <a:r>
              <a:rPr lang="en-IN" dirty="0" smtClean="0"/>
              <a:t> the code from ES6 to ES5.</a:t>
            </a:r>
          </a:p>
          <a:p>
            <a:r>
              <a:rPr lang="en-IN" dirty="0" smtClean="0"/>
              <a:t>Babel supports most of the features compared to other compilers/</a:t>
            </a:r>
            <a:r>
              <a:rPr lang="en-IN" dirty="0" err="1" smtClean="0"/>
              <a:t>transpilers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@babel/core stores all the core libraries of Babel.</a:t>
            </a:r>
          </a:p>
          <a:p>
            <a:r>
              <a:rPr lang="en-IN" dirty="0" smtClean="0"/>
              <a:t>@babel/cli is a command line tool for babel.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Babel and why Babel?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0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Babel released its newest version 7 in August 2018.</a:t>
            </a:r>
          </a:p>
          <a:p>
            <a:r>
              <a:rPr lang="en-IN" dirty="0" smtClean="0"/>
              <a:t>Babel 6 released in October 2015.</a:t>
            </a:r>
          </a:p>
          <a:p>
            <a:r>
              <a:rPr lang="en-IN" dirty="0" smtClean="0"/>
              <a:t>Babel 5 released in March 2015.</a:t>
            </a:r>
          </a:p>
          <a:p>
            <a:r>
              <a:rPr lang="en-IN" dirty="0" smtClean="0"/>
              <a:t>Babel requires </a:t>
            </a:r>
            <a:r>
              <a:rPr lang="en-IN" dirty="0" err="1" smtClean="0"/>
              <a:t>presets</a:t>
            </a:r>
            <a:r>
              <a:rPr lang="en-IN" dirty="0" smtClean="0"/>
              <a:t> to </a:t>
            </a:r>
            <a:r>
              <a:rPr lang="en-IN" dirty="0" err="1" smtClean="0"/>
              <a:t>transpile</a:t>
            </a:r>
            <a:r>
              <a:rPr lang="en-IN" dirty="0" smtClean="0"/>
              <a:t> the source code.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ReactJS</a:t>
            </a:r>
            <a:r>
              <a:rPr lang="en-IN" dirty="0" smtClean="0"/>
              <a:t> - @babel/</a:t>
            </a:r>
            <a:r>
              <a:rPr lang="en-IN" dirty="0" err="1" smtClean="0"/>
              <a:t>preset</a:t>
            </a:r>
            <a:r>
              <a:rPr lang="en-IN" dirty="0" smtClean="0"/>
              <a:t>-react</a:t>
            </a:r>
          </a:p>
          <a:p>
            <a:r>
              <a:rPr lang="en-IN" dirty="0" smtClean="0"/>
              <a:t>For Typescript - @babel/</a:t>
            </a:r>
            <a:r>
              <a:rPr lang="en-IN" dirty="0" err="1" smtClean="0"/>
              <a:t>preset</a:t>
            </a:r>
            <a:r>
              <a:rPr lang="en-IN" dirty="0" smtClean="0"/>
              <a:t>-typescript</a:t>
            </a:r>
          </a:p>
          <a:p>
            <a:r>
              <a:rPr lang="en-IN" dirty="0" smtClean="0"/>
              <a:t>For ES2015 - @babel/</a:t>
            </a:r>
            <a:r>
              <a:rPr lang="en-IN" dirty="0" err="1" smtClean="0"/>
              <a:t>preset-env</a:t>
            </a:r>
            <a:r>
              <a:rPr lang="en-IN" dirty="0" smtClean="0"/>
              <a:t> (from Babel 7) and @babel/preset-es2015(Babel 6 and less).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Babel Releases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</TotalTime>
  <Words>389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ECMAScript </vt:lpstr>
      <vt:lpstr>Topics to be covered today</vt:lpstr>
      <vt:lpstr>What is ES6 and its overview</vt:lpstr>
      <vt:lpstr>ECMAScript Releases</vt:lpstr>
      <vt:lpstr>Why ES6?</vt:lpstr>
      <vt:lpstr>Browser Compatibility for ECMAScript</vt:lpstr>
      <vt:lpstr>ES6 Environment Setup</vt:lpstr>
      <vt:lpstr>What is Babel and why Babel?</vt:lpstr>
      <vt:lpstr>Babel Releases</vt:lpstr>
      <vt:lpstr>Setting up a Babel Project</vt:lpstr>
      <vt:lpstr>Setting up a Babel Project</vt:lpstr>
      <vt:lpstr>Reference URLs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HP</dc:creator>
  <cp:lastModifiedBy>HP</cp:lastModifiedBy>
  <cp:revision>15</cp:revision>
  <dcterms:created xsi:type="dcterms:W3CDTF">2019-02-23T07:52:46Z</dcterms:created>
  <dcterms:modified xsi:type="dcterms:W3CDTF">2019-02-25T03:37:24Z</dcterms:modified>
</cp:coreProperties>
</file>