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77" r:id="rId2"/>
    <p:sldId id="256" r:id="rId3"/>
    <p:sldId id="258" r:id="rId4"/>
    <p:sldId id="259" r:id="rId5"/>
    <p:sldId id="260" r:id="rId6"/>
    <p:sldId id="261" r:id="rId7"/>
    <p:sldId id="262" r:id="rId8"/>
    <p:sldId id="263" r:id="rId9"/>
    <p:sldId id="281" r:id="rId10"/>
    <p:sldId id="264" r:id="rId11"/>
    <p:sldId id="265" r:id="rId12"/>
    <p:sldId id="266" r:id="rId13"/>
    <p:sldId id="267" r:id="rId14"/>
    <p:sldId id="268" r:id="rId15"/>
    <p:sldId id="269" r:id="rId16"/>
    <p:sldId id="272" r:id="rId17"/>
    <p:sldId id="278" r:id="rId18"/>
    <p:sldId id="273" r:id="rId19"/>
    <p:sldId id="274" r:id="rId20"/>
    <p:sldId id="275" r:id="rId21"/>
    <p:sldId id="270" r:id="rId22"/>
    <p:sldId id="279" r:id="rId23"/>
    <p:sldId id="280" r:id="rId24"/>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2553" y="48"/>
      </p:cViewPr>
      <p:guideLst>
        <p:guide orient="horz" pos="3120"/>
        <p:guide pos="2160"/>
      </p:guideLst>
    </p:cSldViewPr>
  </p:slideViewPr>
  <p:notesTextViewPr>
    <p:cViewPr>
      <p:scale>
        <a:sx n="1" d="1"/>
        <a:sy n="1" d="1"/>
      </p:scale>
      <p:origin x="0" y="0"/>
    </p:cViewPr>
  </p:notesTextViewPr>
  <p:sorterViewPr>
    <p:cViewPr>
      <p:scale>
        <a:sx n="100" d="100"/>
        <a:sy n="100" d="100"/>
      </p:scale>
      <p:origin x="0" y="148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r Mozan" userId="7271e3d31a8bfed8" providerId="LiveId" clId="{28173848-6178-47C0-BC4A-C536B1E95E81}"/>
    <pc:docChg chg="undo custSel addSld delSld modSld">
      <pc:chgData name="Sameer Mozan" userId="7271e3d31a8bfed8" providerId="LiveId" clId="{28173848-6178-47C0-BC4A-C536B1E95E81}" dt="2024-01-16T06:19:45.269" v="81" actId="1076"/>
      <pc:docMkLst>
        <pc:docMk/>
      </pc:docMkLst>
      <pc:sldChg chg="modSp mod">
        <pc:chgData name="Sameer Mozan" userId="7271e3d31a8bfed8" providerId="LiveId" clId="{28173848-6178-47C0-BC4A-C536B1E95E81}" dt="2024-01-15T16:34:51.502" v="42" actId="1076"/>
        <pc:sldMkLst>
          <pc:docMk/>
          <pc:sldMk cId="3467209530" sldId="256"/>
        </pc:sldMkLst>
        <pc:spChg chg="mod">
          <ac:chgData name="Sameer Mozan" userId="7271e3d31a8bfed8" providerId="LiveId" clId="{28173848-6178-47C0-BC4A-C536B1E95E81}" dt="2024-01-15T16:34:51.502" v="42" actId="1076"/>
          <ac:spMkLst>
            <pc:docMk/>
            <pc:sldMk cId="3467209530" sldId="256"/>
            <ac:spMk id="13" creationId="{00000000-0000-0000-0000-000000000000}"/>
          </ac:spMkLst>
        </pc:spChg>
      </pc:sldChg>
      <pc:sldChg chg="modSp mod">
        <pc:chgData name="Sameer Mozan" userId="7271e3d31a8bfed8" providerId="LiveId" clId="{28173848-6178-47C0-BC4A-C536B1E95E81}" dt="2024-01-15T16:35:02.601" v="43" actId="1076"/>
        <pc:sldMkLst>
          <pc:docMk/>
          <pc:sldMk cId="617414038" sldId="258"/>
        </pc:sldMkLst>
        <pc:spChg chg="mod">
          <ac:chgData name="Sameer Mozan" userId="7271e3d31a8bfed8" providerId="LiveId" clId="{28173848-6178-47C0-BC4A-C536B1E95E81}" dt="2024-01-15T16:35:02.601" v="43" actId="1076"/>
          <ac:spMkLst>
            <pc:docMk/>
            <pc:sldMk cId="617414038" sldId="258"/>
            <ac:spMk id="3" creationId="{00000000-0000-0000-0000-000000000000}"/>
          </ac:spMkLst>
        </pc:spChg>
      </pc:sldChg>
      <pc:sldChg chg="modSp mod">
        <pc:chgData name="Sameer Mozan" userId="7271e3d31a8bfed8" providerId="LiveId" clId="{28173848-6178-47C0-BC4A-C536B1E95E81}" dt="2024-01-15T16:35:11.226" v="45" actId="1076"/>
        <pc:sldMkLst>
          <pc:docMk/>
          <pc:sldMk cId="2305086163" sldId="259"/>
        </pc:sldMkLst>
        <pc:spChg chg="mod">
          <ac:chgData name="Sameer Mozan" userId="7271e3d31a8bfed8" providerId="LiveId" clId="{28173848-6178-47C0-BC4A-C536B1E95E81}" dt="2024-01-15T16:35:11.226" v="45" actId="1076"/>
          <ac:spMkLst>
            <pc:docMk/>
            <pc:sldMk cId="2305086163" sldId="259"/>
            <ac:spMk id="3" creationId="{00000000-0000-0000-0000-000000000000}"/>
          </ac:spMkLst>
        </pc:spChg>
        <pc:spChg chg="mod">
          <ac:chgData name="Sameer Mozan" userId="7271e3d31a8bfed8" providerId="LiveId" clId="{28173848-6178-47C0-BC4A-C536B1E95E81}" dt="2024-01-15T16:35:08.274" v="44" actId="1076"/>
          <ac:spMkLst>
            <pc:docMk/>
            <pc:sldMk cId="2305086163" sldId="259"/>
            <ac:spMk id="4" creationId="{00000000-0000-0000-0000-000000000000}"/>
          </ac:spMkLst>
        </pc:spChg>
      </pc:sldChg>
      <pc:sldChg chg="modSp mod">
        <pc:chgData name="Sameer Mozan" userId="7271e3d31a8bfed8" providerId="LiveId" clId="{28173848-6178-47C0-BC4A-C536B1E95E81}" dt="2024-01-15T16:32:53.598" v="41" actId="20577"/>
        <pc:sldMkLst>
          <pc:docMk/>
          <pc:sldMk cId="3244991635" sldId="262"/>
        </pc:sldMkLst>
        <pc:spChg chg="mod">
          <ac:chgData name="Sameer Mozan" userId="7271e3d31a8bfed8" providerId="LiveId" clId="{28173848-6178-47C0-BC4A-C536B1E95E81}" dt="2024-01-15T16:32:32.454" v="15" actId="1038"/>
          <ac:spMkLst>
            <pc:docMk/>
            <pc:sldMk cId="3244991635" sldId="262"/>
            <ac:spMk id="1033" creationId="{00000000-0000-0000-0000-000000000000}"/>
          </ac:spMkLst>
        </pc:spChg>
        <pc:spChg chg="mod">
          <ac:chgData name="Sameer Mozan" userId="7271e3d31a8bfed8" providerId="LiveId" clId="{28173848-6178-47C0-BC4A-C536B1E95E81}" dt="2024-01-15T16:32:53.598" v="41" actId="20577"/>
          <ac:spMkLst>
            <pc:docMk/>
            <pc:sldMk cId="3244991635" sldId="262"/>
            <ac:spMk id="1063" creationId="{00000000-0000-0000-0000-000000000000}"/>
          </ac:spMkLst>
        </pc:spChg>
      </pc:sldChg>
      <pc:sldChg chg="modSp mod">
        <pc:chgData name="Sameer Mozan" userId="7271e3d31a8bfed8" providerId="LiveId" clId="{28173848-6178-47C0-BC4A-C536B1E95E81}" dt="2024-01-16T06:01:43.717" v="50" actId="20577"/>
        <pc:sldMkLst>
          <pc:docMk/>
          <pc:sldMk cId="1222623348" sldId="263"/>
        </pc:sldMkLst>
        <pc:spChg chg="mod">
          <ac:chgData name="Sameer Mozan" userId="7271e3d31a8bfed8" providerId="LiveId" clId="{28173848-6178-47C0-BC4A-C536B1E95E81}" dt="2024-01-16T06:01:43.717" v="50" actId="20577"/>
          <ac:spMkLst>
            <pc:docMk/>
            <pc:sldMk cId="1222623348" sldId="263"/>
            <ac:spMk id="3" creationId="{00000000-0000-0000-0000-000000000000}"/>
          </ac:spMkLst>
        </pc:spChg>
      </pc:sldChg>
      <pc:sldChg chg="modSp mod">
        <pc:chgData name="Sameer Mozan" userId="7271e3d31a8bfed8" providerId="LiveId" clId="{28173848-6178-47C0-BC4A-C536B1E95E81}" dt="2024-01-15T16:35:31.210" v="46" actId="1076"/>
        <pc:sldMkLst>
          <pc:docMk/>
          <pc:sldMk cId="417190643" sldId="270"/>
        </pc:sldMkLst>
        <pc:spChg chg="mod">
          <ac:chgData name="Sameer Mozan" userId="7271e3d31a8bfed8" providerId="LiveId" clId="{28173848-6178-47C0-BC4A-C536B1E95E81}" dt="2024-01-15T16:35:31.210" v="46" actId="1076"/>
          <ac:spMkLst>
            <pc:docMk/>
            <pc:sldMk cId="417190643" sldId="270"/>
            <ac:spMk id="3" creationId="{00000000-0000-0000-0000-000000000000}"/>
          </ac:spMkLst>
        </pc:spChg>
      </pc:sldChg>
      <pc:sldChg chg="modSp mod">
        <pc:chgData name="Sameer Mozan" userId="7271e3d31a8bfed8" providerId="LiveId" clId="{28173848-6178-47C0-BC4A-C536B1E95E81}" dt="2024-01-15T16:35:37.343" v="47" actId="1076"/>
        <pc:sldMkLst>
          <pc:docMk/>
          <pc:sldMk cId="1434406545" sldId="279"/>
        </pc:sldMkLst>
        <pc:spChg chg="mod">
          <ac:chgData name="Sameer Mozan" userId="7271e3d31a8bfed8" providerId="LiveId" clId="{28173848-6178-47C0-BC4A-C536B1E95E81}" dt="2024-01-15T16:35:37.343" v="47" actId="1076"/>
          <ac:spMkLst>
            <pc:docMk/>
            <pc:sldMk cId="1434406545" sldId="279"/>
            <ac:spMk id="3" creationId="{00000000-0000-0000-0000-000000000000}"/>
          </ac:spMkLst>
        </pc:spChg>
      </pc:sldChg>
      <pc:sldChg chg="modSp new del mod">
        <pc:chgData name="Sameer Mozan" userId="7271e3d31a8bfed8" providerId="LiveId" clId="{28173848-6178-47C0-BC4A-C536B1E95E81}" dt="2024-01-16T06:18:24.705" v="60" actId="680"/>
        <pc:sldMkLst>
          <pc:docMk/>
          <pc:sldMk cId="1172850191" sldId="281"/>
        </pc:sldMkLst>
        <pc:spChg chg="mod">
          <ac:chgData name="Sameer Mozan" userId="7271e3d31a8bfed8" providerId="LiveId" clId="{28173848-6178-47C0-BC4A-C536B1E95E81}" dt="2024-01-16T06:18:23.391" v="59" actId="14100"/>
          <ac:spMkLst>
            <pc:docMk/>
            <pc:sldMk cId="1172850191" sldId="281"/>
            <ac:spMk id="2" creationId="{F46416CB-11FD-D25D-5FC4-306A9AD495BA}"/>
          </ac:spMkLst>
        </pc:spChg>
      </pc:sldChg>
      <pc:sldChg chg="modSp new mod">
        <pc:chgData name="Sameer Mozan" userId="7271e3d31a8bfed8" providerId="LiveId" clId="{28173848-6178-47C0-BC4A-C536B1E95E81}" dt="2024-01-16T06:19:45.269" v="81" actId="1076"/>
        <pc:sldMkLst>
          <pc:docMk/>
          <pc:sldMk cId="1787923198" sldId="281"/>
        </pc:sldMkLst>
        <pc:spChg chg="mod">
          <ac:chgData name="Sameer Mozan" userId="7271e3d31a8bfed8" providerId="LiveId" clId="{28173848-6178-47C0-BC4A-C536B1E95E81}" dt="2024-01-16T06:19:40.508" v="80" actId="14100"/>
          <ac:spMkLst>
            <pc:docMk/>
            <pc:sldMk cId="1787923198" sldId="281"/>
            <ac:spMk id="2" creationId="{265DA752-E364-ABCF-559A-1A85E3D85E4D}"/>
          </ac:spMkLst>
        </pc:spChg>
        <pc:spChg chg="mod">
          <ac:chgData name="Sameer Mozan" userId="7271e3d31a8bfed8" providerId="LiveId" clId="{28173848-6178-47C0-BC4A-C536B1E95E81}" dt="2024-01-16T06:19:45.269" v="81" actId="1076"/>
          <ac:spMkLst>
            <pc:docMk/>
            <pc:sldMk cId="1787923198" sldId="281"/>
            <ac:spMk id="3" creationId="{CF51C956-7ACD-FE6E-1EC3-E446B2B2F5D8}"/>
          </ac:spMkLst>
        </pc:spChg>
      </pc:sldChg>
      <pc:sldChg chg="new del">
        <pc:chgData name="Sameer Mozan" userId="7271e3d31a8bfed8" providerId="LiveId" clId="{28173848-6178-47C0-BC4A-C536B1E95E81}" dt="2024-01-16T06:18:43.456" v="64" actId="680"/>
        <pc:sldMkLst>
          <pc:docMk/>
          <pc:sldMk cId="2329569465" sldId="281"/>
        </pc:sldMkLst>
      </pc:sldChg>
      <pc:sldChg chg="new del">
        <pc:chgData name="Sameer Mozan" userId="7271e3d31a8bfed8" providerId="LiveId" clId="{28173848-6178-47C0-BC4A-C536B1E95E81}" dt="2024-01-16T06:18:32.368" v="62" actId="680"/>
        <pc:sldMkLst>
          <pc:docMk/>
          <pc:sldMk cId="2390155965" sldId="2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ONLINE VOTING SYSTEM</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220F59-6B07-4D18-BABC-2B206C30FD0A}" type="datetimeFigureOut">
              <a:rPr lang="en-US" smtClean="0"/>
              <a:t>1/16/2024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06BF5B-F71D-4CB6-B744-664930D43614}" type="slidenum">
              <a:rPr lang="en-US" smtClean="0"/>
              <a:t>‹#›</a:t>
            </a:fld>
            <a:endParaRPr lang="en-US"/>
          </a:p>
        </p:txBody>
      </p:sp>
    </p:spTree>
    <p:extLst>
      <p:ext uri="{BB962C8B-B14F-4D97-AF65-F5344CB8AC3E}">
        <p14:creationId xmlns:p14="http://schemas.microsoft.com/office/powerpoint/2010/main" val="96222832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ONLINE VOTING SYSTEM</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3C90C5-0893-4D5F-8DE8-D530DE09E5BB}" type="datetimeFigureOut">
              <a:rPr lang="en-US" smtClean="0"/>
              <a:t>1/16/2024</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EF9CC-5209-4A74-9800-992DD5E180B3}" type="slidenum">
              <a:rPr lang="en-US" smtClean="0"/>
              <a:t>‹#›</a:t>
            </a:fld>
            <a:endParaRPr lang="en-US"/>
          </a:p>
        </p:txBody>
      </p:sp>
    </p:spTree>
    <p:extLst>
      <p:ext uri="{BB962C8B-B14F-4D97-AF65-F5344CB8AC3E}">
        <p14:creationId xmlns:p14="http://schemas.microsoft.com/office/powerpoint/2010/main" val="288067711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1227167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r>
              <a:rPr lang="en-US"/>
              <a:t>ONLINE VOTING SYSTEM</a:t>
            </a:r>
          </a:p>
        </p:txBody>
      </p:sp>
    </p:spTree>
    <p:extLst>
      <p:ext uri="{BB962C8B-B14F-4D97-AF65-F5344CB8AC3E}">
        <p14:creationId xmlns:p14="http://schemas.microsoft.com/office/powerpoint/2010/main" val="279428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4"/>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A8A610-29D3-43D7-AB70-3A68B9C756F0}" type="datetime1">
              <a:rPr lang="en-US" smtClean="0"/>
              <a:t>1/16/2024</a:t>
            </a:fld>
            <a:endParaRPr lang="en-US"/>
          </a:p>
        </p:txBody>
      </p:sp>
      <p:sp>
        <p:nvSpPr>
          <p:cNvPr id="5" name="Footer Placeholder 4"/>
          <p:cNvSpPr>
            <a:spLocks noGrp="1"/>
          </p:cNvSpPr>
          <p:nvPr>
            <p:ph type="ftr" sz="quarter" idx="11"/>
          </p:nvPr>
        </p:nvSpPr>
        <p:spPr/>
        <p:txBody>
          <a:bodyPr/>
          <a:lstStyle/>
          <a:p>
            <a:r>
              <a:rPr lang="en-US"/>
              <a:t>ONLINE VOTING MANAGEMENT SYSTEM</a:t>
            </a:r>
          </a:p>
        </p:txBody>
      </p:sp>
      <p:sp>
        <p:nvSpPr>
          <p:cNvPr id="6" name="Slide Number Placeholder 5"/>
          <p:cNvSpPr>
            <a:spLocks noGrp="1"/>
          </p:cNvSpPr>
          <p:nvPr>
            <p:ph type="sldNum" sz="quarter" idx="12"/>
          </p:nvPr>
        </p:nvSpPr>
        <p:spPr/>
        <p:txBody>
          <a:bodyPr/>
          <a:lstStyle/>
          <a:p>
            <a:fld id="{39BAC1E2-B157-4A1A-856F-8B69BB02AA43}" type="slidenum">
              <a:rPr lang="en-US" smtClean="0"/>
              <a:t>‹#›</a:t>
            </a:fld>
            <a:endParaRPr lang="en-US"/>
          </a:p>
        </p:txBody>
      </p:sp>
    </p:spTree>
    <p:extLst>
      <p:ext uri="{BB962C8B-B14F-4D97-AF65-F5344CB8AC3E}">
        <p14:creationId xmlns:p14="http://schemas.microsoft.com/office/powerpoint/2010/main" val="273896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889D2-E6D3-4ED5-A6DD-0DAF50E3A7AB}" type="datetime1">
              <a:rPr lang="en-US" smtClean="0"/>
              <a:t>1/16/2024</a:t>
            </a:fld>
            <a:endParaRPr lang="en-US"/>
          </a:p>
        </p:txBody>
      </p:sp>
      <p:sp>
        <p:nvSpPr>
          <p:cNvPr id="5" name="Footer Placeholder 4"/>
          <p:cNvSpPr>
            <a:spLocks noGrp="1"/>
          </p:cNvSpPr>
          <p:nvPr>
            <p:ph type="ftr" sz="quarter" idx="11"/>
          </p:nvPr>
        </p:nvSpPr>
        <p:spPr/>
        <p:txBody>
          <a:bodyPr/>
          <a:lstStyle/>
          <a:p>
            <a:r>
              <a:rPr lang="en-US"/>
              <a:t>ONLINE VOTING MANAGEMENT SYSTEM</a:t>
            </a:r>
          </a:p>
        </p:txBody>
      </p:sp>
      <p:sp>
        <p:nvSpPr>
          <p:cNvPr id="6" name="Slide Number Placeholder 5"/>
          <p:cNvSpPr>
            <a:spLocks noGrp="1"/>
          </p:cNvSpPr>
          <p:nvPr>
            <p:ph type="sldNum" sz="quarter" idx="12"/>
          </p:nvPr>
        </p:nvSpPr>
        <p:spPr/>
        <p:txBody>
          <a:bodyPr/>
          <a:lstStyle/>
          <a:p>
            <a:fld id="{39BAC1E2-B157-4A1A-856F-8B69BB02AA43}" type="slidenum">
              <a:rPr lang="en-US" smtClean="0"/>
              <a:t>‹#›</a:t>
            </a:fld>
            <a:endParaRPr lang="en-US"/>
          </a:p>
        </p:txBody>
      </p:sp>
    </p:spTree>
    <p:extLst>
      <p:ext uri="{BB962C8B-B14F-4D97-AF65-F5344CB8AC3E}">
        <p14:creationId xmlns:p14="http://schemas.microsoft.com/office/powerpoint/2010/main" val="19524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29699"/>
            <a:ext cx="1157288" cy="1126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7" y="529699"/>
            <a:ext cx="3357563" cy="1126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1CF069-5C0B-40A9-821E-6931A68328BB}" type="datetime1">
              <a:rPr lang="en-US" smtClean="0"/>
              <a:t>1/16/2024</a:t>
            </a:fld>
            <a:endParaRPr lang="en-US"/>
          </a:p>
        </p:txBody>
      </p:sp>
      <p:sp>
        <p:nvSpPr>
          <p:cNvPr id="5" name="Footer Placeholder 4"/>
          <p:cNvSpPr>
            <a:spLocks noGrp="1"/>
          </p:cNvSpPr>
          <p:nvPr>
            <p:ph type="ftr" sz="quarter" idx="11"/>
          </p:nvPr>
        </p:nvSpPr>
        <p:spPr/>
        <p:txBody>
          <a:bodyPr/>
          <a:lstStyle/>
          <a:p>
            <a:r>
              <a:rPr lang="en-US"/>
              <a:t>ONLINE VOTING MANAGEMENT SYSTEM</a:t>
            </a:r>
          </a:p>
        </p:txBody>
      </p:sp>
      <p:sp>
        <p:nvSpPr>
          <p:cNvPr id="6" name="Slide Number Placeholder 5"/>
          <p:cNvSpPr>
            <a:spLocks noGrp="1"/>
          </p:cNvSpPr>
          <p:nvPr>
            <p:ph type="sldNum" sz="quarter" idx="12"/>
          </p:nvPr>
        </p:nvSpPr>
        <p:spPr/>
        <p:txBody>
          <a:bodyPr/>
          <a:lstStyle/>
          <a:p>
            <a:fld id="{39BAC1E2-B157-4A1A-856F-8B69BB02AA43}" type="slidenum">
              <a:rPr lang="en-US" smtClean="0"/>
              <a:t>‹#›</a:t>
            </a:fld>
            <a:endParaRPr lang="en-US"/>
          </a:p>
        </p:txBody>
      </p:sp>
    </p:spTree>
    <p:extLst>
      <p:ext uri="{BB962C8B-B14F-4D97-AF65-F5344CB8AC3E}">
        <p14:creationId xmlns:p14="http://schemas.microsoft.com/office/powerpoint/2010/main" val="330122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873378-91A0-4C20-93AE-BEB1C98EB55E}" type="datetime1">
              <a:rPr lang="en-US" smtClean="0"/>
              <a:t>1/16/2024</a:t>
            </a:fld>
            <a:endParaRPr lang="en-US"/>
          </a:p>
        </p:txBody>
      </p:sp>
      <p:sp>
        <p:nvSpPr>
          <p:cNvPr id="5" name="Footer Placeholder 4"/>
          <p:cNvSpPr>
            <a:spLocks noGrp="1"/>
          </p:cNvSpPr>
          <p:nvPr>
            <p:ph type="ftr" sz="quarter" idx="11"/>
          </p:nvPr>
        </p:nvSpPr>
        <p:spPr/>
        <p:txBody>
          <a:bodyPr/>
          <a:lstStyle/>
          <a:p>
            <a:r>
              <a:rPr lang="en-US"/>
              <a:t>ONLINE VOTING MANAGEMENT SYSTEM</a:t>
            </a:r>
          </a:p>
        </p:txBody>
      </p:sp>
      <p:sp>
        <p:nvSpPr>
          <p:cNvPr id="6" name="Slide Number Placeholder 5"/>
          <p:cNvSpPr>
            <a:spLocks noGrp="1"/>
          </p:cNvSpPr>
          <p:nvPr>
            <p:ph type="sldNum" sz="quarter" idx="12"/>
          </p:nvPr>
        </p:nvSpPr>
        <p:spPr/>
        <p:txBody>
          <a:bodyPr/>
          <a:lstStyle/>
          <a:p>
            <a:fld id="{39BAC1E2-B157-4A1A-856F-8B69BB02AA43}" type="slidenum">
              <a:rPr lang="en-US" smtClean="0"/>
              <a:t>‹#›</a:t>
            </a:fld>
            <a:endParaRPr lang="en-US"/>
          </a:p>
        </p:txBody>
      </p:sp>
    </p:spTree>
    <p:extLst>
      <p:ext uri="{BB962C8B-B14F-4D97-AF65-F5344CB8AC3E}">
        <p14:creationId xmlns:p14="http://schemas.microsoft.com/office/powerpoint/2010/main" val="261217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7"/>
            <a:ext cx="5829300" cy="216693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A75525-DA1D-4404-9338-967C371CB41B}" type="datetime1">
              <a:rPr lang="en-US" smtClean="0"/>
              <a:t>1/16/2024</a:t>
            </a:fld>
            <a:endParaRPr lang="en-US"/>
          </a:p>
        </p:txBody>
      </p:sp>
      <p:sp>
        <p:nvSpPr>
          <p:cNvPr id="5" name="Footer Placeholder 4"/>
          <p:cNvSpPr>
            <a:spLocks noGrp="1"/>
          </p:cNvSpPr>
          <p:nvPr>
            <p:ph type="ftr" sz="quarter" idx="11"/>
          </p:nvPr>
        </p:nvSpPr>
        <p:spPr/>
        <p:txBody>
          <a:bodyPr/>
          <a:lstStyle/>
          <a:p>
            <a:r>
              <a:rPr lang="en-US"/>
              <a:t>ONLINE VOTING MANAGEMENT SYSTEM</a:t>
            </a:r>
          </a:p>
        </p:txBody>
      </p:sp>
      <p:sp>
        <p:nvSpPr>
          <p:cNvPr id="6" name="Slide Number Placeholder 5"/>
          <p:cNvSpPr>
            <a:spLocks noGrp="1"/>
          </p:cNvSpPr>
          <p:nvPr>
            <p:ph type="sldNum" sz="quarter" idx="12"/>
          </p:nvPr>
        </p:nvSpPr>
        <p:spPr/>
        <p:txBody>
          <a:bodyPr/>
          <a:lstStyle/>
          <a:p>
            <a:fld id="{39BAC1E2-B157-4A1A-856F-8B69BB02AA43}" type="slidenum">
              <a:rPr lang="en-US" smtClean="0"/>
              <a:t>‹#›</a:t>
            </a:fld>
            <a:endParaRPr lang="en-US"/>
          </a:p>
        </p:txBody>
      </p:sp>
    </p:spTree>
    <p:extLst>
      <p:ext uri="{BB962C8B-B14F-4D97-AF65-F5344CB8AC3E}">
        <p14:creationId xmlns:p14="http://schemas.microsoft.com/office/powerpoint/2010/main" val="112503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7"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2"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6929FD-0D6F-497D-9E92-5DD0AEE4364B}" type="datetime1">
              <a:rPr lang="en-US" smtClean="0"/>
              <a:t>1/16/2024</a:t>
            </a:fld>
            <a:endParaRPr lang="en-US"/>
          </a:p>
        </p:txBody>
      </p:sp>
      <p:sp>
        <p:nvSpPr>
          <p:cNvPr id="6" name="Footer Placeholder 5"/>
          <p:cNvSpPr>
            <a:spLocks noGrp="1"/>
          </p:cNvSpPr>
          <p:nvPr>
            <p:ph type="ftr" sz="quarter" idx="11"/>
          </p:nvPr>
        </p:nvSpPr>
        <p:spPr/>
        <p:txBody>
          <a:bodyPr/>
          <a:lstStyle/>
          <a:p>
            <a:r>
              <a:rPr lang="en-US"/>
              <a:t>ONLINE VOTING MANAGEMENT SYSTEM</a:t>
            </a:r>
          </a:p>
        </p:txBody>
      </p:sp>
      <p:sp>
        <p:nvSpPr>
          <p:cNvPr id="7" name="Slide Number Placeholder 6"/>
          <p:cNvSpPr>
            <a:spLocks noGrp="1"/>
          </p:cNvSpPr>
          <p:nvPr>
            <p:ph type="sldNum" sz="quarter" idx="12"/>
          </p:nvPr>
        </p:nvSpPr>
        <p:spPr/>
        <p:txBody>
          <a:bodyPr/>
          <a:lstStyle/>
          <a:p>
            <a:fld id="{39BAC1E2-B157-4A1A-856F-8B69BB02AA43}" type="slidenum">
              <a:rPr lang="en-US" smtClean="0"/>
              <a:t>‹#›</a:t>
            </a:fld>
            <a:endParaRPr lang="en-US"/>
          </a:p>
        </p:txBody>
      </p:sp>
    </p:spTree>
    <p:extLst>
      <p:ext uri="{BB962C8B-B14F-4D97-AF65-F5344CB8AC3E}">
        <p14:creationId xmlns:p14="http://schemas.microsoft.com/office/powerpoint/2010/main" val="3607869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71"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71"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7728DB-DD6C-4AAA-90D2-CF1069313AEF}" type="datetime1">
              <a:rPr lang="en-US" smtClean="0"/>
              <a:t>1/16/2024</a:t>
            </a:fld>
            <a:endParaRPr lang="en-US"/>
          </a:p>
        </p:txBody>
      </p:sp>
      <p:sp>
        <p:nvSpPr>
          <p:cNvPr id="8" name="Footer Placeholder 7"/>
          <p:cNvSpPr>
            <a:spLocks noGrp="1"/>
          </p:cNvSpPr>
          <p:nvPr>
            <p:ph type="ftr" sz="quarter" idx="11"/>
          </p:nvPr>
        </p:nvSpPr>
        <p:spPr/>
        <p:txBody>
          <a:bodyPr/>
          <a:lstStyle/>
          <a:p>
            <a:r>
              <a:rPr lang="en-US"/>
              <a:t>ONLINE VOTING MANAGEMENT SYSTEM</a:t>
            </a:r>
          </a:p>
        </p:txBody>
      </p:sp>
      <p:sp>
        <p:nvSpPr>
          <p:cNvPr id="9" name="Slide Number Placeholder 8"/>
          <p:cNvSpPr>
            <a:spLocks noGrp="1"/>
          </p:cNvSpPr>
          <p:nvPr>
            <p:ph type="sldNum" sz="quarter" idx="12"/>
          </p:nvPr>
        </p:nvSpPr>
        <p:spPr/>
        <p:txBody>
          <a:bodyPr/>
          <a:lstStyle/>
          <a:p>
            <a:fld id="{39BAC1E2-B157-4A1A-856F-8B69BB02AA43}" type="slidenum">
              <a:rPr lang="en-US" smtClean="0"/>
              <a:t>‹#›</a:t>
            </a:fld>
            <a:endParaRPr lang="en-US"/>
          </a:p>
        </p:txBody>
      </p:sp>
    </p:spTree>
    <p:extLst>
      <p:ext uri="{BB962C8B-B14F-4D97-AF65-F5344CB8AC3E}">
        <p14:creationId xmlns:p14="http://schemas.microsoft.com/office/powerpoint/2010/main" val="277562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53AE2-D904-4596-9E62-A05E2397F5CF}" type="datetime1">
              <a:rPr lang="en-US" smtClean="0"/>
              <a:t>1/16/2024</a:t>
            </a:fld>
            <a:endParaRPr lang="en-US"/>
          </a:p>
        </p:txBody>
      </p:sp>
      <p:sp>
        <p:nvSpPr>
          <p:cNvPr id="4" name="Footer Placeholder 3"/>
          <p:cNvSpPr>
            <a:spLocks noGrp="1"/>
          </p:cNvSpPr>
          <p:nvPr>
            <p:ph type="ftr" sz="quarter" idx="11"/>
          </p:nvPr>
        </p:nvSpPr>
        <p:spPr/>
        <p:txBody>
          <a:bodyPr/>
          <a:lstStyle/>
          <a:p>
            <a:r>
              <a:rPr lang="en-US"/>
              <a:t>ONLINE VOTING MANAGEMENT SYSTEM</a:t>
            </a:r>
          </a:p>
        </p:txBody>
      </p:sp>
      <p:sp>
        <p:nvSpPr>
          <p:cNvPr id="5" name="Slide Number Placeholder 4"/>
          <p:cNvSpPr>
            <a:spLocks noGrp="1"/>
          </p:cNvSpPr>
          <p:nvPr>
            <p:ph type="sldNum" sz="quarter" idx="12"/>
          </p:nvPr>
        </p:nvSpPr>
        <p:spPr/>
        <p:txBody>
          <a:bodyPr/>
          <a:lstStyle/>
          <a:p>
            <a:fld id="{39BAC1E2-B157-4A1A-856F-8B69BB02AA43}" type="slidenum">
              <a:rPr lang="en-US" smtClean="0"/>
              <a:t>‹#›</a:t>
            </a:fld>
            <a:endParaRPr lang="en-US"/>
          </a:p>
        </p:txBody>
      </p:sp>
    </p:spTree>
    <p:extLst>
      <p:ext uri="{BB962C8B-B14F-4D97-AF65-F5344CB8AC3E}">
        <p14:creationId xmlns:p14="http://schemas.microsoft.com/office/powerpoint/2010/main" val="78990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3BBC4-154F-4226-B9EB-EC5F1726E52E}" type="datetime1">
              <a:rPr lang="en-US" smtClean="0"/>
              <a:t>1/16/2024</a:t>
            </a:fld>
            <a:endParaRPr lang="en-US"/>
          </a:p>
        </p:txBody>
      </p:sp>
      <p:sp>
        <p:nvSpPr>
          <p:cNvPr id="3" name="Footer Placeholder 2"/>
          <p:cNvSpPr>
            <a:spLocks noGrp="1"/>
          </p:cNvSpPr>
          <p:nvPr>
            <p:ph type="ftr" sz="quarter" idx="11"/>
          </p:nvPr>
        </p:nvSpPr>
        <p:spPr/>
        <p:txBody>
          <a:bodyPr/>
          <a:lstStyle/>
          <a:p>
            <a:r>
              <a:rPr lang="en-US"/>
              <a:t>ONLINE VOTING MANAGEMENT SYSTEM</a:t>
            </a:r>
          </a:p>
        </p:txBody>
      </p:sp>
      <p:sp>
        <p:nvSpPr>
          <p:cNvPr id="4" name="Slide Number Placeholder 3"/>
          <p:cNvSpPr>
            <a:spLocks noGrp="1"/>
          </p:cNvSpPr>
          <p:nvPr>
            <p:ph type="sldNum" sz="quarter" idx="12"/>
          </p:nvPr>
        </p:nvSpPr>
        <p:spPr/>
        <p:txBody>
          <a:bodyPr/>
          <a:lstStyle/>
          <a:p>
            <a:fld id="{39BAC1E2-B157-4A1A-856F-8B69BB02AA43}" type="slidenum">
              <a:rPr lang="en-US" smtClean="0"/>
              <a:t>‹#›</a:t>
            </a:fld>
            <a:endParaRPr lang="en-US"/>
          </a:p>
        </p:txBody>
      </p:sp>
    </p:spTree>
    <p:extLst>
      <p:ext uri="{BB962C8B-B14F-4D97-AF65-F5344CB8AC3E}">
        <p14:creationId xmlns:p14="http://schemas.microsoft.com/office/powerpoint/2010/main" val="195109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94407"/>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9" y="394408"/>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62353-784B-4866-8F94-71AA5ADF3118}" type="datetime1">
              <a:rPr lang="en-US" smtClean="0"/>
              <a:t>1/16/2024</a:t>
            </a:fld>
            <a:endParaRPr lang="en-US"/>
          </a:p>
        </p:txBody>
      </p:sp>
      <p:sp>
        <p:nvSpPr>
          <p:cNvPr id="6" name="Footer Placeholder 5"/>
          <p:cNvSpPr>
            <a:spLocks noGrp="1"/>
          </p:cNvSpPr>
          <p:nvPr>
            <p:ph type="ftr" sz="quarter" idx="11"/>
          </p:nvPr>
        </p:nvSpPr>
        <p:spPr/>
        <p:txBody>
          <a:bodyPr/>
          <a:lstStyle/>
          <a:p>
            <a:r>
              <a:rPr lang="en-US"/>
              <a:t>ONLINE VOTING MANAGEMENT SYSTEM</a:t>
            </a:r>
          </a:p>
        </p:txBody>
      </p:sp>
      <p:sp>
        <p:nvSpPr>
          <p:cNvPr id="7" name="Slide Number Placeholder 6"/>
          <p:cNvSpPr>
            <a:spLocks noGrp="1"/>
          </p:cNvSpPr>
          <p:nvPr>
            <p:ph type="sldNum" sz="quarter" idx="12"/>
          </p:nvPr>
        </p:nvSpPr>
        <p:spPr/>
        <p:txBody>
          <a:bodyPr/>
          <a:lstStyle/>
          <a:p>
            <a:fld id="{39BAC1E2-B157-4A1A-856F-8B69BB02AA43}" type="slidenum">
              <a:rPr lang="en-US" smtClean="0"/>
              <a:t>‹#›</a:t>
            </a:fld>
            <a:endParaRPr lang="en-US"/>
          </a:p>
        </p:txBody>
      </p:sp>
    </p:spTree>
    <p:extLst>
      <p:ext uri="{BB962C8B-B14F-4D97-AF65-F5344CB8AC3E}">
        <p14:creationId xmlns:p14="http://schemas.microsoft.com/office/powerpoint/2010/main" val="382845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1"/>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3"/>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F956F-0CED-46A4-A497-A967AFCCA5DB}" type="datetime1">
              <a:rPr lang="en-US" smtClean="0"/>
              <a:t>1/16/2024</a:t>
            </a:fld>
            <a:endParaRPr lang="en-US"/>
          </a:p>
        </p:txBody>
      </p:sp>
      <p:sp>
        <p:nvSpPr>
          <p:cNvPr id="6" name="Footer Placeholder 5"/>
          <p:cNvSpPr>
            <a:spLocks noGrp="1"/>
          </p:cNvSpPr>
          <p:nvPr>
            <p:ph type="ftr" sz="quarter" idx="11"/>
          </p:nvPr>
        </p:nvSpPr>
        <p:spPr/>
        <p:txBody>
          <a:bodyPr/>
          <a:lstStyle/>
          <a:p>
            <a:r>
              <a:rPr lang="en-US"/>
              <a:t>ONLINE VOTING MANAGEMENT SYSTEM</a:t>
            </a:r>
          </a:p>
        </p:txBody>
      </p:sp>
      <p:sp>
        <p:nvSpPr>
          <p:cNvPr id="7" name="Slide Number Placeholder 6"/>
          <p:cNvSpPr>
            <a:spLocks noGrp="1"/>
          </p:cNvSpPr>
          <p:nvPr>
            <p:ph type="sldNum" sz="quarter" idx="12"/>
          </p:nvPr>
        </p:nvSpPr>
        <p:spPr/>
        <p:txBody>
          <a:bodyPr/>
          <a:lstStyle/>
          <a:p>
            <a:fld id="{39BAC1E2-B157-4A1A-856F-8B69BB02AA43}" type="slidenum">
              <a:rPr lang="en-US" smtClean="0"/>
              <a:t>‹#›</a:t>
            </a:fld>
            <a:endParaRPr lang="en-US"/>
          </a:p>
        </p:txBody>
      </p:sp>
    </p:spTree>
    <p:extLst>
      <p:ext uri="{BB962C8B-B14F-4D97-AF65-F5344CB8AC3E}">
        <p14:creationId xmlns:p14="http://schemas.microsoft.com/office/powerpoint/2010/main" val="309058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6"/>
            <a:ext cx="1600200" cy="527401"/>
          </a:xfrm>
          <a:prstGeom prst="rect">
            <a:avLst/>
          </a:prstGeom>
        </p:spPr>
        <p:txBody>
          <a:bodyPr vert="horz" lIns="91440" tIns="45720" rIns="91440" bIns="45720" rtlCol="0" anchor="ctr"/>
          <a:lstStyle>
            <a:lvl1pPr algn="l">
              <a:defRPr sz="1200">
                <a:solidFill>
                  <a:schemeClr val="tx1">
                    <a:tint val="75000"/>
                  </a:schemeClr>
                </a:solidFill>
              </a:defRPr>
            </a:lvl1pPr>
          </a:lstStyle>
          <a:p>
            <a:fld id="{ACB0F896-611D-4382-AF8D-A2442BB87F6D}" type="datetime1">
              <a:rPr lang="en-US" smtClean="0"/>
              <a:t>1/16/2024</a:t>
            </a:fld>
            <a:endParaRPr lang="en-US"/>
          </a:p>
        </p:txBody>
      </p:sp>
      <p:sp>
        <p:nvSpPr>
          <p:cNvPr id="5" name="Footer Placeholder 4"/>
          <p:cNvSpPr>
            <a:spLocks noGrp="1"/>
          </p:cNvSpPr>
          <p:nvPr>
            <p:ph type="ftr" sz="quarter" idx="3"/>
          </p:nvPr>
        </p:nvSpPr>
        <p:spPr>
          <a:xfrm>
            <a:off x="2343150" y="9181396"/>
            <a:ext cx="2171700" cy="52740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ONLINE VOTING MANAGEMENT SYSTEM</a:t>
            </a:r>
          </a:p>
        </p:txBody>
      </p:sp>
      <p:sp>
        <p:nvSpPr>
          <p:cNvPr id="6" name="Slide Number Placeholder 5"/>
          <p:cNvSpPr>
            <a:spLocks noGrp="1"/>
          </p:cNvSpPr>
          <p:nvPr>
            <p:ph type="sldNum" sz="quarter" idx="4"/>
          </p:nvPr>
        </p:nvSpPr>
        <p:spPr>
          <a:xfrm>
            <a:off x="4914900" y="9181396"/>
            <a:ext cx="1600200" cy="527401"/>
          </a:xfrm>
          <a:prstGeom prst="rect">
            <a:avLst/>
          </a:prstGeom>
        </p:spPr>
        <p:txBody>
          <a:bodyPr vert="horz" lIns="91440" tIns="45720" rIns="91440" bIns="45720" rtlCol="0" anchor="ctr"/>
          <a:lstStyle>
            <a:lvl1pPr algn="r">
              <a:defRPr sz="1200">
                <a:solidFill>
                  <a:schemeClr val="tx1">
                    <a:tint val="75000"/>
                  </a:schemeClr>
                </a:solidFill>
              </a:defRPr>
            </a:lvl1pPr>
          </a:lstStyle>
          <a:p>
            <a:fld id="{39BAC1E2-B157-4A1A-856F-8B69BB02AA43}" type="slidenum">
              <a:rPr lang="en-US" smtClean="0"/>
              <a:t>‹#›</a:t>
            </a:fld>
            <a:endParaRPr lang="en-US"/>
          </a:p>
        </p:txBody>
      </p:sp>
    </p:spTree>
    <p:extLst>
      <p:ext uri="{BB962C8B-B14F-4D97-AF65-F5344CB8AC3E}">
        <p14:creationId xmlns:p14="http://schemas.microsoft.com/office/powerpoint/2010/main" val="349336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sourcecodester.co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gif"/><Relationship Id="rId5" Type="http://schemas.openxmlformats.org/officeDocument/2006/relationships/hyperlink" Target="https://www.google.co.in/" TargetMode="External"/><Relationship Id="rId4" Type="http://schemas.openxmlformats.org/officeDocument/2006/relationships/hyperlink" Target="https://www.w3schools.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838200"/>
            <a:ext cx="6172200" cy="8010704"/>
          </a:xfrm>
          <a:ln w="12700">
            <a:solidFill>
              <a:schemeClr val="tx1"/>
            </a:solidFill>
            <a:prstDash val="solid"/>
          </a:ln>
        </p:spPr>
        <p:txBody>
          <a:bodyPr>
            <a:normAutofit/>
          </a:bodyPr>
          <a:lstStyle/>
          <a:p>
            <a:pPr marL="0" indent="0">
              <a:buNone/>
            </a:pPr>
            <a:r>
              <a:rPr lang="en-US" sz="1600" b="1" u="sng" dirty="0"/>
              <a:t>ABSTRACTION:</a:t>
            </a:r>
          </a:p>
          <a:p>
            <a:pPr marL="0" indent="0">
              <a:buNone/>
            </a:pPr>
            <a:endParaRPr lang="en-US" sz="1800" b="1" dirty="0"/>
          </a:p>
          <a:p>
            <a:pPr marL="0" indent="0" algn="just">
              <a:lnSpc>
                <a:spcPct val="150000"/>
              </a:lnSpc>
              <a:buNone/>
            </a:pPr>
            <a:r>
              <a:rPr lang="en-US" sz="1200" b="1" dirty="0"/>
              <a:t>The word "vote" means to choose from a list, to elect or to determine. The main goal of voting (in a scenario involving the citizens of a given country) is to come up with leaders of the people's choice </a:t>
            </a:r>
          </a:p>
          <a:p>
            <a:pPr marL="0" indent="0" algn="just">
              <a:lnSpc>
                <a:spcPct val="150000"/>
              </a:lnSpc>
              <a:buNone/>
            </a:pPr>
            <a:r>
              <a:rPr lang="en-US" sz="1800" b="1" dirty="0"/>
              <a:t>            </a:t>
            </a:r>
            <a:r>
              <a:rPr lang="en-US" sz="1200" b="1" dirty="0">
                <a:latin typeface="Times New Roman" panose="02020603050405020304" pitchFamily="18" charset="0"/>
                <a:cs typeface="Times New Roman" panose="02020603050405020304" pitchFamily="18" charset="0"/>
              </a:rPr>
              <a:t>Most countries, India not an exception have problems when it comes to voting. Some of the problems involved include ridging votes during election, Insecure or inaccessible polling </a:t>
            </a:r>
          </a:p>
          <a:p>
            <a:pPr marL="0" indent="0" algn="just">
              <a:lnSpc>
                <a:spcPct val="150000"/>
              </a:lnSpc>
              <a:buNone/>
            </a:pPr>
            <a:r>
              <a:rPr lang="en-US" sz="1200" b="1" dirty="0">
                <a:latin typeface="Times New Roman" panose="02020603050405020304" pitchFamily="18" charset="0"/>
                <a:cs typeface="Times New Roman" panose="02020603050405020304" pitchFamily="18" charset="0"/>
              </a:rPr>
              <a:t>stations, inadequate polling materials and also in experienced personnel. This online voting/polling system seeks to address the above issues. It should be noted that with this system in place, the users, citizens in this case shall be given ample time during the voting period. They shall also be trained on how to vote online before the election time.</a:t>
            </a:r>
          </a:p>
          <a:p>
            <a:pPr marL="0" indent="0" algn="just">
              <a:lnSpc>
                <a:spcPct val="150000"/>
              </a:lnSpc>
              <a:buNone/>
            </a:pPr>
            <a:r>
              <a:rPr lang="en-US" sz="1200" b="1" dirty="0">
                <a:latin typeface="Times New Roman" panose="02020603050405020304" pitchFamily="18" charset="0"/>
                <a:cs typeface="Times New Roman" panose="02020603050405020304" pitchFamily="18" charset="0"/>
              </a:rPr>
              <a:t> </a:t>
            </a:r>
          </a:p>
          <a:p>
            <a:pPr marL="0" indent="0">
              <a:buNone/>
            </a:pPr>
            <a:br>
              <a:rPr lang="en-US" sz="1800" b="1" dirty="0"/>
            </a:br>
            <a:br>
              <a:rPr lang="en-US" sz="1800" b="1" dirty="0"/>
            </a:br>
            <a:endParaRPr lang="en-US" sz="1800" b="1" dirty="0"/>
          </a:p>
          <a:p>
            <a:pPr marL="0" indent="0">
              <a:buNone/>
            </a:pPr>
            <a:endParaRPr lang="en-US" sz="1800" b="1" dirty="0"/>
          </a:p>
        </p:txBody>
      </p:sp>
      <p:sp>
        <p:nvSpPr>
          <p:cNvPr id="7" name="Slide Number Placeholder 6"/>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20057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85800"/>
            <a:ext cx="6222242" cy="8153400"/>
          </a:xfrm>
        </p:spPr>
        <p:txBody>
          <a:bodyPr>
            <a:normAutofit/>
          </a:bodyPr>
          <a:lstStyle/>
          <a:p>
            <a:pPr algn="just">
              <a:lnSpc>
                <a:spcPct val="150000"/>
              </a:lnSpc>
            </a:pPr>
            <a:r>
              <a:rPr lang="en-US" sz="1600" b="1" u="sng" dirty="0">
                <a:solidFill>
                  <a:schemeClr val="tx1"/>
                </a:solidFill>
                <a:latin typeface="Times New Roman" panose="02020603050405020304" pitchFamily="18" charset="0"/>
                <a:cs typeface="Times New Roman" panose="02020603050405020304" pitchFamily="18" charset="0"/>
              </a:rPr>
              <a:t>HARDWARE REQUIREMENTS:</a:t>
            </a:r>
          </a:p>
          <a:p>
            <a:pPr algn="just">
              <a:lnSpc>
                <a:spcPct val="150000"/>
              </a:lnSpc>
            </a:pPr>
            <a:endParaRPr lang="en-US" sz="1200" dirty="0">
              <a:solidFill>
                <a:schemeClr val="tx1"/>
              </a:solidFill>
              <a:latin typeface="Times New Roman" panose="02020603050405020304" pitchFamily="18" charset="0"/>
              <a:cs typeface="Times New Roman" panose="02020603050405020304" pitchFamily="18" charset="0"/>
            </a:endParaRPr>
          </a:p>
          <a:p>
            <a:pPr lvl="0" algn="just">
              <a:lnSpc>
                <a:spcPct val="150000"/>
              </a:lnSpc>
            </a:pPr>
            <a:r>
              <a:rPr lang="en-US" sz="1400" b="1" dirty="0">
                <a:solidFill>
                  <a:schemeClr val="tx1"/>
                </a:solidFill>
                <a:latin typeface="Times New Roman" panose="02020603050405020304" pitchFamily="18" charset="0"/>
                <a:cs typeface="Times New Roman" panose="02020603050405020304" pitchFamily="18" charset="0"/>
              </a:rPr>
              <a:t>Microsoft Windows XP Professional SP3/Vista SP1/Windows 7 Professional:</a:t>
            </a:r>
            <a:endParaRPr lang="en-US" sz="1400" dirty="0">
              <a:solidFill>
                <a:schemeClr val="tx1"/>
              </a:solidFill>
              <a:latin typeface="Times New Roman" panose="02020603050405020304" pitchFamily="18" charset="0"/>
              <a:cs typeface="Times New Roman" panose="02020603050405020304" pitchFamily="18" charset="0"/>
            </a:endParaRPr>
          </a:p>
          <a:p>
            <a:pPr lvl="1"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Processor: </a:t>
            </a:r>
            <a:r>
              <a:rPr lang="en-US" sz="1200" dirty="0">
                <a:solidFill>
                  <a:schemeClr val="tx1"/>
                </a:solidFill>
                <a:latin typeface="Times New Roman" panose="02020603050405020304" pitchFamily="18" charset="0"/>
                <a:cs typeface="Times New Roman" panose="02020603050405020304" pitchFamily="18" charset="0"/>
              </a:rPr>
              <a:t>800MHz Intel Pentium III or equivalent</a:t>
            </a:r>
          </a:p>
          <a:p>
            <a:pPr lvl="1"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Memory: </a:t>
            </a:r>
            <a:r>
              <a:rPr lang="en-US" sz="1200" dirty="0">
                <a:solidFill>
                  <a:schemeClr val="tx1"/>
                </a:solidFill>
                <a:latin typeface="Times New Roman" panose="02020603050405020304" pitchFamily="18" charset="0"/>
                <a:cs typeface="Times New Roman" panose="02020603050405020304" pitchFamily="18" charset="0"/>
              </a:rPr>
              <a:t>512 MB</a:t>
            </a:r>
          </a:p>
          <a:p>
            <a:pPr lvl="1"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Disk space: </a:t>
            </a:r>
            <a:r>
              <a:rPr lang="en-US" sz="1200" dirty="0">
                <a:solidFill>
                  <a:schemeClr val="tx1"/>
                </a:solidFill>
                <a:latin typeface="Times New Roman" panose="02020603050405020304" pitchFamily="18" charset="0"/>
                <a:cs typeface="Times New Roman" panose="02020603050405020304" pitchFamily="18" charset="0"/>
              </a:rPr>
              <a:t>750 MB of free disk space</a:t>
            </a:r>
          </a:p>
          <a:p>
            <a:pPr lvl="0" algn="just">
              <a:lnSpc>
                <a:spcPct val="150000"/>
              </a:lnSpc>
            </a:pPr>
            <a:r>
              <a:rPr lang="en-US" sz="1400" b="1" dirty="0">
                <a:solidFill>
                  <a:schemeClr val="tx1"/>
                </a:solidFill>
                <a:latin typeface="Times New Roman" panose="02020603050405020304" pitchFamily="18" charset="0"/>
                <a:cs typeface="Times New Roman" panose="02020603050405020304" pitchFamily="18" charset="0"/>
              </a:rPr>
              <a:t>Ubuntu 9.10:</a:t>
            </a:r>
            <a:endParaRPr lang="en-US" sz="1400" dirty="0">
              <a:solidFill>
                <a:schemeClr val="tx1"/>
              </a:solidFill>
              <a:latin typeface="Times New Roman" panose="02020603050405020304" pitchFamily="18" charset="0"/>
              <a:cs typeface="Times New Roman" panose="02020603050405020304" pitchFamily="18" charset="0"/>
            </a:endParaRPr>
          </a:p>
          <a:p>
            <a:pPr lvl="1"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Processor: </a:t>
            </a:r>
            <a:r>
              <a:rPr lang="en-US" sz="1200" dirty="0">
                <a:solidFill>
                  <a:schemeClr val="tx1"/>
                </a:solidFill>
                <a:latin typeface="Times New Roman" panose="02020603050405020304" pitchFamily="18" charset="0"/>
                <a:cs typeface="Times New Roman" panose="02020603050405020304" pitchFamily="18" charset="0"/>
              </a:rPr>
              <a:t>800MHz Intel Pentium III or equivalent</a:t>
            </a:r>
          </a:p>
          <a:p>
            <a:pPr lvl="1"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Memory: </a:t>
            </a:r>
            <a:r>
              <a:rPr lang="en-US" sz="1200" dirty="0">
                <a:solidFill>
                  <a:schemeClr val="tx1"/>
                </a:solidFill>
                <a:latin typeface="Times New Roman" panose="02020603050405020304" pitchFamily="18" charset="0"/>
                <a:cs typeface="Times New Roman" panose="02020603050405020304" pitchFamily="18" charset="0"/>
              </a:rPr>
              <a:t>512 MB</a:t>
            </a:r>
          </a:p>
          <a:p>
            <a:pPr lvl="1"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Disk space: </a:t>
            </a:r>
            <a:r>
              <a:rPr lang="en-US" sz="1200" dirty="0">
                <a:solidFill>
                  <a:schemeClr val="tx1"/>
                </a:solidFill>
                <a:latin typeface="Times New Roman" panose="02020603050405020304" pitchFamily="18" charset="0"/>
                <a:cs typeface="Times New Roman" panose="02020603050405020304" pitchFamily="18" charset="0"/>
              </a:rPr>
              <a:t>650 MB of free disk space</a:t>
            </a:r>
          </a:p>
          <a:p>
            <a:pPr algn="just">
              <a:lnSpc>
                <a:spcPct val="150000"/>
              </a:lnSpc>
            </a:pPr>
            <a:r>
              <a:rPr lang="en-US" sz="1200" dirty="0">
                <a:solidFill>
                  <a:schemeClr val="tx1"/>
                </a:solidFill>
                <a:latin typeface="Times New Roman" panose="02020603050405020304" pitchFamily="18" charset="0"/>
                <a:cs typeface="Times New Roman" panose="02020603050405020304" pitchFamily="18" charset="0"/>
              </a:rPr>
              <a:t> </a:t>
            </a:r>
          </a:p>
          <a:p>
            <a:pPr algn="just">
              <a:lnSpc>
                <a:spcPct val="150000"/>
              </a:lnSpc>
            </a:pP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sp>
        <p:nvSpPr>
          <p:cNvPr id="6" name="Slide Number Placeholder 5"/>
          <p:cNvSpPr>
            <a:spLocks noGrp="1"/>
          </p:cNvSpPr>
          <p:nvPr>
            <p:ph type="sldNum" sz="quarter" idx="12"/>
          </p:nvPr>
        </p:nvSpPr>
        <p:spPr/>
        <p:txBody>
          <a:bodyPr/>
          <a:lstStyle/>
          <a:p>
            <a:r>
              <a:rPr lang="en-US" sz="1400" dirty="0">
                <a:solidFill>
                  <a:schemeClr val="tx1">
                    <a:lumMod val="95000"/>
                    <a:lumOff val="5000"/>
                  </a:schemeClr>
                </a:solidFill>
              </a:rPr>
              <a:t>7</a:t>
            </a:r>
            <a:endParaRPr lang="en-US" dirty="0">
              <a:solidFill>
                <a:schemeClr val="tx1">
                  <a:lumMod val="95000"/>
                  <a:lumOff val="5000"/>
                </a:schemeClr>
              </a:solidFill>
            </a:endParaRPr>
          </a:p>
        </p:txBody>
      </p:sp>
    </p:spTree>
    <p:extLst>
      <p:ext uri="{BB962C8B-B14F-4D97-AF65-F5344CB8AC3E}">
        <p14:creationId xmlns:p14="http://schemas.microsoft.com/office/powerpoint/2010/main" val="234635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914400"/>
            <a:ext cx="5638800" cy="7543800"/>
          </a:xfrm>
        </p:spPr>
        <p:txBody>
          <a:bodyPr>
            <a:normAutofit/>
          </a:bodyPr>
          <a:lstStyle/>
          <a:p>
            <a:pPr algn="just">
              <a:lnSpc>
                <a:spcPct val="150000"/>
              </a:lnSpc>
            </a:pPr>
            <a:r>
              <a:rPr lang="en-US" sz="1600" b="1" u="sng" dirty="0">
                <a:solidFill>
                  <a:schemeClr val="tx1"/>
                </a:solidFill>
                <a:latin typeface="Times New Roman" panose="02020603050405020304" pitchFamily="18" charset="0"/>
                <a:cs typeface="Times New Roman" panose="02020603050405020304" pitchFamily="18" charset="0"/>
              </a:rPr>
              <a:t>MODULES: </a:t>
            </a:r>
          </a:p>
          <a:p>
            <a:pPr algn="just">
              <a:lnSpc>
                <a:spcPct val="150000"/>
              </a:lnSpc>
            </a:pPr>
            <a:endParaRPr lang="en-US" sz="1200"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400" b="1" dirty="0">
                <a:solidFill>
                  <a:schemeClr val="tx1"/>
                </a:solidFill>
                <a:latin typeface="Times New Roman" panose="02020603050405020304" pitchFamily="18" charset="0"/>
                <a:cs typeface="Times New Roman" panose="02020603050405020304" pitchFamily="18" charset="0"/>
              </a:rPr>
              <a:t>The System Comprises Of  5 Major Modules With Their  Sub modules As Follows :</a:t>
            </a:r>
          </a:p>
          <a:p>
            <a:pPr marL="285750" indent="-285750" algn="just">
              <a:lnSpc>
                <a:spcPct val="150000"/>
              </a:lnSpc>
              <a:buFont typeface="Wingdings" panose="05000000000000000000" pitchFamily="2" charset="2"/>
              <a:buChar char="§"/>
            </a:pPr>
            <a:r>
              <a:rPr lang="en-US" sz="1200" b="1" dirty="0">
                <a:solidFill>
                  <a:schemeClr val="tx1"/>
                </a:solidFill>
                <a:latin typeface="Times New Roman" panose="02020603050405020304" pitchFamily="18" charset="0"/>
                <a:cs typeface="Times New Roman" panose="02020603050405020304" pitchFamily="18" charset="0"/>
              </a:rPr>
              <a:t>Add Organization </a:t>
            </a:r>
          </a:p>
          <a:p>
            <a:pPr marL="285750" indent="-285750" algn="just">
              <a:lnSpc>
                <a:spcPct val="150000"/>
              </a:lnSpc>
              <a:buFont typeface="Wingdings" panose="05000000000000000000" pitchFamily="2" charset="2"/>
              <a:buChar char="§"/>
            </a:pPr>
            <a:r>
              <a:rPr lang="en-US" sz="1200" b="1" dirty="0">
                <a:solidFill>
                  <a:schemeClr val="tx1"/>
                </a:solidFill>
                <a:latin typeface="Times New Roman" panose="02020603050405020304" pitchFamily="18" charset="0"/>
                <a:cs typeface="Times New Roman" panose="02020603050405020304" pitchFamily="18" charset="0"/>
              </a:rPr>
              <a:t>Add Position</a:t>
            </a:r>
          </a:p>
          <a:p>
            <a:pPr marL="285750" indent="-285750" algn="just">
              <a:lnSpc>
                <a:spcPct val="150000"/>
              </a:lnSpc>
              <a:buFont typeface="Wingdings" panose="05000000000000000000" pitchFamily="2" charset="2"/>
              <a:buChar char="§"/>
            </a:pPr>
            <a:r>
              <a:rPr lang="en-US" sz="1200" b="1" dirty="0">
                <a:solidFill>
                  <a:schemeClr val="tx1"/>
                </a:solidFill>
                <a:latin typeface="Times New Roman" panose="02020603050405020304" pitchFamily="18" charset="0"/>
                <a:cs typeface="Times New Roman" panose="02020603050405020304" pitchFamily="18" charset="0"/>
              </a:rPr>
              <a:t>Add Nominees</a:t>
            </a:r>
          </a:p>
          <a:p>
            <a:pPr marL="285750" indent="-285750" algn="just">
              <a:lnSpc>
                <a:spcPct val="150000"/>
              </a:lnSpc>
              <a:buFont typeface="Wingdings" panose="05000000000000000000" pitchFamily="2" charset="2"/>
              <a:buChar char="§"/>
            </a:pPr>
            <a:r>
              <a:rPr lang="en-US" sz="1200" b="1" dirty="0">
                <a:solidFill>
                  <a:schemeClr val="tx1"/>
                </a:solidFill>
                <a:latin typeface="Times New Roman" panose="02020603050405020304" pitchFamily="18" charset="0"/>
                <a:cs typeface="Times New Roman" panose="02020603050405020304" pitchFamily="18" charset="0"/>
              </a:rPr>
              <a:t>Add Voters</a:t>
            </a:r>
          </a:p>
          <a:p>
            <a:pPr marL="285750" indent="-285750" algn="just">
              <a:lnSpc>
                <a:spcPct val="150000"/>
              </a:lnSpc>
              <a:buFont typeface="Wingdings" panose="05000000000000000000" pitchFamily="2" charset="2"/>
              <a:buChar char="§"/>
            </a:pPr>
            <a:r>
              <a:rPr lang="en-US" sz="1200" b="1" dirty="0">
                <a:solidFill>
                  <a:schemeClr val="tx1"/>
                </a:solidFill>
                <a:latin typeface="Times New Roman" panose="02020603050405020304" pitchFamily="18" charset="0"/>
                <a:cs typeface="Times New Roman" panose="02020603050405020304" pitchFamily="18" charset="0"/>
              </a:rPr>
              <a:t>Vote Result</a:t>
            </a:r>
          </a:p>
          <a:p>
            <a:pPr marL="285750" indent="-285750" algn="just">
              <a:lnSpc>
                <a:spcPct val="150000"/>
              </a:lnSpc>
              <a:buFont typeface="Wingdings" panose="05000000000000000000" pitchFamily="2" charset="2"/>
              <a:buChar char="§"/>
            </a:pPr>
            <a:r>
              <a:rPr lang="en-US" sz="1200" b="1" dirty="0" err="1">
                <a:solidFill>
                  <a:schemeClr val="tx1"/>
                </a:solidFill>
                <a:latin typeface="Times New Roman" panose="02020603050405020304" pitchFamily="18" charset="0"/>
                <a:cs typeface="Times New Roman" panose="02020603050405020304" pitchFamily="18" charset="0"/>
              </a:rPr>
              <a:t>Adminatore</a:t>
            </a:r>
            <a:r>
              <a:rPr lang="en-US" sz="1200" b="1" dirty="0">
                <a:solidFill>
                  <a:schemeClr val="tx1"/>
                </a:solidFill>
                <a:latin typeface="Times New Roman" panose="02020603050405020304" pitchFamily="18" charset="0"/>
                <a:cs typeface="Times New Roman" panose="02020603050405020304" pitchFamily="18" charset="0"/>
              </a:rPr>
              <a:t> Login</a:t>
            </a:r>
          </a:p>
          <a:p>
            <a:pPr marL="285750" indent="-285750" algn="just">
              <a:lnSpc>
                <a:spcPct val="150000"/>
              </a:lnSpc>
              <a:buFont typeface="Wingdings" panose="05000000000000000000" pitchFamily="2" charset="2"/>
              <a:buChar char="§"/>
            </a:pPr>
            <a:r>
              <a:rPr lang="en-US" sz="1200" b="1" dirty="0">
                <a:solidFill>
                  <a:schemeClr val="tx1"/>
                </a:solidFill>
                <a:latin typeface="Times New Roman" panose="02020603050405020304" pitchFamily="18" charset="0"/>
                <a:cs typeface="Times New Roman" panose="02020603050405020304" pitchFamily="18" charset="0"/>
              </a:rPr>
              <a:t>Student Login</a:t>
            </a:r>
          </a:p>
          <a:p>
            <a:pPr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8</a:t>
            </a:r>
            <a:endParaRPr lang="en-US" dirty="0">
              <a:solidFill>
                <a:schemeClr val="tx1">
                  <a:lumMod val="95000"/>
                  <a:lumOff val="5000"/>
                </a:schemeClr>
              </a:solidFill>
            </a:endParaRPr>
          </a:p>
        </p:txBody>
      </p:sp>
    </p:spTree>
    <p:extLst>
      <p:ext uri="{BB962C8B-B14F-4D97-AF65-F5344CB8AC3E}">
        <p14:creationId xmlns:p14="http://schemas.microsoft.com/office/powerpoint/2010/main" val="95136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sp>
        <p:nvSpPr>
          <p:cNvPr id="9" name="Subtitle 8"/>
          <p:cNvSpPr>
            <a:spLocks noGrp="1"/>
          </p:cNvSpPr>
          <p:nvPr>
            <p:ph type="subTitle" idx="1"/>
          </p:nvPr>
        </p:nvSpPr>
        <p:spPr>
          <a:xfrm>
            <a:off x="762000" y="838200"/>
            <a:ext cx="5562600" cy="6282361"/>
          </a:xfrm>
          <a:prstGeom prst="rect">
            <a:avLst/>
          </a:prstGeom>
        </p:spPr>
        <p:txBody>
          <a:bodyPr>
            <a:spAutoFit/>
          </a:bodyPr>
          <a:lstStyle/>
          <a:p>
            <a:pPr algn="just">
              <a:lnSpc>
                <a:spcPct val="150000"/>
              </a:lnSpc>
            </a:pPr>
            <a:r>
              <a:rPr lang="en-US" sz="1600" b="1" u="sng" dirty="0">
                <a:solidFill>
                  <a:schemeClr val="tx1"/>
                </a:solidFill>
                <a:latin typeface="Times New Roman" panose="02020603050405020304" pitchFamily="18" charset="0"/>
                <a:cs typeface="Times New Roman" panose="02020603050405020304" pitchFamily="18" charset="0"/>
              </a:rPr>
              <a:t>MODULES DESCRIPTION:</a:t>
            </a:r>
          </a:p>
          <a:p>
            <a:pPr marL="285750" indent="-285750" algn="just">
              <a:lnSpc>
                <a:spcPct val="150000"/>
              </a:lnSpc>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 </a:t>
            </a:r>
            <a:r>
              <a:rPr lang="en-US" sz="1400" b="1" dirty="0">
                <a:solidFill>
                  <a:schemeClr val="tx1"/>
                </a:solidFill>
                <a:latin typeface="Times New Roman" panose="02020603050405020304" pitchFamily="18" charset="0"/>
                <a:cs typeface="Times New Roman" panose="02020603050405020304" pitchFamily="18" charset="0"/>
              </a:rPr>
              <a:t>Admin Login page:</a:t>
            </a:r>
          </a:p>
          <a:p>
            <a:pPr algn="just">
              <a:lnSpc>
                <a:spcPct val="150000"/>
              </a:lnSpc>
            </a:pPr>
            <a:r>
              <a:rPr lang="en-US" sz="1200" dirty="0">
                <a:solidFill>
                  <a:schemeClr val="tx1"/>
                </a:solidFill>
                <a:latin typeface="Times New Roman" panose="02020603050405020304" pitchFamily="18" charset="0"/>
                <a:cs typeface="Times New Roman" panose="02020603050405020304" pitchFamily="18" charset="0"/>
              </a:rPr>
              <a:t>     the page where the system admin will submit their system  credential to access the system data</a:t>
            </a:r>
          </a:p>
          <a:p>
            <a:pPr marL="285750" indent="-285750" algn="just">
              <a:lnSpc>
                <a:spcPct val="150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Home page:</a:t>
            </a:r>
          </a:p>
          <a:p>
            <a:pPr algn="just">
              <a:lnSpc>
                <a:spcPct val="150000"/>
              </a:lnSpc>
            </a:pPr>
            <a:r>
              <a:rPr lang="en-US" sz="1200" dirty="0">
                <a:solidFill>
                  <a:schemeClr val="tx1"/>
                </a:solidFill>
                <a:latin typeface="Times New Roman" panose="02020603050405020304" pitchFamily="18" charset="0"/>
                <a:cs typeface="Times New Roman" panose="02020603050405020304" pitchFamily="18" charset="0"/>
              </a:rPr>
              <a:t>    the page where the system users will be redirected after login into the voting system. This page display the available modules data summary</a:t>
            </a:r>
          </a:p>
          <a:p>
            <a:pPr marL="285750" indent="-285750" algn="just">
              <a:lnSpc>
                <a:spcPct val="150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Organization page :</a:t>
            </a:r>
          </a:p>
          <a:p>
            <a:pPr algn="just">
              <a:lnSpc>
                <a:spcPct val="150000"/>
              </a:lnSpc>
            </a:pPr>
            <a:r>
              <a:rPr lang="en-US" sz="1200" dirty="0">
                <a:solidFill>
                  <a:schemeClr val="tx1"/>
                </a:solidFill>
                <a:latin typeface="Times New Roman" panose="02020603050405020304" pitchFamily="18" charset="0"/>
                <a:cs typeface="Times New Roman" panose="02020603050405020304" pitchFamily="18" charset="0"/>
              </a:rPr>
              <a:t>      The page where we can add organizations and also see the lists of  organization</a:t>
            </a:r>
          </a:p>
          <a:p>
            <a:pPr marL="285750" indent="-285750" algn="just">
              <a:lnSpc>
                <a:spcPct val="150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Add position page:</a:t>
            </a:r>
          </a:p>
          <a:p>
            <a:pPr algn="just">
              <a:lnSpc>
                <a:spcPct val="150000"/>
              </a:lnSpc>
            </a:pPr>
            <a:r>
              <a:rPr lang="en-US" sz="1200" dirty="0">
                <a:solidFill>
                  <a:schemeClr val="tx1"/>
                </a:solidFill>
                <a:latin typeface="Times New Roman" panose="02020603050405020304" pitchFamily="18" charset="0"/>
                <a:cs typeface="Times New Roman" panose="02020603050405020304" pitchFamily="18" charset="0"/>
              </a:rPr>
              <a:t>	Here we to add positions  for available organization and list them.</a:t>
            </a:r>
          </a:p>
          <a:p>
            <a:pPr marL="285750" indent="-285750" algn="just">
              <a:lnSpc>
                <a:spcPct val="150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Add nominees page:</a:t>
            </a:r>
          </a:p>
          <a:p>
            <a:pPr algn="just">
              <a:lnSpc>
                <a:spcPct val="150000"/>
              </a:lnSpc>
            </a:pPr>
            <a:r>
              <a:rPr lang="en-US" sz="1200" dirty="0">
                <a:solidFill>
                  <a:schemeClr val="tx1"/>
                </a:solidFill>
                <a:latin typeface="Times New Roman" panose="02020603050405020304" pitchFamily="18" charset="0"/>
                <a:cs typeface="Times New Roman" panose="02020603050405020304" pitchFamily="18" charset="0"/>
              </a:rPr>
              <a:t>	The page where we can add nominees details such as name ,position</a:t>
            </a:r>
          </a:p>
          <a:p>
            <a:pPr marL="285750" indent="-285750" algn="just">
              <a:lnSpc>
                <a:spcPct val="150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Add voters:</a:t>
            </a:r>
          </a:p>
          <a:p>
            <a:pPr algn="just">
              <a:lnSpc>
                <a:spcPct val="150000"/>
              </a:lnSpc>
            </a:pPr>
            <a:r>
              <a:rPr lang="en-US" sz="1200" dirty="0">
                <a:solidFill>
                  <a:schemeClr val="tx1"/>
                </a:solidFill>
                <a:latin typeface="Times New Roman" panose="02020603050405020304" pitchFamily="18" charset="0"/>
                <a:cs typeface="Times New Roman" panose="02020603050405020304" pitchFamily="18" charset="0"/>
              </a:rPr>
              <a:t>	The page where we can add details of voters to vote and assign  ID no. to voters</a:t>
            </a:r>
          </a:p>
          <a:p>
            <a:pPr marL="285750" indent="-285750" algn="just">
              <a:lnSpc>
                <a:spcPct val="150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Vote results:</a:t>
            </a:r>
          </a:p>
          <a:p>
            <a:pPr algn="just">
              <a:lnSpc>
                <a:spcPct val="150000"/>
              </a:lnSpc>
            </a:pPr>
            <a:r>
              <a:rPr lang="en-US" sz="1200" dirty="0">
                <a:solidFill>
                  <a:schemeClr val="tx1"/>
                </a:solidFill>
                <a:latin typeface="Times New Roman" panose="02020603050405020304" pitchFamily="18" charset="0"/>
                <a:cs typeface="Times New Roman" panose="02020603050405020304" pitchFamily="18" charset="0"/>
              </a:rPr>
              <a:t>	The page where see vote  results </a:t>
            </a:r>
          </a:p>
          <a:p>
            <a:pPr marL="285750" indent="-285750" algn="just">
              <a:lnSpc>
                <a:spcPct val="150000"/>
              </a:lnSpc>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r>
              <a:rPr lang="en-US" sz="1600" dirty="0">
                <a:solidFill>
                  <a:schemeClr val="tx1">
                    <a:lumMod val="95000"/>
                    <a:lumOff val="5000"/>
                  </a:schemeClr>
                </a:solidFill>
              </a:rPr>
              <a:t>9</a:t>
            </a:r>
            <a:endParaRPr lang="en-US" dirty="0">
              <a:solidFill>
                <a:schemeClr val="tx1">
                  <a:lumMod val="95000"/>
                  <a:lumOff val="5000"/>
                </a:schemeClr>
              </a:solidFill>
            </a:endParaRPr>
          </a:p>
        </p:txBody>
      </p:sp>
    </p:spTree>
    <p:extLst>
      <p:ext uri="{BB962C8B-B14F-4D97-AF65-F5344CB8AC3E}">
        <p14:creationId xmlns:p14="http://schemas.microsoft.com/office/powerpoint/2010/main" val="34629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609600"/>
            <a:ext cx="6172200" cy="8229600"/>
          </a:xfrm>
        </p:spPr>
        <p:txBody>
          <a:bodyPr/>
          <a:lstStyle/>
          <a:p>
            <a:pPr algn="just">
              <a:lnSpc>
                <a:spcPct val="150000"/>
              </a:lnSpc>
            </a:pPr>
            <a:r>
              <a:rPr lang="en-US" sz="1600" b="1" u="sng" dirty="0">
                <a:solidFill>
                  <a:schemeClr val="tx1"/>
                </a:solidFill>
                <a:latin typeface="Times New Roman" panose="02020603050405020304" pitchFamily="18" charset="0"/>
                <a:cs typeface="Times New Roman" panose="02020603050405020304" pitchFamily="18" charset="0"/>
              </a:rPr>
              <a:t>SCREENSHOTS:</a:t>
            </a:r>
          </a:p>
          <a:p>
            <a:pPr algn="l"/>
            <a:endParaRPr lang="en-US" sz="1800" dirty="0">
              <a:solidFill>
                <a:schemeClr val="tx1"/>
              </a:solidFill>
            </a:endParaRPr>
          </a:p>
          <a:p>
            <a:pPr algn="l"/>
            <a:r>
              <a:rPr lang="en-US" sz="1400" b="1" dirty="0">
                <a:solidFill>
                  <a:schemeClr val="tx1"/>
                </a:solidFill>
                <a:latin typeface="Times New Roman" panose="02020603050405020304" pitchFamily="18" charset="0"/>
                <a:cs typeface="Times New Roman" panose="02020603050405020304" pitchFamily="18" charset="0"/>
              </a:rPr>
              <a:t>ADMIN LOGIN PAGE:</a:t>
            </a:r>
          </a:p>
          <a:p>
            <a:pPr algn="l"/>
            <a:endParaRPr lang="en-US" sz="18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a:p>
            <a:pPr algn="l"/>
            <a:endParaRPr lang="en-US" sz="1200" dirty="0">
              <a:solidFill>
                <a:schemeClr val="tx1"/>
              </a:solidFill>
            </a:endParaRP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 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pic>
        <p:nvPicPr>
          <p:cNvPr id="2051" name="Picture 3" descr="C:\Users\sagar_000\Pictures\Screenshots\Screenshot (1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142" y="1981200"/>
            <a:ext cx="6019800" cy="3276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10</a:t>
            </a:r>
            <a:endParaRPr lang="en-US" dirty="0">
              <a:solidFill>
                <a:schemeClr val="tx1">
                  <a:lumMod val="95000"/>
                  <a:lumOff val="5000"/>
                </a:schemeClr>
              </a:solidFill>
            </a:endParaRPr>
          </a:p>
        </p:txBody>
      </p:sp>
    </p:spTree>
    <p:extLst>
      <p:ext uri="{BB962C8B-B14F-4D97-AF65-F5344CB8AC3E}">
        <p14:creationId xmlns:p14="http://schemas.microsoft.com/office/powerpoint/2010/main" val="558051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85800"/>
            <a:ext cx="5105400" cy="82296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ADD ORGANIZATION PAGE:</a:t>
            </a: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ADD POSITION PAGE:</a:t>
            </a: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 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pic>
        <p:nvPicPr>
          <p:cNvPr id="3074" name="Picture 2" descr="C:\Users\sagar_000\Pictures\Screenshots\Screenshot (1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1371600"/>
            <a:ext cx="5765042" cy="2819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agar_000\Pictures\Screenshots\Screenshot (10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105400"/>
            <a:ext cx="5436358" cy="272622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11</a:t>
            </a:r>
            <a:endParaRPr lang="en-US" dirty="0">
              <a:solidFill>
                <a:schemeClr val="tx1">
                  <a:lumMod val="95000"/>
                  <a:lumOff val="5000"/>
                </a:schemeClr>
              </a:solidFill>
            </a:endParaRPr>
          </a:p>
        </p:txBody>
      </p:sp>
    </p:spTree>
    <p:extLst>
      <p:ext uri="{BB962C8B-B14F-4D97-AF65-F5344CB8AC3E}">
        <p14:creationId xmlns:p14="http://schemas.microsoft.com/office/powerpoint/2010/main" val="32679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609600"/>
            <a:ext cx="5715000" cy="7602085"/>
          </a:xfrm>
        </p:spPr>
        <p:txBody>
          <a:bodyPr>
            <a:normAutofit/>
          </a:bodyPr>
          <a:lstStyle/>
          <a:p>
            <a:pPr algn="just"/>
            <a:r>
              <a:rPr lang="en-US" sz="1600" b="1" dirty="0">
                <a:solidFill>
                  <a:schemeClr val="tx1"/>
                </a:solidFill>
                <a:latin typeface="Times New Roman" panose="02020603050405020304" pitchFamily="18" charset="0"/>
                <a:cs typeface="Times New Roman" panose="02020603050405020304" pitchFamily="18" charset="0"/>
              </a:rPr>
              <a:t>ADD NOMINEES PAGE:</a:t>
            </a: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r>
              <a:rPr lang="en-US" sz="1600" b="1" dirty="0">
                <a:solidFill>
                  <a:schemeClr val="tx1"/>
                </a:solidFill>
                <a:latin typeface="Times New Roman" panose="02020603050405020304" pitchFamily="18" charset="0"/>
                <a:cs typeface="Times New Roman" panose="02020603050405020304" pitchFamily="18" charset="0"/>
              </a:rPr>
              <a:t>ADD VOTERS PAGE:</a:t>
            </a: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 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pic>
        <p:nvPicPr>
          <p:cNvPr id="10" name="Picture 5" descr="C:\Users\sagar_000\Pictures\Screenshots\Screenshot (10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799" y="1143000"/>
            <a:ext cx="5790063" cy="29600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sagar_000\Pictures\Screenshots\Screenshot (107).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799" y="5105400"/>
            <a:ext cx="5825785" cy="298370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12</a:t>
            </a:r>
            <a:endParaRPr lang="en-US" dirty="0">
              <a:solidFill>
                <a:schemeClr val="tx1">
                  <a:lumMod val="95000"/>
                  <a:lumOff val="5000"/>
                </a:schemeClr>
              </a:solidFill>
            </a:endParaRPr>
          </a:p>
        </p:txBody>
      </p:sp>
    </p:spTree>
    <p:extLst>
      <p:ext uri="{BB962C8B-B14F-4D97-AF65-F5344CB8AC3E}">
        <p14:creationId xmlns:p14="http://schemas.microsoft.com/office/powerpoint/2010/main" val="1769857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2042" y="685800"/>
            <a:ext cx="5017258" cy="7459133"/>
          </a:xfrm>
        </p:spPr>
        <p:txBody>
          <a:bodyPr>
            <a:normAutofit/>
          </a:bodyPr>
          <a:lstStyle/>
          <a:p>
            <a:pPr algn="just">
              <a:lnSpc>
                <a:spcPct val="150000"/>
              </a:lnSpc>
            </a:pPr>
            <a:r>
              <a:rPr lang="en-US" sz="1600" b="1" dirty="0">
                <a:solidFill>
                  <a:schemeClr val="tx1"/>
                </a:solidFill>
                <a:latin typeface="Times New Roman" panose="02020603050405020304" pitchFamily="18" charset="0"/>
                <a:cs typeface="Times New Roman" panose="02020603050405020304" pitchFamily="18" charset="0"/>
              </a:rPr>
              <a:t>VOTE RESULT PAGE:</a:t>
            </a: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pic>
        <p:nvPicPr>
          <p:cNvPr id="9" name="Picture 2" descr="C:\Users\sagar_000\Pictures\Screenshots\Screenshot (10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042" y="1295400"/>
            <a:ext cx="5334000" cy="2895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13</a:t>
            </a:r>
            <a:endParaRPr lang="en-US" dirty="0">
              <a:solidFill>
                <a:schemeClr val="tx1">
                  <a:lumMod val="95000"/>
                  <a:lumOff val="5000"/>
                </a:schemeClr>
              </a:solidFill>
            </a:endParaRPr>
          </a:p>
        </p:txBody>
      </p:sp>
    </p:spTree>
    <p:extLst>
      <p:ext uri="{BB962C8B-B14F-4D97-AF65-F5344CB8AC3E}">
        <p14:creationId xmlns:p14="http://schemas.microsoft.com/office/powerpoint/2010/main" val="2661545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685800"/>
            <a:ext cx="5715000" cy="8153400"/>
          </a:xfrm>
        </p:spPr>
        <p:txBody>
          <a:bodyPr>
            <a:normAutofit/>
          </a:bodyPr>
          <a:lstStyle/>
          <a:p>
            <a:pPr algn="just"/>
            <a:r>
              <a:rPr lang="en-US" sz="1600" b="1" dirty="0">
                <a:solidFill>
                  <a:schemeClr val="tx1"/>
                </a:solidFill>
                <a:latin typeface="Times New Roman" panose="02020603050405020304" pitchFamily="18" charset="0"/>
                <a:cs typeface="Times New Roman" panose="02020603050405020304" pitchFamily="18" charset="0"/>
              </a:rPr>
              <a:t>STUDENT LOGIN PAGE:</a:t>
            </a: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r>
              <a:rPr lang="en-US" sz="1600" b="1" dirty="0">
                <a:solidFill>
                  <a:schemeClr val="tx1"/>
                </a:solidFill>
                <a:latin typeface="Times New Roman" panose="02020603050405020304" pitchFamily="18" charset="0"/>
                <a:cs typeface="Times New Roman" panose="02020603050405020304" pitchFamily="18" charset="0"/>
              </a:rPr>
              <a:t>VOTING PAGE:</a:t>
            </a: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 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pic>
        <p:nvPicPr>
          <p:cNvPr id="5122" name="Picture 2" descr="C:\Users\sagar_000\Pictures\Screenshots\Screenshot (10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1447800"/>
            <a:ext cx="5857875" cy="216852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sagar_000\Pictures\Screenshots\Screenshot (11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6275" y="5105400"/>
            <a:ext cx="5867400" cy="305752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14</a:t>
            </a:r>
            <a:endParaRPr lang="en-US" dirty="0">
              <a:solidFill>
                <a:schemeClr val="tx1">
                  <a:lumMod val="95000"/>
                  <a:lumOff val="5000"/>
                </a:schemeClr>
              </a:solidFill>
            </a:endParaRPr>
          </a:p>
        </p:txBody>
      </p:sp>
    </p:spTree>
    <p:extLst>
      <p:ext uri="{BB962C8B-B14F-4D97-AF65-F5344CB8AC3E}">
        <p14:creationId xmlns:p14="http://schemas.microsoft.com/office/powerpoint/2010/main" val="234925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02919"/>
            <a:ext cx="6248400" cy="8336281"/>
          </a:xfrm>
        </p:spPr>
        <p:txBody>
          <a:bodyPr>
            <a:noAutofit/>
          </a:bodyPr>
          <a:lstStyle/>
          <a:p>
            <a:pPr algn="l"/>
            <a:r>
              <a:rPr lang="en-US" sz="1600" b="1" u="sng" dirty="0">
                <a:solidFill>
                  <a:schemeClr val="tx1"/>
                </a:solidFill>
                <a:latin typeface="Times New Roman" panose="02020603050405020304" pitchFamily="18" charset="0"/>
                <a:cs typeface="Times New Roman" panose="02020603050405020304" pitchFamily="18" charset="0"/>
              </a:rPr>
              <a:t>CODING:</a:t>
            </a:r>
          </a:p>
          <a:p>
            <a:pPr algn="l"/>
            <a:r>
              <a:rPr lang="en-US" sz="900" dirty="0">
                <a:solidFill>
                  <a:schemeClr val="tx1"/>
                </a:solidFill>
              </a:rPr>
              <a:t>?</a:t>
            </a:r>
            <a:r>
              <a:rPr lang="en-US" sz="900" dirty="0" err="1">
                <a:solidFill>
                  <a:schemeClr val="tx1"/>
                </a:solidFill>
              </a:rPr>
              <a:t>php</a:t>
            </a:r>
            <a:endParaRPr lang="en-US" sz="900" dirty="0">
              <a:solidFill>
                <a:schemeClr val="tx1"/>
              </a:solidFill>
            </a:endParaRPr>
          </a:p>
          <a:p>
            <a:pPr algn="l"/>
            <a:r>
              <a:rPr lang="en-US" sz="900" dirty="0">
                <a:solidFill>
                  <a:schemeClr val="tx1"/>
                </a:solidFill>
              </a:rPr>
              <a:t>//Start session</a:t>
            </a:r>
          </a:p>
          <a:p>
            <a:pPr algn="l"/>
            <a:r>
              <a:rPr lang="en-US" sz="900" dirty="0" err="1">
                <a:solidFill>
                  <a:schemeClr val="tx1"/>
                </a:solidFill>
              </a:rPr>
              <a:t>session_start</a:t>
            </a:r>
            <a:r>
              <a:rPr lang="en-US" sz="900" dirty="0">
                <a:solidFill>
                  <a:schemeClr val="tx1"/>
                </a:solidFill>
              </a:rPr>
              <a:t>();</a:t>
            </a:r>
          </a:p>
          <a:p>
            <a:pPr algn="l"/>
            <a:r>
              <a:rPr lang="en-US" sz="900" dirty="0">
                <a:solidFill>
                  <a:schemeClr val="tx1"/>
                </a:solidFill>
              </a:rPr>
              <a:t>unset($_SESSION['ID']);</a:t>
            </a:r>
          </a:p>
          <a:p>
            <a:pPr algn="l"/>
            <a:r>
              <a:rPr lang="en-US" sz="900" dirty="0">
                <a:solidFill>
                  <a:schemeClr val="tx1"/>
                </a:solidFill>
              </a:rPr>
              <a:t>unset($_SESSION['NAME']);</a:t>
            </a:r>
          </a:p>
          <a:p>
            <a:pPr algn="l"/>
            <a:r>
              <a:rPr lang="en-US" sz="900" dirty="0">
                <a:solidFill>
                  <a:schemeClr val="tx1"/>
                </a:solidFill>
              </a:rPr>
              <a:t>unset($_SESSION['COURSE']);</a:t>
            </a:r>
          </a:p>
          <a:p>
            <a:pPr algn="l"/>
            <a:r>
              <a:rPr lang="en-US" sz="900" dirty="0">
                <a:solidFill>
                  <a:schemeClr val="tx1"/>
                </a:solidFill>
              </a:rPr>
              <a:t>unset($_SESSION['YEAR']);</a:t>
            </a:r>
          </a:p>
          <a:p>
            <a:pPr algn="l"/>
            <a:r>
              <a:rPr lang="en-US" sz="900" dirty="0">
                <a:solidFill>
                  <a:schemeClr val="tx1"/>
                </a:solidFill>
              </a:rPr>
              <a:t>unset($_SESSION['STUD_ID']);</a:t>
            </a:r>
          </a:p>
          <a:p>
            <a:pPr algn="l"/>
            <a:r>
              <a:rPr lang="en-US" sz="900" dirty="0">
                <a:solidFill>
                  <a:schemeClr val="tx1"/>
                </a:solidFill>
              </a:rPr>
              <a:t>?&gt;</a:t>
            </a:r>
          </a:p>
          <a:p>
            <a:pPr algn="l"/>
            <a:r>
              <a:rPr lang="en-US" sz="900" dirty="0">
                <a:solidFill>
                  <a:schemeClr val="tx1"/>
                </a:solidFill>
              </a:rPr>
              <a:t>&lt;!DOCTYPE HTML&gt;</a:t>
            </a:r>
          </a:p>
          <a:p>
            <a:pPr algn="l"/>
            <a:r>
              <a:rPr lang="en-US" sz="900" dirty="0">
                <a:solidFill>
                  <a:schemeClr val="tx1"/>
                </a:solidFill>
              </a:rPr>
              <a:t>&lt;html </a:t>
            </a:r>
            <a:r>
              <a:rPr lang="en-US" sz="900" dirty="0" err="1">
                <a:solidFill>
                  <a:schemeClr val="tx1"/>
                </a:solidFill>
              </a:rPr>
              <a:t>lang</a:t>
            </a:r>
            <a:r>
              <a:rPr lang="en-US" sz="900" dirty="0">
                <a:solidFill>
                  <a:schemeClr val="tx1"/>
                </a:solidFill>
              </a:rPr>
              <a:t>="</a:t>
            </a:r>
            <a:r>
              <a:rPr lang="en-US" sz="900" dirty="0" err="1">
                <a:solidFill>
                  <a:schemeClr val="tx1"/>
                </a:solidFill>
              </a:rPr>
              <a:t>en</a:t>
            </a:r>
            <a:r>
              <a:rPr lang="en-US" sz="900" dirty="0">
                <a:solidFill>
                  <a:schemeClr val="tx1"/>
                </a:solidFill>
              </a:rPr>
              <a:t>-US"&gt;</a:t>
            </a:r>
          </a:p>
          <a:p>
            <a:pPr algn="l"/>
            <a:r>
              <a:rPr lang="en-US" sz="900" dirty="0">
                <a:solidFill>
                  <a:schemeClr val="tx1"/>
                </a:solidFill>
              </a:rPr>
              <a:t>&lt;head&gt;</a:t>
            </a:r>
          </a:p>
          <a:p>
            <a:pPr algn="l"/>
            <a:r>
              <a:rPr lang="en-US" sz="900" dirty="0">
                <a:solidFill>
                  <a:schemeClr val="tx1"/>
                </a:solidFill>
              </a:rPr>
              <a:t>    &lt;meta charset="utf-8"&gt;</a:t>
            </a:r>
          </a:p>
          <a:p>
            <a:pPr algn="l"/>
            <a:r>
              <a:rPr lang="en-US" sz="900" dirty="0">
                <a:solidFill>
                  <a:schemeClr val="tx1"/>
                </a:solidFill>
              </a:rPr>
              <a:t>    &lt;meta name="viewport" content="width=device-width, initial-scale=1.0"&gt;</a:t>
            </a:r>
          </a:p>
          <a:p>
            <a:pPr algn="l"/>
            <a:r>
              <a:rPr lang="en-US" sz="900" dirty="0">
                <a:solidFill>
                  <a:schemeClr val="tx1"/>
                </a:solidFill>
              </a:rPr>
              <a:t>    &lt;title&gt;Voting System&lt;/title&gt;</a:t>
            </a:r>
          </a:p>
          <a:p>
            <a:pPr algn="l"/>
            <a:r>
              <a:rPr lang="en-US" sz="900" dirty="0">
                <a:solidFill>
                  <a:schemeClr val="tx1"/>
                </a:solidFill>
              </a:rPr>
              <a:t>    &lt;link </a:t>
            </a:r>
            <a:r>
              <a:rPr lang="en-US" sz="900" dirty="0" err="1">
                <a:solidFill>
                  <a:schemeClr val="tx1"/>
                </a:solidFill>
              </a:rPr>
              <a:t>rel</a:t>
            </a:r>
            <a:r>
              <a:rPr lang="en-US" sz="900" dirty="0">
                <a:solidFill>
                  <a:schemeClr val="tx1"/>
                </a:solidFill>
              </a:rPr>
              <a:t>="</a:t>
            </a:r>
            <a:r>
              <a:rPr lang="en-US" sz="900" dirty="0" err="1">
                <a:solidFill>
                  <a:schemeClr val="tx1"/>
                </a:solidFill>
              </a:rPr>
              <a:t>stylesheet</a:t>
            </a:r>
            <a:r>
              <a:rPr lang="en-US" sz="900" dirty="0">
                <a:solidFill>
                  <a:schemeClr val="tx1"/>
                </a:solidFill>
              </a:rPr>
              <a:t>" </a:t>
            </a:r>
            <a:r>
              <a:rPr lang="en-US" sz="900" dirty="0" err="1">
                <a:solidFill>
                  <a:schemeClr val="tx1"/>
                </a:solidFill>
              </a:rPr>
              <a:t>href</a:t>
            </a:r>
            <a:r>
              <a:rPr lang="en-US" sz="900" dirty="0">
                <a:solidFill>
                  <a:schemeClr val="tx1"/>
                </a:solidFill>
              </a:rPr>
              <a:t>="assets/</a:t>
            </a:r>
            <a:r>
              <a:rPr lang="en-US" sz="900" dirty="0" err="1">
                <a:solidFill>
                  <a:schemeClr val="tx1"/>
                </a:solidFill>
              </a:rPr>
              <a:t>css</a:t>
            </a:r>
            <a:r>
              <a:rPr lang="en-US" sz="900" dirty="0">
                <a:solidFill>
                  <a:schemeClr val="tx1"/>
                </a:solidFill>
              </a:rPr>
              <a:t>/bootstrap.min.css"&gt;</a:t>
            </a:r>
          </a:p>
          <a:p>
            <a:pPr algn="l"/>
            <a:r>
              <a:rPr lang="en-US" sz="900" dirty="0">
                <a:solidFill>
                  <a:schemeClr val="tx1"/>
                </a:solidFill>
              </a:rPr>
              <a:t>    &lt;link </a:t>
            </a:r>
            <a:r>
              <a:rPr lang="en-US" sz="900" dirty="0" err="1">
                <a:solidFill>
                  <a:schemeClr val="tx1"/>
                </a:solidFill>
              </a:rPr>
              <a:t>rel</a:t>
            </a:r>
            <a:r>
              <a:rPr lang="en-US" sz="900" dirty="0">
                <a:solidFill>
                  <a:schemeClr val="tx1"/>
                </a:solidFill>
              </a:rPr>
              <a:t>="</a:t>
            </a:r>
            <a:r>
              <a:rPr lang="en-US" sz="900" dirty="0" err="1">
                <a:solidFill>
                  <a:schemeClr val="tx1"/>
                </a:solidFill>
              </a:rPr>
              <a:t>stylesheet</a:t>
            </a:r>
            <a:r>
              <a:rPr lang="en-US" sz="900" dirty="0">
                <a:solidFill>
                  <a:schemeClr val="tx1"/>
                </a:solidFill>
              </a:rPr>
              <a:t>" </a:t>
            </a:r>
            <a:r>
              <a:rPr lang="en-US" sz="900" dirty="0" err="1">
                <a:solidFill>
                  <a:schemeClr val="tx1"/>
                </a:solidFill>
              </a:rPr>
              <a:t>href</a:t>
            </a:r>
            <a:r>
              <a:rPr lang="en-US" sz="900" dirty="0">
                <a:solidFill>
                  <a:schemeClr val="tx1"/>
                </a:solidFill>
              </a:rPr>
              <a:t>="assets/</a:t>
            </a:r>
            <a:r>
              <a:rPr lang="en-US" sz="900" dirty="0" err="1">
                <a:solidFill>
                  <a:schemeClr val="tx1"/>
                </a:solidFill>
              </a:rPr>
              <a:t>css</a:t>
            </a:r>
            <a:r>
              <a:rPr lang="en-US" sz="900" dirty="0">
                <a:solidFill>
                  <a:schemeClr val="tx1"/>
                </a:solidFill>
              </a:rPr>
              <a:t>/style_voter.css"&gt;</a:t>
            </a:r>
          </a:p>
          <a:p>
            <a:pPr algn="l"/>
            <a:r>
              <a:rPr lang="en-US" sz="900" dirty="0">
                <a:solidFill>
                  <a:schemeClr val="tx1"/>
                </a:solidFill>
              </a:rPr>
              <a:t>&lt;/head&gt;</a:t>
            </a:r>
          </a:p>
          <a:p>
            <a:pPr algn="l"/>
            <a:r>
              <a:rPr lang="en-US" sz="900" dirty="0">
                <a:solidFill>
                  <a:schemeClr val="tx1"/>
                </a:solidFill>
              </a:rPr>
              <a:t>&lt;body&gt;</a:t>
            </a:r>
          </a:p>
          <a:p>
            <a:pPr algn="l"/>
            <a:r>
              <a:rPr lang="en-US" sz="900" dirty="0">
                <a:solidFill>
                  <a:schemeClr val="tx1"/>
                </a:solidFill>
              </a:rPr>
              <a:t>&lt;!-- Header --&gt;</a:t>
            </a:r>
          </a:p>
          <a:p>
            <a:pPr algn="l"/>
            <a:r>
              <a:rPr lang="en-US" sz="900" dirty="0">
                <a:solidFill>
                  <a:schemeClr val="tx1"/>
                </a:solidFill>
              </a:rPr>
              <a:t>&lt;</a:t>
            </a:r>
            <a:r>
              <a:rPr lang="en-US" sz="900" dirty="0" err="1">
                <a:solidFill>
                  <a:schemeClr val="tx1"/>
                </a:solidFill>
              </a:rPr>
              <a:t>nav</a:t>
            </a:r>
            <a:r>
              <a:rPr lang="en-US" sz="900" dirty="0">
                <a:solidFill>
                  <a:schemeClr val="tx1"/>
                </a:solidFill>
              </a:rPr>
              <a:t> class="</a:t>
            </a:r>
            <a:r>
              <a:rPr lang="en-US" sz="900" dirty="0" err="1">
                <a:solidFill>
                  <a:schemeClr val="tx1"/>
                </a:solidFill>
              </a:rPr>
              <a:t>navbar</a:t>
            </a:r>
            <a:r>
              <a:rPr lang="en-US" sz="900" dirty="0">
                <a:solidFill>
                  <a:schemeClr val="tx1"/>
                </a:solidFill>
              </a:rPr>
              <a:t> </a:t>
            </a:r>
            <a:r>
              <a:rPr lang="en-US" sz="900" dirty="0" err="1">
                <a:solidFill>
                  <a:schemeClr val="tx1"/>
                </a:solidFill>
              </a:rPr>
              <a:t>navbar</a:t>
            </a:r>
            <a:r>
              <a:rPr lang="en-US" sz="900" dirty="0">
                <a:solidFill>
                  <a:schemeClr val="tx1"/>
                </a:solidFill>
              </a:rPr>
              <a:t>-inverse </a:t>
            </a:r>
            <a:r>
              <a:rPr lang="en-US" sz="900" dirty="0" err="1">
                <a:solidFill>
                  <a:schemeClr val="tx1"/>
                </a:solidFill>
              </a:rPr>
              <a:t>navbar</a:t>
            </a:r>
            <a:r>
              <a:rPr lang="en-US" sz="900" dirty="0">
                <a:solidFill>
                  <a:schemeClr val="tx1"/>
                </a:solidFill>
              </a:rPr>
              <a:t>-fixed-top" role="navigation"&gt;</a:t>
            </a:r>
          </a:p>
          <a:p>
            <a:pPr algn="l"/>
            <a:r>
              <a:rPr lang="en-US" sz="900" dirty="0">
                <a:solidFill>
                  <a:schemeClr val="tx1"/>
                </a:solidFill>
              </a:rPr>
              <a:t>    &lt;div class="container"&gt;</a:t>
            </a:r>
          </a:p>
          <a:p>
            <a:pPr algn="l"/>
            <a:r>
              <a:rPr lang="en-US" sz="900" dirty="0">
                <a:solidFill>
                  <a:schemeClr val="tx1"/>
                </a:solidFill>
              </a:rPr>
              <a:t>        &lt;!-- Brand and toggle get grouped for better mobile display --&gt;</a:t>
            </a:r>
          </a:p>
          <a:p>
            <a:pPr algn="l"/>
            <a:r>
              <a:rPr lang="en-US" sz="900" dirty="0">
                <a:solidFill>
                  <a:schemeClr val="tx1"/>
                </a:solidFill>
              </a:rPr>
              <a:t>        &lt;div class="</a:t>
            </a:r>
            <a:r>
              <a:rPr lang="en-US" sz="900" dirty="0" err="1">
                <a:solidFill>
                  <a:schemeClr val="tx1"/>
                </a:solidFill>
              </a:rPr>
              <a:t>navbar</a:t>
            </a:r>
            <a:r>
              <a:rPr lang="en-US" sz="900" dirty="0">
                <a:solidFill>
                  <a:schemeClr val="tx1"/>
                </a:solidFill>
              </a:rPr>
              <a:t>-header"&gt;</a:t>
            </a:r>
          </a:p>
          <a:p>
            <a:pPr algn="l"/>
            <a:r>
              <a:rPr lang="en-US" sz="900" dirty="0">
                <a:solidFill>
                  <a:schemeClr val="tx1"/>
                </a:solidFill>
              </a:rPr>
              <a:t>            &lt;button type="button" class="</a:t>
            </a:r>
            <a:r>
              <a:rPr lang="en-US" sz="900" dirty="0" err="1">
                <a:solidFill>
                  <a:schemeClr val="tx1"/>
                </a:solidFill>
              </a:rPr>
              <a:t>navbar</a:t>
            </a:r>
            <a:r>
              <a:rPr lang="en-US" sz="900" dirty="0">
                <a:solidFill>
                  <a:schemeClr val="tx1"/>
                </a:solidFill>
              </a:rPr>
              <a:t>-toggle collapsed" data-toggle="collapse" data-target="#bs-example-navbar-collapse-1" aria-expanded="false"&gt;</a:t>
            </a:r>
          </a:p>
          <a:p>
            <a:pPr algn="l"/>
            <a:r>
              <a:rPr lang="en-US" sz="900" dirty="0">
                <a:solidFill>
                  <a:schemeClr val="tx1"/>
                </a:solidFill>
              </a:rPr>
              <a:t>                &lt;span class="</a:t>
            </a:r>
            <a:r>
              <a:rPr lang="en-US" sz="900" dirty="0" err="1">
                <a:solidFill>
                  <a:schemeClr val="tx1"/>
                </a:solidFill>
              </a:rPr>
              <a:t>sr</a:t>
            </a:r>
            <a:r>
              <a:rPr lang="en-US" sz="900" dirty="0">
                <a:solidFill>
                  <a:schemeClr val="tx1"/>
                </a:solidFill>
              </a:rPr>
              <a:t>-only"&gt;Toggle navigation&lt;/span&gt;</a:t>
            </a:r>
          </a:p>
          <a:p>
            <a:pPr algn="l"/>
            <a:r>
              <a:rPr lang="en-US" sz="900" dirty="0">
                <a:solidFill>
                  <a:schemeClr val="tx1"/>
                </a:solidFill>
              </a:rPr>
              <a:t>                &lt;span class="icon-bar"&gt;&lt;/span&gt;</a:t>
            </a:r>
          </a:p>
          <a:p>
            <a:pPr algn="l"/>
            <a:r>
              <a:rPr lang="en-US" sz="900" dirty="0">
                <a:solidFill>
                  <a:schemeClr val="tx1"/>
                </a:solidFill>
              </a:rPr>
              <a:t>                &lt;span class="icon-bar"&gt;&lt;/span&gt;</a:t>
            </a:r>
          </a:p>
          <a:p>
            <a:pPr algn="l"/>
            <a:r>
              <a:rPr lang="en-US" sz="900" dirty="0">
                <a:solidFill>
                  <a:schemeClr val="tx1"/>
                </a:solidFill>
              </a:rPr>
              <a:t>                &lt;span class="icon-bar"&gt;&lt;/span&gt;</a:t>
            </a:r>
          </a:p>
          <a:p>
            <a:pPr algn="l"/>
            <a:r>
              <a:rPr lang="en-US" sz="900" dirty="0">
                <a:solidFill>
                  <a:schemeClr val="tx1"/>
                </a:solidFill>
              </a:rPr>
              <a:t>            &lt;/button&gt;</a:t>
            </a:r>
          </a:p>
          <a:p>
            <a:pPr algn="l"/>
            <a:r>
              <a:rPr lang="en-US" sz="900" dirty="0">
                <a:solidFill>
                  <a:schemeClr val="tx1"/>
                </a:solidFill>
              </a:rPr>
              <a:t>            &lt;a class="</a:t>
            </a:r>
            <a:r>
              <a:rPr lang="en-US" sz="900" dirty="0" err="1">
                <a:solidFill>
                  <a:schemeClr val="tx1"/>
                </a:solidFill>
              </a:rPr>
              <a:t>navbar</a:t>
            </a:r>
            <a:r>
              <a:rPr lang="en-US" sz="900" dirty="0">
                <a:solidFill>
                  <a:schemeClr val="tx1"/>
                </a:solidFill>
              </a:rPr>
              <a:t>-brand" </a:t>
            </a:r>
            <a:r>
              <a:rPr lang="en-US" sz="900" dirty="0" err="1">
                <a:solidFill>
                  <a:schemeClr val="tx1"/>
                </a:solidFill>
              </a:rPr>
              <a:t>href</a:t>
            </a:r>
            <a:r>
              <a:rPr lang="en-US" sz="900" dirty="0">
                <a:solidFill>
                  <a:schemeClr val="tx1"/>
                </a:solidFill>
              </a:rPr>
              <a:t>="</a:t>
            </a:r>
            <a:r>
              <a:rPr lang="en-US" sz="900" dirty="0" err="1">
                <a:solidFill>
                  <a:schemeClr val="tx1"/>
                </a:solidFill>
              </a:rPr>
              <a:t>index.php</a:t>
            </a:r>
            <a:r>
              <a:rPr lang="en-US" sz="900" dirty="0">
                <a:solidFill>
                  <a:schemeClr val="tx1"/>
                </a:solidFill>
              </a:rPr>
              <a:t>"&gt;Voting </a:t>
            </a:r>
            <a:r>
              <a:rPr lang="en-US" sz="900" dirty="0" err="1">
                <a:solidFill>
                  <a:schemeClr val="tx1"/>
                </a:solidFill>
              </a:rPr>
              <a:t>Sytem</a:t>
            </a:r>
            <a:r>
              <a:rPr lang="en-US" sz="900" dirty="0">
                <a:solidFill>
                  <a:schemeClr val="tx1"/>
                </a:solidFill>
              </a:rPr>
              <a:t>&lt;/a&gt;</a:t>
            </a:r>
          </a:p>
          <a:p>
            <a:pPr algn="l"/>
            <a:r>
              <a:rPr lang="en-US" sz="900" dirty="0">
                <a:solidFill>
                  <a:schemeClr val="tx1"/>
                </a:solidFill>
              </a:rPr>
              <a:t>        &lt;/div&gt;&lt;/div&gt;&lt;!-- /.container-fluid --&gt;</a:t>
            </a:r>
          </a:p>
          <a:p>
            <a:pPr algn="l"/>
            <a:r>
              <a:rPr lang="en-US" sz="900" dirty="0">
                <a:solidFill>
                  <a:schemeClr val="tx1"/>
                </a:solidFill>
              </a:rPr>
              <a:t>&lt;/</a:t>
            </a:r>
            <a:r>
              <a:rPr lang="en-US" sz="900" dirty="0" err="1">
                <a:solidFill>
                  <a:schemeClr val="tx1"/>
                </a:solidFill>
              </a:rPr>
              <a:t>nav</a:t>
            </a:r>
            <a:r>
              <a:rPr lang="en-US" sz="900" dirty="0">
                <a:solidFill>
                  <a:schemeClr val="tx1"/>
                </a:solidFill>
              </a:rPr>
              <a:t>&gt;</a:t>
            </a:r>
          </a:p>
          <a:p>
            <a:pPr algn="l"/>
            <a:r>
              <a:rPr lang="en-US" sz="900" dirty="0">
                <a:solidFill>
                  <a:schemeClr val="tx1"/>
                </a:solidFill>
              </a:rPr>
              <a:t>&lt;!-- End Header --&gt;</a:t>
            </a:r>
          </a:p>
          <a:p>
            <a:pPr algn="l"/>
            <a:r>
              <a:rPr lang="en-US" sz="900" dirty="0">
                <a:solidFill>
                  <a:schemeClr val="tx1"/>
                </a:solidFill>
              </a:rPr>
              <a:t>&lt;div class="container"&gt;</a:t>
            </a:r>
          </a:p>
          <a:p>
            <a:pPr algn="l"/>
            <a:r>
              <a:rPr lang="en-US" sz="900" dirty="0">
                <a:solidFill>
                  <a:schemeClr val="tx1"/>
                </a:solidFill>
              </a:rPr>
              <a:t>    &lt;div class="row"&gt;</a:t>
            </a:r>
          </a:p>
          <a:p>
            <a:pPr algn="l"/>
            <a:r>
              <a:rPr lang="en-US" sz="900" dirty="0">
                <a:solidFill>
                  <a:schemeClr val="tx1"/>
                </a:solidFill>
              </a:rPr>
              <a:t>        &lt;div class="col-md-4 col-md-offset-4"&gt;</a:t>
            </a:r>
          </a:p>
          <a:p>
            <a:pPr algn="l"/>
            <a:r>
              <a:rPr lang="en-US" sz="900" dirty="0">
                <a:solidFill>
                  <a:schemeClr val="tx1"/>
                </a:solidFill>
              </a:rPr>
              <a:t>            &lt;div class="login-con"&gt;</a:t>
            </a:r>
          </a:p>
          <a:p>
            <a:pPr algn="l"/>
            <a:r>
              <a:rPr lang="en-US" sz="900" dirty="0">
                <a:solidFill>
                  <a:schemeClr val="tx1"/>
                </a:solidFill>
              </a:rPr>
              <a:t>                &lt;h3&gt;Student Log-in&lt;/h3&gt;&lt;</a:t>
            </a:r>
            <a:r>
              <a:rPr lang="en-US" sz="900" dirty="0" err="1">
                <a:solidFill>
                  <a:schemeClr val="tx1"/>
                </a:solidFill>
              </a:rPr>
              <a:t>hr</a:t>
            </a:r>
            <a:r>
              <a:rPr lang="en-US" sz="900" dirty="0">
                <a:solidFill>
                  <a:schemeClr val="tx1"/>
                </a:solidFill>
              </a:rPr>
              <a:t>&gt;</a:t>
            </a:r>
          </a:p>
          <a:p>
            <a:pPr algn="l"/>
            <a:r>
              <a:rPr lang="en-US" sz="900" dirty="0">
                <a:solidFill>
                  <a:schemeClr val="tx1"/>
                </a:solidFill>
              </a:rPr>
              <a:t>                &lt;?</a:t>
            </a:r>
            <a:r>
              <a:rPr lang="en-US" sz="900" dirty="0" err="1">
                <a:solidFill>
                  <a:schemeClr val="tx1"/>
                </a:solidFill>
              </a:rPr>
              <a:t>php</a:t>
            </a:r>
            <a:endParaRPr lang="en-US" sz="900" dirty="0">
              <a:solidFill>
                <a:schemeClr val="tx1"/>
              </a:solidFill>
            </a:endParaRPr>
          </a:p>
          <a:p>
            <a:pPr algn="l"/>
            <a:r>
              <a:rPr lang="en-US" sz="900" dirty="0">
                <a:solidFill>
                  <a:schemeClr val="tx1"/>
                </a:solidFill>
              </a:rPr>
              <a:t>                if(</a:t>
            </a:r>
            <a:r>
              <a:rPr lang="en-US" sz="900" dirty="0" err="1">
                <a:solidFill>
                  <a:schemeClr val="tx1"/>
                </a:solidFill>
              </a:rPr>
              <a:t>isset</a:t>
            </a:r>
            <a:r>
              <a:rPr lang="en-US" sz="900" dirty="0">
                <a:solidFill>
                  <a:schemeClr val="tx1"/>
                </a:solidFill>
              </a:rPr>
              <a:t>($_SESSION['ERROR_MSG_ARRAY']) &amp;&amp; </a:t>
            </a:r>
            <a:r>
              <a:rPr lang="en-US" sz="900" dirty="0" err="1">
                <a:solidFill>
                  <a:schemeClr val="tx1"/>
                </a:solidFill>
              </a:rPr>
              <a:t>is_array</a:t>
            </a:r>
            <a:r>
              <a:rPr lang="en-US" sz="900" dirty="0">
                <a:solidFill>
                  <a:schemeClr val="tx1"/>
                </a:solidFill>
              </a:rPr>
              <a:t>($_SESSION['ERROR_MSG_ARRAY']) &amp;&amp; COUNT($_SESSION['ERROR_MSG_ARRAY']) &gt; 0) {</a:t>
            </a:r>
          </a:p>
          <a:p>
            <a:pPr algn="l"/>
            <a:r>
              <a:rPr lang="en-US" sz="900" dirty="0">
                <a:solidFill>
                  <a:schemeClr val="tx1"/>
                </a:solidFill>
              </a:rPr>
              <a:t>                    </a:t>
            </a:r>
            <a:r>
              <a:rPr lang="en-US" sz="900" dirty="0" err="1">
                <a:solidFill>
                  <a:schemeClr val="tx1"/>
                </a:solidFill>
              </a:rPr>
              <a:t>foreach</a:t>
            </a:r>
            <a:r>
              <a:rPr lang="en-US" sz="900" dirty="0">
                <a:solidFill>
                  <a:schemeClr val="tx1"/>
                </a:solidFill>
              </a:rPr>
              <a:t>($_SESSION['ERROR_MSG_ARRAY'] as $</a:t>
            </a:r>
            <a:r>
              <a:rPr lang="en-US" sz="900" dirty="0" err="1">
                <a:solidFill>
                  <a:schemeClr val="tx1"/>
                </a:solidFill>
              </a:rPr>
              <a:t>msg</a:t>
            </a:r>
            <a:r>
              <a:rPr lang="en-US" sz="900" dirty="0">
                <a:solidFill>
                  <a:schemeClr val="tx1"/>
                </a:solidFill>
              </a:rPr>
              <a:t>) {</a:t>
            </a:r>
          </a:p>
          <a:p>
            <a:pPr algn="l"/>
            <a:r>
              <a:rPr lang="en-US" sz="900" dirty="0">
                <a:solidFill>
                  <a:schemeClr val="tx1"/>
                </a:solidFill>
              </a:rPr>
              <a:t>                        echo "&lt;div class='alert alert-danger'&gt;";</a:t>
            </a:r>
          </a:p>
          <a:p>
            <a:pPr algn="l"/>
            <a:r>
              <a:rPr lang="en-US" sz="900" dirty="0">
                <a:solidFill>
                  <a:schemeClr val="tx1"/>
                </a:solidFill>
              </a:rPr>
              <a:t>                        echo $</a:t>
            </a:r>
            <a:r>
              <a:rPr lang="en-US" sz="900" dirty="0" err="1">
                <a:solidFill>
                  <a:schemeClr val="tx1"/>
                </a:solidFill>
              </a:rPr>
              <a:t>msg</a:t>
            </a:r>
            <a:r>
              <a:rPr lang="en-US" sz="900" dirty="0">
                <a:solidFill>
                  <a:schemeClr val="tx1"/>
                </a:solidFill>
              </a:rPr>
              <a:t>;</a:t>
            </a:r>
          </a:p>
          <a:p>
            <a:pPr algn="l"/>
            <a:r>
              <a:rPr lang="en-US" sz="900" dirty="0">
                <a:solidFill>
                  <a:schemeClr val="tx1"/>
                </a:solidFill>
              </a:rPr>
              <a:t>                        echo "&lt;/div&gt;";</a:t>
            </a:r>
          </a:p>
          <a:p>
            <a:pPr algn="l"/>
            <a:r>
              <a:rPr lang="en-US" sz="900" dirty="0">
                <a:solidFill>
                  <a:schemeClr val="tx1"/>
                </a:solidFill>
              </a:rPr>
              <a:t>                    }</a:t>
            </a:r>
          </a:p>
          <a:p>
            <a:pPr algn="l"/>
            <a:r>
              <a:rPr lang="en-US" sz="900" dirty="0">
                <a:solidFill>
                  <a:schemeClr val="tx1"/>
                </a:solidFill>
              </a:rPr>
              <a:t>                    unset($_SESSION['ERROR_MSG_ARRAY']);</a:t>
            </a:r>
          </a:p>
          <a:p>
            <a:pPr algn="l"/>
            <a:r>
              <a:rPr lang="en-US" sz="900" dirty="0">
                <a:solidFill>
                  <a:schemeClr val="tx1"/>
                </a:solidFill>
              </a:rPr>
              <a:t>                }</a:t>
            </a:r>
          </a:p>
          <a:p>
            <a:pPr algn="l"/>
            <a:r>
              <a:rPr lang="en-US" sz="900" dirty="0">
                <a:solidFill>
                  <a:schemeClr val="tx1"/>
                </a:solidFill>
              </a:rPr>
              <a:t>                ?&gt;</a:t>
            </a:r>
          </a:p>
          <a:p>
            <a:pPr algn="l"/>
            <a:r>
              <a:rPr lang="en-US" sz="900" dirty="0">
                <a:solidFill>
                  <a:schemeClr val="tx1"/>
                </a:solidFill>
              </a:rPr>
              <a:t>                </a:t>
            </a:r>
            <a:endParaRPr lang="en-US" sz="800" dirty="0">
              <a:solidFill>
                <a:schemeClr val="tx1"/>
              </a:solidFill>
            </a:endParaRP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 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15</a:t>
            </a:r>
            <a:endParaRPr lang="en-US" dirty="0">
              <a:solidFill>
                <a:schemeClr val="tx1">
                  <a:lumMod val="95000"/>
                  <a:lumOff val="5000"/>
                </a:schemeClr>
              </a:solidFill>
            </a:endParaRPr>
          </a:p>
        </p:txBody>
      </p:sp>
    </p:spTree>
    <p:extLst>
      <p:ext uri="{BB962C8B-B14F-4D97-AF65-F5344CB8AC3E}">
        <p14:creationId xmlns:p14="http://schemas.microsoft.com/office/powerpoint/2010/main" val="3663880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1042" y="513805"/>
            <a:ext cx="6096000" cy="8382000"/>
          </a:xfrm>
        </p:spPr>
        <p:txBody>
          <a:bodyPr>
            <a:noAutofit/>
          </a:bodyPr>
          <a:lstStyle/>
          <a:p>
            <a:pPr algn="l"/>
            <a:r>
              <a:rPr lang="en-US" sz="650" dirty="0">
                <a:solidFill>
                  <a:schemeClr val="tx1"/>
                </a:solidFill>
              </a:rPr>
              <a:t>&lt;!DOCTYPE HTML&gt;</a:t>
            </a:r>
          </a:p>
          <a:p>
            <a:pPr algn="l"/>
            <a:r>
              <a:rPr lang="en-US" sz="650" dirty="0">
                <a:solidFill>
                  <a:schemeClr val="tx1"/>
                </a:solidFill>
              </a:rPr>
              <a:t>&lt;html </a:t>
            </a:r>
            <a:r>
              <a:rPr lang="en-US" sz="650" dirty="0" err="1">
                <a:solidFill>
                  <a:schemeClr val="tx1"/>
                </a:solidFill>
              </a:rPr>
              <a:t>lang</a:t>
            </a:r>
            <a:r>
              <a:rPr lang="en-US" sz="650" dirty="0">
                <a:solidFill>
                  <a:schemeClr val="tx1"/>
                </a:solidFill>
              </a:rPr>
              <a:t>="</a:t>
            </a:r>
            <a:r>
              <a:rPr lang="en-US" sz="650" dirty="0" err="1">
                <a:solidFill>
                  <a:schemeClr val="tx1"/>
                </a:solidFill>
              </a:rPr>
              <a:t>en</a:t>
            </a:r>
            <a:r>
              <a:rPr lang="en-US" sz="650" dirty="0">
                <a:solidFill>
                  <a:schemeClr val="tx1"/>
                </a:solidFill>
              </a:rPr>
              <a:t>-US"&gt;</a:t>
            </a:r>
          </a:p>
          <a:p>
            <a:pPr algn="l"/>
            <a:r>
              <a:rPr lang="en-US" sz="650" dirty="0">
                <a:solidFill>
                  <a:schemeClr val="tx1"/>
                </a:solidFill>
              </a:rPr>
              <a:t>&lt;head&gt;</a:t>
            </a:r>
          </a:p>
          <a:p>
            <a:pPr algn="l"/>
            <a:r>
              <a:rPr lang="en-US" sz="650" dirty="0">
                <a:solidFill>
                  <a:schemeClr val="tx1"/>
                </a:solidFill>
              </a:rPr>
              <a:t>    &lt;meta charset="utf-8"&gt;</a:t>
            </a:r>
          </a:p>
          <a:p>
            <a:pPr algn="l"/>
            <a:r>
              <a:rPr lang="en-US" sz="650" dirty="0">
                <a:solidFill>
                  <a:schemeClr val="tx1"/>
                </a:solidFill>
              </a:rPr>
              <a:t>    &lt;meta name="viewport" content="width=device-width, initial-scale=1.0"&gt;</a:t>
            </a:r>
          </a:p>
          <a:p>
            <a:pPr algn="l"/>
            <a:r>
              <a:rPr lang="en-US" sz="650" dirty="0">
                <a:solidFill>
                  <a:schemeClr val="tx1"/>
                </a:solidFill>
              </a:rPr>
              <a:t>    &lt;title&gt;Voting System&lt;/title&gt;</a:t>
            </a:r>
          </a:p>
          <a:p>
            <a:pPr algn="l"/>
            <a:r>
              <a:rPr lang="en-US" sz="650" dirty="0">
                <a:solidFill>
                  <a:schemeClr val="tx1"/>
                </a:solidFill>
              </a:rPr>
              <a:t>    &lt;link </a:t>
            </a:r>
            <a:r>
              <a:rPr lang="en-US" sz="650" dirty="0" err="1">
                <a:solidFill>
                  <a:schemeClr val="tx1"/>
                </a:solidFill>
              </a:rPr>
              <a:t>rel</a:t>
            </a:r>
            <a:r>
              <a:rPr lang="en-US" sz="650" dirty="0">
                <a:solidFill>
                  <a:schemeClr val="tx1"/>
                </a:solidFill>
              </a:rPr>
              <a:t>="</a:t>
            </a:r>
            <a:r>
              <a:rPr lang="en-US" sz="650" dirty="0" err="1">
                <a:solidFill>
                  <a:schemeClr val="tx1"/>
                </a:solidFill>
              </a:rPr>
              <a:t>stylesheet</a:t>
            </a:r>
            <a:r>
              <a:rPr lang="en-US" sz="650" dirty="0">
                <a:solidFill>
                  <a:schemeClr val="tx1"/>
                </a:solidFill>
              </a:rPr>
              <a:t>" </a:t>
            </a:r>
            <a:r>
              <a:rPr lang="en-US" sz="650" dirty="0" err="1">
                <a:solidFill>
                  <a:schemeClr val="tx1"/>
                </a:solidFill>
              </a:rPr>
              <a:t>href</a:t>
            </a:r>
            <a:r>
              <a:rPr lang="en-US" sz="650" dirty="0">
                <a:solidFill>
                  <a:schemeClr val="tx1"/>
                </a:solidFill>
              </a:rPr>
              <a:t>="assets/</a:t>
            </a:r>
            <a:r>
              <a:rPr lang="en-US" sz="650" dirty="0" err="1">
                <a:solidFill>
                  <a:schemeClr val="tx1"/>
                </a:solidFill>
              </a:rPr>
              <a:t>css</a:t>
            </a:r>
            <a:r>
              <a:rPr lang="en-US" sz="650" dirty="0">
                <a:solidFill>
                  <a:schemeClr val="tx1"/>
                </a:solidFill>
              </a:rPr>
              <a:t>/bootstrap.min.css"&gt;</a:t>
            </a:r>
          </a:p>
          <a:p>
            <a:pPr algn="l"/>
            <a:r>
              <a:rPr lang="en-US" sz="650" dirty="0">
                <a:solidFill>
                  <a:schemeClr val="tx1"/>
                </a:solidFill>
              </a:rPr>
              <a:t>    &lt;link </a:t>
            </a:r>
            <a:r>
              <a:rPr lang="en-US" sz="650" dirty="0" err="1">
                <a:solidFill>
                  <a:schemeClr val="tx1"/>
                </a:solidFill>
              </a:rPr>
              <a:t>rel</a:t>
            </a:r>
            <a:r>
              <a:rPr lang="en-US" sz="650" dirty="0">
                <a:solidFill>
                  <a:schemeClr val="tx1"/>
                </a:solidFill>
              </a:rPr>
              <a:t>="</a:t>
            </a:r>
            <a:r>
              <a:rPr lang="en-US" sz="650" dirty="0" err="1">
                <a:solidFill>
                  <a:schemeClr val="tx1"/>
                </a:solidFill>
              </a:rPr>
              <a:t>stylesheet</a:t>
            </a:r>
            <a:r>
              <a:rPr lang="en-US" sz="650" dirty="0">
                <a:solidFill>
                  <a:schemeClr val="tx1"/>
                </a:solidFill>
              </a:rPr>
              <a:t>" </a:t>
            </a:r>
            <a:r>
              <a:rPr lang="en-US" sz="650" dirty="0" err="1">
                <a:solidFill>
                  <a:schemeClr val="tx1"/>
                </a:solidFill>
              </a:rPr>
              <a:t>href</a:t>
            </a:r>
            <a:r>
              <a:rPr lang="en-US" sz="650" dirty="0">
                <a:solidFill>
                  <a:schemeClr val="tx1"/>
                </a:solidFill>
              </a:rPr>
              <a:t>="assets/</a:t>
            </a:r>
            <a:r>
              <a:rPr lang="en-US" sz="650" dirty="0" err="1">
                <a:solidFill>
                  <a:schemeClr val="tx1"/>
                </a:solidFill>
              </a:rPr>
              <a:t>css</a:t>
            </a:r>
            <a:r>
              <a:rPr lang="en-US" sz="650" dirty="0">
                <a:solidFill>
                  <a:schemeClr val="tx1"/>
                </a:solidFill>
              </a:rPr>
              <a:t>/style_voter.css"&gt;</a:t>
            </a:r>
          </a:p>
          <a:p>
            <a:pPr algn="l"/>
            <a:r>
              <a:rPr lang="en-US" sz="650" dirty="0">
                <a:solidFill>
                  <a:schemeClr val="tx1"/>
                </a:solidFill>
              </a:rPr>
              <a:t>&lt;/head&gt;</a:t>
            </a:r>
          </a:p>
          <a:p>
            <a:pPr algn="l"/>
            <a:r>
              <a:rPr lang="en-US" sz="650" dirty="0">
                <a:solidFill>
                  <a:schemeClr val="tx1"/>
                </a:solidFill>
              </a:rPr>
              <a:t>&lt;body&gt;</a:t>
            </a:r>
          </a:p>
          <a:p>
            <a:pPr algn="l"/>
            <a:r>
              <a:rPr lang="en-US" sz="650" dirty="0">
                <a:solidFill>
                  <a:schemeClr val="tx1"/>
                </a:solidFill>
              </a:rPr>
              <a:t>&lt;!-- Header --&gt;</a:t>
            </a:r>
          </a:p>
          <a:p>
            <a:pPr algn="l"/>
            <a:r>
              <a:rPr lang="en-US" sz="650" dirty="0">
                <a:solidFill>
                  <a:schemeClr val="tx1"/>
                </a:solidFill>
              </a:rPr>
              <a:t>&lt;</a:t>
            </a:r>
            <a:r>
              <a:rPr lang="en-US" sz="650" dirty="0" err="1">
                <a:solidFill>
                  <a:schemeClr val="tx1"/>
                </a:solidFill>
              </a:rPr>
              <a:t>nav</a:t>
            </a:r>
            <a:r>
              <a:rPr lang="en-US" sz="650" dirty="0">
                <a:solidFill>
                  <a:schemeClr val="tx1"/>
                </a:solidFill>
              </a:rPr>
              <a:t> class="</a:t>
            </a:r>
            <a:r>
              <a:rPr lang="en-US" sz="650" dirty="0" err="1">
                <a:solidFill>
                  <a:schemeClr val="tx1"/>
                </a:solidFill>
              </a:rPr>
              <a:t>navbar</a:t>
            </a:r>
            <a:r>
              <a:rPr lang="en-US" sz="650" dirty="0">
                <a:solidFill>
                  <a:schemeClr val="tx1"/>
                </a:solidFill>
              </a:rPr>
              <a:t> </a:t>
            </a:r>
            <a:r>
              <a:rPr lang="en-US" sz="650" dirty="0" err="1">
                <a:solidFill>
                  <a:schemeClr val="tx1"/>
                </a:solidFill>
              </a:rPr>
              <a:t>navbar</a:t>
            </a:r>
            <a:r>
              <a:rPr lang="en-US" sz="650" dirty="0">
                <a:solidFill>
                  <a:schemeClr val="tx1"/>
                </a:solidFill>
              </a:rPr>
              <a:t>-inverse </a:t>
            </a:r>
            <a:r>
              <a:rPr lang="en-US" sz="650" dirty="0" err="1">
                <a:solidFill>
                  <a:schemeClr val="tx1"/>
                </a:solidFill>
              </a:rPr>
              <a:t>navbar</a:t>
            </a:r>
            <a:r>
              <a:rPr lang="en-US" sz="650" dirty="0">
                <a:solidFill>
                  <a:schemeClr val="tx1"/>
                </a:solidFill>
              </a:rPr>
              <a:t>-fixed-top" role="navigation"&gt;</a:t>
            </a:r>
          </a:p>
          <a:p>
            <a:pPr algn="l"/>
            <a:r>
              <a:rPr lang="en-US" sz="650" dirty="0">
                <a:solidFill>
                  <a:schemeClr val="tx1"/>
                </a:solidFill>
              </a:rPr>
              <a:t>    &lt;div class="container"&gt;</a:t>
            </a:r>
          </a:p>
          <a:p>
            <a:pPr algn="l"/>
            <a:r>
              <a:rPr lang="en-US" sz="650" dirty="0">
                <a:solidFill>
                  <a:schemeClr val="tx1"/>
                </a:solidFill>
              </a:rPr>
              <a:t>        &lt;!-- Brand and toggle get grouped for better mobile display --&gt;</a:t>
            </a:r>
          </a:p>
          <a:p>
            <a:pPr algn="l"/>
            <a:r>
              <a:rPr lang="en-US" sz="650" dirty="0">
                <a:solidFill>
                  <a:schemeClr val="tx1"/>
                </a:solidFill>
              </a:rPr>
              <a:t>        &lt;div class="</a:t>
            </a:r>
            <a:r>
              <a:rPr lang="en-US" sz="650" dirty="0" err="1">
                <a:solidFill>
                  <a:schemeClr val="tx1"/>
                </a:solidFill>
              </a:rPr>
              <a:t>navbar</a:t>
            </a:r>
            <a:r>
              <a:rPr lang="en-US" sz="650" dirty="0">
                <a:solidFill>
                  <a:schemeClr val="tx1"/>
                </a:solidFill>
              </a:rPr>
              <a:t>-header"&gt;</a:t>
            </a:r>
          </a:p>
          <a:p>
            <a:pPr algn="l"/>
            <a:r>
              <a:rPr lang="en-US" sz="650" dirty="0">
                <a:solidFill>
                  <a:schemeClr val="tx1"/>
                </a:solidFill>
              </a:rPr>
              <a:t>            &lt;button type="button" class="</a:t>
            </a:r>
            <a:r>
              <a:rPr lang="en-US" sz="650" dirty="0" err="1">
                <a:solidFill>
                  <a:schemeClr val="tx1"/>
                </a:solidFill>
              </a:rPr>
              <a:t>navbar</a:t>
            </a:r>
            <a:r>
              <a:rPr lang="en-US" sz="650" dirty="0">
                <a:solidFill>
                  <a:schemeClr val="tx1"/>
                </a:solidFill>
              </a:rPr>
              <a:t>-toggle collapsed" data-toggle="collapse" data-target="#bs-example-navbar-collapse-1" aria-expanded="false"&gt;</a:t>
            </a:r>
          </a:p>
          <a:p>
            <a:pPr algn="l"/>
            <a:r>
              <a:rPr lang="en-US" sz="650" dirty="0">
                <a:solidFill>
                  <a:schemeClr val="tx1"/>
                </a:solidFill>
              </a:rPr>
              <a:t>                &lt;span class="</a:t>
            </a:r>
            <a:r>
              <a:rPr lang="en-US" sz="650" dirty="0" err="1">
                <a:solidFill>
                  <a:schemeClr val="tx1"/>
                </a:solidFill>
              </a:rPr>
              <a:t>sr</a:t>
            </a:r>
            <a:r>
              <a:rPr lang="en-US" sz="650" dirty="0">
                <a:solidFill>
                  <a:schemeClr val="tx1"/>
                </a:solidFill>
              </a:rPr>
              <a:t>-only"&gt;Toggle navigation&lt;/span&gt;</a:t>
            </a:r>
          </a:p>
          <a:p>
            <a:pPr algn="l"/>
            <a:r>
              <a:rPr lang="en-US" sz="650" dirty="0">
                <a:solidFill>
                  <a:schemeClr val="tx1"/>
                </a:solidFill>
              </a:rPr>
              <a:t>                &lt;span class="icon-bar"&gt;&lt;/span&gt;</a:t>
            </a:r>
          </a:p>
          <a:p>
            <a:pPr algn="l"/>
            <a:r>
              <a:rPr lang="en-US" sz="650" dirty="0">
                <a:solidFill>
                  <a:schemeClr val="tx1"/>
                </a:solidFill>
              </a:rPr>
              <a:t>                &lt;span class="icon-bar"&gt;&lt;/span&gt;</a:t>
            </a:r>
          </a:p>
          <a:p>
            <a:pPr algn="l"/>
            <a:r>
              <a:rPr lang="en-US" sz="650" dirty="0">
                <a:solidFill>
                  <a:schemeClr val="tx1"/>
                </a:solidFill>
              </a:rPr>
              <a:t>                &lt;span class="icon-bar"&gt;&lt;/span&gt;</a:t>
            </a:r>
          </a:p>
          <a:p>
            <a:pPr algn="l"/>
            <a:r>
              <a:rPr lang="en-US" sz="650" dirty="0">
                <a:solidFill>
                  <a:schemeClr val="tx1"/>
                </a:solidFill>
              </a:rPr>
              <a:t>            &lt;/button&gt;</a:t>
            </a:r>
          </a:p>
          <a:p>
            <a:pPr algn="l"/>
            <a:r>
              <a:rPr lang="en-US" sz="650" dirty="0">
                <a:solidFill>
                  <a:schemeClr val="tx1"/>
                </a:solidFill>
              </a:rPr>
              <a:t>            &lt;a class="</a:t>
            </a:r>
            <a:r>
              <a:rPr lang="en-US" sz="650" dirty="0" err="1">
                <a:solidFill>
                  <a:schemeClr val="tx1"/>
                </a:solidFill>
              </a:rPr>
              <a:t>navbar</a:t>
            </a:r>
            <a:r>
              <a:rPr lang="en-US" sz="650" dirty="0">
                <a:solidFill>
                  <a:schemeClr val="tx1"/>
                </a:solidFill>
              </a:rPr>
              <a:t>-brand" </a:t>
            </a:r>
            <a:r>
              <a:rPr lang="en-US" sz="650" dirty="0" err="1">
                <a:solidFill>
                  <a:schemeClr val="tx1"/>
                </a:solidFill>
              </a:rPr>
              <a:t>href</a:t>
            </a:r>
            <a:r>
              <a:rPr lang="en-US" sz="650" dirty="0">
                <a:solidFill>
                  <a:schemeClr val="tx1"/>
                </a:solidFill>
              </a:rPr>
              <a:t>="</a:t>
            </a:r>
            <a:r>
              <a:rPr lang="en-US" sz="650" dirty="0" err="1">
                <a:solidFill>
                  <a:schemeClr val="tx1"/>
                </a:solidFill>
              </a:rPr>
              <a:t>stud_page.php</a:t>
            </a:r>
            <a:r>
              <a:rPr lang="en-US" sz="650" dirty="0">
                <a:solidFill>
                  <a:schemeClr val="tx1"/>
                </a:solidFill>
              </a:rPr>
              <a:t>"&gt;&lt;span class="</a:t>
            </a:r>
            <a:r>
              <a:rPr lang="en-US" sz="650" dirty="0" err="1">
                <a:solidFill>
                  <a:schemeClr val="tx1"/>
                </a:solidFill>
              </a:rPr>
              <a:t>glyphicon</a:t>
            </a:r>
            <a:r>
              <a:rPr lang="en-US" sz="650" dirty="0">
                <a:solidFill>
                  <a:schemeClr val="tx1"/>
                </a:solidFill>
              </a:rPr>
              <a:t> </a:t>
            </a:r>
            <a:r>
              <a:rPr lang="en-US" sz="650" dirty="0" err="1">
                <a:solidFill>
                  <a:schemeClr val="tx1"/>
                </a:solidFill>
              </a:rPr>
              <a:t>glyphicon</a:t>
            </a:r>
            <a:r>
              <a:rPr lang="en-US" sz="650" dirty="0">
                <a:solidFill>
                  <a:schemeClr val="tx1"/>
                </a:solidFill>
              </a:rPr>
              <a:t>-home"&gt;&lt;/span&gt; Voting </a:t>
            </a:r>
            <a:r>
              <a:rPr lang="en-US" sz="650" dirty="0" err="1">
                <a:solidFill>
                  <a:schemeClr val="tx1"/>
                </a:solidFill>
              </a:rPr>
              <a:t>Sytem</a:t>
            </a:r>
            <a:r>
              <a:rPr lang="en-US" sz="650" dirty="0">
                <a:solidFill>
                  <a:schemeClr val="tx1"/>
                </a:solidFill>
              </a:rPr>
              <a:t>&lt;/a&gt;</a:t>
            </a:r>
          </a:p>
          <a:p>
            <a:pPr algn="l"/>
            <a:r>
              <a:rPr lang="en-US" sz="650" dirty="0">
                <a:solidFill>
                  <a:schemeClr val="tx1"/>
                </a:solidFill>
              </a:rPr>
              <a:t>        &lt;/div&gt;  &lt;!-- Collect the </a:t>
            </a:r>
            <a:r>
              <a:rPr lang="en-US" sz="650" dirty="0" err="1">
                <a:solidFill>
                  <a:schemeClr val="tx1"/>
                </a:solidFill>
              </a:rPr>
              <a:t>nav</a:t>
            </a:r>
            <a:r>
              <a:rPr lang="en-US" sz="650" dirty="0">
                <a:solidFill>
                  <a:schemeClr val="tx1"/>
                </a:solidFill>
              </a:rPr>
              <a:t> links, forms, and other content for toggling --&gt;</a:t>
            </a:r>
          </a:p>
          <a:p>
            <a:pPr algn="l"/>
            <a:r>
              <a:rPr lang="en-US" sz="650" dirty="0">
                <a:solidFill>
                  <a:schemeClr val="tx1"/>
                </a:solidFill>
              </a:rPr>
              <a:t>        &lt;div class="collapse </a:t>
            </a:r>
            <a:r>
              <a:rPr lang="en-US" sz="650" dirty="0" err="1">
                <a:solidFill>
                  <a:schemeClr val="tx1"/>
                </a:solidFill>
              </a:rPr>
              <a:t>navbar</a:t>
            </a:r>
            <a:r>
              <a:rPr lang="en-US" sz="650" dirty="0">
                <a:solidFill>
                  <a:schemeClr val="tx1"/>
                </a:solidFill>
              </a:rPr>
              <a:t>-collapse" id="bs-example-navbar-collapse-1"&gt;</a:t>
            </a:r>
          </a:p>
          <a:p>
            <a:pPr algn="l"/>
            <a:r>
              <a:rPr lang="en-US" sz="650" dirty="0">
                <a:solidFill>
                  <a:schemeClr val="tx1"/>
                </a:solidFill>
              </a:rPr>
              <a:t>            &lt;</a:t>
            </a:r>
            <a:r>
              <a:rPr lang="en-US" sz="650" dirty="0" err="1">
                <a:solidFill>
                  <a:schemeClr val="tx1"/>
                </a:solidFill>
              </a:rPr>
              <a:t>ul</a:t>
            </a:r>
            <a:r>
              <a:rPr lang="en-US" sz="650" dirty="0">
                <a:solidFill>
                  <a:schemeClr val="tx1"/>
                </a:solidFill>
              </a:rPr>
              <a:t> class="</a:t>
            </a:r>
            <a:r>
              <a:rPr lang="en-US" sz="650" dirty="0" err="1">
                <a:solidFill>
                  <a:schemeClr val="tx1"/>
                </a:solidFill>
              </a:rPr>
              <a:t>nav</a:t>
            </a:r>
            <a:r>
              <a:rPr lang="en-US" sz="650" dirty="0">
                <a:solidFill>
                  <a:schemeClr val="tx1"/>
                </a:solidFill>
              </a:rPr>
              <a:t> </a:t>
            </a:r>
            <a:r>
              <a:rPr lang="en-US" sz="650" dirty="0" err="1">
                <a:solidFill>
                  <a:schemeClr val="tx1"/>
                </a:solidFill>
              </a:rPr>
              <a:t>navbar-nav</a:t>
            </a:r>
            <a:r>
              <a:rPr lang="en-US" sz="650" dirty="0">
                <a:solidFill>
                  <a:schemeClr val="tx1"/>
                </a:solidFill>
              </a:rPr>
              <a:t> </a:t>
            </a:r>
            <a:r>
              <a:rPr lang="en-US" sz="650" dirty="0" err="1">
                <a:solidFill>
                  <a:schemeClr val="tx1"/>
                </a:solidFill>
              </a:rPr>
              <a:t>navbar</a:t>
            </a:r>
            <a:r>
              <a:rPr lang="en-US" sz="650" dirty="0">
                <a:solidFill>
                  <a:schemeClr val="tx1"/>
                </a:solidFill>
              </a:rPr>
              <a:t>-right"&gt;</a:t>
            </a:r>
          </a:p>
          <a:p>
            <a:pPr algn="l"/>
            <a:r>
              <a:rPr lang="en-US" sz="650" dirty="0">
                <a:solidFill>
                  <a:schemeClr val="tx1"/>
                </a:solidFill>
              </a:rPr>
              <a:t>                &lt;li&gt;&lt;a </a:t>
            </a:r>
            <a:r>
              <a:rPr lang="en-US" sz="650" dirty="0" err="1">
                <a:solidFill>
                  <a:schemeClr val="tx1"/>
                </a:solidFill>
              </a:rPr>
              <a:t>href</a:t>
            </a:r>
            <a:r>
              <a:rPr lang="en-US" sz="650" dirty="0">
                <a:solidFill>
                  <a:schemeClr val="tx1"/>
                </a:solidFill>
              </a:rPr>
              <a:t>="</a:t>
            </a:r>
            <a:r>
              <a:rPr lang="en-US" sz="650" dirty="0" err="1">
                <a:solidFill>
                  <a:schemeClr val="tx1"/>
                </a:solidFill>
              </a:rPr>
              <a:t>stud_page.php</a:t>
            </a:r>
            <a:r>
              <a:rPr lang="en-US" sz="650" dirty="0">
                <a:solidFill>
                  <a:schemeClr val="tx1"/>
                </a:solidFill>
              </a:rPr>
              <a:t>"&gt;&lt;span class="</a:t>
            </a:r>
            <a:r>
              <a:rPr lang="en-US" sz="650" dirty="0" err="1">
                <a:solidFill>
                  <a:schemeClr val="tx1"/>
                </a:solidFill>
              </a:rPr>
              <a:t>glyphicon</a:t>
            </a:r>
            <a:r>
              <a:rPr lang="en-US" sz="650" dirty="0">
                <a:solidFill>
                  <a:schemeClr val="tx1"/>
                </a:solidFill>
              </a:rPr>
              <a:t> </a:t>
            </a:r>
            <a:r>
              <a:rPr lang="en-US" sz="650" dirty="0" err="1">
                <a:solidFill>
                  <a:schemeClr val="tx1"/>
                </a:solidFill>
              </a:rPr>
              <a:t>glyphicon</a:t>
            </a:r>
            <a:r>
              <a:rPr lang="en-US" sz="650" dirty="0">
                <a:solidFill>
                  <a:schemeClr val="tx1"/>
                </a:solidFill>
              </a:rPr>
              <a:t>-home"&gt;&lt;/span&gt;&lt;/a&gt;&lt;/li&gt;</a:t>
            </a:r>
          </a:p>
          <a:p>
            <a:pPr algn="l"/>
            <a:r>
              <a:rPr lang="en-US" sz="650" dirty="0">
                <a:solidFill>
                  <a:schemeClr val="tx1"/>
                </a:solidFill>
              </a:rPr>
              <a:t>                &lt;li class="dropdown"&gt;</a:t>
            </a:r>
          </a:p>
          <a:p>
            <a:pPr algn="l"/>
            <a:r>
              <a:rPr lang="en-US" sz="650" dirty="0">
                <a:solidFill>
                  <a:schemeClr val="tx1"/>
                </a:solidFill>
              </a:rPr>
              <a:t>                    &lt;a </a:t>
            </a:r>
            <a:r>
              <a:rPr lang="en-US" sz="650" dirty="0" err="1">
                <a:solidFill>
                  <a:schemeClr val="tx1"/>
                </a:solidFill>
              </a:rPr>
              <a:t>href</a:t>
            </a:r>
            <a:r>
              <a:rPr lang="en-US" sz="650" dirty="0">
                <a:solidFill>
                  <a:schemeClr val="tx1"/>
                </a:solidFill>
              </a:rPr>
              <a:t>="#" class="dropdown-toggle" data-toggle="dropdown" role="button" aria-</a:t>
            </a:r>
            <a:r>
              <a:rPr lang="en-US" sz="650" dirty="0" err="1">
                <a:solidFill>
                  <a:schemeClr val="tx1"/>
                </a:solidFill>
              </a:rPr>
              <a:t>haspopup</a:t>
            </a:r>
            <a:r>
              <a:rPr lang="en-US" sz="650" dirty="0">
                <a:solidFill>
                  <a:schemeClr val="tx1"/>
                </a:solidFill>
              </a:rPr>
              <a:t>="true" aria-expanded="false"&gt;&lt;span class="</a:t>
            </a:r>
            <a:r>
              <a:rPr lang="en-US" sz="650" dirty="0" err="1">
                <a:solidFill>
                  <a:schemeClr val="tx1"/>
                </a:solidFill>
              </a:rPr>
              <a:t>glyphicon</a:t>
            </a:r>
            <a:r>
              <a:rPr lang="en-US" sz="650" dirty="0">
                <a:solidFill>
                  <a:schemeClr val="tx1"/>
                </a:solidFill>
              </a:rPr>
              <a:t> </a:t>
            </a:r>
            <a:r>
              <a:rPr lang="en-US" sz="650" dirty="0" err="1">
                <a:solidFill>
                  <a:schemeClr val="tx1"/>
                </a:solidFill>
              </a:rPr>
              <a:t>glyphicon</a:t>
            </a:r>
            <a:r>
              <a:rPr lang="en-US" sz="650" dirty="0">
                <a:solidFill>
                  <a:schemeClr val="tx1"/>
                </a:solidFill>
              </a:rPr>
              <a:t>-user"&gt;&lt;/span&gt; &lt;span class="caret"&gt;&lt;/span&gt;&lt;/a&gt;</a:t>
            </a:r>
          </a:p>
          <a:p>
            <a:pPr algn="l"/>
            <a:r>
              <a:rPr lang="en-US" sz="650" dirty="0">
                <a:solidFill>
                  <a:schemeClr val="tx1"/>
                </a:solidFill>
              </a:rPr>
              <a:t>                    &lt;</a:t>
            </a:r>
            <a:r>
              <a:rPr lang="en-US" sz="650" dirty="0" err="1">
                <a:solidFill>
                  <a:schemeClr val="tx1"/>
                </a:solidFill>
              </a:rPr>
              <a:t>ul</a:t>
            </a:r>
            <a:r>
              <a:rPr lang="en-US" sz="650" dirty="0">
                <a:solidFill>
                  <a:schemeClr val="tx1"/>
                </a:solidFill>
              </a:rPr>
              <a:t> class="dropdown-menu"&gt;</a:t>
            </a:r>
          </a:p>
          <a:p>
            <a:pPr algn="l"/>
            <a:r>
              <a:rPr lang="en-US" sz="650" dirty="0">
                <a:solidFill>
                  <a:schemeClr val="tx1"/>
                </a:solidFill>
              </a:rPr>
              <a:t>                        &lt;li&gt;&lt;a </a:t>
            </a:r>
            <a:r>
              <a:rPr lang="en-US" sz="650" dirty="0" err="1">
                <a:solidFill>
                  <a:schemeClr val="tx1"/>
                </a:solidFill>
              </a:rPr>
              <a:t>href</a:t>
            </a:r>
            <a:r>
              <a:rPr lang="en-US" sz="650" dirty="0">
                <a:solidFill>
                  <a:schemeClr val="tx1"/>
                </a:solidFill>
              </a:rPr>
              <a:t>="process/</a:t>
            </a:r>
            <a:r>
              <a:rPr lang="en-US" sz="650" dirty="0" err="1">
                <a:solidFill>
                  <a:schemeClr val="tx1"/>
                </a:solidFill>
              </a:rPr>
              <a:t>logout.php</a:t>
            </a:r>
            <a:r>
              <a:rPr lang="en-US" sz="650" dirty="0">
                <a:solidFill>
                  <a:schemeClr val="tx1"/>
                </a:solidFill>
              </a:rPr>
              <a:t>"&gt;Logout&lt;/a&gt;&lt;/li&gt;</a:t>
            </a:r>
          </a:p>
          <a:p>
            <a:pPr algn="l"/>
            <a:r>
              <a:rPr lang="en-US" sz="650" dirty="0">
                <a:solidFill>
                  <a:schemeClr val="tx1"/>
                </a:solidFill>
              </a:rPr>
              <a:t>                    &lt;/</a:t>
            </a:r>
            <a:r>
              <a:rPr lang="en-US" sz="650" dirty="0" err="1">
                <a:solidFill>
                  <a:schemeClr val="tx1"/>
                </a:solidFill>
              </a:rPr>
              <a:t>ul</a:t>
            </a:r>
            <a:r>
              <a:rPr lang="en-US" sz="650" dirty="0">
                <a:solidFill>
                  <a:schemeClr val="tx1"/>
                </a:solidFill>
              </a:rPr>
              <a:t>&gt;</a:t>
            </a:r>
          </a:p>
          <a:p>
            <a:pPr algn="l"/>
            <a:r>
              <a:rPr lang="en-US" sz="650" dirty="0">
                <a:solidFill>
                  <a:schemeClr val="tx1"/>
                </a:solidFill>
              </a:rPr>
              <a:t>                &lt;/li&gt;</a:t>
            </a:r>
          </a:p>
          <a:p>
            <a:pPr algn="l"/>
            <a:r>
              <a:rPr lang="en-US" sz="650" dirty="0">
                <a:solidFill>
                  <a:schemeClr val="tx1"/>
                </a:solidFill>
              </a:rPr>
              <a:t>            &lt;/</a:t>
            </a:r>
            <a:r>
              <a:rPr lang="en-US" sz="650" dirty="0" err="1">
                <a:solidFill>
                  <a:schemeClr val="tx1"/>
                </a:solidFill>
              </a:rPr>
              <a:t>ul</a:t>
            </a:r>
            <a:r>
              <a:rPr lang="en-US" sz="650" dirty="0">
                <a:solidFill>
                  <a:schemeClr val="tx1"/>
                </a:solidFill>
              </a:rPr>
              <a:t>&gt;</a:t>
            </a:r>
          </a:p>
          <a:p>
            <a:pPr algn="l"/>
            <a:r>
              <a:rPr lang="en-US" sz="650" dirty="0">
                <a:solidFill>
                  <a:schemeClr val="tx1"/>
                </a:solidFill>
              </a:rPr>
              <a:t>        &lt;/div&gt;&lt;!-- /.</a:t>
            </a:r>
            <a:r>
              <a:rPr lang="en-US" sz="650" dirty="0" err="1">
                <a:solidFill>
                  <a:schemeClr val="tx1"/>
                </a:solidFill>
              </a:rPr>
              <a:t>navbar</a:t>
            </a:r>
            <a:r>
              <a:rPr lang="en-US" sz="650" dirty="0">
                <a:solidFill>
                  <a:schemeClr val="tx1"/>
                </a:solidFill>
              </a:rPr>
              <a:t>-collapse --&gt;</a:t>
            </a:r>
          </a:p>
          <a:p>
            <a:pPr algn="l"/>
            <a:r>
              <a:rPr lang="en-US" sz="650" dirty="0">
                <a:solidFill>
                  <a:schemeClr val="tx1"/>
                </a:solidFill>
              </a:rPr>
              <a:t>    &lt;/div&gt;&lt;!-- /.container-fluid --&gt;</a:t>
            </a:r>
          </a:p>
          <a:p>
            <a:pPr algn="l"/>
            <a:r>
              <a:rPr lang="en-US" sz="650" dirty="0">
                <a:solidFill>
                  <a:schemeClr val="tx1"/>
                </a:solidFill>
              </a:rPr>
              <a:t>&lt;/</a:t>
            </a:r>
            <a:r>
              <a:rPr lang="en-US" sz="650" dirty="0" err="1">
                <a:solidFill>
                  <a:schemeClr val="tx1"/>
                </a:solidFill>
              </a:rPr>
              <a:t>nav</a:t>
            </a:r>
            <a:r>
              <a:rPr lang="en-US" sz="650" dirty="0">
                <a:solidFill>
                  <a:schemeClr val="tx1"/>
                </a:solidFill>
              </a:rPr>
              <a:t>&gt;</a:t>
            </a:r>
          </a:p>
          <a:p>
            <a:pPr algn="l"/>
            <a:r>
              <a:rPr lang="en-US" sz="650" dirty="0">
                <a:solidFill>
                  <a:schemeClr val="tx1"/>
                </a:solidFill>
              </a:rPr>
              <a:t>&lt;!-- End Header --&gt;</a:t>
            </a:r>
          </a:p>
          <a:p>
            <a:pPr algn="l"/>
            <a:r>
              <a:rPr lang="en-US" sz="650" dirty="0">
                <a:solidFill>
                  <a:schemeClr val="tx1"/>
                </a:solidFill>
              </a:rPr>
              <a:t>&lt;?</a:t>
            </a:r>
            <a:r>
              <a:rPr lang="en-US" sz="650" dirty="0" err="1">
                <a:solidFill>
                  <a:schemeClr val="tx1"/>
                </a:solidFill>
              </a:rPr>
              <a:t>php</a:t>
            </a:r>
            <a:endParaRPr lang="en-US" sz="650" dirty="0">
              <a:solidFill>
                <a:schemeClr val="tx1"/>
              </a:solidFill>
            </a:endParaRPr>
          </a:p>
          <a:p>
            <a:pPr algn="l"/>
            <a:r>
              <a:rPr lang="en-US" sz="650" dirty="0">
                <a:solidFill>
                  <a:schemeClr val="tx1"/>
                </a:solidFill>
              </a:rPr>
              <a:t>$</a:t>
            </a:r>
            <a:r>
              <a:rPr lang="en-US" sz="650" dirty="0" err="1">
                <a:solidFill>
                  <a:schemeClr val="tx1"/>
                </a:solidFill>
              </a:rPr>
              <a:t>readOrganization</a:t>
            </a:r>
            <a:r>
              <a:rPr lang="en-US" sz="650" dirty="0">
                <a:solidFill>
                  <a:schemeClr val="tx1"/>
                </a:solidFill>
              </a:rPr>
              <a:t> = new Voting();</a:t>
            </a:r>
          </a:p>
          <a:p>
            <a:pPr algn="l"/>
            <a:r>
              <a:rPr lang="en-US" sz="650" dirty="0">
                <a:solidFill>
                  <a:schemeClr val="tx1"/>
                </a:solidFill>
              </a:rPr>
              <a:t>$</a:t>
            </a:r>
            <a:r>
              <a:rPr lang="en-US" sz="650" dirty="0" err="1">
                <a:solidFill>
                  <a:schemeClr val="tx1"/>
                </a:solidFill>
              </a:rPr>
              <a:t>rtnReadOrg</a:t>
            </a:r>
            <a:r>
              <a:rPr lang="en-US" sz="650" dirty="0">
                <a:solidFill>
                  <a:schemeClr val="tx1"/>
                </a:solidFill>
              </a:rPr>
              <a:t> = $</a:t>
            </a:r>
            <a:r>
              <a:rPr lang="en-US" sz="650" dirty="0" err="1">
                <a:solidFill>
                  <a:schemeClr val="tx1"/>
                </a:solidFill>
              </a:rPr>
              <a:t>readOrganization</a:t>
            </a:r>
            <a:r>
              <a:rPr lang="en-US" sz="650" dirty="0">
                <a:solidFill>
                  <a:schemeClr val="tx1"/>
                </a:solidFill>
              </a:rPr>
              <a:t>-&gt;READ_ORG();</a:t>
            </a:r>
          </a:p>
          <a:p>
            <a:pPr algn="l"/>
            <a:r>
              <a:rPr lang="en-US" sz="650" dirty="0">
                <a:solidFill>
                  <a:schemeClr val="tx1"/>
                </a:solidFill>
              </a:rPr>
              <a:t>?&gt;</a:t>
            </a:r>
          </a:p>
          <a:p>
            <a:pPr algn="l"/>
            <a:r>
              <a:rPr lang="en-US" sz="650" dirty="0">
                <a:solidFill>
                  <a:schemeClr val="tx1"/>
                </a:solidFill>
              </a:rPr>
              <a:t>&lt;div class="container"&gt;</a:t>
            </a:r>
          </a:p>
          <a:p>
            <a:pPr algn="l"/>
            <a:r>
              <a:rPr lang="en-US" sz="650" dirty="0">
                <a:solidFill>
                  <a:schemeClr val="tx1"/>
                </a:solidFill>
              </a:rPr>
              <a:t>    &lt;div class="row"&gt;</a:t>
            </a:r>
          </a:p>
          <a:p>
            <a:pPr algn="l"/>
            <a:r>
              <a:rPr lang="en-US" sz="650" dirty="0">
                <a:solidFill>
                  <a:schemeClr val="tx1"/>
                </a:solidFill>
              </a:rPr>
              <a:t>        &lt;div class="col-md-4 col-md-offset-4"&gt;</a:t>
            </a:r>
          </a:p>
          <a:p>
            <a:pPr algn="l"/>
            <a:r>
              <a:rPr lang="en-US" sz="650" dirty="0">
                <a:solidFill>
                  <a:schemeClr val="tx1"/>
                </a:solidFill>
              </a:rPr>
              <a:t>            &lt;h3 style="text-align: center;"&gt;Select Organization&lt;/h3&gt;&lt;</a:t>
            </a:r>
            <a:r>
              <a:rPr lang="en-US" sz="650" dirty="0" err="1">
                <a:solidFill>
                  <a:schemeClr val="tx1"/>
                </a:solidFill>
              </a:rPr>
              <a:t>hr</a:t>
            </a:r>
            <a:r>
              <a:rPr lang="en-US" sz="650" dirty="0">
                <a:solidFill>
                  <a:schemeClr val="tx1"/>
                </a:solidFill>
              </a:rPr>
              <a:t> /&gt;</a:t>
            </a:r>
          </a:p>
          <a:p>
            <a:pPr algn="l"/>
            <a:r>
              <a:rPr lang="en-US" sz="650" dirty="0">
                <a:solidFill>
                  <a:schemeClr val="tx1"/>
                </a:solidFill>
              </a:rPr>
              <a:t>            &lt;h4&gt;Welcome &lt;?</a:t>
            </a:r>
            <a:r>
              <a:rPr lang="en-US" sz="650" dirty="0" err="1">
                <a:solidFill>
                  <a:schemeClr val="tx1"/>
                </a:solidFill>
              </a:rPr>
              <a:t>php</a:t>
            </a:r>
            <a:r>
              <a:rPr lang="en-US" sz="650" dirty="0">
                <a:solidFill>
                  <a:schemeClr val="tx1"/>
                </a:solidFill>
              </a:rPr>
              <a:t> echo $_SESSION['NAME']; ?&gt;&lt;/h4&gt;</a:t>
            </a:r>
          </a:p>
          <a:p>
            <a:pPr algn="l"/>
            <a:r>
              <a:rPr lang="en-US" sz="650" dirty="0">
                <a:solidFill>
                  <a:schemeClr val="tx1"/>
                </a:solidFill>
              </a:rPr>
              <a:t>            &lt;?</a:t>
            </a:r>
            <a:r>
              <a:rPr lang="en-US" sz="650" dirty="0" err="1">
                <a:solidFill>
                  <a:schemeClr val="tx1"/>
                </a:solidFill>
              </a:rPr>
              <a:t>php</a:t>
            </a:r>
            <a:r>
              <a:rPr lang="en-US" sz="650" dirty="0">
                <a:solidFill>
                  <a:schemeClr val="tx1"/>
                </a:solidFill>
              </a:rPr>
              <a:t> if($</a:t>
            </a:r>
            <a:r>
              <a:rPr lang="en-US" sz="650" dirty="0" err="1">
                <a:solidFill>
                  <a:schemeClr val="tx1"/>
                </a:solidFill>
              </a:rPr>
              <a:t>rtnReadOrg</a:t>
            </a:r>
            <a:r>
              <a:rPr lang="en-US" sz="650" dirty="0">
                <a:solidFill>
                  <a:schemeClr val="tx1"/>
                </a:solidFill>
              </a:rPr>
              <a:t>) { ?&gt;</a:t>
            </a:r>
          </a:p>
          <a:p>
            <a:pPr algn="l"/>
            <a:r>
              <a:rPr lang="en-US" sz="650" dirty="0">
                <a:solidFill>
                  <a:schemeClr val="tx1"/>
                </a:solidFill>
              </a:rPr>
              <a:t>            &lt;form action="</a:t>
            </a:r>
            <a:r>
              <a:rPr lang="en-US" sz="650" dirty="0" err="1">
                <a:solidFill>
                  <a:schemeClr val="tx1"/>
                </a:solidFill>
              </a:rPr>
              <a:t>voting_page.php</a:t>
            </a:r>
            <a:r>
              <a:rPr lang="en-US" sz="650" dirty="0">
                <a:solidFill>
                  <a:schemeClr val="tx1"/>
                </a:solidFill>
              </a:rPr>
              <a:t>" method="GET" role="form"&gt;</a:t>
            </a:r>
          </a:p>
          <a:p>
            <a:pPr algn="l"/>
            <a:r>
              <a:rPr lang="en-US" sz="650" dirty="0">
                <a:solidFill>
                  <a:schemeClr val="tx1"/>
                </a:solidFill>
              </a:rPr>
              <a:t>                &lt;div class="form-group"&gt;</a:t>
            </a:r>
          </a:p>
          <a:p>
            <a:pPr algn="l"/>
            <a:r>
              <a:rPr lang="en-US" sz="650" dirty="0">
                <a:solidFill>
                  <a:schemeClr val="tx1"/>
                </a:solidFill>
              </a:rPr>
              <a:t>                    &lt;label for="organization"&gt;Organization&lt;/label&gt;</a:t>
            </a:r>
          </a:p>
          <a:p>
            <a:pPr algn="l"/>
            <a:r>
              <a:rPr lang="en-US" sz="650" dirty="0">
                <a:solidFill>
                  <a:schemeClr val="tx1"/>
                </a:solidFill>
              </a:rPr>
              <a:t>                    &lt;select required class="form-control" name="organization"&gt;</a:t>
            </a:r>
          </a:p>
          <a:p>
            <a:pPr algn="l"/>
            <a:r>
              <a:rPr lang="en-US" sz="650" dirty="0">
                <a:solidFill>
                  <a:schemeClr val="tx1"/>
                </a:solidFill>
              </a:rPr>
              <a:t>                        &lt;option value=""&gt;*****Select Organization*****&lt;/option&gt;</a:t>
            </a:r>
          </a:p>
          <a:p>
            <a:pPr algn="l"/>
            <a:r>
              <a:rPr lang="en-US" sz="650" dirty="0">
                <a:solidFill>
                  <a:schemeClr val="tx1"/>
                </a:solidFill>
              </a:rPr>
              <a:t>                        &lt;?</a:t>
            </a:r>
            <a:r>
              <a:rPr lang="en-US" sz="650" dirty="0" err="1">
                <a:solidFill>
                  <a:schemeClr val="tx1"/>
                </a:solidFill>
              </a:rPr>
              <a:t>php</a:t>
            </a:r>
            <a:r>
              <a:rPr lang="en-US" sz="650" dirty="0">
                <a:solidFill>
                  <a:schemeClr val="tx1"/>
                </a:solidFill>
              </a:rPr>
              <a:t> while($</a:t>
            </a:r>
            <a:r>
              <a:rPr lang="en-US" sz="650" dirty="0" err="1">
                <a:solidFill>
                  <a:schemeClr val="tx1"/>
                </a:solidFill>
              </a:rPr>
              <a:t>rowOrg</a:t>
            </a:r>
            <a:r>
              <a:rPr lang="en-US" sz="650" dirty="0">
                <a:solidFill>
                  <a:schemeClr val="tx1"/>
                </a:solidFill>
              </a:rPr>
              <a:t> = $</a:t>
            </a:r>
            <a:r>
              <a:rPr lang="en-US" sz="650" dirty="0" err="1">
                <a:solidFill>
                  <a:schemeClr val="tx1"/>
                </a:solidFill>
              </a:rPr>
              <a:t>rtnReadOrg</a:t>
            </a:r>
            <a:r>
              <a:rPr lang="en-US" sz="650" dirty="0">
                <a:solidFill>
                  <a:schemeClr val="tx1"/>
                </a:solidFill>
              </a:rPr>
              <a:t>-&gt;</a:t>
            </a:r>
            <a:r>
              <a:rPr lang="en-US" sz="650" dirty="0" err="1">
                <a:solidFill>
                  <a:schemeClr val="tx1"/>
                </a:solidFill>
              </a:rPr>
              <a:t>fetch_assoc</a:t>
            </a:r>
            <a:r>
              <a:rPr lang="en-US" sz="650" dirty="0">
                <a:solidFill>
                  <a:schemeClr val="tx1"/>
                </a:solidFill>
              </a:rPr>
              <a:t>()) { ?&gt;</a:t>
            </a:r>
          </a:p>
          <a:p>
            <a:pPr algn="l"/>
            <a:r>
              <a:rPr lang="en-US" sz="650" dirty="0">
                <a:solidFill>
                  <a:schemeClr val="tx1"/>
                </a:solidFill>
              </a:rPr>
              <a:t>                        &lt;option value="&lt;?</a:t>
            </a:r>
            <a:r>
              <a:rPr lang="en-US" sz="650" dirty="0" err="1">
                <a:solidFill>
                  <a:schemeClr val="tx1"/>
                </a:solidFill>
              </a:rPr>
              <a:t>php</a:t>
            </a:r>
            <a:r>
              <a:rPr lang="en-US" sz="650" dirty="0">
                <a:solidFill>
                  <a:schemeClr val="tx1"/>
                </a:solidFill>
              </a:rPr>
              <a:t> echo $</a:t>
            </a:r>
            <a:r>
              <a:rPr lang="en-US" sz="650" dirty="0" err="1">
                <a:solidFill>
                  <a:schemeClr val="tx1"/>
                </a:solidFill>
              </a:rPr>
              <a:t>rowOrg</a:t>
            </a:r>
            <a:r>
              <a:rPr lang="en-US" sz="650" dirty="0">
                <a:solidFill>
                  <a:schemeClr val="tx1"/>
                </a:solidFill>
              </a:rPr>
              <a:t>['org']; ?&gt;"&gt;&lt;?</a:t>
            </a:r>
            <a:r>
              <a:rPr lang="en-US" sz="650" dirty="0" err="1">
                <a:solidFill>
                  <a:schemeClr val="tx1"/>
                </a:solidFill>
              </a:rPr>
              <a:t>php</a:t>
            </a:r>
            <a:r>
              <a:rPr lang="en-US" sz="650" dirty="0">
                <a:solidFill>
                  <a:schemeClr val="tx1"/>
                </a:solidFill>
              </a:rPr>
              <a:t> echo $</a:t>
            </a:r>
            <a:r>
              <a:rPr lang="en-US" sz="650" dirty="0" err="1">
                <a:solidFill>
                  <a:schemeClr val="tx1"/>
                </a:solidFill>
              </a:rPr>
              <a:t>rowOrg</a:t>
            </a:r>
            <a:r>
              <a:rPr lang="en-US" sz="650" dirty="0">
                <a:solidFill>
                  <a:schemeClr val="tx1"/>
                </a:solidFill>
              </a:rPr>
              <a:t>['org']; ?&gt;&lt;/option&gt;</a:t>
            </a:r>
          </a:p>
          <a:p>
            <a:pPr algn="l"/>
            <a:r>
              <a:rPr lang="en-US" sz="650" dirty="0">
                <a:solidFill>
                  <a:schemeClr val="tx1"/>
                </a:solidFill>
              </a:rPr>
              <a:t>                        &lt;?</a:t>
            </a:r>
            <a:r>
              <a:rPr lang="en-US" sz="650" dirty="0" err="1">
                <a:solidFill>
                  <a:schemeClr val="tx1"/>
                </a:solidFill>
              </a:rPr>
              <a:t>php</a:t>
            </a:r>
            <a:r>
              <a:rPr lang="en-US" sz="650" dirty="0">
                <a:solidFill>
                  <a:schemeClr val="tx1"/>
                </a:solidFill>
              </a:rPr>
              <a:t> } //End while ?&gt;</a:t>
            </a:r>
          </a:p>
          <a:p>
            <a:pPr algn="l"/>
            <a:r>
              <a:rPr lang="en-US" sz="650" dirty="0">
                <a:solidFill>
                  <a:schemeClr val="tx1"/>
                </a:solidFill>
              </a:rPr>
              <a:t>                    &lt;/select&gt;</a:t>
            </a:r>
          </a:p>
          <a:p>
            <a:pPr algn="l"/>
            <a:r>
              <a:rPr lang="en-US" sz="650" dirty="0">
                <a:solidFill>
                  <a:schemeClr val="tx1"/>
                </a:solidFill>
              </a:rPr>
              <a:t>                &lt;/div&gt;</a:t>
            </a:r>
          </a:p>
          <a:p>
            <a:pPr algn="l"/>
            <a:r>
              <a:rPr lang="en-US" sz="650" dirty="0">
                <a:solidFill>
                  <a:schemeClr val="tx1"/>
                </a:solidFill>
              </a:rPr>
              <a:t>                &lt;div class="form-group"&gt;</a:t>
            </a:r>
          </a:p>
          <a:p>
            <a:pPr algn="l"/>
            <a:r>
              <a:rPr lang="en-US" sz="650" dirty="0">
                <a:solidFill>
                  <a:schemeClr val="tx1"/>
                </a:solidFill>
              </a:rPr>
              <a:t>                    &lt;input type="submit" name="submit" value="Submit" class="</a:t>
            </a:r>
            <a:r>
              <a:rPr lang="en-US" sz="650" dirty="0" err="1">
                <a:solidFill>
                  <a:schemeClr val="tx1"/>
                </a:solidFill>
              </a:rPr>
              <a:t>btn</a:t>
            </a:r>
            <a:r>
              <a:rPr lang="en-US" sz="650" dirty="0">
                <a:solidFill>
                  <a:schemeClr val="tx1"/>
                </a:solidFill>
              </a:rPr>
              <a:t> </a:t>
            </a:r>
            <a:r>
              <a:rPr lang="en-US" sz="650" dirty="0" err="1">
                <a:solidFill>
                  <a:schemeClr val="tx1"/>
                </a:solidFill>
              </a:rPr>
              <a:t>btn</a:t>
            </a:r>
            <a:r>
              <a:rPr lang="en-US" sz="650" dirty="0">
                <a:solidFill>
                  <a:schemeClr val="tx1"/>
                </a:solidFill>
              </a:rPr>
              <a:t>-info"&gt;</a:t>
            </a:r>
          </a:p>
          <a:p>
            <a:pPr algn="l"/>
            <a:r>
              <a:rPr lang="en-US" sz="650" dirty="0">
                <a:solidFill>
                  <a:schemeClr val="tx1"/>
                </a:solidFill>
              </a:rPr>
              <a:t>                &lt;/div&gt;</a:t>
            </a:r>
          </a:p>
          <a:p>
            <a:pPr algn="l"/>
            <a:r>
              <a:rPr lang="en-US" sz="650" dirty="0">
                <a:solidFill>
                  <a:schemeClr val="tx1"/>
                </a:solidFill>
              </a:rPr>
              <a:t>            &lt;/form&gt;</a:t>
            </a:r>
          </a:p>
          <a:p>
            <a:pPr algn="l"/>
            <a:r>
              <a:rPr lang="en-US" sz="650" dirty="0">
                <a:solidFill>
                  <a:schemeClr val="tx1"/>
                </a:solidFill>
              </a:rPr>
              <a:t>                &lt;?</a:t>
            </a:r>
            <a:r>
              <a:rPr lang="en-US" sz="650" dirty="0" err="1">
                <a:solidFill>
                  <a:schemeClr val="tx1"/>
                </a:solidFill>
              </a:rPr>
              <a:t>php</a:t>
            </a:r>
            <a:r>
              <a:rPr lang="en-US" sz="650" dirty="0">
                <a:solidFill>
                  <a:schemeClr val="tx1"/>
                </a:solidFill>
              </a:rPr>
              <a:t> $</a:t>
            </a:r>
            <a:r>
              <a:rPr lang="en-US" sz="650" dirty="0" err="1">
                <a:solidFill>
                  <a:schemeClr val="tx1"/>
                </a:solidFill>
              </a:rPr>
              <a:t>rtnReadOrg</a:t>
            </a:r>
            <a:r>
              <a:rPr lang="en-US" sz="650" dirty="0">
                <a:solidFill>
                  <a:schemeClr val="tx1"/>
                </a:solidFill>
              </a:rPr>
              <a:t>-&gt;free(); ?&gt;</a:t>
            </a:r>
          </a:p>
          <a:p>
            <a:pPr algn="l"/>
            <a:r>
              <a:rPr lang="en-US" sz="650" dirty="0">
                <a:solidFill>
                  <a:schemeClr val="tx1"/>
                </a:solidFill>
              </a:rPr>
              <a:t>            &lt;?</a:t>
            </a:r>
            <a:r>
              <a:rPr lang="en-US" sz="650" dirty="0" err="1">
                <a:solidFill>
                  <a:schemeClr val="tx1"/>
                </a:solidFill>
              </a:rPr>
              <a:t>php</a:t>
            </a:r>
            <a:r>
              <a:rPr lang="en-US" sz="650" dirty="0">
                <a:solidFill>
                  <a:schemeClr val="tx1"/>
                </a:solidFill>
              </a:rPr>
              <a:t> } //End if ?&gt;</a:t>
            </a:r>
          </a:p>
          <a:p>
            <a:pPr algn="l"/>
            <a:r>
              <a:rPr lang="en-US" sz="650" dirty="0">
                <a:solidFill>
                  <a:schemeClr val="tx1"/>
                </a:solidFill>
              </a:rPr>
              <a:t>        &lt;/div&gt;</a:t>
            </a:r>
          </a:p>
          <a:p>
            <a:pPr algn="l"/>
            <a:r>
              <a:rPr lang="en-US" sz="650" dirty="0">
                <a:solidFill>
                  <a:schemeClr val="tx1"/>
                </a:solidFill>
              </a:rPr>
              <a:t>    &lt;/div&gt;</a:t>
            </a:r>
          </a:p>
          <a:p>
            <a:pPr algn="l"/>
            <a:r>
              <a:rPr lang="en-US" sz="650" dirty="0">
                <a:solidFill>
                  <a:schemeClr val="tx1"/>
                </a:solidFill>
              </a:rPr>
              <a:t>&lt;/div&gt;</a:t>
            </a:r>
          </a:p>
          <a:p>
            <a:pPr algn="l"/>
            <a:r>
              <a:rPr lang="en-US" sz="650" dirty="0">
                <a:solidFill>
                  <a:schemeClr val="tx1"/>
                </a:solidFill>
              </a:rPr>
              <a:t>&lt;!-- Footer --&gt;</a:t>
            </a:r>
          </a:p>
          <a:p>
            <a:pPr algn="l"/>
            <a:r>
              <a:rPr lang="en-US" sz="650" dirty="0">
                <a:solidFill>
                  <a:schemeClr val="tx1"/>
                </a:solidFill>
              </a:rPr>
              <a:t>&lt;</a:t>
            </a:r>
            <a:r>
              <a:rPr lang="en-US" sz="650" dirty="0" err="1">
                <a:solidFill>
                  <a:schemeClr val="tx1"/>
                </a:solidFill>
              </a:rPr>
              <a:t>nav</a:t>
            </a:r>
            <a:r>
              <a:rPr lang="en-US" sz="650" dirty="0">
                <a:solidFill>
                  <a:schemeClr val="tx1"/>
                </a:solidFill>
              </a:rPr>
              <a:t> class="</a:t>
            </a:r>
            <a:r>
              <a:rPr lang="en-US" sz="650" dirty="0" err="1">
                <a:solidFill>
                  <a:schemeClr val="tx1"/>
                </a:solidFill>
              </a:rPr>
              <a:t>navbar</a:t>
            </a:r>
            <a:r>
              <a:rPr lang="en-US" sz="650" dirty="0">
                <a:solidFill>
                  <a:schemeClr val="tx1"/>
                </a:solidFill>
              </a:rPr>
              <a:t> </a:t>
            </a:r>
            <a:r>
              <a:rPr lang="en-US" sz="650" dirty="0" err="1">
                <a:solidFill>
                  <a:schemeClr val="tx1"/>
                </a:solidFill>
              </a:rPr>
              <a:t>navbar</a:t>
            </a:r>
            <a:r>
              <a:rPr lang="en-US" sz="650" dirty="0">
                <a:solidFill>
                  <a:schemeClr val="tx1"/>
                </a:solidFill>
              </a:rPr>
              <a:t>-inverse </a:t>
            </a:r>
            <a:r>
              <a:rPr lang="en-US" sz="650" dirty="0" err="1">
                <a:solidFill>
                  <a:schemeClr val="tx1"/>
                </a:solidFill>
              </a:rPr>
              <a:t>navbar</a:t>
            </a:r>
            <a:r>
              <a:rPr lang="en-US" sz="650" dirty="0">
                <a:solidFill>
                  <a:schemeClr val="tx1"/>
                </a:solidFill>
              </a:rPr>
              <a:t>-fixed-bottom" role="navigation"&gt;</a:t>
            </a:r>
          </a:p>
          <a:p>
            <a:pPr algn="l"/>
            <a:endParaRPr lang="en-US" sz="650" dirty="0">
              <a:solidFill>
                <a:schemeClr val="tx1"/>
              </a:solidFill>
            </a:endParaRP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16</a:t>
            </a:r>
            <a:endParaRPr lang="en-US" dirty="0">
              <a:solidFill>
                <a:schemeClr val="tx1">
                  <a:lumMod val="95000"/>
                  <a:lumOff val="5000"/>
                </a:schemeClr>
              </a:solidFill>
            </a:endParaRPr>
          </a:p>
        </p:txBody>
      </p:sp>
    </p:spTree>
    <p:extLst>
      <p:ext uri="{BB962C8B-B14F-4D97-AF65-F5344CB8AC3E}">
        <p14:creationId xmlns:p14="http://schemas.microsoft.com/office/powerpoint/2010/main" val="382269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txBox="1">
            <a:spLocks/>
          </p:cNvSpPr>
          <p:nvPr/>
        </p:nvSpPr>
        <p:spPr>
          <a:xfrm>
            <a:off x="678656" y="609600"/>
            <a:ext cx="6172200" cy="801070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lnSpc>
                <a:spcPct val="150000"/>
              </a:lnSpc>
            </a:pPr>
            <a:r>
              <a:rPr lang="en-US" sz="1600" b="1" u="sng" dirty="0">
                <a:solidFill>
                  <a:schemeClr val="tx1"/>
                </a:solidFill>
                <a:latin typeface="Times New Roman" panose="02020603050405020304" pitchFamily="18" charset="0"/>
                <a:cs typeface="Times New Roman" panose="02020603050405020304" pitchFamily="18" charset="0"/>
              </a:rPr>
              <a:t>CONTENTS:</a:t>
            </a:r>
          </a:p>
          <a:p>
            <a:pPr algn="just">
              <a:lnSpc>
                <a:spcPct val="150000"/>
              </a:lnSpc>
            </a:pPr>
            <a:endParaRPr lang="en-US" sz="1200" b="1"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INTRODUCTION ------------------------------------------------------------1</a:t>
            </a:r>
          </a:p>
          <a:p>
            <a:pPr marL="342900" indent="-342900" algn="just">
              <a:lnSpc>
                <a:spcPct val="150000"/>
              </a:lnSpc>
              <a:buFont typeface="+mj-lt"/>
              <a:buAutoNum type="arabicPeriod"/>
            </a:pPr>
            <a:endParaRPr lang="en-US" sz="1200" b="1"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OBJECTIVE ---------------------------------------------------------------------2</a:t>
            </a:r>
          </a:p>
          <a:p>
            <a:pPr marL="342900" indent="-342900" algn="just">
              <a:lnSpc>
                <a:spcPct val="150000"/>
              </a:lnSpc>
              <a:buFont typeface="+mj-lt"/>
              <a:buAutoNum type="arabicPeriod"/>
            </a:pPr>
            <a:endParaRPr lang="en-US" sz="1200" b="1" dirty="0">
              <a:solidFill>
                <a:schemeClr val="tx1"/>
              </a:solidFill>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OLD METHODS OF VOTING --------------------------------------------3</a:t>
            </a:r>
          </a:p>
          <a:p>
            <a:pPr marL="342900" lvl="0" indent="-342900" algn="just">
              <a:lnSpc>
                <a:spcPct val="150000"/>
              </a:lnSpc>
              <a:buFont typeface="+mj-lt"/>
              <a:buAutoNum type="arabicPeriod"/>
            </a:pPr>
            <a:endParaRPr lang="en-US" sz="1200" b="1"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DATA FLOW DIAGRAM ---------------------------------------------------4</a:t>
            </a:r>
          </a:p>
          <a:p>
            <a:pPr marL="342900" indent="-342900" algn="just">
              <a:lnSpc>
                <a:spcPct val="150000"/>
              </a:lnSpc>
              <a:buFont typeface="+mj-lt"/>
              <a:buAutoNum type="arabicPeriod"/>
            </a:pPr>
            <a:endParaRPr lang="en-US" sz="1200" b="1"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ER DIAGRAM ------------------------------------------------------------------5</a:t>
            </a:r>
          </a:p>
          <a:p>
            <a:pPr marL="342900" indent="-342900" algn="just">
              <a:lnSpc>
                <a:spcPct val="150000"/>
              </a:lnSpc>
              <a:buFont typeface="+mj-lt"/>
              <a:buAutoNum type="arabicPeriod"/>
            </a:pPr>
            <a:endParaRPr lang="en-US" sz="1200" b="1"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SYSTEM REQUIREMENTS -------------------------------------------------6</a:t>
            </a:r>
          </a:p>
          <a:p>
            <a:pPr marL="342900" indent="-342900" algn="just">
              <a:lnSpc>
                <a:spcPct val="150000"/>
              </a:lnSpc>
              <a:buFont typeface="+mj-lt"/>
              <a:buAutoNum type="arabicPeriod"/>
            </a:pPr>
            <a:endParaRPr lang="en-US" sz="1200" b="1"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HARDWARE REQUIREMENTS -------------------------------------------7</a:t>
            </a:r>
          </a:p>
          <a:p>
            <a:pPr marL="342900" indent="-342900" algn="just">
              <a:lnSpc>
                <a:spcPct val="150000"/>
              </a:lnSpc>
              <a:buFont typeface="+mj-lt"/>
              <a:buAutoNum type="arabicPeriod"/>
            </a:pPr>
            <a:endParaRPr lang="en-US" sz="1200" b="1"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MODULES ----------------------------------------------------------------------8-9</a:t>
            </a:r>
          </a:p>
          <a:p>
            <a:pPr marL="342900" indent="-342900" algn="just">
              <a:lnSpc>
                <a:spcPct val="150000"/>
              </a:lnSpc>
              <a:buFont typeface="+mj-lt"/>
              <a:buAutoNum type="arabicPeriod"/>
            </a:pPr>
            <a:endParaRPr lang="en-US" sz="1200" b="1"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SCREENSHOTS ---------------------------------------------------------------10-14</a:t>
            </a:r>
          </a:p>
          <a:p>
            <a:pPr marL="342900" indent="-342900" algn="just">
              <a:lnSpc>
                <a:spcPct val="150000"/>
              </a:lnSpc>
              <a:buFont typeface="+mj-lt"/>
              <a:buAutoNum type="arabicPeriod"/>
            </a:pPr>
            <a:endParaRPr lang="en-US" sz="1200" b="1"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CODING ------------------------------------------------------------------------15-17</a:t>
            </a:r>
          </a:p>
          <a:p>
            <a:pPr marL="342900" indent="-342900" algn="just">
              <a:lnSpc>
                <a:spcPct val="150000"/>
              </a:lnSpc>
              <a:buFont typeface="+mj-lt"/>
              <a:buAutoNum type="arabicPeriod"/>
            </a:pPr>
            <a:endParaRPr lang="en-US" sz="1200" b="1"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CONCLUSIONS --------------------------------------------------------------18</a:t>
            </a:r>
          </a:p>
          <a:p>
            <a:pPr marL="342900" indent="-342900" algn="just">
              <a:lnSpc>
                <a:spcPct val="150000"/>
              </a:lnSpc>
              <a:buFont typeface="+mj-lt"/>
              <a:buAutoNum type="arabicPeriod"/>
            </a:pPr>
            <a:endParaRPr lang="en-US" sz="1200" b="1"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REFERENCE -------------------------------------------------------------------19</a:t>
            </a:r>
          </a:p>
          <a:p>
            <a:pPr algn="just">
              <a:lnSpc>
                <a:spcPct val="150000"/>
              </a:lnSpc>
            </a:pPr>
            <a:endParaRPr lang="en-US" sz="1200" b="1"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US"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209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457200"/>
            <a:ext cx="6172200" cy="8534400"/>
          </a:xfrm>
        </p:spPr>
        <p:txBody>
          <a:bodyPr>
            <a:noAutofit/>
          </a:bodyPr>
          <a:lstStyle/>
          <a:p>
            <a:pPr algn="l"/>
            <a:r>
              <a:rPr lang="en-US" sz="800" dirty="0">
                <a:solidFill>
                  <a:schemeClr val="tx1"/>
                </a:solidFill>
              </a:rPr>
              <a:t>&lt;?</a:t>
            </a:r>
            <a:r>
              <a:rPr lang="en-US" sz="800" dirty="0" err="1">
                <a:solidFill>
                  <a:schemeClr val="tx1"/>
                </a:solidFill>
              </a:rPr>
              <a:t>php</a:t>
            </a:r>
            <a:endParaRPr lang="en-US" sz="800" dirty="0">
              <a:solidFill>
                <a:schemeClr val="tx1"/>
              </a:solidFill>
            </a:endParaRPr>
          </a:p>
          <a:p>
            <a:pPr algn="l"/>
            <a:r>
              <a:rPr lang="en-US" sz="800" dirty="0">
                <a:solidFill>
                  <a:schemeClr val="tx1"/>
                </a:solidFill>
              </a:rPr>
              <a:t>//Include authentication</a:t>
            </a:r>
          </a:p>
          <a:p>
            <a:pPr algn="l"/>
            <a:r>
              <a:rPr lang="en-US" sz="800" dirty="0">
                <a:solidFill>
                  <a:schemeClr val="tx1"/>
                </a:solidFill>
              </a:rPr>
              <a:t>require("process/</a:t>
            </a:r>
            <a:r>
              <a:rPr lang="en-US" sz="800" dirty="0" err="1">
                <a:solidFill>
                  <a:schemeClr val="tx1"/>
                </a:solidFill>
              </a:rPr>
              <a:t>auth.php</a:t>
            </a:r>
            <a:r>
              <a:rPr lang="en-US" sz="800" dirty="0">
                <a:solidFill>
                  <a:schemeClr val="tx1"/>
                </a:solidFill>
              </a:rPr>
              <a:t>");</a:t>
            </a:r>
          </a:p>
          <a:p>
            <a:pPr algn="l"/>
            <a:endParaRPr lang="en-US" sz="800" dirty="0">
              <a:solidFill>
                <a:schemeClr val="tx1"/>
              </a:solidFill>
            </a:endParaRPr>
          </a:p>
          <a:p>
            <a:pPr algn="l"/>
            <a:r>
              <a:rPr lang="en-US" sz="800" dirty="0">
                <a:solidFill>
                  <a:schemeClr val="tx1"/>
                </a:solidFill>
              </a:rPr>
              <a:t>//Include database connection</a:t>
            </a:r>
          </a:p>
          <a:p>
            <a:pPr algn="l"/>
            <a:r>
              <a:rPr lang="en-US" sz="800" dirty="0">
                <a:solidFill>
                  <a:schemeClr val="tx1"/>
                </a:solidFill>
              </a:rPr>
              <a:t>require("</a:t>
            </a:r>
            <a:r>
              <a:rPr lang="en-US" sz="800" dirty="0" err="1">
                <a:solidFill>
                  <a:schemeClr val="tx1"/>
                </a:solidFill>
              </a:rPr>
              <a:t>config</a:t>
            </a:r>
            <a:r>
              <a:rPr lang="en-US" sz="800" dirty="0">
                <a:solidFill>
                  <a:schemeClr val="tx1"/>
                </a:solidFill>
              </a:rPr>
              <a:t>/</a:t>
            </a:r>
            <a:r>
              <a:rPr lang="en-US" sz="800" dirty="0" err="1">
                <a:solidFill>
                  <a:schemeClr val="tx1"/>
                </a:solidFill>
              </a:rPr>
              <a:t>db.php</a:t>
            </a:r>
            <a:r>
              <a:rPr lang="en-US" sz="800" dirty="0">
                <a:solidFill>
                  <a:schemeClr val="tx1"/>
                </a:solidFill>
              </a:rPr>
              <a:t>");</a:t>
            </a:r>
          </a:p>
          <a:p>
            <a:pPr algn="l"/>
            <a:endParaRPr lang="en-US" sz="800" dirty="0">
              <a:solidFill>
                <a:schemeClr val="tx1"/>
              </a:solidFill>
            </a:endParaRPr>
          </a:p>
          <a:p>
            <a:pPr algn="l"/>
            <a:r>
              <a:rPr lang="en-US" sz="800" dirty="0">
                <a:solidFill>
                  <a:schemeClr val="tx1"/>
                </a:solidFill>
              </a:rPr>
              <a:t>//Include class Voting</a:t>
            </a:r>
          </a:p>
          <a:p>
            <a:pPr algn="l"/>
            <a:r>
              <a:rPr lang="en-US" sz="800" dirty="0">
                <a:solidFill>
                  <a:schemeClr val="tx1"/>
                </a:solidFill>
              </a:rPr>
              <a:t>require("classes/</a:t>
            </a:r>
            <a:r>
              <a:rPr lang="en-US" sz="800" dirty="0" err="1">
                <a:solidFill>
                  <a:schemeClr val="tx1"/>
                </a:solidFill>
              </a:rPr>
              <a:t>Voting.php</a:t>
            </a:r>
            <a:r>
              <a:rPr lang="en-US" sz="800" dirty="0">
                <a:solidFill>
                  <a:schemeClr val="tx1"/>
                </a:solidFill>
              </a:rPr>
              <a:t>");</a:t>
            </a:r>
          </a:p>
          <a:p>
            <a:pPr algn="l"/>
            <a:r>
              <a:rPr lang="en-US" sz="800" dirty="0">
                <a:solidFill>
                  <a:schemeClr val="tx1"/>
                </a:solidFill>
              </a:rPr>
              <a:t>?&gt;</a:t>
            </a:r>
          </a:p>
          <a:p>
            <a:pPr algn="l"/>
            <a:r>
              <a:rPr lang="en-US" sz="800" dirty="0">
                <a:solidFill>
                  <a:schemeClr val="tx1"/>
                </a:solidFill>
              </a:rPr>
              <a:t>&lt;!DOCTYPE HTML&gt;</a:t>
            </a:r>
          </a:p>
          <a:p>
            <a:pPr algn="l"/>
            <a:r>
              <a:rPr lang="en-US" sz="800" dirty="0">
                <a:solidFill>
                  <a:schemeClr val="tx1"/>
                </a:solidFill>
              </a:rPr>
              <a:t>&lt;html </a:t>
            </a:r>
            <a:r>
              <a:rPr lang="en-US" sz="800" dirty="0" err="1">
                <a:solidFill>
                  <a:schemeClr val="tx1"/>
                </a:solidFill>
              </a:rPr>
              <a:t>lang</a:t>
            </a:r>
            <a:r>
              <a:rPr lang="en-US" sz="800" dirty="0">
                <a:solidFill>
                  <a:schemeClr val="tx1"/>
                </a:solidFill>
              </a:rPr>
              <a:t>="</a:t>
            </a:r>
            <a:r>
              <a:rPr lang="en-US" sz="800" dirty="0" err="1">
                <a:solidFill>
                  <a:schemeClr val="tx1"/>
                </a:solidFill>
              </a:rPr>
              <a:t>en</a:t>
            </a:r>
            <a:r>
              <a:rPr lang="en-US" sz="800" dirty="0">
                <a:solidFill>
                  <a:schemeClr val="tx1"/>
                </a:solidFill>
              </a:rPr>
              <a:t>-US"&gt;</a:t>
            </a:r>
          </a:p>
          <a:p>
            <a:pPr algn="l"/>
            <a:r>
              <a:rPr lang="en-US" sz="800" dirty="0">
                <a:solidFill>
                  <a:schemeClr val="tx1"/>
                </a:solidFill>
              </a:rPr>
              <a:t>&lt;head&gt;</a:t>
            </a:r>
          </a:p>
          <a:p>
            <a:pPr algn="l"/>
            <a:r>
              <a:rPr lang="en-US" sz="800" dirty="0">
                <a:solidFill>
                  <a:schemeClr val="tx1"/>
                </a:solidFill>
              </a:rPr>
              <a:t>    &lt;meta charset="utf-8"&gt;</a:t>
            </a:r>
          </a:p>
          <a:p>
            <a:pPr algn="l"/>
            <a:r>
              <a:rPr lang="en-US" sz="800" dirty="0">
                <a:solidFill>
                  <a:schemeClr val="tx1"/>
                </a:solidFill>
              </a:rPr>
              <a:t>    &lt;meta name="viewport" content="width=device-width, initial-scale=1.0"&gt;</a:t>
            </a:r>
          </a:p>
          <a:p>
            <a:pPr algn="l"/>
            <a:r>
              <a:rPr lang="en-US" sz="800" dirty="0">
                <a:solidFill>
                  <a:schemeClr val="tx1"/>
                </a:solidFill>
              </a:rPr>
              <a:t>    &lt;title&gt;Voting System&lt;/title&gt;</a:t>
            </a:r>
          </a:p>
          <a:p>
            <a:pPr algn="l"/>
            <a:r>
              <a:rPr lang="en-US" sz="800" dirty="0">
                <a:solidFill>
                  <a:schemeClr val="tx1"/>
                </a:solidFill>
              </a:rPr>
              <a:t>    &lt;link </a:t>
            </a:r>
            <a:r>
              <a:rPr lang="en-US" sz="800" dirty="0" err="1">
                <a:solidFill>
                  <a:schemeClr val="tx1"/>
                </a:solidFill>
              </a:rPr>
              <a:t>rel</a:t>
            </a:r>
            <a:r>
              <a:rPr lang="en-US" sz="800" dirty="0">
                <a:solidFill>
                  <a:schemeClr val="tx1"/>
                </a:solidFill>
              </a:rPr>
              <a:t>="</a:t>
            </a:r>
            <a:r>
              <a:rPr lang="en-US" sz="800" dirty="0" err="1">
                <a:solidFill>
                  <a:schemeClr val="tx1"/>
                </a:solidFill>
              </a:rPr>
              <a:t>stylesheet</a:t>
            </a:r>
            <a:r>
              <a:rPr lang="en-US" sz="800" dirty="0">
                <a:solidFill>
                  <a:schemeClr val="tx1"/>
                </a:solidFill>
              </a:rPr>
              <a:t>" </a:t>
            </a:r>
            <a:r>
              <a:rPr lang="en-US" sz="800" dirty="0" err="1">
                <a:solidFill>
                  <a:schemeClr val="tx1"/>
                </a:solidFill>
              </a:rPr>
              <a:t>href</a:t>
            </a:r>
            <a:r>
              <a:rPr lang="en-US" sz="800" dirty="0">
                <a:solidFill>
                  <a:schemeClr val="tx1"/>
                </a:solidFill>
              </a:rPr>
              <a:t>="assets/</a:t>
            </a:r>
            <a:r>
              <a:rPr lang="en-US" sz="800" dirty="0" err="1">
                <a:solidFill>
                  <a:schemeClr val="tx1"/>
                </a:solidFill>
              </a:rPr>
              <a:t>css</a:t>
            </a:r>
            <a:r>
              <a:rPr lang="en-US" sz="800" dirty="0">
                <a:solidFill>
                  <a:schemeClr val="tx1"/>
                </a:solidFill>
              </a:rPr>
              <a:t>/bootstrap.min.css"&gt;</a:t>
            </a:r>
          </a:p>
          <a:p>
            <a:pPr algn="l"/>
            <a:r>
              <a:rPr lang="en-US" sz="800" dirty="0">
                <a:solidFill>
                  <a:schemeClr val="tx1"/>
                </a:solidFill>
              </a:rPr>
              <a:t>    &lt;link </a:t>
            </a:r>
            <a:r>
              <a:rPr lang="en-US" sz="800" dirty="0" err="1">
                <a:solidFill>
                  <a:schemeClr val="tx1"/>
                </a:solidFill>
              </a:rPr>
              <a:t>rel</a:t>
            </a:r>
            <a:r>
              <a:rPr lang="en-US" sz="800" dirty="0">
                <a:solidFill>
                  <a:schemeClr val="tx1"/>
                </a:solidFill>
              </a:rPr>
              <a:t>="</a:t>
            </a:r>
            <a:r>
              <a:rPr lang="en-US" sz="800" dirty="0" err="1">
                <a:solidFill>
                  <a:schemeClr val="tx1"/>
                </a:solidFill>
              </a:rPr>
              <a:t>stylesheet</a:t>
            </a:r>
            <a:r>
              <a:rPr lang="en-US" sz="800" dirty="0">
                <a:solidFill>
                  <a:schemeClr val="tx1"/>
                </a:solidFill>
              </a:rPr>
              <a:t>" </a:t>
            </a:r>
            <a:r>
              <a:rPr lang="en-US" sz="800" dirty="0" err="1">
                <a:solidFill>
                  <a:schemeClr val="tx1"/>
                </a:solidFill>
              </a:rPr>
              <a:t>href</a:t>
            </a:r>
            <a:r>
              <a:rPr lang="en-US" sz="800" dirty="0">
                <a:solidFill>
                  <a:schemeClr val="tx1"/>
                </a:solidFill>
              </a:rPr>
              <a:t>="assets/</a:t>
            </a:r>
            <a:r>
              <a:rPr lang="en-US" sz="800" dirty="0" err="1">
                <a:solidFill>
                  <a:schemeClr val="tx1"/>
                </a:solidFill>
              </a:rPr>
              <a:t>css</a:t>
            </a:r>
            <a:r>
              <a:rPr lang="en-US" sz="800" dirty="0">
                <a:solidFill>
                  <a:schemeClr val="tx1"/>
                </a:solidFill>
              </a:rPr>
              <a:t>/style_voter.css"&gt;</a:t>
            </a:r>
          </a:p>
          <a:p>
            <a:pPr algn="l"/>
            <a:r>
              <a:rPr lang="en-US" sz="800" dirty="0">
                <a:solidFill>
                  <a:schemeClr val="tx1"/>
                </a:solidFill>
              </a:rPr>
              <a:t>&lt;/head&gt;</a:t>
            </a:r>
          </a:p>
          <a:p>
            <a:pPr algn="l"/>
            <a:r>
              <a:rPr lang="en-US" sz="800" dirty="0">
                <a:solidFill>
                  <a:schemeClr val="tx1"/>
                </a:solidFill>
              </a:rPr>
              <a:t>&lt;body&gt;</a:t>
            </a:r>
          </a:p>
          <a:p>
            <a:pPr algn="l"/>
            <a:r>
              <a:rPr lang="en-US" sz="800" dirty="0">
                <a:solidFill>
                  <a:schemeClr val="tx1"/>
                </a:solidFill>
              </a:rPr>
              <a:t>&lt;!-- Header --&gt;</a:t>
            </a:r>
          </a:p>
          <a:p>
            <a:pPr algn="l"/>
            <a:r>
              <a:rPr lang="en-US" sz="800" dirty="0">
                <a:solidFill>
                  <a:schemeClr val="tx1"/>
                </a:solidFill>
              </a:rPr>
              <a:t>&lt;</a:t>
            </a:r>
            <a:r>
              <a:rPr lang="en-US" sz="800" dirty="0" err="1">
                <a:solidFill>
                  <a:schemeClr val="tx1"/>
                </a:solidFill>
              </a:rPr>
              <a:t>nav</a:t>
            </a:r>
            <a:r>
              <a:rPr lang="en-US" sz="800" dirty="0">
                <a:solidFill>
                  <a:schemeClr val="tx1"/>
                </a:solidFill>
              </a:rPr>
              <a:t> class="</a:t>
            </a:r>
            <a:r>
              <a:rPr lang="en-US" sz="800" dirty="0" err="1">
                <a:solidFill>
                  <a:schemeClr val="tx1"/>
                </a:solidFill>
              </a:rPr>
              <a:t>navbar</a:t>
            </a:r>
            <a:r>
              <a:rPr lang="en-US" sz="800" dirty="0">
                <a:solidFill>
                  <a:schemeClr val="tx1"/>
                </a:solidFill>
              </a:rPr>
              <a:t> </a:t>
            </a:r>
            <a:r>
              <a:rPr lang="en-US" sz="800" dirty="0" err="1">
                <a:solidFill>
                  <a:schemeClr val="tx1"/>
                </a:solidFill>
              </a:rPr>
              <a:t>navbar</a:t>
            </a:r>
            <a:r>
              <a:rPr lang="en-US" sz="800" dirty="0">
                <a:solidFill>
                  <a:schemeClr val="tx1"/>
                </a:solidFill>
              </a:rPr>
              <a:t>-inverse </a:t>
            </a:r>
            <a:r>
              <a:rPr lang="en-US" sz="800" dirty="0" err="1">
                <a:solidFill>
                  <a:schemeClr val="tx1"/>
                </a:solidFill>
              </a:rPr>
              <a:t>navbar</a:t>
            </a:r>
            <a:r>
              <a:rPr lang="en-US" sz="800" dirty="0">
                <a:solidFill>
                  <a:schemeClr val="tx1"/>
                </a:solidFill>
              </a:rPr>
              <a:t>-fixed-top" role="navigation"&gt;</a:t>
            </a:r>
          </a:p>
          <a:p>
            <a:pPr algn="l"/>
            <a:r>
              <a:rPr lang="en-US" sz="800" dirty="0">
                <a:solidFill>
                  <a:schemeClr val="tx1"/>
                </a:solidFill>
              </a:rPr>
              <a:t>    &lt;div class="container"&gt;</a:t>
            </a:r>
          </a:p>
          <a:p>
            <a:pPr algn="l"/>
            <a:r>
              <a:rPr lang="en-US" sz="800" dirty="0">
                <a:solidFill>
                  <a:schemeClr val="tx1"/>
                </a:solidFill>
              </a:rPr>
              <a:t>        &lt;!-- Brand and toggle get grouped for better mobile display --&gt;</a:t>
            </a:r>
          </a:p>
          <a:p>
            <a:pPr algn="l"/>
            <a:r>
              <a:rPr lang="en-US" sz="800" dirty="0">
                <a:solidFill>
                  <a:schemeClr val="tx1"/>
                </a:solidFill>
              </a:rPr>
              <a:t>        &lt;div class="</a:t>
            </a:r>
            <a:r>
              <a:rPr lang="en-US" sz="800" dirty="0" err="1">
                <a:solidFill>
                  <a:schemeClr val="tx1"/>
                </a:solidFill>
              </a:rPr>
              <a:t>navbar</a:t>
            </a:r>
            <a:r>
              <a:rPr lang="en-US" sz="800" dirty="0">
                <a:solidFill>
                  <a:schemeClr val="tx1"/>
                </a:solidFill>
              </a:rPr>
              <a:t>-header"&gt;</a:t>
            </a:r>
          </a:p>
          <a:p>
            <a:pPr algn="l"/>
            <a:r>
              <a:rPr lang="en-US" sz="800" dirty="0">
                <a:solidFill>
                  <a:schemeClr val="tx1"/>
                </a:solidFill>
              </a:rPr>
              <a:t>            &lt;button type="button" class="</a:t>
            </a:r>
            <a:r>
              <a:rPr lang="en-US" sz="800" dirty="0" err="1">
                <a:solidFill>
                  <a:schemeClr val="tx1"/>
                </a:solidFill>
              </a:rPr>
              <a:t>navbar</a:t>
            </a:r>
            <a:r>
              <a:rPr lang="en-US" sz="800" dirty="0">
                <a:solidFill>
                  <a:schemeClr val="tx1"/>
                </a:solidFill>
              </a:rPr>
              <a:t>-toggle collapsed" data-toggle="collapse" data-target="#bs-example-navbar-collapse-1" aria-expanded="false"&gt;</a:t>
            </a:r>
          </a:p>
          <a:p>
            <a:pPr algn="l"/>
            <a:r>
              <a:rPr lang="en-US" sz="800" dirty="0">
                <a:solidFill>
                  <a:schemeClr val="tx1"/>
                </a:solidFill>
              </a:rPr>
              <a:t>                &lt;span class="</a:t>
            </a:r>
            <a:r>
              <a:rPr lang="en-US" sz="800" dirty="0" err="1">
                <a:solidFill>
                  <a:schemeClr val="tx1"/>
                </a:solidFill>
              </a:rPr>
              <a:t>sr</a:t>
            </a:r>
            <a:r>
              <a:rPr lang="en-US" sz="800" dirty="0">
                <a:solidFill>
                  <a:schemeClr val="tx1"/>
                </a:solidFill>
              </a:rPr>
              <a:t>-only"&gt;Toggle navigation&lt;/span&gt;</a:t>
            </a:r>
          </a:p>
          <a:p>
            <a:pPr algn="l"/>
            <a:r>
              <a:rPr lang="en-US" sz="800" dirty="0">
                <a:solidFill>
                  <a:schemeClr val="tx1"/>
                </a:solidFill>
              </a:rPr>
              <a:t>                &lt;span class="icon-bar"&gt;&lt;/span&gt;</a:t>
            </a:r>
          </a:p>
          <a:p>
            <a:pPr algn="l"/>
            <a:r>
              <a:rPr lang="en-US" sz="800" dirty="0">
                <a:solidFill>
                  <a:schemeClr val="tx1"/>
                </a:solidFill>
              </a:rPr>
              <a:t>                &lt;span class="icon-bar"&gt;&lt;/span&gt;</a:t>
            </a:r>
          </a:p>
          <a:p>
            <a:pPr algn="l"/>
            <a:r>
              <a:rPr lang="en-US" sz="800" dirty="0">
                <a:solidFill>
                  <a:schemeClr val="tx1"/>
                </a:solidFill>
              </a:rPr>
              <a:t>                &lt;span class="icon-bar"&gt;&lt;/span&gt;</a:t>
            </a:r>
          </a:p>
          <a:p>
            <a:pPr algn="l"/>
            <a:r>
              <a:rPr lang="en-US" sz="800" dirty="0">
                <a:solidFill>
                  <a:schemeClr val="tx1"/>
                </a:solidFill>
              </a:rPr>
              <a:t>            &lt;/button&gt;</a:t>
            </a:r>
          </a:p>
          <a:p>
            <a:pPr algn="l"/>
            <a:r>
              <a:rPr lang="en-US" sz="800" dirty="0">
                <a:solidFill>
                  <a:schemeClr val="tx1"/>
                </a:solidFill>
              </a:rPr>
              <a:t>            &lt;a class="</a:t>
            </a:r>
            <a:r>
              <a:rPr lang="en-US" sz="800" dirty="0" err="1">
                <a:solidFill>
                  <a:schemeClr val="tx1"/>
                </a:solidFill>
              </a:rPr>
              <a:t>navbar</a:t>
            </a:r>
            <a:r>
              <a:rPr lang="en-US" sz="800" dirty="0">
                <a:solidFill>
                  <a:schemeClr val="tx1"/>
                </a:solidFill>
              </a:rPr>
              <a:t>-brand" </a:t>
            </a:r>
            <a:r>
              <a:rPr lang="en-US" sz="800" dirty="0" err="1">
                <a:solidFill>
                  <a:schemeClr val="tx1"/>
                </a:solidFill>
              </a:rPr>
              <a:t>href</a:t>
            </a:r>
            <a:r>
              <a:rPr lang="en-US" sz="800" dirty="0">
                <a:solidFill>
                  <a:schemeClr val="tx1"/>
                </a:solidFill>
              </a:rPr>
              <a:t>="</a:t>
            </a:r>
            <a:r>
              <a:rPr lang="en-US" sz="800" dirty="0" err="1">
                <a:solidFill>
                  <a:schemeClr val="tx1"/>
                </a:solidFill>
              </a:rPr>
              <a:t>stud_page.php</a:t>
            </a:r>
            <a:r>
              <a:rPr lang="en-US" sz="800" dirty="0">
                <a:solidFill>
                  <a:schemeClr val="tx1"/>
                </a:solidFill>
              </a:rPr>
              <a:t>"&gt;&lt;span class="</a:t>
            </a:r>
            <a:r>
              <a:rPr lang="en-US" sz="800" dirty="0" err="1">
                <a:solidFill>
                  <a:schemeClr val="tx1"/>
                </a:solidFill>
              </a:rPr>
              <a:t>glyphicon</a:t>
            </a:r>
            <a:r>
              <a:rPr lang="en-US" sz="800" dirty="0">
                <a:solidFill>
                  <a:schemeClr val="tx1"/>
                </a:solidFill>
              </a:rPr>
              <a:t> </a:t>
            </a:r>
            <a:r>
              <a:rPr lang="en-US" sz="800" dirty="0" err="1">
                <a:solidFill>
                  <a:schemeClr val="tx1"/>
                </a:solidFill>
              </a:rPr>
              <a:t>glyphicon</a:t>
            </a:r>
            <a:r>
              <a:rPr lang="en-US" sz="800" dirty="0">
                <a:solidFill>
                  <a:schemeClr val="tx1"/>
                </a:solidFill>
              </a:rPr>
              <a:t>-home"&gt;&lt;/span&gt; Voting </a:t>
            </a:r>
            <a:r>
              <a:rPr lang="en-US" sz="800" dirty="0" err="1">
                <a:solidFill>
                  <a:schemeClr val="tx1"/>
                </a:solidFill>
              </a:rPr>
              <a:t>Sytem</a:t>
            </a:r>
            <a:r>
              <a:rPr lang="en-US" sz="800" dirty="0">
                <a:solidFill>
                  <a:schemeClr val="tx1"/>
                </a:solidFill>
              </a:rPr>
              <a:t>&lt;/a&gt;</a:t>
            </a:r>
          </a:p>
          <a:p>
            <a:pPr algn="l"/>
            <a:r>
              <a:rPr lang="en-US" sz="800" dirty="0">
                <a:solidFill>
                  <a:schemeClr val="tx1"/>
                </a:solidFill>
              </a:rPr>
              <a:t>        &lt;/div&gt;</a:t>
            </a:r>
          </a:p>
          <a:p>
            <a:pPr algn="l"/>
            <a:endParaRPr lang="en-US" sz="800" dirty="0">
              <a:solidFill>
                <a:schemeClr val="tx1"/>
              </a:solidFill>
            </a:endParaRPr>
          </a:p>
          <a:p>
            <a:pPr algn="l"/>
            <a:r>
              <a:rPr lang="en-US" sz="800" dirty="0">
                <a:solidFill>
                  <a:schemeClr val="tx1"/>
                </a:solidFill>
              </a:rPr>
              <a:t>        &lt;!-- Collect the </a:t>
            </a:r>
            <a:r>
              <a:rPr lang="en-US" sz="800" dirty="0" err="1">
                <a:solidFill>
                  <a:schemeClr val="tx1"/>
                </a:solidFill>
              </a:rPr>
              <a:t>nav</a:t>
            </a:r>
            <a:r>
              <a:rPr lang="en-US" sz="800" dirty="0">
                <a:solidFill>
                  <a:schemeClr val="tx1"/>
                </a:solidFill>
              </a:rPr>
              <a:t> links, forms, and other content for toggling --&gt;</a:t>
            </a:r>
          </a:p>
          <a:p>
            <a:pPr algn="l"/>
            <a:r>
              <a:rPr lang="en-US" sz="800" dirty="0">
                <a:solidFill>
                  <a:schemeClr val="tx1"/>
                </a:solidFill>
              </a:rPr>
              <a:t>        &lt;div class="collapse </a:t>
            </a:r>
            <a:r>
              <a:rPr lang="en-US" sz="800" dirty="0" err="1">
                <a:solidFill>
                  <a:schemeClr val="tx1"/>
                </a:solidFill>
              </a:rPr>
              <a:t>navbar</a:t>
            </a:r>
            <a:r>
              <a:rPr lang="en-US" sz="800" dirty="0">
                <a:solidFill>
                  <a:schemeClr val="tx1"/>
                </a:solidFill>
              </a:rPr>
              <a:t>-collapse" id="bs-example-navbar-collapse-1"&gt;</a:t>
            </a:r>
          </a:p>
          <a:p>
            <a:pPr algn="l"/>
            <a:r>
              <a:rPr lang="en-US" sz="800" dirty="0">
                <a:solidFill>
                  <a:schemeClr val="tx1"/>
                </a:solidFill>
              </a:rPr>
              <a:t>            &lt;</a:t>
            </a:r>
            <a:r>
              <a:rPr lang="en-US" sz="800" dirty="0" err="1">
                <a:solidFill>
                  <a:schemeClr val="tx1"/>
                </a:solidFill>
              </a:rPr>
              <a:t>ul</a:t>
            </a:r>
            <a:r>
              <a:rPr lang="en-US" sz="800" dirty="0">
                <a:solidFill>
                  <a:schemeClr val="tx1"/>
                </a:solidFill>
              </a:rPr>
              <a:t> class="</a:t>
            </a:r>
            <a:r>
              <a:rPr lang="en-US" sz="800" dirty="0" err="1">
                <a:solidFill>
                  <a:schemeClr val="tx1"/>
                </a:solidFill>
              </a:rPr>
              <a:t>nav</a:t>
            </a:r>
            <a:r>
              <a:rPr lang="en-US" sz="800" dirty="0">
                <a:solidFill>
                  <a:schemeClr val="tx1"/>
                </a:solidFill>
              </a:rPr>
              <a:t> </a:t>
            </a:r>
            <a:r>
              <a:rPr lang="en-US" sz="800" dirty="0" err="1">
                <a:solidFill>
                  <a:schemeClr val="tx1"/>
                </a:solidFill>
              </a:rPr>
              <a:t>navbar-nav</a:t>
            </a:r>
            <a:r>
              <a:rPr lang="en-US" sz="800" dirty="0">
                <a:solidFill>
                  <a:schemeClr val="tx1"/>
                </a:solidFill>
              </a:rPr>
              <a:t> </a:t>
            </a:r>
            <a:r>
              <a:rPr lang="en-US" sz="800" dirty="0" err="1">
                <a:solidFill>
                  <a:schemeClr val="tx1"/>
                </a:solidFill>
              </a:rPr>
              <a:t>navbar</a:t>
            </a:r>
            <a:r>
              <a:rPr lang="en-US" sz="800" dirty="0">
                <a:solidFill>
                  <a:schemeClr val="tx1"/>
                </a:solidFill>
              </a:rPr>
              <a:t>-right"&gt;</a:t>
            </a:r>
          </a:p>
          <a:p>
            <a:pPr algn="l"/>
            <a:r>
              <a:rPr lang="en-US" sz="800" dirty="0">
                <a:solidFill>
                  <a:schemeClr val="tx1"/>
                </a:solidFill>
              </a:rPr>
              <a:t>                &lt;li&gt;&lt;a </a:t>
            </a:r>
            <a:r>
              <a:rPr lang="en-US" sz="800" dirty="0" err="1">
                <a:solidFill>
                  <a:schemeClr val="tx1"/>
                </a:solidFill>
              </a:rPr>
              <a:t>href</a:t>
            </a:r>
            <a:r>
              <a:rPr lang="en-US" sz="800" dirty="0">
                <a:solidFill>
                  <a:schemeClr val="tx1"/>
                </a:solidFill>
              </a:rPr>
              <a:t>="</a:t>
            </a:r>
            <a:r>
              <a:rPr lang="en-US" sz="800" dirty="0" err="1">
                <a:solidFill>
                  <a:schemeClr val="tx1"/>
                </a:solidFill>
              </a:rPr>
              <a:t>stud_page.php</a:t>
            </a:r>
            <a:r>
              <a:rPr lang="en-US" sz="800" dirty="0">
                <a:solidFill>
                  <a:schemeClr val="tx1"/>
                </a:solidFill>
              </a:rPr>
              <a:t>"&gt;&lt;span class="</a:t>
            </a:r>
            <a:r>
              <a:rPr lang="en-US" sz="800" dirty="0" err="1">
                <a:solidFill>
                  <a:schemeClr val="tx1"/>
                </a:solidFill>
              </a:rPr>
              <a:t>glyphicon</a:t>
            </a:r>
            <a:r>
              <a:rPr lang="en-US" sz="800" dirty="0">
                <a:solidFill>
                  <a:schemeClr val="tx1"/>
                </a:solidFill>
              </a:rPr>
              <a:t> </a:t>
            </a:r>
            <a:r>
              <a:rPr lang="en-US" sz="800" dirty="0" err="1">
                <a:solidFill>
                  <a:schemeClr val="tx1"/>
                </a:solidFill>
              </a:rPr>
              <a:t>glyphicon</a:t>
            </a:r>
            <a:r>
              <a:rPr lang="en-US" sz="800" dirty="0">
                <a:solidFill>
                  <a:schemeClr val="tx1"/>
                </a:solidFill>
              </a:rPr>
              <a:t>-home"&gt;&lt;/span&gt;&lt;/a&gt;&lt;/li&gt;</a:t>
            </a:r>
          </a:p>
          <a:p>
            <a:pPr algn="l"/>
            <a:r>
              <a:rPr lang="en-US" sz="800" dirty="0">
                <a:solidFill>
                  <a:schemeClr val="tx1"/>
                </a:solidFill>
              </a:rPr>
              <a:t>                &lt;li class="dropdown"&gt;</a:t>
            </a:r>
          </a:p>
          <a:p>
            <a:pPr algn="l"/>
            <a:r>
              <a:rPr lang="en-US" sz="800" dirty="0">
                <a:solidFill>
                  <a:schemeClr val="tx1"/>
                </a:solidFill>
              </a:rPr>
              <a:t>                    &lt;a </a:t>
            </a:r>
            <a:r>
              <a:rPr lang="en-US" sz="800" dirty="0" err="1">
                <a:solidFill>
                  <a:schemeClr val="tx1"/>
                </a:solidFill>
              </a:rPr>
              <a:t>href</a:t>
            </a:r>
            <a:r>
              <a:rPr lang="en-US" sz="800" dirty="0">
                <a:solidFill>
                  <a:schemeClr val="tx1"/>
                </a:solidFill>
              </a:rPr>
              <a:t>="#" class="dropdown-toggle" data-toggle="dropdown" role="button" aria-</a:t>
            </a:r>
            <a:r>
              <a:rPr lang="en-US" sz="800" dirty="0" err="1">
                <a:solidFill>
                  <a:schemeClr val="tx1"/>
                </a:solidFill>
              </a:rPr>
              <a:t>haspopup</a:t>
            </a:r>
            <a:r>
              <a:rPr lang="en-US" sz="800" dirty="0">
                <a:solidFill>
                  <a:schemeClr val="tx1"/>
                </a:solidFill>
              </a:rPr>
              <a:t>="true" aria-expanded="false"&gt;&lt;span class="</a:t>
            </a:r>
            <a:r>
              <a:rPr lang="en-US" sz="800" dirty="0" err="1">
                <a:solidFill>
                  <a:schemeClr val="tx1"/>
                </a:solidFill>
              </a:rPr>
              <a:t>glyphicon</a:t>
            </a:r>
            <a:r>
              <a:rPr lang="en-US" sz="800" dirty="0">
                <a:solidFill>
                  <a:schemeClr val="tx1"/>
                </a:solidFill>
              </a:rPr>
              <a:t> </a:t>
            </a:r>
            <a:r>
              <a:rPr lang="en-US" sz="800" dirty="0" err="1">
                <a:solidFill>
                  <a:schemeClr val="tx1"/>
                </a:solidFill>
              </a:rPr>
              <a:t>glyphicon</a:t>
            </a:r>
            <a:r>
              <a:rPr lang="en-US" sz="800" dirty="0">
                <a:solidFill>
                  <a:schemeClr val="tx1"/>
                </a:solidFill>
              </a:rPr>
              <a:t>-user"&gt;&lt;/span&gt; &lt;span class="caret"&gt;&lt;/span&gt;&lt;/a&gt;</a:t>
            </a:r>
          </a:p>
          <a:p>
            <a:pPr algn="l"/>
            <a:r>
              <a:rPr lang="en-US" sz="800" dirty="0">
                <a:solidFill>
                  <a:schemeClr val="tx1"/>
                </a:solidFill>
              </a:rPr>
              <a:t>                    &lt;</a:t>
            </a:r>
            <a:r>
              <a:rPr lang="en-US" sz="800" dirty="0" err="1">
                <a:solidFill>
                  <a:schemeClr val="tx1"/>
                </a:solidFill>
              </a:rPr>
              <a:t>ul</a:t>
            </a:r>
            <a:r>
              <a:rPr lang="en-US" sz="800" dirty="0">
                <a:solidFill>
                  <a:schemeClr val="tx1"/>
                </a:solidFill>
              </a:rPr>
              <a:t> class="dropdown-menu"&gt;</a:t>
            </a:r>
          </a:p>
          <a:p>
            <a:pPr algn="l"/>
            <a:r>
              <a:rPr lang="en-US" sz="800" dirty="0">
                <a:solidFill>
                  <a:schemeClr val="tx1"/>
                </a:solidFill>
              </a:rPr>
              <a:t>                        &lt;li&gt;&lt;a </a:t>
            </a:r>
            <a:r>
              <a:rPr lang="en-US" sz="800" dirty="0" err="1">
                <a:solidFill>
                  <a:schemeClr val="tx1"/>
                </a:solidFill>
              </a:rPr>
              <a:t>href</a:t>
            </a:r>
            <a:r>
              <a:rPr lang="en-US" sz="800" dirty="0">
                <a:solidFill>
                  <a:schemeClr val="tx1"/>
                </a:solidFill>
              </a:rPr>
              <a:t>="process/</a:t>
            </a:r>
            <a:r>
              <a:rPr lang="en-US" sz="800" dirty="0" err="1">
                <a:solidFill>
                  <a:schemeClr val="tx1"/>
                </a:solidFill>
              </a:rPr>
              <a:t>logout.php</a:t>
            </a:r>
            <a:r>
              <a:rPr lang="en-US" sz="800" dirty="0">
                <a:solidFill>
                  <a:schemeClr val="tx1"/>
                </a:solidFill>
              </a:rPr>
              <a:t>"&gt;Logout&lt;/a&gt;&lt;/li&gt;</a:t>
            </a:r>
          </a:p>
          <a:p>
            <a:pPr algn="l"/>
            <a:r>
              <a:rPr lang="en-US" sz="800" dirty="0">
                <a:solidFill>
                  <a:schemeClr val="tx1"/>
                </a:solidFill>
              </a:rPr>
              <a:t>                    &lt;/</a:t>
            </a:r>
            <a:r>
              <a:rPr lang="en-US" sz="800" dirty="0" err="1">
                <a:solidFill>
                  <a:schemeClr val="tx1"/>
                </a:solidFill>
              </a:rPr>
              <a:t>ul</a:t>
            </a:r>
            <a:r>
              <a:rPr lang="en-US" sz="800" dirty="0">
                <a:solidFill>
                  <a:schemeClr val="tx1"/>
                </a:solidFill>
              </a:rPr>
              <a:t>&gt;</a:t>
            </a:r>
          </a:p>
          <a:p>
            <a:pPr algn="l"/>
            <a:r>
              <a:rPr lang="en-US" sz="800" dirty="0">
                <a:solidFill>
                  <a:schemeClr val="tx1"/>
                </a:solidFill>
              </a:rPr>
              <a:t>                &lt;/li&gt;</a:t>
            </a:r>
          </a:p>
          <a:p>
            <a:pPr algn="l"/>
            <a:r>
              <a:rPr lang="en-US" sz="800" dirty="0">
                <a:solidFill>
                  <a:schemeClr val="tx1"/>
                </a:solidFill>
              </a:rPr>
              <a:t>            &lt;/</a:t>
            </a:r>
            <a:r>
              <a:rPr lang="en-US" sz="800" dirty="0" err="1">
                <a:solidFill>
                  <a:schemeClr val="tx1"/>
                </a:solidFill>
              </a:rPr>
              <a:t>ul</a:t>
            </a:r>
            <a:r>
              <a:rPr lang="en-US" sz="800" dirty="0">
                <a:solidFill>
                  <a:schemeClr val="tx1"/>
                </a:solidFill>
              </a:rPr>
              <a:t>&gt;</a:t>
            </a:r>
          </a:p>
          <a:p>
            <a:pPr algn="l"/>
            <a:r>
              <a:rPr lang="en-US" sz="800" dirty="0">
                <a:solidFill>
                  <a:schemeClr val="tx1"/>
                </a:solidFill>
              </a:rPr>
              <a:t>        &lt;/div&gt;&lt;!-- /.</a:t>
            </a:r>
            <a:r>
              <a:rPr lang="en-US" sz="800" dirty="0" err="1">
                <a:solidFill>
                  <a:schemeClr val="tx1"/>
                </a:solidFill>
              </a:rPr>
              <a:t>navbar</a:t>
            </a:r>
            <a:r>
              <a:rPr lang="en-US" sz="800" dirty="0">
                <a:solidFill>
                  <a:schemeClr val="tx1"/>
                </a:solidFill>
              </a:rPr>
              <a:t>-collapse --&gt;</a:t>
            </a:r>
          </a:p>
          <a:p>
            <a:pPr algn="l"/>
            <a:endParaRPr lang="en-US" sz="800" dirty="0">
              <a:solidFill>
                <a:schemeClr val="tx1"/>
              </a:solidFill>
            </a:endParaRPr>
          </a:p>
          <a:p>
            <a:pPr algn="l"/>
            <a:r>
              <a:rPr lang="en-US" sz="800" dirty="0">
                <a:solidFill>
                  <a:schemeClr val="tx1"/>
                </a:solidFill>
              </a:rPr>
              <a:t>    &lt;/div&gt;&lt;!-- /.container-fluid --&gt;</a:t>
            </a:r>
          </a:p>
          <a:p>
            <a:pPr algn="l"/>
            <a:r>
              <a:rPr lang="en-US" sz="800" dirty="0">
                <a:solidFill>
                  <a:schemeClr val="tx1"/>
                </a:solidFill>
              </a:rPr>
              <a:t>&lt;/</a:t>
            </a:r>
            <a:r>
              <a:rPr lang="en-US" sz="800" dirty="0" err="1">
                <a:solidFill>
                  <a:schemeClr val="tx1"/>
                </a:solidFill>
              </a:rPr>
              <a:t>nav</a:t>
            </a:r>
            <a:r>
              <a:rPr lang="en-US" sz="800" dirty="0">
                <a:solidFill>
                  <a:schemeClr val="tx1"/>
                </a:solidFill>
              </a:rPr>
              <a:t>&gt;</a:t>
            </a:r>
          </a:p>
          <a:p>
            <a:pPr algn="l"/>
            <a:r>
              <a:rPr lang="en-US" sz="800" dirty="0">
                <a:solidFill>
                  <a:schemeClr val="tx1"/>
                </a:solidFill>
              </a:rPr>
              <a:t>&lt;!-- End Header --&gt;?</a:t>
            </a:r>
            <a:r>
              <a:rPr lang="en-US" sz="800" dirty="0" err="1">
                <a:solidFill>
                  <a:schemeClr val="tx1"/>
                </a:solidFill>
              </a:rPr>
              <a:t>php</a:t>
            </a:r>
            <a:endParaRPr lang="en-US" sz="800" dirty="0">
              <a:solidFill>
                <a:schemeClr val="tx1"/>
              </a:solidFill>
            </a:endParaRPr>
          </a:p>
          <a:p>
            <a:pPr algn="l"/>
            <a:r>
              <a:rPr lang="en-US" sz="800" dirty="0">
                <a:solidFill>
                  <a:schemeClr val="tx1"/>
                </a:solidFill>
              </a:rPr>
              <a:t>if(</a:t>
            </a:r>
            <a:r>
              <a:rPr lang="en-US" sz="800" dirty="0" err="1">
                <a:solidFill>
                  <a:schemeClr val="tx1"/>
                </a:solidFill>
              </a:rPr>
              <a:t>isset</a:t>
            </a:r>
            <a:r>
              <a:rPr lang="en-US" sz="800" dirty="0">
                <a:solidFill>
                  <a:schemeClr val="tx1"/>
                </a:solidFill>
              </a:rPr>
              <a:t>($_GET['organization'])) {</a:t>
            </a:r>
          </a:p>
          <a:p>
            <a:pPr algn="l"/>
            <a:r>
              <a:rPr lang="en-US" sz="800" dirty="0">
                <a:solidFill>
                  <a:schemeClr val="tx1"/>
                </a:solidFill>
              </a:rPr>
              <a:t>    $org = $_GET['organization'];</a:t>
            </a:r>
          </a:p>
          <a:p>
            <a:pPr algn="l"/>
            <a:r>
              <a:rPr lang="en-US" sz="800" dirty="0">
                <a:solidFill>
                  <a:schemeClr val="tx1"/>
                </a:solidFill>
              </a:rPr>
              <a:t>}</a:t>
            </a:r>
          </a:p>
          <a:p>
            <a:pPr algn="l"/>
            <a:r>
              <a:rPr lang="en-US" sz="800" dirty="0">
                <a:solidFill>
                  <a:schemeClr val="tx1"/>
                </a:solidFill>
              </a:rPr>
              <a:t>?&gt;</a:t>
            </a: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17</a:t>
            </a:r>
            <a:endParaRPr lang="en-US" dirty="0">
              <a:solidFill>
                <a:schemeClr val="tx1">
                  <a:lumMod val="95000"/>
                  <a:lumOff val="5000"/>
                </a:schemeClr>
              </a:solidFill>
            </a:endParaRPr>
          </a:p>
        </p:txBody>
      </p:sp>
    </p:spTree>
    <p:extLst>
      <p:ext uri="{BB962C8B-B14F-4D97-AF65-F5344CB8AC3E}">
        <p14:creationId xmlns:p14="http://schemas.microsoft.com/office/powerpoint/2010/main" val="67304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9100" y="838200"/>
            <a:ext cx="6172200" cy="6095999"/>
          </a:xfrm>
        </p:spPr>
        <p:txBody>
          <a:bodyPr>
            <a:normAutofit/>
          </a:bodyPr>
          <a:lstStyle/>
          <a:p>
            <a:pPr algn="just">
              <a:lnSpc>
                <a:spcPct val="160000"/>
              </a:lnSpc>
            </a:pPr>
            <a:r>
              <a:rPr lang="en-US" sz="1200" b="1" dirty="0">
                <a:solidFill>
                  <a:schemeClr val="tx1"/>
                </a:solidFill>
                <a:latin typeface="Times New Roman" panose="02020603050405020304" pitchFamily="18" charset="0"/>
                <a:cs typeface="Times New Roman" panose="02020603050405020304" pitchFamily="18" charset="0"/>
              </a:rPr>
              <a:t> </a:t>
            </a:r>
          </a:p>
          <a:p>
            <a:pPr algn="just">
              <a:lnSpc>
                <a:spcPct val="160000"/>
              </a:lnSpc>
            </a:pPr>
            <a:r>
              <a:rPr lang="en-US" sz="1600" b="1" u="sng" dirty="0">
                <a:solidFill>
                  <a:schemeClr val="tx1"/>
                </a:solidFill>
                <a:latin typeface="Times New Roman" panose="02020603050405020304" pitchFamily="18" charset="0"/>
                <a:cs typeface="Times New Roman" panose="02020603050405020304" pitchFamily="18" charset="0"/>
              </a:rPr>
              <a:t>CONCLUSION:</a:t>
            </a:r>
            <a:endParaRPr lang="en-US" sz="1600" b="1" dirty="0">
              <a:solidFill>
                <a:schemeClr val="tx1"/>
              </a:solidFill>
              <a:latin typeface="Times New Roman" panose="02020603050405020304" pitchFamily="18" charset="0"/>
              <a:cs typeface="Times New Roman" panose="02020603050405020304" pitchFamily="18" charset="0"/>
            </a:endParaRPr>
          </a:p>
          <a:p>
            <a:pPr algn="just">
              <a:lnSpc>
                <a:spcPct val="160000"/>
              </a:lnSpc>
            </a:pPr>
            <a:r>
              <a:rPr lang="en-US" sz="1200" b="1" dirty="0">
                <a:solidFill>
                  <a:schemeClr val="tx1"/>
                </a:solidFill>
                <a:latin typeface="Times New Roman" panose="02020603050405020304" pitchFamily="18" charset="0"/>
                <a:cs typeface="Times New Roman" panose="02020603050405020304" pitchFamily="18" charset="0"/>
              </a:rPr>
              <a:t> </a:t>
            </a:r>
          </a:p>
          <a:p>
            <a:pPr algn="just">
              <a:lnSpc>
                <a:spcPct val="160000"/>
              </a:lnSpc>
            </a:pPr>
            <a:r>
              <a:rPr lang="en-US" sz="1200" b="1" dirty="0">
                <a:solidFill>
                  <a:schemeClr val="tx1"/>
                </a:solidFill>
                <a:latin typeface="Times New Roman" panose="02020603050405020304" pitchFamily="18" charset="0"/>
                <a:cs typeface="Times New Roman" panose="02020603050405020304" pitchFamily="18" charset="0"/>
              </a:rPr>
              <a:t>This Voting system will manage the Voter’s information by which voter can login and use his voting rights. The system will incorporate all features of   Voting system.  It  provides the tools for maintaining voter’s vote to every party and it count total no. of votes of every party. There is a DATABASE which is maintained by the ELECTION COMMISION OF INDIA in which all the names of voter with complete information is stored.</a:t>
            </a:r>
          </a:p>
          <a:p>
            <a:pPr algn="just">
              <a:lnSpc>
                <a:spcPct val="160000"/>
              </a:lnSpc>
            </a:pPr>
            <a:r>
              <a:rPr lang="en-US" sz="1200" b="1" dirty="0">
                <a:solidFill>
                  <a:schemeClr val="tx1"/>
                </a:solidFill>
                <a:latin typeface="Times New Roman" panose="02020603050405020304" pitchFamily="18" charset="0"/>
                <a:cs typeface="Times New Roman" panose="02020603050405020304" pitchFamily="18" charset="0"/>
              </a:rPr>
              <a:t>In this user who is above 18 year’s register his/her information  on the database and when he/she want to vote he/she has to login by his id and password and can vote to any party only single time. Voting detail store in database and the result is displayed by calculation. By online voting system percentage of voting is increases. It decreases the cost and time of voting process. It is very easy to use and It is vary less time consuming. It is very easy to debug.</a:t>
            </a:r>
          </a:p>
          <a:p>
            <a:pPr algn="just">
              <a:lnSpc>
                <a:spcPct val="160000"/>
              </a:lnSpc>
            </a:pPr>
            <a:r>
              <a:rPr lang="en-US" sz="1200" b="1" dirty="0">
                <a:solidFill>
                  <a:schemeClr val="tx1"/>
                </a:solidFill>
                <a:latin typeface="Times New Roman" panose="02020603050405020304" pitchFamily="18" charset="0"/>
                <a:cs typeface="Times New Roman" panose="02020603050405020304" pitchFamily="18" charset="0"/>
              </a:rPr>
              <a:t> </a:t>
            </a:r>
          </a:p>
          <a:p>
            <a:pPr algn="just">
              <a:lnSpc>
                <a:spcPct val="160000"/>
              </a:lnSpc>
            </a:pPr>
            <a:r>
              <a:rPr lang="en-US" sz="1200" b="1" dirty="0">
                <a:solidFill>
                  <a:schemeClr val="tx1"/>
                </a:solidFill>
                <a:latin typeface="Times New Roman" panose="02020603050405020304" pitchFamily="18" charset="0"/>
                <a:cs typeface="Times New Roman" panose="02020603050405020304" pitchFamily="18" charset="0"/>
              </a:rPr>
              <a:t> </a:t>
            </a:r>
          </a:p>
          <a:p>
            <a:pPr algn="just">
              <a:lnSpc>
                <a:spcPct val="160000"/>
              </a:lnSpc>
            </a:pPr>
            <a:r>
              <a:rPr lang="en-US" sz="1200" b="1" dirty="0">
                <a:solidFill>
                  <a:schemeClr val="tx1"/>
                </a:solidFill>
                <a:latin typeface="Times New Roman" panose="02020603050405020304" pitchFamily="18" charset="0"/>
                <a:cs typeface="Times New Roman" panose="02020603050405020304" pitchFamily="18" charset="0"/>
              </a:rPr>
              <a:t> </a:t>
            </a:r>
          </a:p>
          <a:p>
            <a:pPr algn="just">
              <a:lnSpc>
                <a:spcPct val="160000"/>
              </a:lnSpc>
            </a:pPr>
            <a:r>
              <a:rPr lang="en-US" sz="1200" b="1" dirty="0">
                <a:solidFill>
                  <a:schemeClr val="tx1"/>
                </a:solidFill>
                <a:latin typeface="Times New Roman" panose="02020603050405020304" pitchFamily="18" charset="0"/>
                <a:cs typeface="Times New Roman" panose="02020603050405020304" pitchFamily="18" charset="0"/>
              </a:rPr>
              <a:t> </a:t>
            </a:r>
          </a:p>
          <a:p>
            <a:pPr algn="just">
              <a:lnSpc>
                <a:spcPct val="160000"/>
              </a:lnSpc>
            </a:pP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 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18</a:t>
            </a:r>
            <a:endParaRPr lang="en-US" dirty="0">
              <a:solidFill>
                <a:schemeClr val="tx1">
                  <a:lumMod val="95000"/>
                  <a:lumOff val="5000"/>
                </a:schemeClr>
              </a:solidFill>
            </a:endParaRPr>
          </a:p>
        </p:txBody>
      </p:sp>
    </p:spTree>
    <p:extLst>
      <p:ext uri="{BB962C8B-B14F-4D97-AF65-F5344CB8AC3E}">
        <p14:creationId xmlns:p14="http://schemas.microsoft.com/office/powerpoint/2010/main" val="41719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7242" y="912459"/>
            <a:ext cx="6172200" cy="6095999"/>
          </a:xfrm>
        </p:spPr>
        <p:txBody>
          <a:bodyPr>
            <a:normAutofit/>
          </a:bodyPr>
          <a:lstStyle/>
          <a:p>
            <a:pPr algn="just">
              <a:lnSpc>
                <a:spcPct val="150000"/>
              </a:lnSpc>
            </a:pPr>
            <a:r>
              <a:rPr lang="en-US" sz="1600" b="1" u="sng" dirty="0">
                <a:solidFill>
                  <a:schemeClr val="tx1"/>
                </a:solidFill>
                <a:latin typeface="Times New Roman" panose="02020603050405020304" pitchFamily="18" charset="0"/>
                <a:cs typeface="Times New Roman" panose="02020603050405020304" pitchFamily="18" charset="0"/>
              </a:rPr>
              <a:t>REFERENCE :</a:t>
            </a:r>
          </a:p>
          <a:p>
            <a:pPr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 https://itsourcecode.com/free-projects/php-project/online-voting-system-project-in-php-with-source-code/</a:t>
            </a:r>
          </a:p>
          <a:p>
            <a:pPr marL="285750" indent="-285750" algn="just">
              <a:lnSpc>
                <a:spcPct val="150000"/>
              </a:lnSpc>
              <a:buFont typeface="Arial" panose="020B0604020202020204" pitchFamily="34" charset="0"/>
              <a:buChar char="•"/>
            </a:pPr>
            <a:endParaRPr lang="en-US" sz="1200" b="1"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hlinkClick r:id="rId3"/>
              </a:rPr>
              <a:t>https://www.sourcecodester.com/</a:t>
            </a:r>
            <a:endParaRPr lang="en-US" sz="1200" b="1"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200" b="1"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hlinkClick r:id="rId4"/>
              </a:rPr>
              <a:t>https://www.w3schools.com/</a:t>
            </a:r>
            <a:endParaRPr lang="en-US" sz="1200" b="1"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200" b="1"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hlinkClick r:id="rId5"/>
              </a:rPr>
              <a:t>https://www.google.co.in/</a:t>
            </a:r>
            <a:endParaRPr lang="en-US" sz="1200"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1200"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US" sz="1200" b="1"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200" b="1"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200"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 </a:t>
            </a:r>
          </a:p>
          <a:p>
            <a:pPr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 </a:t>
            </a:r>
          </a:p>
          <a:p>
            <a:pPr algn="just">
              <a:lnSpc>
                <a:spcPct val="150000"/>
              </a:lnSpc>
            </a:pP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048000" y="14322"/>
            <a:ext cx="4286250" cy="488597"/>
          </a:xfrm>
        </p:spPr>
        <p:txBody>
          <a:bodyPr/>
          <a:lstStyle/>
          <a:p>
            <a:r>
              <a:rPr lang="en-US" b="1">
                <a:solidFill>
                  <a:schemeClr val="tx1"/>
                </a:solidFill>
                <a:latin typeface="+mj-lt"/>
              </a:rPr>
              <a:t> </a:t>
            </a:r>
            <a:r>
              <a:rPr lang="en-US" b="1" dirty="0">
                <a:solidFill>
                  <a:schemeClr val="tx1"/>
                </a:solidFill>
                <a:latin typeface="+mj-lt"/>
              </a:rPr>
              <a:t>VOTING SYSTEM</a:t>
            </a:r>
          </a:p>
        </p:txBody>
      </p:sp>
      <p:pic>
        <p:nvPicPr>
          <p:cNvPr id="1026" name="Picture 2" descr="C:\Program Files\Microsoft Office\MEDIA\OFFICE14\Lines\BD10219_.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19</a:t>
            </a:r>
            <a:endParaRPr lang="en-US" dirty="0">
              <a:solidFill>
                <a:schemeClr val="tx1">
                  <a:lumMod val="95000"/>
                  <a:lumOff val="5000"/>
                </a:schemeClr>
              </a:solidFill>
            </a:endParaRPr>
          </a:p>
        </p:txBody>
      </p:sp>
    </p:spTree>
    <p:extLst>
      <p:ext uri="{BB962C8B-B14F-4D97-AF65-F5344CB8AC3E}">
        <p14:creationId xmlns:p14="http://schemas.microsoft.com/office/powerpoint/2010/main" val="1434406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7242" y="2712720"/>
            <a:ext cx="6172200" cy="1539244"/>
          </a:xfrm>
        </p:spPr>
        <p:txBody>
          <a:bodyPr>
            <a:normAutofit/>
          </a:bodyPr>
          <a:lstStyle/>
          <a:p>
            <a:pPr>
              <a:lnSpc>
                <a:spcPct val="150000"/>
              </a:lnSpc>
            </a:pPr>
            <a:r>
              <a:rPr lang="en-US" sz="4800" b="1" dirty="0">
                <a:solidFill>
                  <a:schemeClr val="tx1"/>
                </a:solidFill>
                <a:latin typeface="Times New Roman" panose="02020603050405020304" pitchFamily="18" charset="0"/>
                <a:cs typeface="Times New Roman" panose="02020603050405020304" pitchFamily="18" charset="0"/>
              </a:rPr>
              <a:t>THANK YOU</a:t>
            </a: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 </a:t>
            </a:r>
            <a:r>
              <a:rPr lang="en-US" b="1" dirty="0">
                <a:solidFill>
                  <a:schemeClr val="tx1"/>
                </a:solidFill>
                <a:latin typeface="Times New Roman" panose="02020603050405020304" pitchFamily="18" charset="0"/>
                <a:cs typeface="Times New Roman" panose="02020603050405020304" pitchFamily="18" charset="0"/>
              </a:rPr>
              <a:t>BUS PASS MANAGEMENT SYSTEM</a:t>
            </a:r>
            <a:endParaRPr lang="en-US" b="1" dirty="0">
              <a:solidFill>
                <a:schemeClr val="tx1"/>
              </a:solidFill>
              <a:latin typeface="+mj-lt"/>
            </a:endParaRP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19</a:t>
            </a:r>
            <a:endParaRPr lang="en-US" dirty="0">
              <a:solidFill>
                <a:schemeClr val="tx1">
                  <a:lumMod val="95000"/>
                  <a:lumOff val="5000"/>
                </a:schemeClr>
              </a:solidFill>
            </a:endParaRPr>
          </a:p>
        </p:txBody>
      </p:sp>
    </p:spTree>
    <p:extLst>
      <p:ext uri="{BB962C8B-B14F-4D97-AF65-F5344CB8AC3E}">
        <p14:creationId xmlns:p14="http://schemas.microsoft.com/office/powerpoint/2010/main" val="96183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7921" y="737548"/>
            <a:ext cx="6274558" cy="8001000"/>
          </a:xfrm>
        </p:spPr>
        <p:txBody>
          <a:bodyPr>
            <a:normAutofit/>
          </a:bodyPr>
          <a:lstStyle/>
          <a:p>
            <a:pPr algn="just"/>
            <a:r>
              <a:rPr lang="en-US" sz="1600" b="1" u="sng" dirty="0">
                <a:solidFill>
                  <a:schemeClr val="tx1"/>
                </a:solidFill>
                <a:latin typeface="Times New Roman" panose="02020603050405020304" pitchFamily="18" charset="0"/>
                <a:cs typeface="Times New Roman" panose="02020603050405020304" pitchFamily="18" charset="0"/>
              </a:rPr>
              <a:t>INTRODUCTION:</a:t>
            </a:r>
          </a:p>
          <a:p>
            <a:pPr algn="just">
              <a:lnSpc>
                <a:spcPct val="150000"/>
              </a:lnSpc>
              <a:spcAft>
                <a:spcPts val="1000"/>
              </a:spcAft>
            </a:pPr>
            <a:endParaRPr lang="en-US" altLang="en-US" sz="1200" b="1" dirty="0">
              <a:solidFill>
                <a:schemeClr val="tx1"/>
              </a:solidFill>
              <a:latin typeface="Times New Roman" panose="02020603050405020304" pitchFamily="18" charset="0"/>
              <a:ea typeface="Calibri" pitchFamily="34" charset="0"/>
              <a:cs typeface="Times New Roman" panose="02020603050405020304" pitchFamily="18" charset="0"/>
            </a:endParaRPr>
          </a:p>
          <a:p>
            <a:pPr algn="just">
              <a:lnSpc>
                <a:spcPct val="150000"/>
              </a:lnSpc>
              <a:spcAft>
                <a:spcPts val="1000"/>
              </a:spcAft>
            </a:pPr>
            <a:r>
              <a:rPr lang="en-US" altLang="en-US" sz="1200" b="1" dirty="0">
                <a:solidFill>
                  <a:schemeClr val="tx1"/>
                </a:solidFill>
                <a:latin typeface="Times New Roman" panose="02020603050405020304" pitchFamily="18" charset="0"/>
                <a:ea typeface="Calibri" pitchFamily="34" charset="0"/>
                <a:cs typeface="Times New Roman" panose="02020603050405020304" pitchFamily="18" charset="0"/>
              </a:rPr>
              <a:t>“VOTING SYSTEM” is an voting technique. In this system people who are citizens and whose age is above 18 years of age and any sex can give his\her vote online without going to any physical polling station. </a:t>
            </a:r>
            <a:r>
              <a:rPr lang="en-US" sz="1200" b="1" dirty="0">
                <a:solidFill>
                  <a:schemeClr val="tx1"/>
                </a:solidFill>
                <a:latin typeface="Times New Roman" panose="02020603050405020304" pitchFamily="18" charset="0"/>
                <a:cs typeface="Times New Roman" panose="02020603050405020304" pitchFamily="18" charset="0"/>
              </a:rPr>
              <a:t>There is a database which is maintained in which all the names of voters with complete information is stored.</a:t>
            </a:r>
            <a:endParaRPr lang="en-US" altLang="en-US" sz="1200" b="1" dirty="0">
              <a:solidFill>
                <a:schemeClr val="tx1"/>
              </a:solidFill>
              <a:latin typeface="Times New Roman" panose="02020603050405020304" pitchFamily="18" charset="0"/>
              <a:ea typeface="Calibri" pitchFamily="34" charset="0"/>
              <a:cs typeface="Times New Roman" panose="02020603050405020304" pitchFamily="18" charset="0"/>
            </a:endParaRPr>
          </a:p>
          <a:p>
            <a:pPr algn="just">
              <a:lnSpc>
                <a:spcPct val="150000"/>
              </a:lnSpc>
              <a:spcAft>
                <a:spcPts val="1000"/>
              </a:spcAft>
            </a:pPr>
            <a:r>
              <a:rPr lang="en-US" altLang="en-US" sz="1200" b="1" dirty="0">
                <a:solidFill>
                  <a:schemeClr val="tx1"/>
                </a:solidFill>
                <a:latin typeface="Times New Roman" panose="02020603050405020304" pitchFamily="18" charset="0"/>
                <a:ea typeface="Calibri" pitchFamily="34" charset="0"/>
                <a:cs typeface="Times New Roman" panose="02020603050405020304" pitchFamily="18" charset="0"/>
              </a:rPr>
              <a:t>In “VOTING SYSTEM” a voter can use his\her voting right online without any difficulty. He\She has to </a:t>
            </a:r>
            <a:r>
              <a:rPr lang="en-US" sz="1200" b="1" dirty="0">
                <a:solidFill>
                  <a:schemeClr val="tx1"/>
                </a:solidFill>
                <a:latin typeface="Times New Roman" panose="02020603050405020304" pitchFamily="18" charset="0"/>
                <a:cs typeface="Times New Roman" panose="02020603050405020304" pitchFamily="18" charset="0"/>
              </a:rPr>
              <a:t> be registered first for him/her to </a:t>
            </a:r>
            <a:r>
              <a:rPr lang="en-US" altLang="en-US" sz="1200" b="1" dirty="0">
                <a:solidFill>
                  <a:schemeClr val="tx1"/>
                </a:solidFill>
                <a:latin typeface="Times New Roman" panose="02020603050405020304" pitchFamily="18" charset="0"/>
                <a:ea typeface="Calibri" pitchFamily="34" charset="0"/>
                <a:cs typeface="Times New Roman" panose="02020603050405020304" pitchFamily="18" charset="0"/>
              </a:rPr>
              <a:t>vote manually. Registration is mainly done by the system administrator for security reasons. </a:t>
            </a:r>
          </a:p>
          <a:p>
            <a:pPr algn="just">
              <a:lnSpc>
                <a:spcPct val="150000"/>
              </a:lnSpc>
              <a:spcAft>
                <a:spcPts val="1000"/>
              </a:spcAft>
            </a:pPr>
            <a:r>
              <a:rPr lang="en-US" altLang="en-US" sz="1200" b="1" dirty="0">
                <a:solidFill>
                  <a:schemeClr val="tx1"/>
                </a:solidFill>
                <a:latin typeface="Times New Roman" panose="02020603050405020304" pitchFamily="18" charset="0"/>
                <a:ea typeface="Calibri" pitchFamily="34" charset="0"/>
                <a:cs typeface="Times New Roman" panose="02020603050405020304" pitchFamily="18" charset="0"/>
              </a:rPr>
              <a:t> After registration, </a:t>
            </a:r>
            <a:r>
              <a:rPr lang="en-US" sz="1200" b="1" dirty="0">
                <a:solidFill>
                  <a:schemeClr val="tx1"/>
                </a:solidFill>
                <a:latin typeface="Times New Roman" panose="02020603050405020304" pitchFamily="18" charset="0"/>
                <a:cs typeface="Times New Roman" panose="02020603050405020304" pitchFamily="18" charset="0"/>
              </a:rPr>
              <a:t>the voter is assigned a secret Voter ID </a:t>
            </a:r>
            <a:r>
              <a:rPr lang="en-US" altLang="en-US" sz="1200" b="1" dirty="0">
                <a:solidFill>
                  <a:schemeClr val="tx1"/>
                </a:solidFill>
                <a:latin typeface="Times New Roman" panose="02020603050405020304" pitchFamily="18" charset="0"/>
                <a:ea typeface="Calibri" pitchFamily="34" charset="0"/>
                <a:cs typeface="Times New Roman" panose="02020603050405020304" pitchFamily="18" charset="0"/>
              </a:rPr>
              <a:t>with which he/she can use to log into the system and enjoy services provided by the system such as voting. If invalid/wrong details are submitted, then the citizen is not registered to vote.</a:t>
            </a:r>
          </a:p>
          <a:p>
            <a:pPr algn="l"/>
            <a:endParaRPr lang="en-US" sz="1200" b="1" dirty="0">
              <a:solidFill>
                <a:schemeClr val="tx1"/>
              </a:solidFill>
              <a:latin typeface="Times New Roman" panose="02020603050405020304" pitchFamily="18" charset="0"/>
              <a:cs typeface="Times New Roman" panose="02020603050405020304" pitchFamily="18" charset="0"/>
            </a:endParaRPr>
          </a:p>
          <a:p>
            <a:pPr algn="l"/>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 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mj-lt"/>
              </a:rPr>
              <a:t>BCA(CO-ED),SHARNBASVA UNIVERSITY,KALABURAGI</a:t>
            </a:r>
          </a:p>
        </p:txBody>
      </p:sp>
      <p:sp>
        <p:nvSpPr>
          <p:cNvPr id="2" name="AutoShape 2" descr="NIIT&#10;INDEx&#10; Abstract&#10; Introduction To Online Voting System&#10; Background Of Study&#10; Significance Of Study&#10; Objective of Project&#10; Project Justification&#10; Scope of Study&#10; Old Methods Of Voting&#10; Security Issues Of Online Voting&#10; General Requirements&#10; Problems with Existing Voting Registration System&#10; Software and Hardware Required&#10; Front-End &amp; Back-End&#10; Data Flow Diagram&#10; ER Diagram&#10; Database Architecture&#10; Database Tables&#10; Database Queries&#10; Conclusion&#10;NIIT&#10;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Slide Number Placeholder 9"/>
          <p:cNvSpPr>
            <a:spLocks noGrp="1"/>
          </p:cNvSpPr>
          <p:nvPr>
            <p:ph type="sldNum" sz="quarter" idx="12"/>
          </p:nvPr>
        </p:nvSpPr>
        <p:spPr/>
        <p:txBody>
          <a:bodyPr/>
          <a:lstStyle/>
          <a:p>
            <a:r>
              <a:rPr lang="en-US" sz="2000" dirty="0">
                <a:solidFill>
                  <a:schemeClr val="tx1">
                    <a:lumMod val="95000"/>
                    <a:lumOff val="5000"/>
                  </a:schemeClr>
                </a:solidFill>
              </a:rPr>
              <a:t>1</a:t>
            </a:r>
            <a:endParaRPr lang="en-US" sz="1800" dirty="0">
              <a:solidFill>
                <a:schemeClr val="tx1">
                  <a:lumMod val="95000"/>
                  <a:lumOff val="5000"/>
                </a:schemeClr>
              </a:solidFill>
            </a:endParaRPr>
          </a:p>
        </p:txBody>
      </p:sp>
    </p:spTree>
    <p:extLst>
      <p:ext uri="{BB962C8B-B14F-4D97-AF65-F5344CB8AC3E}">
        <p14:creationId xmlns:p14="http://schemas.microsoft.com/office/powerpoint/2010/main" val="61741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685800"/>
            <a:ext cx="6374642" cy="7459133"/>
          </a:xfrm>
        </p:spPr>
        <p:txBody>
          <a:bodyPr>
            <a:normAutofit/>
          </a:bodyPr>
          <a:lstStyle/>
          <a:p>
            <a:pPr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 </a:t>
            </a:r>
          </a:p>
          <a:p>
            <a:pPr algn="just">
              <a:lnSpc>
                <a:spcPct val="150000"/>
              </a:lnSpc>
            </a:pPr>
            <a:r>
              <a:rPr lang="en-US" sz="1600" b="1" u="sng" dirty="0">
                <a:solidFill>
                  <a:schemeClr val="tx1"/>
                </a:solidFill>
                <a:latin typeface="Times New Roman" panose="02020603050405020304" pitchFamily="18" charset="0"/>
                <a:cs typeface="Times New Roman" panose="02020603050405020304" pitchFamily="18" charset="0"/>
              </a:rPr>
              <a:t>OBJECTIVES OF VOTING SYSTEM:</a:t>
            </a:r>
          </a:p>
          <a:p>
            <a:pPr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 </a:t>
            </a:r>
            <a:endParaRPr lang="en-US" sz="12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The specific objectives of the project include:</a:t>
            </a:r>
          </a:p>
          <a:p>
            <a:pPr marL="342900" lvl="0" indent="-342900" algn="just">
              <a:lnSpc>
                <a:spcPct val="150000"/>
              </a:lnSpc>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   Reviewing the existing/current voting process or approach </a:t>
            </a:r>
          </a:p>
          <a:p>
            <a:pPr marL="342900" lvl="0" indent="-342900" algn="just">
              <a:lnSpc>
                <a:spcPct val="150000"/>
              </a:lnSpc>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 Coming up with an automated  voting system </a:t>
            </a:r>
          </a:p>
          <a:p>
            <a:pPr marL="342900" lvl="0" indent="-342900" algn="just">
              <a:lnSpc>
                <a:spcPct val="150000"/>
              </a:lnSpc>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Implementing a an automated/online voting system</a:t>
            </a:r>
          </a:p>
          <a:p>
            <a:pPr marL="342900" lvl="0" indent="-342900" algn="just">
              <a:lnSpc>
                <a:spcPct val="150000"/>
              </a:lnSpc>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Validating the system to ensure that only legible voters are allowed to vote. </a:t>
            </a:r>
          </a:p>
          <a:p>
            <a:pPr algn="just">
              <a:lnSpc>
                <a:spcPct val="150000"/>
              </a:lnSpc>
            </a:pPr>
            <a:r>
              <a:rPr lang="en-US" sz="1200" b="1" dirty="0">
                <a:latin typeface="Times New Roman" panose="02020603050405020304" pitchFamily="18" charset="0"/>
                <a:cs typeface="Times New Roman" panose="02020603050405020304" pitchFamily="18" charset="0"/>
              </a:rPr>
              <a:t> </a:t>
            </a:r>
          </a:p>
          <a:p>
            <a:pPr algn="just">
              <a:lnSpc>
                <a:spcPct val="150000"/>
              </a:lnSpc>
            </a:pPr>
            <a:endParaRPr lang="en-US" sz="1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048000" y="-8538"/>
            <a:ext cx="4286250" cy="488597"/>
          </a:xfrm>
        </p:spPr>
        <p:txBody>
          <a:bodyPr/>
          <a:lstStyle/>
          <a:p>
            <a:r>
              <a:rPr lang="en-US" b="1" dirty="0">
                <a:solidFill>
                  <a:schemeClr val="tx1"/>
                </a:solidFill>
                <a:latin typeface="+mj-lt"/>
              </a:rPr>
              <a:t> 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sp>
        <p:nvSpPr>
          <p:cNvPr id="6" name="Slide Number Placeholder 5"/>
          <p:cNvSpPr>
            <a:spLocks noGrp="1"/>
          </p:cNvSpPr>
          <p:nvPr>
            <p:ph type="sldNum" sz="quarter" idx="12"/>
          </p:nvPr>
        </p:nvSpPr>
        <p:spPr/>
        <p:txBody>
          <a:bodyPr/>
          <a:lstStyle/>
          <a:p>
            <a:r>
              <a:rPr lang="en-US" sz="1800" dirty="0">
                <a:solidFill>
                  <a:schemeClr val="tx1">
                    <a:lumMod val="95000"/>
                    <a:lumOff val="5000"/>
                  </a:schemeClr>
                </a:solidFill>
              </a:rPr>
              <a:t>2</a:t>
            </a:r>
          </a:p>
        </p:txBody>
      </p:sp>
    </p:spTree>
    <p:extLst>
      <p:ext uri="{BB962C8B-B14F-4D97-AF65-F5344CB8AC3E}">
        <p14:creationId xmlns:p14="http://schemas.microsoft.com/office/powerpoint/2010/main" val="230508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762000"/>
            <a:ext cx="5943600" cy="8001000"/>
          </a:xfrm>
        </p:spPr>
        <p:txBody>
          <a:bodyPr>
            <a:normAutofit/>
          </a:bodyPr>
          <a:lstStyle/>
          <a:p>
            <a:pPr lvl="0" algn="just">
              <a:lnSpc>
                <a:spcPct val="170000"/>
              </a:lnSpc>
            </a:pPr>
            <a:r>
              <a:rPr lang="en-US" sz="1600" b="1" u="sng" dirty="0">
                <a:solidFill>
                  <a:schemeClr val="tx1"/>
                </a:solidFill>
                <a:latin typeface="Times New Roman" panose="02020603050405020304" pitchFamily="18" charset="0"/>
                <a:cs typeface="Times New Roman" panose="02020603050405020304" pitchFamily="18" charset="0"/>
              </a:rPr>
              <a:t>OLD METHODS OF VOTING:</a:t>
            </a:r>
          </a:p>
          <a:p>
            <a:pPr lvl="0" algn="just">
              <a:lnSpc>
                <a:spcPct val="170000"/>
              </a:lnSpc>
            </a:pPr>
            <a:endParaRPr lang="en-US" sz="1200" dirty="0">
              <a:solidFill>
                <a:schemeClr val="tx1"/>
              </a:solidFill>
              <a:latin typeface="Times New Roman" panose="02020603050405020304" pitchFamily="18" charset="0"/>
              <a:cs typeface="Times New Roman" panose="02020603050405020304" pitchFamily="18" charset="0"/>
            </a:endParaRPr>
          </a:p>
          <a:p>
            <a:pPr marL="342900" lvl="0" indent="-342900" algn="just">
              <a:lnSpc>
                <a:spcPct val="170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Paper-based voting</a:t>
            </a:r>
            <a:r>
              <a:rPr lang="en-US" sz="1200" dirty="0">
                <a:solidFill>
                  <a:schemeClr val="tx1"/>
                </a:solidFill>
                <a:latin typeface="Times New Roman" panose="02020603050405020304" pitchFamily="18" charset="0"/>
                <a:cs typeface="Times New Roman" panose="02020603050405020304" pitchFamily="18" charset="0"/>
              </a:rPr>
              <a:t>: The voter gets a blank ballot and use a pen or a marker to indicate he want to vote for which candidate. Hand-counted ballots is a time and labor consuming process, but it is easy to manufacture paper ballots and the ballots can be retained for verifying, this type is still the most common way to vote. </a:t>
            </a:r>
          </a:p>
          <a:p>
            <a:pPr marL="342900" lvl="0" indent="-342900" algn="just">
              <a:lnSpc>
                <a:spcPct val="170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Lever voting machine</a:t>
            </a:r>
            <a:r>
              <a:rPr lang="en-US" sz="1400"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Lever machine is peculiar equipment, and each lever is assigned for a corresponding candidate. The voter pulls the lever to poll for his favorite candidate. This kind of voting machine can count up the ballots automatically. Because its interface is not user-friendly enough, giving some training to voters is necessary. </a:t>
            </a:r>
          </a:p>
          <a:p>
            <a:pPr marL="342900" lvl="0" indent="-342900" algn="just">
              <a:lnSpc>
                <a:spcPct val="170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Direct recording electronic voting machine</a:t>
            </a:r>
            <a:r>
              <a:rPr lang="en-US" sz="1400"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This type, which is abbreviated to DRE, integrates with keyboard; touch screen, or buttons for the voter press to poll. Some of them lay in voting records and counting the votes is very quickly. But the other DRE without keep voting records are doubted about its accuracy. </a:t>
            </a:r>
          </a:p>
          <a:p>
            <a:pPr marL="342900" lvl="0" indent="-342900" algn="just">
              <a:lnSpc>
                <a:spcPct val="170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Punch card</a:t>
            </a:r>
            <a:r>
              <a:rPr lang="en-US" sz="1400"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The voter uses metallic hole-punch to punch a hole on the blank ballot. It can count votes automatically, but if the voter’s perforation is incomplete, the result is probably determined wrongfully. </a:t>
            </a:r>
          </a:p>
          <a:p>
            <a:pPr marL="342900" indent="-342900" algn="just">
              <a:lnSpc>
                <a:spcPct val="170000"/>
              </a:lnSpc>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Optical voting machine</a:t>
            </a:r>
            <a:r>
              <a:rPr lang="en-US" sz="1400"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After each voter fills a circle correspond to their favorite candidate on the blank ballot, this machine selects the darkest mark on each ballot for the vote then computes the total result. This kind of machine counts up ballots rapidly. However, if the voter fills </a:t>
            </a: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 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sp>
        <p:nvSpPr>
          <p:cNvPr id="6" name="Slide Number Placeholder 5"/>
          <p:cNvSpPr>
            <a:spLocks noGrp="1"/>
          </p:cNvSpPr>
          <p:nvPr>
            <p:ph type="sldNum" sz="quarter" idx="12"/>
          </p:nvPr>
        </p:nvSpPr>
        <p:spPr/>
        <p:txBody>
          <a:bodyPr/>
          <a:lstStyle/>
          <a:p>
            <a:r>
              <a:rPr lang="en-US" sz="1800" dirty="0">
                <a:solidFill>
                  <a:schemeClr val="tx1">
                    <a:lumMod val="95000"/>
                    <a:lumOff val="5000"/>
                  </a:schemeClr>
                </a:solidFill>
              </a:rPr>
              <a:t>3</a:t>
            </a:r>
            <a:endParaRPr lang="en-US" dirty="0">
              <a:solidFill>
                <a:schemeClr val="tx1">
                  <a:lumMod val="95000"/>
                  <a:lumOff val="5000"/>
                </a:schemeClr>
              </a:solidFill>
            </a:endParaRPr>
          </a:p>
        </p:txBody>
      </p:sp>
    </p:spTree>
    <p:extLst>
      <p:ext uri="{BB962C8B-B14F-4D97-AF65-F5344CB8AC3E}">
        <p14:creationId xmlns:p14="http://schemas.microsoft.com/office/powerpoint/2010/main" val="386051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itle 17412"/>
          <p:cNvSpPr>
            <a:spLocks noGrp="1"/>
          </p:cNvSpPr>
          <p:nvPr>
            <p:ph type="title"/>
          </p:nvPr>
        </p:nvSpPr>
        <p:spPr>
          <a:xfrm>
            <a:off x="342900" y="525778"/>
            <a:ext cx="6172200" cy="517701"/>
          </a:xfrm>
        </p:spPr>
        <p:txBody>
          <a:bodyPr>
            <a:normAutofit/>
          </a:bodyPr>
          <a:lstStyle/>
          <a:p>
            <a:pPr algn="l"/>
            <a:r>
              <a:rPr lang="en-US" sz="1800" b="1" u="sng" dirty="0"/>
              <a:t>DATA FLOW DIAGRAM :</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480059"/>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1"/>
                </a:solidFill>
                <a:latin typeface="+mj-lt"/>
              </a:rPr>
              <a:t>BCA(CO-ED),SHARNBASVAUNIVERSITY,KALABURAGI</a:t>
            </a:r>
          </a:p>
        </p:txBody>
      </p:sp>
      <p:pic>
        <p:nvPicPr>
          <p:cNvPr id="1740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4" y="1295400"/>
            <a:ext cx="5387975" cy="7162800"/>
          </a:xfrm>
          <a:prstGeom prst="rect">
            <a:avLst/>
          </a:prstGeom>
          <a:noFill/>
          <a:extLst>
            <a:ext uri="{909E8E84-426E-40DD-AFC4-6F175D3DCCD1}">
              <a14:hiddenFill xmlns:a14="http://schemas.microsoft.com/office/drawing/2010/main">
                <a:solidFill>
                  <a:srgbClr val="FFFFFF"/>
                </a:solidFill>
              </a14:hiddenFill>
            </a:ext>
          </a:extLst>
        </p:spPr>
      </p:pic>
      <p:cxnSp>
        <p:nvCxnSpPr>
          <p:cNvPr id="17442" name="AutoShape 34"/>
          <p:cNvCxnSpPr>
            <a:cxnSpLocks noChangeShapeType="1"/>
          </p:cNvCxnSpPr>
          <p:nvPr/>
        </p:nvCxnSpPr>
        <p:spPr bwMode="auto">
          <a:xfrm rot="16200000" flipH="1">
            <a:off x="1897063" y="1912938"/>
            <a:ext cx="1292225" cy="819150"/>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443" name="AutoShape 35"/>
          <p:cNvCxnSpPr>
            <a:cxnSpLocks noChangeShapeType="1"/>
          </p:cNvCxnSpPr>
          <p:nvPr/>
        </p:nvCxnSpPr>
        <p:spPr bwMode="auto">
          <a:xfrm rot="5400000">
            <a:off x="3389630" y="1889126"/>
            <a:ext cx="1235075" cy="923925"/>
          </a:xfrm>
          <a:prstGeom prst="curvedConnector3">
            <a:avLst>
              <a:gd name="adj1" fmla="val 35193"/>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27" name="AutoShape 36"/>
          <p:cNvSpPr>
            <a:spLocks noChangeArrowheads="1"/>
          </p:cNvSpPr>
          <p:nvPr/>
        </p:nvSpPr>
        <p:spPr bwMode="auto">
          <a:xfrm>
            <a:off x="2494597" y="2968626"/>
            <a:ext cx="1838325" cy="8001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en-US" sz="1600" b="0" i="0" u="none" strike="noStrike" cap="none" normalizeH="0" baseline="0">
                <a:ln>
                  <a:noFill/>
                </a:ln>
                <a:solidFill>
                  <a:schemeClr val="tx1"/>
                </a:solidFill>
                <a:effectLst/>
                <a:latin typeface="Calibri" pitchFamily="34" charset="0"/>
                <a:cs typeface="Arial" pitchFamily="34" charset="0"/>
              </a:rPr>
              <a:t>Login   Process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7445" name="AutoShape 37"/>
          <p:cNvCxnSpPr>
            <a:cxnSpLocks noChangeShapeType="1"/>
          </p:cNvCxnSpPr>
          <p:nvPr/>
        </p:nvCxnSpPr>
        <p:spPr bwMode="auto">
          <a:xfrm flipV="1">
            <a:off x="4332922" y="2838450"/>
            <a:ext cx="952500" cy="314325"/>
          </a:xfrm>
          <a:prstGeom prst="curvedConnector3">
            <a:avLst>
              <a:gd name="adj1" fmla="val 49968"/>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28" name="Rectangle 1027"/>
          <p:cNvSpPr/>
          <p:nvPr/>
        </p:nvSpPr>
        <p:spPr>
          <a:xfrm>
            <a:off x="5181600" y="2653784"/>
            <a:ext cx="740908" cy="369332"/>
          </a:xfrm>
          <a:prstGeom prst="rect">
            <a:avLst/>
          </a:prstGeom>
        </p:spPr>
        <p:txBody>
          <a:bodyPr wrap="none">
            <a:spAutoFit/>
          </a:bodyPr>
          <a:lstStyle/>
          <a:p>
            <a:r>
              <a:rPr lang="en-US" dirty="0"/>
              <a:t> Login</a:t>
            </a:r>
          </a:p>
        </p:txBody>
      </p:sp>
      <p:cxnSp>
        <p:nvCxnSpPr>
          <p:cNvPr id="17446" name="AutoShape 38"/>
          <p:cNvCxnSpPr>
            <a:cxnSpLocks noChangeShapeType="1"/>
          </p:cNvCxnSpPr>
          <p:nvPr/>
        </p:nvCxnSpPr>
        <p:spPr bwMode="auto">
          <a:xfrm rot="10800000" flipV="1">
            <a:off x="1048386" y="3768726"/>
            <a:ext cx="1822451" cy="1489074"/>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447" name="AutoShape 39"/>
          <p:cNvCxnSpPr>
            <a:cxnSpLocks noChangeShapeType="1"/>
          </p:cNvCxnSpPr>
          <p:nvPr/>
        </p:nvCxnSpPr>
        <p:spPr bwMode="auto">
          <a:xfrm rot="5400000">
            <a:off x="2473960" y="4165604"/>
            <a:ext cx="1336676" cy="542921"/>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448" name="AutoShape 40"/>
          <p:cNvCxnSpPr>
            <a:cxnSpLocks noChangeShapeType="1"/>
          </p:cNvCxnSpPr>
          <p:nvPr/>
        </p:nvCxnSpPr>
        <p:spPr bwMode="auto">
          <a:xfrm rot="16200000" flipH="1">
            <a:off x="3403123" y="4346099"/>
            <a:ext cx="1504314" cy="319087"/>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449" name="AutoShape 41"/>
          <p:cNvCxnSpPr>
            <a:cxnSpLocks noChangeShapeType="1"/>
          </p:cNvCxnSpPr>
          <p:nvPr/>
        </p:nvCxnSpPr>
        <p:spPr bwMode="auto">
          <a:xfrm rot="16200000" flipH="1">
            <a:off x="4223429" y="3776777"/>
            <a:ext cx="1336677" cy="1320574"/>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33" name="Rectangle 43"/>
          <p:cNvSpPr>
            <a:spLocks noChangeArrowheads="1"/>
          </p:cNvSpPr>
          <p:nvPr/>
        </p:nvSpPr>
        <p:spPr bwMode="auto">
          <a:xfrm>
            <a:off x="4476929" y="8026401"/>
            <a:ext cx="1533525" cy="6969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altLang="en-US" sz="1600" b="0" i="0" u="none" strike="noStrike" cap="none" normalizeH="0" baseline="0" dirty="0">
                <a:ln>
                  <a:noFill/>
                </a:ln>
                <a:solidFill>
                  <a:schemeClr val="tx1"/>
                </a:solidFill>
                <a:effectLst/>
                <a:latin typeface="Calibri" pitchFamily="34" charset="0"/>
                <a:cs typeface="Arial" pitchFamily="34" charset="0"/>
              </a:rPr>
              <a:t>Election Commissioner</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17452" name="AutoShape 44"/>
          <p:cNvCxnSpPr>
            <a:cxnSpLocks noChangeShapeType="1"/>
          </p:cNvCxnSpPr>
          <p:nvPr/>
        </p:nvCxnSpPr>
        <p:spPr bwMode="auto">
          <a:xfrm rot="16200000" flipV="1">
            <a:off x="315912" y="6888801"/>
            <a:ext cx="1561464" cy="774700"/>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453" name="AutoShape 45"/>
          <p:cNvCxnSpPr>
            <a:cxnSpLocks noChangeShapeType="1"/>
          </p:cNvCxnSpPr>
          <p:nvPr/>
        </p:nvCxnSpPr>
        <p:spPr bwMode="auto">
          <a:xfrm rot="5400000" flipH="1" flipV="1">
            <a:off x="1444546" y="6839666"/>
            <a:ext cx="1701800" cy="671670"/>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454" name="AutoShape 46"/>
          <p:cNvCxnSpPr>
            <a:cxnSpLocks noChangeShapeType="1"/>
          </p:cNvCxnSpPr>
          <p:nvPr/>
        </p:nvCxnSpPr>
        <p:spPr bwMode="auto">
          <a:xfrm rot="16200000" flipV="1">
            <a:off x="3800182" y="6934815"/>
            <a:ext cx="1576703" cy="606469"/>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455" name="AutoShape 47"/>
          <p:cNvCxnSpPr>
            <a:cxnSpLocks noChangeShapeType="1"/>
          </p:cNvCxnSpPr>
          <p:nvPr/>
        </p:nvCxnSpPr>
        <p:spPr bwMode="auto">
          <a:xfrm rot="5400000" flipH="1" flipV="1">
            <a:off x="5029519" y="7150419"/>
            <a:ext cx="1561465" cy="190502"/>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456" name="AutoShape 48"/>
          <p:cNvCxnSpPr>
            <a:cxnSpLocks noChangeShapeType="1"/>
          </p:cNvCxnSpPr>
          <p:nvPr/>
        </p:nvCxnSpPr>
        <p:spPr bwMode="auto">
          <a:xfrm rot="5400000">
            <a:off x="1136016" y="6634481"/>
            <a:ext cx="369569" cy="12700"/>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457" name="AutoShape 49"/>
          <p:cNvCxnSpPr>
            <a:cxnSpLocks noChangeShapeType="1"/>
          </p:cNvCxnSpPr>
          <p:nvPr/>
        </p:nvCxnSpPr>
        <p:spPr bwMode="auto">
          <a:xfrm rot="5400000">
            <a:off x="2667001" y="6407151"/>
            <a:ext cx="571500" cy="406400"/>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458" name="AutoShape 50"/>
          <p:cNvCxnSpPr>
            <a:cxnSpLocks noChangeShapeType="1"/>
          </p:cNvCxnSpPr>
          <p:nvPr/>
        </p:nvCxnSpPr>
        <p:spPr bwMode="auto">
          <a:xfrm rot="5400000">
            <a:off x="3742530" y="6441441"/>
            <a:ext cx="571500" cy="406400"/>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459" name="AutoShape 51"/>
          <p:cNvCxnSpPr>
            <a:cxnSpLocks noChangeShapeType="1"/>
          </p:cNvCxnSpPr>
          <p:nvPr/>
        </p:nvCxnSpPr>
        <p:spPr bwMode="auto">
          <a:xfrm rot="5400000">
            <a:off x="5224780" y="6504305"/>
            <a:ext cx="571500" cy="406400"/>
          </a:xfrm>
          <a:prstGeom prst="curvedConnector3">
            <a:avLst>
              <a:gd name="adj1" fmla="val 50000"/>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42" name="AutoShape 53"/>
          <p:cNvSpPr>
            <a:spLocks noChangeShapeType="1"/>
          </p:cNvSpPr>
          <p:nvPr/>
        </p:nvSpPr>
        <p:spPr bwMode="auto">
          <a:xfrm>
            <a:off x="858044" y="7175501"/>
            <a:ext cx="93821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AutoShape 52"/>
          <p:cNvSpPr>
            <a:spLocks noChangeShapeType="1"/>
          </p:cNvSpPr>
          <p:nvPr/>
        </p:nvSpPr>
        <p:spPr bwMode="auto">
          <a:xfrm>
            <a:off x="2074069" y="7175501"/>
            <a:ext cx="938212"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AutoShape 54"/>
          <p:cNvSpPr>
            <a:spLocks noChangeShapeType="1"/>
          </p:cNvSpPr>
          <p:nvPr/>
        </p:nvSpPr>
        <p:spPr bwMode="auto">
          <a:xfrm>
            <a:off x="3347086" y="7210745"/>
            <a:ext cx="93821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AutoShape 55"/>
          <p:cNvSpPr>
            <a:spLocks noChangeShapeType="1"/>
          </p:cNvSpPr>
          <p:nvPr/>
        </p:nvSpPr>
        <p:spPr bwMode="auto">
          <a:xfrm>
            <a:off x="4469130" y="7245670"/>
            <a:ext cx="1398587"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Rectangle 56"/>
          <p:cNvSpPr>
            <a:spLocks noChangeArrowheads="1"/>
          </p:cNvSpPr>
          <p:nvPr/>
        </p:nvSpPr>
        <p:spPr bwMode="auto">
          <a:xfrm>
            <a:off x="0" y="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47" name="Rectangle 57"/>
          <p:cNvSpPr>
            <a:spLocks noChangeArrowheads="1"/>
          </p:cNvSpPr>
          <p:nvPr/>
        </p:nvSpPr>
        <p:spPr bwMode="auto">
          <a:xfrm>
            <a:off x="299085" y="6949135"/>
            <a:ext cx="550022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4886325" algn="l"/>
              </a:tabLst>
              <a:defRPr>
                <a:solidFill>
                  <a:schemeClr val="tx1"/>
                </a:solidFill>
                <a:latin typeface="Arial" pitchFamily="34" charset="0"/>
                <a:cs typeface="Arial" pitchFamily="34" charset="0"/>
              </a:defRPr>
            </a:lvl1pPr>
            <a:lvl2pPr fontAlgn="base">
              <a:spcBef>
                <a:spcPct val="0"/>
              </a:spcBef>
              <a:spcAft>
                <a:spcPct val="0"/>
              </a:spcAft>
              <a:tabLst>
                <a:tab pos="4886325" algn="l"/>
              </a:tabLst>
              <a:defRPr>
                <a:solidFill>
                  <a:schemeClr val="tx1"/>
                </a:solidFill>
                <a:latin typeface="Arial" pitchFamily="34" charset="0"/>
                <a:cs typeface="Arial" pitchFamily="34" charset="0"/>
              </a:defRPr>
            </a:lvl2pPr>
            <a:lvl3pPr fontAlgn="base">
              <a:spcBef>
                <a:spcPct val="0"/>
              </a:spcBef>
              <a:spcAft>
                <a:spcPct val="0"/>
              </a:spcAft>
              <a:tabLst>
                <a:tab pos="4886325" algn="l"/>
              </a:tabLst>
              <a:defRPr>
                <a:solidFill>
                  <a:schemeClr val="tx1"/>
                </a:solidFill>
                <a:latin typeface="Arial" pitchFamily="34" charset="0"/>
                <a:cs typeface="Arial" pitchFamily="34" charset="0"/>
              </a:defRPr>
            </a:lvl3pPr>
            <a:lvl4pPr fontAlgn="base">
              <a:spcBef>
                <a:spcPct val="0"/>
              </a:spcBef>
              <a:spcAft>
                <a:spcPct val="0"/>
              </a:spcAft>
              <a:tabLst>
                <a:tab pos="4886325" algn="l"/>
              </a:tabLst>
              <a:defRPr>
                <a:solidFill>
                  <a:schemeClr val="tx1"/>
                </a:solidFill>
                <a:latin typeface="Arial" pitchFamily="34" charset="0"/>
                <a:cs typeface="Arial" pitchFamily="34" charset="0"/>
              </a:defRPr>
            </a:lvl4pPr>
            <a:lvl5pPr fontAlgn="base">
              <a:spcBef>
                <a:spcPct val="0"/>
              </a:spcBef>
              <a:spcAft>
                <a:spcPct val="0"/>
              </a:spcAft>
              <a:tabLst>
                <a:tab pos="4886325" algn="l"/>
              </a:tabLst>
              <a:defRPr>
                <a:solidFill>
                  <a:schemeClr val="tx1"/>
                </a:solidFill>
                <a:latin typeface="Arial" pitchFamily="34" charset="0"/>
                <a:cs typeface="Arial" pitchFamily="34" charset="0"/>
              </a:defRPr>
            </a:lvl5pPr>
            <a:lvl6pPr fontAlgn="base">
              <a:spcBef>
                <a:spcPct val="0"/>
              </a:spcBef>
              <a:spcAft>
                <a:spcPct val="0"/>
              </a:spcAft>
              <a:tabLst>
                <a:tab pos="4886325" algn="l"/>
              </a:tabLst>
              <a:defRPr>
                <a:solidFill>
                  <a:schemeClr val="tx1"/>
                </a:solidFill>
                <a:latin typeface="Arial" pitchFamily="34" charset="0"/>
                <a:cs typeface="Arial" pitchFamily="34" charset="0"/>
              </a:defRPr>
            </a:lvl6pPr>
            <a:lvl7pPr fontAlgn="base">
              <a:spcBef>
                <a:spcPct val="0"/>
              </a:spcBef>
              <a:spcAft>
                <a:spcPct val="0"/>
              </a:spcAft>
              <a:tabLst>
                <a:tab pos="4886325" algn="l"/>
              </a:tabLst>
              <a:defRPr>
                <a:solidFill>
                  <a:schemeClr val="tx1"/>
                </a:solidFill>
                <a:latin typeface="Arial" pitchFamily="34" charset="0"/>
                <a:cs typeface="Arial" pitchFamily="34" charset="0"/>
              </a:defRPr>
            </a:lvl7pPr>
            <a:lvl8pPr fontAlgn="base">
              <a:spcBef>
                <a:spcPct val="0"/>
              </a:spcBef>
              <a:spcAft>
                <a:spcPct val="0"/>
              </a:spcAft>
              <a:tabLst>
                <a:tab pos="4886325" algn="l"/>
              </a:tabLst>
              <a:defRPr>
                <a:solidFill>
                  <a:schemeClr val="tx1"/>
                </a:solidFill>
                <a:latin typeface="Arial" pitchFamily="34" charset="0"/>
                <a:cs typeface="Arial" pitchFamily="34" charset="0"/>
              </a:defRPr>
            </a:lvl8pPr>
            <a:lvl9pPr fontAlgn="base">
              <a:spcBef>
                <a:spcPct val="0"/>
              </a:spcBef>
              <a:spcAft>
                <a:spcPct val="0"/>
              </a:spcAft>
              <a:tabLst>
                <a:tab pos="488632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886325" algn="l"/>
              </a:tabLst>
            </a:pPr>
            <a:r>
              <a:rPr kumimoji="0" lang="en-US" alt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voter data                   stored  data                voting  data                final result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4</a:t>
            </a:r>
            <a:endParaRPr lang="en-US" dirty="0">
              <a:solidFill>
                <a:schemeClr val="tx1">
                  <a:lumMod val="95000"/>
                  <a:lumOff val="5000"/>
                </a:schemeClr>
              </a:solidFill>
            </a:endParaRPr>
          </a:p>
        </p:txBody>
      </p:sp>
      <p:sp>
        <p:nvSpPr>
          <p:cNvPr id="3" name="TextBox 2">
            <a:extLst>
              <a:ext uri="{FF2B5EF4-FFF2-40B4-BE49-F238E27FC236}">
                <a16:creationId xmlns:a16="http://schemas.microsoft.com/office/drawing/2014/main" id="{3909D703-AC59-6AB5-7021-B15C7325785F}"/>
              </a:ext>
            </a:extLst>
          </p:cNvPr>
          <p:cNvSpPr txBox="1"/>
          <p:nvPr/>
        </p:nvSpPr>
        <p:spPr>
          <a:xfrm>
            <a:off x="4014311" y="111905"/>
            <a:ext cx="2615089" cy="276999"/>
          </a:xfrm>
          <a:prstGeom prst="rect">
            <a:avLst/>
          </a:prstGeom>
          <a:noFill/>
        </p:spPr>
        <p:txBody>
          <a:bodyPr wrap="square">
            <a:spAutoFit/>
          </a:bodyPr>
          <a:lstStyle/>
          <a:p>
            <a:pPr algn="ctr"/>
            <a:r>
              <a:rPr lang="en-US" sz="1200" b="1" dirty="0">
                <a:solidFill>
                  <a:schemeClr val="tx1"/>
                </a:solidFill>
                <a:latin typeface="Times New Roman" panose="02020603050405020304" pitchFamily="18" charset="0"/>
                <a:cs typeface="Times New Roman" panose="02020603050405020304" pitchFamily="18" charset="0"/>
              </a:rPr>
              <a:t> VOTING SYSTEM</a:t>
            </a:r>
          </a:p>
        </p:txBody>
      </p:sp>
    </p:spTree>
    <p:extLst>
      <p:ext uri="{BB962C8B-B14F-4D97-AF65-F5344CB8AC3E}">
        <p14:creationId xmlns:p14="http://schemas.microsoft.com/office/powerpoint/2010/main" val="369949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 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sp>
        <p:nvSpPr>
          <p:cNvPr id="1033" name="Rectangle 75"/>
          <p:cNvSpPr>
            <a:spLocks noChangeArrowheads="1"/>
          </p:cNvSpPr>
          <p:nvPr/>
        </p:nvSpPr>
        <p:spPr bwMode="auto">
          <a:xfrm>
            <a:off x="485775" y="2198687"/>
            <a:ext cx="885825" cy="361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itchFamily="34" charset="0"/>
                <a:ea typeface="Calibri" pitchFamily="34" charset="0"/>
                <a:cs typeface="Times New Roman" pitchFamily="18" charset="0"/>
              </a:rPr>
              <a:t>Voter</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34" name="Rectangle 76"/>
          <p:cNvSpPr>
            <a:spLocks noChangeArrowheads="1"/>
          </p:cNvSpPr>
          <p:nvPr/>
        </p:nvSpPr>
        <p:spPr bwMode="auto">
          <a:xfrm>
            <a:off x="5072062" y="2208212"/>
            <a:ext cx="1228725" cy="361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itchFamily="34" charset="0"/>
                <a:ea typeface="Calibri" pitchFamily="34" charset="0"/>
                <a:cs typeface="Times New Roman" pitchFamily="18" charset="0"/>
              </a:rPr>
              <a:t>Candidates</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35" name="Oval 77"/>
          <p:cNvSpPr>
            <a:spLocks noChangeArrowheads="1"/>
          </p:cNvSpPr>
          <p:nvPr/>
        </p:nvSpPr>
        <p:spPr bwMode="auto">
          <a:xfrm>
            <a:off x="2228850" y="2051050"/>
            <a:ext cx="1724025" cy="9144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itchFamily="34" charset="0"/>
                <a:ea typeface="Calibri" pitchFamily="34" charset="0"/>
                <a:cs typeface="Times New Roman" pitchFamily="18" charset="0"/>
              </a:rPr>
              <a:t>Registration</a:t>
            </a:r>
            <a:endParaRPr kumimoji="0" lang="en-US" altLang="en-US" sz="4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itchFamily="34" charset="0"/>
                <a:ea typeface="Calibri" pitchFamily="34" charset="0"/>
                <a:cs typeface="Times New Roman" pitchFamily="18" charset="0"/>
              </a:rPr>
              <a:t>       Process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6" name="Rectangle 74"/>
          <p:cNvSpPr>
            <a:spLocks noChangeArrowheads="1"/>
          </p:cNvSpPr>
          <p:nvPr/>
        </p:nvSpPr>
        <p:spPr bwMode="auto">
          <a:xfrm>
            <a:off x="485775" y="3235325"/>
            <a:ext cx="1447800" cy="314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itchFamily="34" charset="0"/>
                <a:ea typeface="Calibri" pitchFamily="34" charset="0"/>
                <a:cs typeface="Times New Roman" pitchFamily="18" charset="0"/>
              </a:rPr>
              <a:t>Registered Voter</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7" name="Rectangle 73"/>
          <p:cNvSpPr>
            <a:spLocks noChangeArrowheads="1"/>
          </p:cNvSpPr>
          <p:nvPr/>
        </p:nvSpPr>
        <p:spPr bwMode="auto">
          <a:xfrm>
            <a:off x="2657475" y="3235325"/>
            <a:ext cx="733425" cy="314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itchFamily="34" charset="0"/>
                <a:ea typeface="Calibri" pitchFamily="34" charset="0"/>
                <a:cs typeface="Times New Roman" pitchFamily="18" charset="0"/>
              </a:rPr>
              <a:t>Database</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38" name="Rectangle 72"/>
          <p:cNvSpPr>
            <a:spLocks noChangeArrowheads="1"/>
          </p:cNvSpPr>
          <p:nvPr/>
        </p:nvSpPr>
        <p:spPr bwMode="auto">
          <a:xfrm>
            <a:off x="4514850" y="3235325"/>
            <a:ext cx="1743075" cy="314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Registered Candidate</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39" name="Oval 71"/>
          <p:cNvSpPr>
            <a:spLocks noChangeArrowheads="1"/>
          </p:cNvSpPr>
          <p:nvPr/>
        </p:nvSpPr>
        <p:spPr bwMode="auto">
          <a:xfrm>
            <a:off x="2657475" y="3857625"/>
            <a:ext cx="895350" cy="4381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itchFamily="34" charset="0"/>
                <a:ea typeface="Calibri" pitchFamily="34" charset="0"/>
                <a:cs typeface="Times New Roman" pitchFamily="18" charset="0"/>
              </a:rPr>
              <a:t>Voting</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0" name="Rectangle 70"/>
          <p:cNvSpPr>
            <a:spLocks noChangeArrowheads="1"/>
          </p:cNvSpPr>
          <p:nvPr/>
        </p:nvSpPr>
        <p:spPr bwMode="auto">
          <a:xfrm>
            <a:off x="3705225" y="4752975"/>
            <a:ext cx="809625" cy="2571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itchFamily="34" charset="0"/>
                <a:ea typeface="Calibri" pitchFamily="34" charset="0"/>
                <a:cs typeface="Times New Roman" pitchFamily="18" charset="0"/>
              </a:rPr>
              <a:t>ADMIN</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1" name="Rectangle 69"/>
          <p:cNvSpPr>
            <a:spLocks noChangeArrowheads="1"/>
          </p:cNvSpPr>
          <p:nvPr/>
        </p:nvSpPr>
        <p:spPr bwMode="auto">
          <a:xfrm>
            <a:off x="4917317" y="3806825"/>
            <a:ext cx="1762125" cy="17621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42" name="AutoShape 78"/>
          <p:cNvSpPr>
            <a:spLocks noChangeShapeType="1"/>
          </p:cNvSpPr>
          <p:nvPr/>
        </p:nvSpPr>
        <p:spPr bwMode="auto">
          <a:xfrm flipV="1">
            <a:off x="1253490" y="2393949"/>
            <a:ext cx="1038225" cy="952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AutoShape 79"/>
          <p:cNvSpPr>
            <a:spLocks noChangeShapeType="1"/>
          </p:cNvSpPr>
          <p:nvPr/>
        </p:nvSpPr>
        <p:spPr bwMode="auto">
          <a:xfrm flipV="1">
            <a:off x="4060067" y="2389187"/>
            <a:ext cx="857250" cy="952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AutoShape 68"/>
          <p:cNvSpPr>
            <a:spLocks noChangeShapeType="1"/>
          </p:cNvSpPr>
          <p:nvPr/>
        </p:nvSpPr>
        <p:spPr bwMode="auto">
          <a:xfrm>
            <a:off x="2952750" y="2965450"/>
            <a:ext cx="9525" cy="26670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AutoShape 67"/>
          <p:cNvSpPr>
            <a:spLocks noChangeShapeType="1"/>
          </p:cNvSpPr>
          <p:nvPr/>
        </p:nvSpPr>
        <p:spPr bwMode="auto">
          <a:xfrm>
            <a:off x="1933575" y="3378200"/>
            <a:ext cx="72390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AutoShape 66"/>
          <p:cNvSpPr>
            <a:spLocks noChangeShapeType="1"/>
          </p:cNvSpPr>
          <p:nvPr/>
        </p:nvSpPr>
        <p:spPr bwMode="auto">
          <a:xfrm>
            <a:off x="3390900" y="3378200"/>
            <a:ext cx="1123950" cy="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AutoShape 65"/>
          <p:cNvSpPr>
            <a:spLocks noChangeShapeType="1"/>
          </p:cNvSpPr>
          <p:nvPr/>
        </p:nvSpPr>
        <p:spPr bwMode="auto">
          <a:xfrm flipH="1">
            <a:off x="3552825" y="3549650"/>
            <a:ext cx="1428750" cy="51435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AutoShape 64"/>
          <p:cNvSpPr>
            <a:spLocks noChangeShapeType="1"/>
          </p:cNvSpPr>
          <p:nvPr/>
        </p:nvSpPr>
        <p:spPr bwMode="auto">
          <a:xfrm>
            <a:off x="1657350" y="3549650"/>
            <a:ext cx="1047750" cy="51435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AutoShape 63"/>
          <p:cNvSpPr>
            <a:spLocks noChangeShapeType="1"/>
          </p:cNvSpPr>
          <p:nvPr/>
        </p:nvSpPr>
        <p:spPr bwMode="auto">
          <a:xfrm>
            <a:off x="3314700" y="3549650"/>
            <a:ext cx="971550" cy="120015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Text Box 62"/>
          <p:cNvSpPr txBox="1">
            <a:spLocks noChangeArrowheads="1"/>
          </p:cNvSpPr>
          <p:nvPr/>
        </p:nvSpPr>
        <p:spPr bwMode="auto">
          <a:xfrm>
            <a:off x="5114925" y="4067175"/>
            <a:ext cx="1143000" cy="2762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itchFamily="34" charset="0"/>
                <a:ea typeface="Calibri" pitchFamily="34" charset="0"/>
                <a:cs typeface="Times New Roman" pitchFamily="18" charset="0"/>
              </a:rPr>
              <a:t>Add Candidates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1" name="Text Box 61"/>
          <p:cNvSpPr txBox="1">
            <a:spLocks noChangeArrowheads="1"/>
          </p:cNvSpPr>
          <p:nvPr/>
        </p:nvSpPr>
        <p:spPr bwMode="auto">
          <a:xfrm>
            <a:off x="5114925" y="4467225"/>
            <a:ext cx="1514475" cy="609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Update Candidate</a:t>
            </a:r>
            <a:endParaRPr kumimoji="0" lang="en-US" altLang="en-US" sz="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Details</a:t>
            </a:r>
            <a:endParaRPr kumimoji="0" lang="en-US" altLang="en-US" sz="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52" name="Text Box 60"/>
          <p:cNvSpPr txBox="1">
            <a:spLocks noChangeArrowheads="1"/>
          </p:cNvSpPr>
          <p:nvPr/>
        </p:nvSpPr>
        <p:spPr bwMode="auto">
          <a:xfrm>
            <a:off x="5114925" y="5172075"/>
            <a:ext cx="1390650"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itchFamily="34" charset="0"/>
                <a:ea typeface="Calibri" pitchFamily="34" charset="0"/>
                <a:cs typeface="Times New Roman" pitchFamily="18" charset="0"/>
              </a:rPr>
              <a:t>Delete Candidate</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3" name="AutoShape 59"/>
          <p:cNvSpPr>
            <a:spLocks noChangeShapeType="1"/>
          </p:cNvSpPr>
          <p:nvPr/>
        </p:nvSpPr>
        <p:spPr bwMode="auto">
          <a:xfrm flipV="1">
            <a:off x="4514850" y="4752975"/>
            <a:ext cx="466725" cy="11430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AutoShape 58"/>
          <p:cNvSpPr>
            <a:spLocks noChangeShapeType="1"/>
          </p:cNvSpPr>
          <p:nvPr/>
        </p:nvSpPr>
        <p:spPr bwMode="auto">
          <a:xfrm>
            <a:off x="5648325" y="3549650"/>
            <a:ext cx="0" cy="30480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Rectangle 57"/>
          <p:cNvSpPr>
            <a:spLocks noChangeArrowheads="1"/>
          </p:cNvSpPr>
          <p:nvPr/>
        </p:nvSpPr>
        <p:spPr bwMode="auto">
          <a:xfrm>
            <a:off x="542925" y="3857625"/>
            <a:ext cx="1323975" cy="13144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6" name="Text Box 56"/>
          <p:cNvSpPr txBox="1">
            <a:spLocks noChangeArrowheads="1"/>
          </p:cNvSpPr>
          <p:nvPr/>
        </p:nvSpPr>
        <p:spPr bwMode="auto">
          <a:xfrm>
            <a:off x="638175" y="3943350"/>
            <a:ext cx="942975" cy="2857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itchFamily="34" charset="0"/>
                <a:ea typeface="Calibri" pitchFamily="34" charset="0"/>
                <a:cs typeface="Times New Roman" pitchFamily="18" charset="0"/>
              </a:rPr>
              <a:t>Add Voters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7" name="Text Box 55"/>
          <p:cNvSpPr txBox="1">
            <a:spLocks noChangeArrowheads="1"/>
          </p:cNvSpPr>
          <p:nvPr/>
        </p:nvSpPr>
        <p:spPr bwMode="auto">
          <a:xfrm>
            <a:off x="638175" y="4467225"/>
            <a:ext cx="1057275" cy="4762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itchFamily="34" charset="0"/>
                <a:ea typeface="Calibri" pitchFamily="34" charset="0"/>
                <a:cs typeface="Times New Roman" pitchFamily="18" charset="0"/>
              </a:rPr>
              <a:t>Update Voter Details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58" name="AutoShape 54"/>
          <p:cNvSpPr>
            <a:spLocks noChangeShapeType="1"/>
          </p:cNvSpPr>
          <p:nvPr/>
        </p:nvSpPr>
        <p:spPr bwMode="auto">
          <a:xfrm>
            <a:off x="1866900" y="4314825"/>
            <a:ext cx="1838325" cy="52387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9" name="AutoShape 53"/>
          <p:cNvSpPr>
            <a:spLocks noChangeShapeType="1"/>
          </p:cNvSpPr>
          <p:nvPr/>
        </p:nvSpPr>
        <p:spPr bwMode="auto">
          <a:xfrm>
            <a:off x="990600" y="3549650"/>
            <a:ext cx="0" cy="30480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52"/>
          <p:cNvSpPr>
            <a:spLocks noChangeArrowheads="1"/>
          </p:cNvSpPr>
          <p:nvPr/>
        </p:nvSpPr>
        <p:spPr bwMode="auto">
          <a:xfrm>
            <a:off x="2524125" y="5619750"/>
            <a:ext cx="1076325" cy="323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itchFamily="34" charset="0"/>
                <a:ea typeface="Calibri" pitchFamily="34" charset="0"/>
                <a:cs typeface="Times New Roman" pitchFamily="18" charset="0"/>
              </a:rPr>
              <a:t>Check Results</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061" name="AutoShape 51"/>
          <p:cNvSpPr>
            <a:spLocks noChangeShapeType="1"/>
          </p:cNvSpPr>
          <p:nvPr/>
        </p:nvSpPr>
        <p:spPr bwMode="auto">
          <a:xfrm>
            <a:off x="3019425" y="4295775"/>
            <a:ext cx="47625" cy="1323975"/>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2" name="AutoShape 50"/>
          <p:cNvSpPr>
            <a:spLocks noChangeShapeType="1"/>
          </p:cNvSpPr>
          <p:nvPr/>
        </p:nvSpPr>
        <p:spPr bwMode="auto">
          <a:xfrm flipH="1">
            <a:off x="3390900" y="5019675"/>
            <a:ext cx="552450" cy="60960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3" name="Rectangle 80"/>
          <p:cNvSpPr>
            <a:spLocks noChangeArrowheads="1"/>
          </p:cNvSpPr>
          <p:nvPr/>
        </p:nvSpPr>
        <p:spPr bwMode="auto">
          <a:xfrm>
            <a:off x="104775" y="972235"/>
            <a:ext cx="18582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b="1">
                <a:latin typeface="Times New Roman" pitchFamily="18" charset="0"/>
                <a:ea typeface="Calibri" pitchFamily="34" charset="0"/>
                <a:cs typeface="Times New Roman" pitchFamily="18" charset="0"/>
              </a:rPr>
              <a:t>      </a:t>
            </a:r>
            <a:r>
              <a:rPr kumimoji="0" lang="en-US" altLang="en-US" sz="1800" b="1" i="0" u="sng" strike="noStrike" cap="none" normalizeH="0" baseline="0">
                <a:ln>
                  <a:noFill/>
                </a:ln>
                <a:solidFill>
                  <a:schemeClr val="tx1"/>
                </a:solidFill>
                <a:effectLst/>
                <a:latin typeface="Times New Roman" pitchFamily="18" charset="0"/>
                <a:ea typeface="Calibri" pitchFamily="34" charset="0"/>
                <a:cs typeface="Times New Roman" pitchFamily="18" charset="0"/>
              </a:rPr>
              <a:t>ER </a:t>
            </a:r>
            <a:r>
              <a:rPr kumimoji="0" lang="en-US" altLang="en-US" sz="1800" b="1"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Diagram:</a:t>
            </a:r>
            <a:endParaRPr kumimoji="0" lang="en-US" altLang="en-US" sz="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r>
              <a:rPr lang="en-US" sz="1600" dirty="0">
                <a:solidFill>
                  <a:schemeClr val="tx1">
                    <a:lumMod val="95000"/>
                    <a:lumOff val="5000"/>
                  </a:schemeClr>
                </a:solidFill>
              </a:rPr>
              <a:t>5</a:t>
            </a:r>
            <a:endParaRPr lang="en-US" dirty="0">
              <a:solidFill>
                <a:schemeClr val="tx1">
                  <a:lumMod val="95000"/>
                  <a:lumOff val="5000"/>
                </a:schemeClr>
              </a:solidFill>
            </a:endParaRPr>
          </a:p>
        </p:txBody>
      </p:sp>
    </p:spTree>
    <p:extLst>
      <p:ext uri="{BB962C8B-B14F-4D97-AF65-F5344CB8AC3E}">
        <p14:creationId xmlns:p14="http://schemas.microsoft.com/office/powerpoint/2010/main" val="3244991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85800"/>
            <a:ext cx="5943600" cy="7924800"/>
          </a:xfrm>
        </p:spPr>
        <p:txBody>
          <a:bodyPr>
            <a:normAutofit/>
          </a:bodyPr>
          <a:lstStyle/>
          <a:p>
            <a:pPr algn="just">
              <a:lnSpc>
                <a:spcPct val="150000"/>
              </a:lnSpc>
            </a:pPr>
            <a:r>
              <a:rPr lang="en-US" sz="1600" b="1" u="sng" dirty="0">
                <a:solidFill>
                  <a:schemeClr val="tx1"/>
                </a:solidFill>
                <a:latin typeface="Times New Roman" panose="02020603050405020304" pitchFamily="18" charset="0"/>
                <a:cs typeface="Times New Roman" panose="02020603050405020304" pitchFamily="18" charset="0"/>
              </a:rPr>
              <a:t>SOFTWARE REQUIREMENTS:</a:t>
            </a:r>
          </a:p>
          <a:p>
            <a:pPr algn="just">
              <a:lnSpc>
                <a:spcPct val="150000"/>
              </a:lnSpc>
            </a:pPr>
            <a:endParaRPr lang="en-US" sz="1200" dirty="0">
              <a:solidFill>
                <a:schemeClr val="tx1"/>
              </a:solidFill>
              <a:latin typeface="Times New Roman" panose="02020603050405020304" pitchFamily="18" charset="0"/>
              <a:cs typeface="Times New Roman" panose="02020603050405020304" pitchFamily="18" charset="0"/>
            </a:endParaRPr>
          </a:p>
          <a:p>
            <a:pPr lvl="0"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MYSQL- </a:t>
            </a:r>
            <a:r>
              <a:rPr lang="en-US" sz="1200" dirty="0">
                <a:solidFill>
                  <a:schemeClr val="tx1"/>
                </a:solidFill>
                <a:latin typeface="Times New Roman" panose="02020603050405020304" pitchFamily="18" charset="0"/>
                <a:cs typeface="Times New Roman" panose="02020603050405020304" pitchFamily="18" charset="0"/>
              </a:rPr>
              <a:t>It allows combination, extraction, manipulation and organization of data in the voters’ database. It is platform independent and therefore can be implemented and used across several such as Windows, Linux server and is compatible with various hardware mainframes. It is fast in performance, stable and provides business value at a low cost.</a:t>
            </a:r>
          </a:p>
          <a:p>
            <a:pPr lvl="0"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PHP-</a:t>
            </a:r>
            <a:r>
              <a:rPr lang="en-US" sz="1200" dirty="0">
                <a:solidFill>
                  <a:schemeClr val="tx1"/>
                </a:solidFill>
                <a:latin typeface="Times New Roman" panose="02020603050405020304" pitchFamily="18" charset="0"/>
                <a:cs typeface="Times New Roman" panose="02020603050405020304" pitchFamily="18" charset="0"/>
              </a:rPr>
              <a:t>This is for advanced user who find PHP codes easy to work with.</a:t>
            </a:r>
          </a:p>
          <a:p>
            <a:pPr algn="just">
              <a:lnSpc>
                <a:spcPct val="150000"/>
              </a:lnSpc>
            </a:pPr>
            <a:r>
              <a:rPr lang="en-GB" sz="1200" b="1" i="0" dirty="0">
                <a:solidFill>
                  <a:schemeClr val="tx1"/>
                </a:solidFill>
                <a:effectLst/>
                <a:latin typeface="Times New Roman" panose="02020603050405020304" pitchFamily="18" charset="0"/>
                <a:cs typeface="Times New Roman" panose="02020603050405020304" pitchFamily="18" charset="0"/>
              </a:rPr>
              <a:t>HTML-CSS: </a:t>
            </a:r>
            <a:r>
              <a:rPr lang="en-GB" sz="1200" i="0" dirty="0">
                <a:solidFill>
                  <a:schemeClr val="tx1"/>
                </a:solidFill>
                <a:effectLst/>
                <a:latin typeface="Times New Roman" panose="02020603050405020304" pitchFamily="18" charset="0"/>
                <a:cs typeface="Times New Roman" panose="02020603050405020304" pitchFamily="18" charset="0"/>
              </a:rPr>
              <a:t>HTML and CSS are scripting languages used to create a web page and web applications. HTML provides web page structure, whereas CSS is mainly used to control web page </a:t>
            </a:r>
            <a:r>
              <a:rPr lang="en-GB" sz="1200" i="0">
                <a:solidFill>
                  <a:schemeClr val="tx1"/>
                </a:solidFill>
                <a:effectLst/>
                <a:latin typeface="Times New Roman" panose="02020603050405020304" pitchFamily="18" charset="0"/>
                <a:cs typeface="Times New Roman" panose="02020603050405020304" pitchFamily="18" charset="0"/>
              </a:rPr>
              <a:t>styling.</a:t>
            </a:r>
            <a:endParaRPr lang="en-US" sz="1200" dirty="0">
              <a:solidFill>
                <a:schemeClr val="tx1"/>
              </a:solidFill>
              <a:latin typeface="Times New Roman" panose="02020603050405020304" pitchFamily="18" charset="0"/>
              <a:cs typeface="Times New Roman" panose="02020603050405020304" pitchFamily="18" charset="0"/>
            </a:endParaRPr>
          </a:p>
          <a:p>
            <a:pPr lvl="0"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Testing- </a:t>
            </a:r>
            <a:r>
              <a:rPr lang="en-US" sz="1200" dirty="0">
                <a:solidFill>
                  <a:schemeClr val="tx1"/>
                </a:solidFill>
                <a:latin typeface="Times New Roman" panose="02020603050405020304" pitchFamily="18" charset="0"/>
                <a:cs typeface="Times New Roman" panose="02020603050405020304" pitchFamily="18" charset="0"/>
              </a:rPr>
              <a:t>is done via  XAMPP SERVER.</a:t>
            </a:r>
          </a:p>
          <a:p>
            <a:pPr lvl="0" algn="just">
              <a:lnSpc>
                <a:spcPct val="150000"/>
              </a:lnSpc>
            </a:pPr>
            <a:r>
              <a:rPr lang="en-US" sz="1200" b="1" dirty="0">
                <a:solidFill>
                  <a:schemeClr val="tx1"/>
                </a:solidFill>
                <a:latin typeface="Times New Roman" panose="02020603050405020304" pitchFamily="18" charset="0"/>
                <a:cs typeface="Times New Roman" panose="02020603050405020304" pitchFamily="18" charset="0"/>
              </a:rPr>
              <a:t>Web browsers</a:t>
            </a:r>
            <a:r>
              <a:rPr lang="en-US" sz="1200" dirty="0">
                <a:solidFill>
                  <a:schemeClr val="tx1"/>
                </a:solidFill>
                <a:latin typeface="Times New Roman" panose="02020603050405020304" pitchFamily="18" charset="0"/>
                <a:cs typeface="Times New Roman" panose="02020603050405020304" pitchFamily="18" charset="0"/>
              </a:rPr>
              <a:t>: Mozilla Firefox, Google chrome, Opera and Internet Explorer</a:t>
            </a:r>
          </a:p>
          <a:p>
            <a:pPr lvl="0" algn="l"/>
            <a:endParaRPr lang="en-US" sz="1800" dirty="0">
              <a:solidFill>
                <a:schemeClr val="tx1"/>
              </a:solidFill>
            </a:endParaRPr>
          </a:p>
          <a:p>
            <a:pPr algn="l"/>
            <a:endParaRPr lang="en-US" sz="1800" dirty="0">
              <a:solidFill>
                <a:schemeClr val="tx1"/>
              </a:solidFill>
            </a:endParaRPr>
          </a:p>
        </p:txBody>
      </p:sp>
      <p:sp>
        <p:nvSpPr>
          <p:cNvPr id="4" name="Footer Placeholder 3"/>
          <p:cNvSpPr>
            <a:spLocks noGrp="1"/>
          </p:cNvSpPr>
          <p:nvPr>
            <p:ph type="ftr" sz="quarter" idx="11"/>
          </p:nvPr>
        </p:nvSpPr>
        <p:spPr>
          <a:xfrm>
            <a:off x="3048000" y="14322"/>
            <a:ext cx="4286250" cy="488597"/>
          </a:xfrm>
        </p:spPr>
        <p:txBody>
          <a:bodyPr/>
          <a:lstStyle/>
          <a:p>
            <a:r>
              <a:rPr lang="en-US" b="1" dirty="0">
                <a:solidFill>
                  <a:schemeClr val="tx1"/>
                </a:solidFill>
                <a:latin typeface="+mj-lt"/>
              </a:rPr>
              <a:t> VOTING SYSTEM</a:t>
            </a:r>
          </a:p>
        </p:txBody>
      </p:sp>
      <p:pic>
        <p:nvPicPr>
          <p:cNvPr id="1026"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304800" y="9098280"/>
            <a:ext cx="6400800" cy="457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OFFICE14\Lines\BD10219_.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78642" y="457200"/>
            <a:ext cx="6400800" cy="45719"/>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p:cNvSpPr txBox="1">
            <a:spLocks/>
          </p:cNvSpPr>
          <p:nvPr/>
        </p:nvSpPr>
        <p:spPr>
          <a:xfrm>
            <a:off x="152400" y="9223383"/>
            <a:ext cx="4286250" cy="4885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tx1"/>
                </a:solidFill>
                <a:latin typeface="+mj-lt"/>
              </a:rPr>
              <a:t>BCA(CO-ED),SHARNBASVAUNIVERSITY,KALABURAGI</a:t>
            </a:r>
            <a:endParaRPr lang="en-US" b="1" dirty="0">
              <a:solidFill>
                <a:schemeClr val="tx1"/>
              </a:solidFill>
              <a:latin typeface="+mj-lt"/>
            </a:endParaRPr>
          </a:p>
        </p:txBody>
      </p:sp>
      <p:sp>
        <p:nvSpPr>
          <p:cNvPr id="6" name="Slide Number Placeholder 5"/>
          <p:cNvSpPr>
            <a:spLocks noGrp="1"/>
          </p:cNvSpPr>
          <p:nvPr>
            <p:ph type="sldNum" sz="quarter" idx="12"/>
          </p:nvPr>
        </p:nvSpPr>
        <p:spPr/>
        <p:txBody>
          <a:bodyPr/>
          <a:lstStyle/>
          <a:p>
            <a:r>
              <a:rPr lang="en-US" sz="1600" dirty="0">
                <a:solidFill>
                  <a:schemeClr val="tx1">
                    <a:lumMod val="95000"/>
                    <a:lumOff val="5000"/>
                  </a:schemeClr>
                </a:solidFill>
              </a:rPr>
              <a:t>6</a:t>
            </a:r>
            <a:endParaRPr lang="en-US" dirty="0">
              <a:solidFill>
                <a:schemeClr val="tx1">
                  <a:lumMod val="95000"/>
                  <a:lumOff val="5000"/>
                </a:schemeClr>
              </a:solidFill>
            </a:endParaRPr>
          </a:p>
        </p:txBody>
      </p:sp>
    </p:spTree>
    <p:extLst>
      <p:ext uri="{BB962C8B-B14F-4D97-AF65-F5344CB8AC3E}">
        <p14:creationId xmlns:p14="http://schemas.microsoft.com/office/powerpoint/2010/main" val="122262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A752-E364-ABCF-559A-1A85E3D85E4D}"/>
              </a:ext>
            </a:extLst>
          </p:cNvPr>
          <p:cNvSpPr>
            <a:spLocks noGrp="1"/>
          </p:cNvSpPr>
          <p:nvPr>
            <p:ph type="title"/>
          </p:nvPr>
        </p:nvSpPr>
        <p:spPr>
          <a:xfrm>
            <a:off x="342900" y="396699"/>
            <a:ext cx="1562100" cy="1203501"/>
          </a:xfrm>
        </p:spPr>
        <p:txBody>
          <a:bodyPr>
            <a:normAutofit/>
          </a:bodyPr>
          <a:lstStyle/>
          <a:p>
            <a:r>
              <a:rPr lang="en-IN" sz="1600" b="1" u="sng" dirty="0">
                <a:latin typeface="Times New Roman" panose="02020603050405020304" pitchFamily="18" charset="0"/>
                <a:cs typeface="Times New Roman" panose="02020603050405020304" pitchFamily="18" charset="0"/>
              </a:rPr>
              <a:t>PHP :-</a:t>
            </a:r>
          </a:p>
        </p:txBody>
      </p:sp>
      <p:sp>
        <p:nvSpPr>
          <p:cNvPr id="3" name="Content Placeholder 2">
            <a:extLst>
              <a:ext uri="{FF2B5EF4-FFF2-40B4-BE49-F238E27FC236}">
                <a16:creationId xmlns:a16="http://schemas.microsoft.com/office/drawing/2014/main" id="{CF51C956-7ACD-FE6E-1EC3-E446B2B2F5D8}"/>
              </a:ext>
            </a:extLst>
          </p:cNvPr>
          <p:cNvSpPr>
            <a:spLocks noGrp="1"/>
          </p:cNvSpPr>
          <p:nvPr>
            <p:ph idx="1"/>
          </p:nvPr>
        </p:nvSpPr>
        <p:spPr>
          <a:xfrm>
            <a:off x="457200" y="1371600"/>
            <a:ext cx="6172200" cy="6537502"/>
          </a:xfrm>
        </p:spPr>
        <p:txBody>
          <a:bodyPr/>
          <a:lstStyle/>
          <a:p>
            <a:endParaRPr lang="en-IN" dirty="0"/>
          </a:p>
        </p:txBody>
      </p:sp>
      <p:sp>
        <p:nvSpPr>
          <p:cNvPr id="4" name="Footer Placeholder 3">
            <a:extLst>
              <a:ext uri="{FF2B5EF4-FFF2-40B4-BE49-F238E27FC236}">
                <a16:creationId xmlns:a16="http://schemas.microsoft.com/office/drawing/2014/main" id="{09C234A3-E458-3970-0EF1-23F35613401F}"/>
              </a:ext>
            </a:extLst>
          </p:cNvPr>
          <p:cNvSpPr>
            <a:spLocks noGrp="1"/>
          </p:cNvSpPr>
          <p:nvPr>
            <p:ph type="ftr" sz="quarter" idx="11"/>
          </p:nvPr>
        </p:nvSpPr>
        <p:spPr/>
        <p:txBody>
          <a:bodyPr/>
          <a:lstStyle/>
          <a:p>
            <a:r>
              <a:rPr lang="en-US"/>
              <a:t>ONLINE VOTING MANAGEMENT SYSTEM</a:t>
            </a:r>
          </a:p>
        </p:txBody>
      </p:sp>
      <p:sp>
        <p:nvSpPr>
          <p:cNvPr id="5" name="Slide Number Placeholder 4">
            <a:extLst>
              <a:ext uri="{FF2B5EF4-FFF2-40B4-BE49-F238E27FC236}">
                <a16:creationId xmlns:a16="http://schemas.microsoft.com/office/drawing/2014/main" id="{9D5ADE3E-7D97-1C2C-8C13-4736A3F0DC5A}"/>
              </a:ext>
            </a:extLst>
          </p:cNvPr>
          <p:cNvSpPr>
            <a:spLocks noGrp="1"/>
          </p:cNvSpPr>
          <p:nvPr>
            <p:ph type="sldNum" sz="quarter" idx="12"/>
          </p:nvPr>
        </p:nvSpPr>
        <p:spPr/>
        <p:txBody>
          <a:bodyPr/>
          <a:lstStyle/>
          <a:p>
            <a:fld id="{39BAC1E2-B157-4A1A-856F-8B69BB02AA43}" type="slidenum">
              <a:rPr lang="en-US" smtClean="0"/>
              <a:t>9</a:t>
            </a:fld>
            <a:endParaRPr lang="en-US"/>
          </a:p>
        </p:txBody>
      </p:sp>
    </p:spTree>
    <p:extLst>
      <p:ext uri="{BB962C8B-B14F-4D97-AF65-F5344CB8AC3E}">
        <p14:creationId xmlns:p14="http://schemas.microsoft.com/office/powerpoint/2010/main" val="1787923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TotalTime>
  <Words>3201</Words>
  <Application>Microsoft Office PowerPoint</Application>
  <PresentationFormat>A4 Paper (210x297 mm)</PresentationFormat>
  <Paragraphs>453</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DATA FLOW DIAGRAM :</vt:lpstr>
      <vt:lpstr>PowerPoint Presentation</vt:lpstr>
      <vt:lpstr>PowerPoint Presentation</vt:lpstr>
      <vt:lpstr>PHP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Sl</dc:creator>
  <cp:lastModifiedBy>Sameer Mozan</cp:lastModifiedBy>
  <cp:revision>53</cp:revision>
  <dcterms:created xsi:type="dcterms:W3CDTF">2024-01-05T02:52:36Z</dcterms:created>
  <dcterms:modified xsi:type="dcterms:W3CDTF">2024-01-16T06:19:54Z</dcterms:modified>
</cp:coreProperties>
</file>