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4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1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1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0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3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8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3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96B7D75-ED71-4DFB-A6A4-02FC10CE05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3364E13-484D-4C51-BE8B-1597E674F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4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4395-7F82-24CD-C1E7-3D7B7B610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ANgular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95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6096-A02A-E3AB-7E15-07A6CE79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way data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04A25-BBA0-FF74-85EB-76B76545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2533604"/>
            <a:ext cx="11266714" cy="38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8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AC5-A91A-3154-B778-D4B8D303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way data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91F0-22BB-510A-A08A-06452E91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2914623"/>
            <a:ext cx="10343823" cy="29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3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5EC4-FFF5-7C3A-0B78-26E52373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F102E-22EE-80E6-5E33-97C3C802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96" y="2324303"/>
            <a:ext cx="6153466" cy="1609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E7862-59CE-F04D-7EE6-9338EE38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096" y="4647263"/>
            <a:ext cx="7055213" cy="1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0A69-130B-758A-3B97-E19DFC7F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60C8-6E1F-7134-D6A7-264AE65F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85" y="2146226"/>
            <a:ext cx="3644049" cy="1339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087E5-003F-67F0-270B-1D42148B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0" y="4278086"/>
            <a:ext cx="4572536" cy="164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0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E721-9C5F-382C-AD8E-D98E0AE3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way data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6667C-95BC-AD4B-2FEC-F6333550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66" y="1967574"/>
            <a:ext cx="5852991" cy="17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3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A131-CA86-996E-5F4D-25D3C30F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62D8-80EA-C64D-45AA-9C978D6E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Instructions to the DOM ( document object model)</a:t>
            </a:r>
          </a:p>
          <a:p>
            <a:r>
              <a:rPr lang="en-US" dirty="0"/>
              <a:t>can add new behavior to the elements in the template or modify existing behavior.</a:t>
            </a:r>
            <a:endParaRPr lang="en-IN" dirty="0"/>
          </a:p>
          <a:p>
            <a:r>
              <a:rPr lang="en-IN" dirty="0"/>
              <a:t>Three types:</a:t>
            </a:r>
          </a:p>
          <a:p>
            <a:pPr marL="457200" indent="-457200">
              <a:buAutoNum type="arabicParenR"/>
            </a:pPr>
            <a:r>
              <a:rPr lang="en-IN" dirty="0"/>
              <a:t>Component directive</a:t>
            </a:r>
          </a:p>
          <a:p>
            <a:pPr marL="457200" indent="-457200">
              <a:buAutoNum type="arabicParenR"/>
            </a:pPr>
            <a:r>
              <a:rPr lang="en-IN" dirty="0"/>
              <a:t>Attribute directive</a:t>
            </a:r>
          </a:p>
          <a:p>
            <a:pPr marL="457200" indent="-457200">
              <a:buAutoNum type="arabicParenR"/>
            </a:pPr>
            <a:r>
              <a:rPr lang="en-IN" dirty="0"/>
              <a:t>Structural Directive</a:t>
            </a:r>
          </a:p>
        </p:txBody>
      </p:sp>
    </p:spTree>
    <p:extLst>
      <p:ext uri="{BB962C8B-B14F-4D97-AF65-F5344CB8AC3E}">
        <p14:creationId xmlns:p14="http://schemas.microsoft.com/office/powerpoint/2010/main" val="182019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B042-591D-EB0B-7CEC-3D1A93A9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F860-5067-4FFA-340F-1E4501B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3" y="2093976"/>
            <a:ext cx="10058400" cy="4050792"/>
          </a:xfrm>
        </p:spPr>
        <p:txBody>
          <a:bodyPr/>
          <a:lstStyle/>
          <a:p>
            <a:r>
              <a:rPr lang="en-IN" dirty="0"/>
              <a:t>Directive with template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53ED4-55AF-1B0D-7C36-E13B9FAB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67" y="3104041"/>
            <a:ext cx="4075875" cy="20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7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105D-6D7E-9485-ECEE-0FE00742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0B93-9D2D-3040-AFC0-117B235F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change appearance of DOM</a:t>
            </a:r>
          </a:p>
          <a:p>
            <a:r>
              <a:rPr lang="en-IN" dirty="0"/>
              <a:t>Don’t add or remove anything from template</a:t>
            </a:r>
          </a:p>
          <a:p>
            <a:r>
              <a:rPr lang="en-IN" dirty="0"/>
              <a:t>Built in directives:</a:t>
            </a:r>
          </a:p>
          <a:p>
            <a:pPr marL="457200" indent="-457200">
              <a:buAutoNum type="arabicParenR"/>
            </a:pPr>
            <a:r>
              <a:rPr lang="en-IN" dirty="0" err="1"/>
              <a:t>ngStyle</a:t>
            </a:r>
            <a:endParaRPr lang="en-IN" dirty="0"/>
          </a:p>
          <a:p>
            <a:pPr marL="457200" indent="-457200">
              <a:buAutoNum type="arabicParenR"/>
            </a:pPr>
            <a:r>
              <a:rPr lang="en-IN" dirty="0" err="1"/>
              <a:t>ngClass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08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78F-8845-5F7C-1D94-27726D6C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946C-5582-AF5B-7235-EED59D96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or removing elements</a:t>
            </a:r>
          </a:p>
          <a:p>
            <a:r>
              <a:rPr lang="en-IN" dirty="0"/>
              <a:t>Built in directives</a:t>
            </a:r>
          </a:p>
          <a:p>
            <a:pPr marL="457200" indent="-457200">
              <a:buAutoNum type="arabicParenR"/>
            </a:pPr>
            <a:r>
              <a:rPr lang="en-IN" dirty="0" err="1"/>
              <a:t>ngFor</a:t>
            </a:r>
            <a:endParaRPr lang="en-IN" dirty="0"/>
          </a:p>
          <a:p>
            <a:pPr marL="457200" indent="-457200">
              <a:buAutoNum type="arabicParenR"/>
            </a:pPr>
            <a:r>
              <a:rPr lang="en-IN" dirty="0" err="1"/>
              <a:t>ngIf</a:t>
            </a:r>
            <a:endParaRPr lang="en-IN" dirty="0"/>
          </a:p>
          <a:p>
            <a:pPr marL="457200" indent="-457200">
              <a:buAutoNum type="arabicParenR"/>
            </a:pPr>
            <a:r>
              <a:rPr lang="en-IN" dirty="0" err="1"/>
              <a:t>ngSwitch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54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D68F-9BD1-C789-0F42-29E1FFF1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ngfor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E892-4761-AC51-8BE5-606A36D2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Iterates over a collection of data like an array, list, etc.</a:t>
            </a:r>
          </a:p>
          <a:p>
            <a:r>
              <a:rPr lang="en-IN" dirty="0"/>
              <a:t>Structural directive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A771A-834C-833B-8582-7C2D486F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35" y="3062721"/>
            <a:ext cx="4761221" cy="1269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C3A06-137B-E79E-D930-A9F2CCCF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35" y="4825508"/>
            <a:ext cx="4637315" cy="13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0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CF87-99CD-1791-099F-FA94C3A4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2132-F6BA-3C5B-7E37-C2BFA259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source frontend application framework to build client side applications</a:t>
            </a:r>
          </a:p>
          <a:p>
            <a:r>
              <a:rPr lang="en-IN" dirty="0"/>
              <a:t>Great for Single page applications ( part of the page gets updated asynchronously without reloading entire page.</a:t>
            </a:r>
          </a:p>
          <a:p>
            <a:r>
              <a:rPr lang="en-IN" dirty="0"/>
              <a:t>If any application relies mainly on </a:t>
            </a:r>
            <a:r>
              <a:rPr lang="en-IN" dirty="0" err="1"/>
              <a:t>javascript</a:t>
            </a:r>
            <a:r>
              <a:rPr lang="en-IN" dirty="0"/>
              <a:t>, Angular is best choice. </a:t>
            </a:r>
          </a:p>
          <a:p>
            <a:r>
              <a:rPr lang="en-IN" dirty="0"/>
              <a:t>By design, it promotes modularity(application is in clear structure)</a:t>
            </a:r>
          </a:p>
          <a:p>
            <a:r>
              <a:rPr lang="en-IN" dirty="0"/>
              <a:t>The component structure makes the code reusable</a:t>
            </a:r>
          </a:p>
          <a:p>
            <a:r>
              <a:rPr lang="en-IN" dirty="0"/>
              <a:t>Inbuilt capabilities like validation, routing etc makes development easier.</a:t>
            </a:r>
          </a:p>
          <a:p>
            <a:r>
              <a:rPr lang="en-IN" dirty="0"/>
              <a:t>Unit testable</a:t>
            </a:r>
          </a:p>
          <a:p>
            <a:r>
              <a:rPr lang="en-IN" dirty="0"/>
              <a:t>Developed by google. Uses typescript for Microsoft.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58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9B08-BE1A-A33C-6ED5-120A63B1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ngif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FFE8-FD26-B836-829E-23879B2E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conditionally display content based on a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41D21-E70A-3636-2760-156E678D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3309257"/>
            <a:ext cx="5285573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1B6B-5CF2-D9CA-0B98-A657A201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ngswitch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2CD8-91AF-D949-F2D9-4A4E8005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conditionally display different content based on multiple conditions. It's similar to the switch statement in JavaScript.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9AF71-0555-C4F6-30A0-7F248D75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6" y="3346877"/>
            <a:ext cx="6166410" cy="2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9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C8B0-D0EC-AA31-80EF-83CC524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ngstyle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A21F-DD80-4EFF-1180-983EA4A8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to set styles dynamically 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to add style dynamically at run time</a:t>
            </a:r>
          </a:p>
          <a:p>
            <a:endParaRPr lang="en-US" dirty="0">
              <a:solidFill>
                <a:srgbClr val="0C0D0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&lt;div [</a:t>
            </a:r>
            <a:r>
              <a:rPr lang="en-IN" b="0" i="0" dirty="0" err="1">
                <a:solidFill>
                  <a:srgbClr val="DF3079"/>
                </a:solidFill>
                <a:effectLst/>
                <a:latin typeface="Söhne Mono"/>
              </a:rPr>
              <a:t>ngStyle</a:t>
            </a: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]=</a:t>
            </a:r>
            <a:r>
              <a:rPr lang="en-IN" b="0" i="0" dirty="0">
                <a:solidFill>
                  <a:srgbClr val="00A67D"/>
                </a:solidFill>
                <a:effectLst/>
                <a:latin typeface="Söhne Mono"/>
              </a:rPr>
              <a:t>"{ '</a:t>
            </a:r>
            <a:r>
              <a:rPr lang="en-IN" b="0" i="0" dirty="0" err="1">
                <a:solidFill>
                  <a:srgbClr val="00A67D"/>
                </a:solidFill>
                <a:effectLst/>
                <a:latin typeface="Söhne Mono"/>
              </a:rPr>
              <a:t>color</a:t>
            </a:r>
            <a:r>
              <a:rPr lang="en-IN" b="0" i="0" dirty="0">
                <a:solidFill>
                  <a:srgbClr val="00A67D"/>
                </a:solidFill>
                <a:effectLst/>
                <a:latin typeface="Söhne Mono"/>
              </a:rPr>
              <a:t>': </a:t>
            </a:r>
            <a:r>
              <a:rPr lang="en-IN" b="0" i="0" dirty="0" err="1">
                <a:solidFill>
                  <a:srgbClr val="00A67D"/>
                </a:solidFill>
                <a:effectLst/>
                <a:latin typeface="Söhne Mono"/>
              </a:rPr>
              <a:t>isError</a:t>
            </a:r>
            <a:r>
              <a:rPr lang="en-IN" b="0" i="0" dirty="0">
                <a:solidFill>
                  <a:srgbClr val="00A67D"/>
                </a:solidFill>
                <a:effectLst/>
                <a:latin typeface="Söhne Mono"/>
              </a:rPr>
              <a:t> ? 'red' : 'black', 'font-</a:t>
            </a:r>
            <a:r>
              <a:rPr lang="en-IN" b="0" i="0" dirty="0" err="1">
                <a:solidFill>
                  <a:srgbClr val="00A67D"/>
                </a:solidFill>
                <a:effectLst/>
                <a:latin typeface="Söhne Mono"/>
              </a:rPr>
              <a:t>size.px</a:t>
            </a:r>
            <a:r>
              <a:rPr lang="en-IN" b="0" i="0" dirty="0">
                <a:solidFill>
                  <a:srgbClr val="00A67D"/>
                </a:solidFill>
                <a:effectLst/>
                <a:latin typeface="Söhne Mono"/>
              </a:rPr>
              <a:t>': </a:t>
            </a:r>
            <a:r>
              <a:rPr lang="en-IN" b="0" i="0" dirty="0" err="1">
                <a:solidFill>
                  <a:srgbClr val="00A67D"/>
                </a:solidFill>
                <a:effectLst/>
                <a:latin typeface="Söhne Mono"/>
              </a:rPr>
              <a:t>isDisabled</a:t>
            </a:r>
            <a:r>
              <a:rPr lang="en-IN" b="0" i="0" dirty="0">
                <a:solidFill>
                  <a:srgbClr val="00A67D"/>
                </a:solidFill>
                <a:effectLst/>
                <a:latin typeface="Söhne Mono"/>
              </a:rPr>
              <a:t> ? '14' : '16' }"</a:t>
            </a: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&gt;This is another styled div.&lt;/div&gt;</a:t>
            </a:r>
          </a:p>
          <a:p>
            <a:pPr marL="0" indent="0">
              <a:buNone/>
            </a:pPr>
            <a:r>
              <a:rPr lang="en-IN" dirty="0">
                <a:latin typeface="Söhne Mono"/>
              </a:rPr>
              <a:t>in </a:t>
            </a:r>
            <a:r>
              <a:rPr lang="en-IN" dirty="0" err="1">
                <a:latin typeface="Söhne Mono"/>
              </a:rPr>
              <a:t>ts</a:t>
            </a:r>
            <a:r>
              <a:rPr lang="en-IN" dirty="0">
                <a:latin typeface="Söhne Mono"/>
              </a:rPr>
              <a:t> file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DF3079"/>
                </a:solidFill>
                <a:effectLst/>
                <a:latin typeface="Söhne Mono"/>
              </a:rPr>
              <a:t>isError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Boolean</a:t>
            </a:r>
            <a:r>
              <a:rPr lang="en-US" dirty="0">
                <a:latin typeface="Söhne Mono"/>
              </a:rPr>
              <a:t>=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true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DF3079"/>
                </a:solidFill>
                <a:effectLst/>
                <a:latin typeface="Söhne Mono"/>
              </a:rPr>
              <a:t>isDisabled</a:t>
            </a:r>
            <a:r>
              <a:rPr lang="en-US" dirty="0">
                <a:latin typeface="Söhne Mono"/>
              </a:rPr>
              <a:t>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E9950C"/>
                </a:solidFill>
                <a:effectLst/>
                <a:latin typeface="Söhne Mono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=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false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573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0671-A358-4236-8362-48C7F936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NgClass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501C-50FA-5716-4237-4BBF8F5C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add some class dynamically at run time but class also holds some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css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content, so indirectly you are also adding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css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here dynamically</a:t>
            </a:r>
          </a:p>
          <a:p>
            <a:pPr marL="0" indent="0">
              <a:buNone/>
            </a:pPr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]="{ 'error': </a:t>
            </a:r>
            <a:r>
              <a:rPr lang="en-US" dirty="0" err="1"/>
              <a:t>isError</a:t>
            </a:r>
            <a:r>
              <a:rPr lang="en-US" dirty="0"/>
              <a:t>, 'disabled': </a:t>
            </a:r>
            <a:r>
              <a:rPr lang="en-US" dirty="0" err="1"/>
              <a:t>isDisabled</a:t>
            </a:r>
            <a:r>
              <a:rPr lang="en-US" dirty="0"/>
              <a:t> }"&gt;This is a styled div.&lt;/div&gt;</a:t>
            </a:r>
          </a:p>
          <a:p>
            <a:pPr marL="0" indent="0">
              <a:buNone/>
            </a:pPr>
            <a:r>
              <a:rPr lang="en-IN" dirty="0"/>
              <a:t>.error{</a:t>
            </a:r>
          </a:p>
          <a:p>
            <a:pPr marL="0" indent="0">
              <a:buNone/>
            </a:pPr>
            <a:r>
              <a:rPr lang="en-IN" dirty="0" err="1"/>
              <a:t>Color:red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.disabled{</a:t>
            </a:r>
          </a:p>
          <a:p>
            <a:pPr marL="0" indent="0">
              <a:buNone/>
            </a:pPr>
            <a:r>
              <a:rPr lang="en-IN" dirty="0" err="1"/>
              <a:t>Color:white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351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B34B-369E-5580-5752-E2F96810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life 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76D4-A53E-03AE-547D-88FE42DB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Life cycle hooks : methods that angular invokes on directives and components as it creates, changes and destroys them.</a:t>
            </a:r>
          </a:p>
          <a:p>
            <a:r>
              <a:rPr lang="en-IN" dirty="0"/>
              <a:t>Once a new component class is instantiated, angular calls multiple methods.</a:t>
            </a:r>
          </a:p>
          <a:p>
            <a:r>
              <a:rPr lang="en-IN" dirty="0"/>
              <a:t>When angular application starts, it creates and renders the root component.</a:t>
            </a:r>
          </a:p>
          <a:p>
            <a:r>
              <a:rPr lang="en-IN" dirty="0"/>
              <a:t>Then it creates and renders the children and its children.</a:t>
            </a:r>
          </a:p>
          <a:p>
            <a:r>
              <a:rPr lang="en-IN" dirty="0"/>
              <a:t>After loading, starts to render the view ( checks input properties, evaluate data bindings and render the projected content, etc)</a:t>
            </a:r>
          </a:p>
          <a:p>
            <a:r>
              <a:rPr lang="en-IN" dirty="0"/>
              <a:t>Also removes component from </a:t>
            </a:r>
            <a:r>
              <a:rPr lang="en-IN" dirty="0" err="1"/>
              <a:t>dom</a:t>
            </a:r>
            <a:r>
              <a:rPr lang="en-IN" dirty="0"/>
              <a:t> when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364381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E4F6-669E-6987-A2DE-F1E9C056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detection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BD02-FBB0-DFC6-34D4-A9F443C4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4"/>
          </a:xfrm>
        </p:spPr>
        <p:txBody>
          <a:bodyPr/>
          <a:lstStyle/>
          <a:p>
            <a:r>
              <a:rPr lang="en-IN" dirty="0"/>
              <a:t>Mechanism by which angular keeps the template in sink with component</a:t>
            </a:r>
          </a:p>
          <a:p>
            <a:r>
              <a:rPr lang="en-IN" dirty="0"/>
              <a:t>&lt;div&gt; Hello {{name}} &lt;/div&gt;</a:t>
            </a:r>
          </a:p>
          <a:p>
            <a:r>
              <a:rPr lang="en-IN" dirty="0"/>
              <a:t>How does angular know, when the name property change? The change detection cycle is </a:t>
            </a:r>
            <a:r>
              <a:rPr lang="en-IN" dirty="0" err="1"/>
              <a:t>runned</a:t>
            </a:r>
            <a:r>
              <a:rPr lang="en-IN" dirty="0"/>
              <a:t>.</a:t>
            </a:r>
          </a:p>
          <a:p>
            <a:r>
              <a:rPr lang="en-IN" dirty="0"/>
              <a:t>During the cycle, it checks every </a:t>
            </a:r>
            <a:r>
              <a:rPr lang="en-IN" dirty="0" err="1"/>
              <a:t>binded</a:t>
            </a:r>
            <a:r>
              <a:rPr lang="en-IN" dirty="0"/>
              <a:t> property in the component class, if any change it updates the dom.</a:t>
            </a:r>
          </a:p>
          <a:p>
            <a:r>
              <a:rPr lang="en-IN" dirty="0"/>
              <a:t>Life cycle hooks are raised during this cycle.</a:t>
            </a:r>
          </a:p>
        </p:txBody>
      </p:sp>
    </p:spTree>
    <p:extLst>
      <p:ext uri="{BB962C8B-B14F-4D97-AF65-F5344CB8AC3E}">
        <p14:creationId xmlns:p14="http://schemas.microsoft.com/office/powerpoint/2010/main" val="168580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1136-88E0-1B14-667C-D24D5E59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8A61-61B9-EF7D-B5DD-E8E93FB4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Life cycle of component begins when angular creates the component</a:t>
            </a:r>
          </a:p>
          <a:p>
            <a:r>
              <a:rPr lang="en-IN" dirty="0"/>
              <a:t>First method invoked-&gt; constructor</a:t>
            </a:r>
          </a:p>
          <a:p>
            <a:r>
              <a:rPr lang="en-IN" dirty="0"/>
              <a:t>It is neither life cycle hook nor specific to angular. It is </a:t>
            </a:r>
            <a:r>
              <a:rPr lang="en-IN" dirty="0" err="1"/>
              <a:t>js</a:t>
            </a:r>
            <a:r>
              <a:rPr lang="en-IN" dirty="0"/>
              <a:t> feature, a method invoked when class is created.</a:t>
            </a:r>
          </a:p>
          <a:p>
            <a:r>
              <a:rPr lang="en-IN" dirty="0"/>
              <a:t>When constructor is called, none of components input properties are updated and available to use</a:t>
            </a:r>
          </a:p>
          <a:p>
            <a:r>
              <a:rPr lang="en-IN" dirty="0"/>
              <a:t>Child components are not constructed</a:t>
            </a:r>
          </a:p>
          <a:p>
            <a:r>
              <a:rPr lang="en-IN" dirty="0"/>
              <a:t>Used to inject the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1365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lifecycle of an Angular Component | by Dev | Ed | Ak | Medium">
            <a:extLst>
              <a:ext uri="{FF2B5EF4-FFF2-40B4-BE49-F238E27FC236}">
                <a16:creationId xmlns:a16="http://schemas.microsoft.com/office/drawing/2014/main" id="{78F7B432-F414-3D8B-AD29-2D5FA504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58" y="990600"/>
            <a:ext cx="8055428" cy="52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87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A898-53D4-3FA6-2EEE-645C924C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A766-06D2-FB31-8DDE-29E927E6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Functions that adds metadata to the class, members, services</a:t>
            </a:r>
          </a:p>
          <a:p>
            <a:r>
              <a:rPr lang="en-IN" dirty="0"/>
              <a:t>Class decorator : @Component, @NgModule</a:t>
            </a:r>
          </a:p>
          <a:p>
            <a:r>
              <a:rPr lang="en-IN" dirty="0"/>
              <a:t>Property decorator : @Input, @Output</a:t>
            </a:r>
          </a:p>
          <a:p>
            <a:r>
              <a:rPr lang="en-IN" dirty="0"/>
              <a:t>Method decorator : @HostListner</a:t>
            </a:r>
          </a:p>
          <a:p>
            <a:r>
              <a:rPr lang="en-IN" dirty="0"/>
              <a:t>Parameter decorator : @Inject</a:t>
            </a:r>
          </a:p>
        </p:txBody>
      </p:sp>
    </p:spTree>
    <p:extLst>
      <p:ext uri="{BB962C8B-B14F-4D97-AF65-F5344CB8AC3E}">
        <p14:creationId xmlns:p14="http://schemas.microsoft.com/office/powerpoint/2010/main" val="318604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8CD7-BF40-1974-6909-E22D85CA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Angular uses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C398-EE34-C732-B95D-466CE901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script is superset of </a:t>
            </a:r>
            <a:r>
              <a:rPr lang="en-IN" dirty="0" err="1"/>
              <a:t>javascript</a:t>
            </a:r>
            <a:r>
              <a:rPr lang="en-IN" dirty="0"/>
              <a:t>. So, every </a:t>
            </a:r>
            <a:r>
              <a:rPr lang="en-IN" dirty="0" err="1"/>
              <a:t>js</a:t>
            </a:r>
            <a:r>
              <a:rPr lang="en-IN" dirty="0"/>
              <a:t> code can be converted into type script.</a:t>
            </a:r>
          </a:p>
          <a:p>
            <a:r>
              <a:rPr lang="en-IN" dirty="0"/>
              <a:t>Type script is strongly typed.</a:t>
            </a:r>
          </a:p>
          <a:p>
            <a:r>
              <a:rPr lang="en-IN" dirty="0"/>
              <a:t>Errors can be identified at compile time </a:t>
            </a:r>
          </a:p>
          <a:p>
            <a:r>
              <a:rPr lang="en-IN" dirty="0"/>
              <a:t>Have object oriented features like interface, which we don’t have in </a:t>
            </a:r>
            <a:r>
              <a:rPr lang="en-IN" dirty="0" err="1"/>
              <a:t>javascript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C77D4-F062-B60F-F3A2-C61F35620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44" y="4379197"/>
            <a:ext cx="2768742" cy="136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EC962-9245-408F-6879-9C45CED0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69" y="4391897"/>
            <a:ext cx="2749691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A885-BFAC-828B-18C5-02A4F6A4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folder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A2F3-A2A2-E81E-9C60-DE4DFCE4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Node_modules</a:t>
            </a:r>
            <a:r>
              <a:rPr lang="en-IN" dirty="0"/>
              <a:t> : third party libraries from </a:t>
            </a:r>
            <a:r>
              <a:rPr lang="en-IN" dirty="0" err="1"/>
              <a:t>npm</a:t>
            </a:r>
            <a:r>
              <a:rPr lang="en-IN" dirty="0"/>
              <a:t>. (for development purpose). Not present in production </a:t>
            </a:r>
          </a:p>
          <a:p>
            <a:r>
              <a:rPr lang="en-IN" dirty="0" err="1"/>
              <a:t>Package.json</a:t>
            </a:r>
            <a:r>
              <a:rPr lang="en-IN" dirty="0"/>
              <a:t> : project related configuration</a:t>
            </a:r>
          </a:p>
          <a:p>
            <a:r>
              <a:rPr lang="en-IN" dirty="0"/>
              <a:t>When we share a project, </a:t>
            </a:r>
            <a:r>
              <a:rPr lang="en-IN" dirty="0" err="1"/>
              <a:t>node_modules</a:t>
            </a:r>
            <a:r>
              <a:rPr lang="en-IN" dirty="0"/>
              <a:t> wont be passed.</a:t>
            </a:r>
          </a:p>
          <a:p>
            <a:r>
              <a:rPr lang="en-IN" dirty="0"/>
              <a:t>Then to run the project, </a:t>
            </a:r>
            <a:r>
              <a:rPr lang="en-IN" dirty="0" err="1"/>
              <a:t>npm</a:t>
            </a:r>
            <a:r>
              <a:rPr lang="en-IN" dirty="0"/>
              <a:t> install command should be used, which goes to </a:t>
            </a:r>
            <a:r>
              <a:rPr lang="en-IN" dirty="0" err="1"/>
              <a:t>package.json</a:t>
            </a:r>
            <a:r>
              <a:rPr lang="en-IN" dirty="0"/>
              <a:t> and installs all the modules needed.</a:t>
            </a:r>
          </a:p>
          <a:p>
            <a:r>
              <a:rPr lang="en-IN" dirty="0" err="1"/>
              <a:t>Angular.json</a:t>
            </a:r>
            <a:r>
              <a:rPr lang="en-IN" dirty="0"/>
              <a:t> : all configurations for angular project</a:t>
            </a:r>
          </a:p>
          <a:p>
            <a:r>
              <a:rPr lang="en-IN" dirty="0"/>
              <a:t>Package-</a:t>
            </a:r>
            <a:r>
              <a:rPr lang="en-IN" dirty="0" err="1"/>
              <a:t>lock.json</a:t>
            </a:r>
            <a:r>
              <a:rPr lang="en-IN" dirty="0"/>
              <a:t>: where all the versions are registered.</a:t>
            </a:r>
          </a:p>
          <a:p>
            <a:r>
              <a:rPr lang="en-IN" dirty="0" err="1"/>
              <a:t>Src</a:t>
            </a:r>
            <a:r>
              <a:rPr lang="en-IN" dirty="0"/>
              <a:t> : components are present</a:t>
            </a:r>
          </a:p>
        </p:txBody>
      </p:sp>
    </p:spTree>
    <p:extLst>
      <p:ext uri="{BB962C8B-B14F-4D97-AF65-F5344CB8AC3E}">
        <p14:creationId xmlns:p14="http://schemas.microsoft.com/office/powerpoint/2010/main" val="330662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5447-9A46-5F40-5E38-3FA900E7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Bootstrapping Angular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E9B7-45BD-21A5-1928-1A701A4C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Bootstrapping : initialising or loading the angular application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278EC-74AE-0853-A13E-91EE37EF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86" y="2550472"/>
            <a:ext cx="7188569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3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7704-826C-61F1-6908-85DB5AB6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4B1C-9D14-6423-14B6-0ED643A8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 : component based </a:t>
            </a:r>
            <a:r>
              <a:rPr lang="en-IN" dirty="0" err="1"/>
              <a:t>js</a:t>
            </a:r>
            <a:r>
              <a:rPr lang="en-IN" dirty="0"/>
              <a:t> framework for building client-side application</a:t>
            </a:r>
          </a:p>
          <a:p>
            <a:r>
              <a:rPr lang="en-IN" dirty="0"/>
              <a:t>A component is piece of user interface</a:t>
            </a:r>
          </a:p>
          <a:p>
            <a:r>
              <a:rPr lang="en-IN" dirty="0"/>
              <a:t>Every angular app -&gt; </a:t>
            </a:r>
            <a:r>
              <a:rPr lang="en-IN" dirty="0" err="1"/>
              <a:t>atleast</a:t>
            </a:r>
            <a:r>
              <a:rPr lang="en-IN" dirty="0"/>
              <a:t> one component</a:t>
            </a:r>
          </a:p>
          <a:p>
            <a:r>
              <a:rPr lang="en-IN" dirty="0"/>
              <a:t>Angular application -&gt; a tree of components</a:t>
            </a:r>
          </a:p>
          <a:p>
            <a:r>
              <a:rPr lang="en-IN" dirty="0"/>
              <a:t>Combining all components forms a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EFF8C-D75A-C704-84FA-2B0EE071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67" y="3178561"/>
            <a:ext cx="4330923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7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0D2B-F686-CF9B-3879-D18222C6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711C-D328-64B8-DB56-14EFA048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typescript class and export it</a:t>
            </a:r>
          </a:p>
          <a:p>
            <a:r>
              <a:rPr lang="en-IN" dirty="0"/>
              <a:t>Decorate the class with @Component decorator</a:t>
            </a:r>
          </a:p>
          <a:p>
            <a:r>
              <a:rPr lang="en-IN" dirty="0"/>
              <a:t>Declare the class in main module</a:t>
            </a:r>
          </a:p>
          <a:p>
            <a:pPr marL="0" indent="0">
              <a:buNone/>
            </a:pPr>
            <a:r>
              <a:rPr lang="en-IN" dirty="0"/>
              <a:t> (or)</a:t>
            </a:r>
          </a:p>
          <a:p>
            <a:pPr marL="0" indent="0">
              <a:buNone/>
            </a:pPr>
            <a:r>
              <a:rPr lang="en-IN" dirty="0"/>
              <a:t>In angular CLI : ng generate component header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97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68BB-F679-8529-4860-5B138BD6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7E7D3-0070-689E-6BCB-350B89BDD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2093976"/>
            <a:ext cx="4758941" cy="249827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05BF9-25DA-841F-4661-F11525DE6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30" y="2093976"/>
            <a:ext cx="4506686" cy="24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0002-43C7-1A36-85B6-7174B60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82C2-0771-0DD7-1260-3D3D3FDC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 us to communicate between a component class and its corresponding view template and vice versa</a:t>
            </a:r>
          </a:p>
          <a:p>
            <a:r>
              <a:rPr lang="en-IN" dirty="0"/>
              <a:t>One way data binding : data can be passed from component to view or vice versa</a:t>
            </a:r>
          </a:p>
          <a:p>
            <a:r>
              <a:rPr lang="en-IN" dirty="0"/>
              <a:t>Two way data binding : class to view and view to component class. It is a combination of property and event binding</a:t>
            </a:r>
          </a:p>
        </p:txBody>
      </p:sp>
    </p:spTree>
    <p:extLst>
      <p:ext uri="{BB962C8B-B14F-4D97-AF65-F5344CB8AC3E}">
        <p14:creationId xmlns:p14="http://schemas.microsoft.com/office/powerpoint/2010/main" val="2667679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774</TotalTime>
  <Words>909</Words>
  <Application>Microsoft Office PowerPoint</Application>
  <PresentationFormat>Widescreen</PresentationFormat>
  <Paragraphs>117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Rockwell</vt:lpstr>
      <vt:lpstr>Rockwell Condensed</vt:lpstr>
      <vt:lpstr>Söhne Mono</vt:lpstr>
      <vt:lpstr>Wingdings</vt:lpstr>
      <vt:lpstr>Wood Type</vt:lpstr>
      <vt:lpstr>ANgular</vt:lpstr>
      <vt:lpstr>What is Angular</vt:lpstr>
      <vt:lpstr>Why Angular uses typescript?</vt:lpstr>
      <vt:lpstr>Project folder and structure</vt:lpstr>
      <vt:lpstr>Bootstrapping Angular Application</vt:lpstr>
      <vt:lpstr>What is component</vt:lpstr>
      <vt:lpstr>Create a component</vt:lpstr>
      <vt:lpstr>View template</vt:lpstr>
      <vt:lpstr>Data binding</vt:lpstr>
      <vt:lpstr>One way data binding</vt:lpstr>
      <vt:lpstr>Two way data binding</vt:lpstr>
      <vt:lpstr>String interpolation</vt:lpstr>
      <vt:lpstr>Event Binding</vt:lpstr>
      <vt:lpstr>Two way data binding</vt:lpstr>
      <vt:lpstr>directives</vt:lpstr>
      <vt:lpstr>Component directive</vt:lpstr>
      <vt:lpstr>Attribute directive</vt:lpstr>
      <vt:lpstr>Structural directives</vt:lpstr>
      <vt:lpstr>ngfor</vt:lpstr>
      <vt:lpstr>ngif</vt:lpstr>
      <vt:lpstr>ngswitch</vt:lpstr>
      <vt:lpstr>ngstyle</vt:lpstr>
      <vt:lpstr>NgClass</vt:lpstr>
      <vt:lpstr>Angular life cycle hooks</vt:lpstr>
      <vt:lpstr>Change detection cycle</vt:lpstr>
      <vt:lpstr>constructor</vt:lpstr>
      <vt:lpstr>PowerPoint Presentation</vt:lpstr>
      <vt:lpstr>decorators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Nikhita Palla</dc:creator>
  <cp:lastModifiedBy>Nikhita Palla</cp:lastModifiedBy>
  <cp:revision>7</cp:revision>
  <dcterms:created xsi:type="dcterms:W3CDTF">2024-02-21T17:00:58Z</dcterms:created>
  <dcterms:modified xsi:type="dcterms:W3CDTF">2024-02-22T07:11:41Z</dcterms:modified>
</cp:coreProperties>
</file>