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35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82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6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53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846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4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9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4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4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B862B3-8CE0-4B26-8E7B-39B77DECE2BB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F488EF-76D8-45CA-946C-009711D52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0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803-3F8A-3509-104E-249E7D7D0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DOT 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358F4-14A1-69C9-9915-973CC1632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Palla Nikhita</a:t>
            </a:r>
          </a:p>
        </p:txBody>
      </p:sp>
    </p:spTree>
    <p:extLst>
      <p:ext uri="{BB962C8B-B14F-4D97-AF65-F5344CB8AC3E}">
        <p14:creationId xmlns:p14="http://schemas.microsoft.com/office/powerpoint/2010/main" val="332087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F164-AA85-BA8A-8477-23B4ABCF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69" y="174171"/>
            <a:ext cx="10018713" cy="1752599"/>
          </a:xfrm>
        </p:spPr>
        <p:txBody>
          <a:bodyPr/>
          <a:lstStyle/>
          <a:p>
            <a:r>
              <a:rPr lang="en-IN" dirty="0"/>
              <a:t>Applications using dotnet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695E-7898-B86B-9362-B45EA707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9429"/>
            <a:ext cx="10018713" cy="4724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Web applications : asp </a:t>
            </a:r>
            <a:r>
              <a:rPr lang="en-IN" dirty="0" err="1"/>
              <a:t>.net</a:t>
            </a:r>
            <a:r>
              <a:rPr lang="en-IN" dirty="0"/>
              <a:t> core(using </a:t>
            </a:r>
            <a:r>
              <a:rPr lang="en-IN" dirty="0" err="1"/>
              <a:t>mvc</a:t>
            </a:r>
            <a:r>
              <a:rPr lang="en-IN" dirty="0"/>
              <a:t>), razor using </a:t>
            </a:r>
            <a:r>
              <a:rPr lang="en-IN" dirty="0" err="1"/>
              <a:t>c#</a:t>
            </a:r>
            <a:r>
              <a:rPr lang="en-IN" dirty="0"/>
              <a:t> and type script</a:t>
            </a:r>
          </a:p>
          <a:p>
            <a:r>
              <a:rPr lang="en-IN" dirty="0"/>
              <a:t>Mobile :</a:t>
            </a:r>
            <a:r>
              <a:rPr lang="en-US" dirty="0"/>
              <a:t>Xamarin allows developers to build native iOS, Android, Windows, and macOS apps on a shared .NET codebase.</a:t>
            </a:r>
          </a:p>
          <a:p>
            <a:r>
              <a:rPr lang="en-US" dirty="0"/>
              <a:t>Desktop applications : windows forms</a:t>
            </a:r>
          </a:p>
          <a:p>
            <a:r>
              <a:rPr lang="en-IN" dirty="0"/>
              <a:t> </a:t>
            </a:r>
            <a:r>
              <a:rPr lang="en-US" dirty="0"/>
              <a:t>Microservices architecture is supported in .NET Core, which allows cross-platform services</a:t>
            </a:r>
          </a:p>
          <a:p>
            <a:r>
              <a:rPr lang="en-US" dirty="0"/>
              <a:t>.NET Core's modularity, lightweight, and flexibility make it easier to deploy .NET Core apps into containers.</a:t>
            </a:r>
          </a:p>
          <a:p>
            <a:r>
              <a:rPr lang="en-US" dirty="0"/>
              <a:t> .NET Core and C# apps can be deployed on Azure via Visual Studio 2019.</a:t>
            </a:r>
          </a:p>
          <a:p>
            <a:r>
              <a:rPr lang="en-US" dirty="0"/>
              <a:t>Supports IOT development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Games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07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8CD3-F3CF-AAEA-B770-E5B068A6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254" y="293914"/>
            <a:ext cx="10018713" cy="1186542"/>
          </a:xfrm>
        </p:spPr>
        <p:txBody>
          <a:bodyPr/>
          <a:lstStyle/>
          <a:p>
            <a:r>
              <a:rPr lang="en-IN" dirty="0"/>
              <a:t>Dotnet core Architecture</a:t>
            </a:r>
          </a:p>
        </p:txBody>
      </p:sp>
      <p:pic>
        <p:nvPicPr>
          <p:cNvPr id="1026" name="Picture 2" descr="What is .NET Core | .NET Core Architecture | Working | Career Growth">
            <a:extLst>
              <a:ext uri="{FF2B5EF4-FFF2-40B4-BE49-F238E27FC236}">
                <a16:creationId xmlns:a16="http://schemas.microsoft.com/office/drawing/2014/main" id="{DED51465-1535-8F6C-F374-C720ABE6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676402"/>
            <a:ext cx="8239125" cy="458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5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3D53-66F8-6988-047D-45448974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7458"/>
            <a:ext cx="10018713" cy="1752599"/>
          </a:xfrm>
        </p:spPr>
        <p:txBody>
          <a:bodyPr/>
          <a:lstStyle/>
          <a:p>
            <a:r>
              <a:rPr lang="en-IN" dirty="0"/>
              <a:t>Core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52E8-DFBD-FB1E-D759-87F7015C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0057"/>
            <a:ext cx="10018713" cy="3701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runtime component of .NET Core.</a:t>
            </a:r>
          </a:p>
          <a:p>
            <a:r>
              <a:rPr lang="en-US" dirty="0"/>
              <a:t>responsible for executing managed code</a:t>
            </a:r>
          </a:p>
          <a:p>
            <a:r>
              <a:rPr lang="en-US" dirty="0"/>
              <a:t>Cross platform compatibility</a:t>
            </a:r>
          </a:p>
          <a:p>
            <a:r>
              <a:rPr lang="en-US" dirty="0"/>
              <a:t>JIT Compilation (convert Intermediate Language (IL) code into native machine code at runtime)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Type System</a:t>
            </a:r>
          </a:p>
          <a:p>
            <a:r>
              <a:rPr lang="en-US" dirty="0"/>
              <a:t>Extensibility</a:t>
            </a:r>
          </a:p>
          <a:p>
            <a:r>
              <a:rPr lang="en-IN" dirty="0"/>
              <a:t>Performance Optimisation</a:t>
            </a:r>
          </a:p>
        </p:txBody>
      </p:sp>
    </p:spTree>
    <p:extLst>
      <p:ext uri="{BB962C8B-B14F-4D97-AF65-F5344CB8AC3E}">
        <p14:creationId xmlns:p14="http://schemas.microsoft.com/office/powerpoint/2010/main" val="146881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98C-6BED-4E75-FA5C-E8D56A5C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Class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D52F-06D9-672E-1D5A-2CEF21D6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BCL provides a rich set of APIs and types for common programming tasks, such as file I/O, networking, collections, and cryptography.</a:t>
            </a:r>
          </a:p>
          <a:p>
            <a:r>
              <a:rPr lang="en-US" dirty="0"/>
              <a:t>It includes classes, interfaces, and value types that developers can use to build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0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71C3-42DF-92BF-588A-6C6379BE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CoreFX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C88E-8BF2-115F-5D03-DFF3B424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CoreFX</a:t>
            </a:r>
            <a:r>
              <a:rPr lang="en-US" dirty="0"/>
              <a:t> is a set of foundational libraries that extend the functionality of the BCL and provide additional APIs for building cross-platform applications.</a:t>
            </a:r>
          </a:p>
          <a:p>
            <a:r>
              <a:rPr lang="en-US" dirty="0"/>
              <a:t>It includes libraries for tasks such as XML processing, JSON serialization, cryptography, and parallel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51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D40B-D8C7-B017-A604-88B5C2DC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D45-4945-696B-F3D6-6AB9120F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is a cross-platform framework for building web applications and services.</a:t>
            </a:r>
          </a:p>
          <a:p>
            <a:r>
              <a:rPr lang="en-US" dirty="0"/>
              <a:t>ASP.NET Core is built on top of .NET Core and provides support for building both MVC (Model-View-Controller) and API-based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61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DE3A-5263-631A-C292-A635FB0D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3285"/>
            <a:ext cx="10018713" cy="729343"/>
          </a:xfrm>
        </p:spPr>
        <p:txBody>
          <a:bodyPr/>
          <a:lstStyle/>
          <a:p>
            <a:r>
              <a:rPr lang="en-IN" dirty="0"/>
              <a:t>Project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63D7-DF26-B877-7CFD-24D055AB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2744"/>
            <a:ext cx="10018713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Controllers: Contains your MVC controller classes. These handle incoming requests, process user input, and return appropriate responses.</a:t>
            </a:r>
          </a:p>
          <a:p>
            <a:r>
              <a:rPr lang="en-US" dirty="0"/>
              <a:t>Views: Contains the views (HTML templates) that are rendered to generate the user interface. Views typically contain HTML markup along with C# code to dynamically generate content.</a:t>
            </a:r>
          </a:p>
          <a:p>
            <a:r>
              <a:rPr lang="en-US" dirty="0"/>
              <a:t>Models: Contains your model classes, which represent the data used by your application. Models are typically plain C# classes that define the structure of your data.</a:t>
            </a:r>
          </a:p>
          <a:p>
            <a:r>
              <a:rPr lang="en-US" dirty="0" err="1"/>
              <a:t>wwwroot</a:t>
            </a:r>
            <a:r>
              <a:rPr lang="en-US" dirty="0"/>
              <a:t>: Contains static files such as CSS, JavaScript, images, etc., that are served directly to clients.</a:t>
            </a:r>
          </a:p>
          <a:p>
            <a:r>
              <a:rPr lang="en-US" dirty="0" err="1"/>
              <a:t>Startup.cs</a:t>
            </a:r>
            <a:r>
              <a:rPr lang="en-US" dirty="0"/>
              <a:t>: Contains the configuration code for your ASP.NET Core application, including middleware configuration, dependency injection setup, and routing configuration.</a:t>
            </a:r>
          </a:p>
          <a:p>
            <a:r>
              <a:rPr lang="en-US" dirty="0" err="1"/>
              <a:t>appsettings.json</a:t>
            </a:r>
            <a:r>
              <a:rPr lang="en-US" dirty="0"/>
              <a:t>: Contains configuration settings for your application, such as connection strings, API keys,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24FB-7A3B-0A7A-B784-A2BF2CE3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dotnet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238D-F629-48F7-46FF-A92ED747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Free, Open source, modular, cross platform framework developed by Microsoft.</a:t>
            </a:r>
          </a:p>
          <a:p>
            <a:r>
              <a:rPr lang="en-IN" dirty="0"/>
              <a:t>Re-Implementation of </a:t>
            </a:r>
            <a:r>
              <a:rPr lang="en-IN" dirty="0" err="1"/>
              <a:t>.net</a:t>
            </a:r>
            <a:r>
              <a:rPr lang="en-IN" dirty="0"/>
              <a:t> framework to be more lightweight, flexible and modular</a:t>
            </a:r>
          </a:p>
          <a:p>
            <a:r>
              <a:rPr lang="en-US" dirty="0"/>
              <a:t>Includes a runtime, a set of libraries, and a development environment that supports multiple programming languages such as C#, Visual Basic, and F#.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6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BF6A-FFA8-6D6E-C1A9-27E02545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IN" dirty="0"/>
              <a:t>Why Dotnet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51D9-4186-EF53-0E4B-EF3981BE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21971"/>
            <a:ext cx="10018713" cy="431074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Dotnet framework has many limitations that are solved by dotnet core:</a:t>
            </a:r>
          </a:p>
          <a:p>
            <a:r>
              <a:rPr lang="en-IN" dirty="0" err="1"/>
              <a:t>Crossplatform</a:t>
            </a:r>
            <a:r>
              <a:rPr lang="en-IN" dirty="0"/>
              <a:t> compatibility : Can run in other operating system, other than windows</a:t>
            </a:r>
          </a:p>
          <a:p>
            <a:r>
              <a:rPr lang="en-IN" dirty="0"/>
              <a:t>Performance : Improved startup time and memory usage.</a:t>
            </a:r>
          </a:p>
          <a:p>
            <a:r>
              <a:rPr lang="en-IN" dirty="0"/>
              <a:t>Open source where the </a:t>
            </a:r>
            <a:r>
              <a:rPr lang="en-IN" dirty="0" err="1"/>
              <a:t>.net</a:t>
            </a:r>
            <a:r>
              <a:rPr lang="en-IN" dirty="0"/>
              <a:t> framework is not an open source software</a:t>
            </a:r>
          </a:p>
          <a:p>
            <a:r>
              <a:rPr lang="en-IN" dirty="0"/>
              <a:t>Because of its light weight nature, it is best suited to build cloud based applications(uses less resources)</a:t>
            </a:r>
          </a:p>
          <a:p>
            <a:r>
              <a:rPr lang="en-IN" dirty="0"/>
              <a:t>Has support for different moder frameworks like the Angular, react</a:t>
            </a:r>
          </a:p>
          <a:p>
            <a:r>
              <a:rPr lang="en-IN" dirty="0"/>
              <a:t>Modularity and flexibility (Include only necessary libraries for application and flexible to be included in modern development practices like micro services and containerisation</a:t>
            </a:r>
          </a:p>
        </p:txBody>
      </p:sp>
    </p:spTree>
    <p:extLst>
      <p:ext uri="{BB962C8B-B14F-4D97-AF65-F5344CB8AC3E}">
        <p14:creationId xmlns:p14="http://schemas.microsoft.com/office/powerpoint/2010/main" val="304733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5C28-F797-3CB8-0DD9-7AC744B5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Dotnet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A6B5-AFF7-00B4-36CD-4E4980C9D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739" y="2285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Free and open source</a:t>
            </a:r>
          </a:p>
          <a:p>
            <a:r>
              <a:rPr lang="en-IN" dirty="0"/>
              <a:t>Cross Platform</a:t>
            </a:r>
          </a:p>
          <a:p>
            <a:r>
              <a:rPr lang="en-IN" dirty="0"/>
              <a:t>Sharable</a:t>
            </a:r>
          </a:p>
          <a:p>
            <a:r>
              <a:rPr lang="en-IN" dirty="0"/>
              <a:t>Modern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Light Weight</a:t>
            </a:r>
          </a:p>
          <a:p>
            <a:r>
              <a:rPr lang="en-IN" dirty="0"/>
              <a:t>Friendly</a:t>
            </a:r>
          </a:p>
        </p:txBody>
      </p:sp>
    </p:spTree>
    <p:extLst>
      <p:ext uri="{BB962C8B-B14F-4D97-AF65-F5344CB8AC3E}">
        <p14:creationId xmlns:p14="http://schemas.microsoft.com/office/powerpoint/2010/main" val="37034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A848-4E38-EBB6-434A-CD1B7162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and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8EA5-627C-BC2B-88BB-63E958DB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44487"/>
            <a:ext cx="10018713" cy="3646714"/>
          </a:xfrm>
        </p:spPr>
        <p:txBody>
          <a:bodyPr>
            <a:normAutofit/>
          </a:bodyPr>
          <a:lstStyle/>
          <a:p>
            <a:r>
              <a:rPr lang="en-IN" dirty="0"/>
              <a:t>Dotnet core source code available in GitHub</a:t>
            </a:r>
          </a:p>
          <a:p>
            <a:r>
              <a:rPr lang="en-IN" dirty="0"/>
              <a:t>Any developer can get involved in dotnet core development</a:t>
            </a:r>
          </a:p>
          <a:p>
            <a:r>
              <a:rPr lang="en-IN" dirty="0"/>
              <a:t>Thousands of active developers are adding code, fixing bugs and issues</a:t>
            </a:r>
          </a:p>
          <a:p>
            <a:r>
              <a:rPr lang="en-IN" dirty="0"/>
              <a:t>Non-profit organisation called </a:t>
            </a:r>
            <a:r>
              <a:rPr lang="en-IN" dirty="0" err="1"/>
              <a:t>.net</a:t>
            </a:r>
            <a:r>
              <a:rPr lang="en-IN" dirty="0"/>
              <a:t> foundation manages </a:t>
            </a:r>
            <a:r>
              <a:rPr lang="en-IN" dirty="0" err="1"/>
              <a:t>.net</a:t>
            </a:r>
            <a:r>
              <a:rPr lang="en-IN" dirty="0"/>
              <a:t> core.</a:t>
            </a:r>
          </a:p>
          <a:p>
            <a:r>
              <a:rPr lang="en-IN" dirty="0"/>
              <a:t>More than 60,000 employees and 3700 companies are supporting the dotnet ecosystem.</a:t>
            </a:r>
          </a:p>
          <a:p>
            <a:r>
              <a:rPr lang="en-IN" dirty="0"/>
              <a:t>Licensed under Apache Licenses</a:t>
            </a:r>
          </a:p>
        </p:txBody>
      </p:sp>
    </p:spTree>
    <p:extLst>
      <p:ext uri="{BB962C8B-B14F-4D97-AF65-F5344CB8AC3E}">
        <p14:creationId xmlns:p14="http://schemas.microsoft.com/office/powerpoint/2010/main" val="16377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D361-9F00-053B-D38A-6BCB999A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626C-6FE8-F316-303E-965C8F8B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and runs on Windows, macOS, and Linux operating systems. </a:t>
            </a:r>
          </a:p>
          <a:p>
            <a:r>
              <a:rPr lang="en-US" dirty="0"/>
              <a:t>.NET Core is consistent across architecture, including x64, x86, and ARM.</a:t>
            </a:r>
          </a:p>
          <a:p>
            <a:r>
              <a:rPr lang="en-US" dirty="0"/>
              <a:t>The same assemblies and libraries can be imported and used on multiple platforms. </a:t>
            </a:r>
          </a:p>
          <a:p>
            <a:r>
              <a:rPr lang="en-US" dirty="0"/>
              <a:t>The assemblies and libraries are built using one of the .NET languages, C#, VB.NET, or F#.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4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D450-754C-953C-5D8C-D9671DB3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5DB3-6E9E-E26E-5356-7F007275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one consistent API model written in .NET Standard that is common to all .NET applications.</a:t>
            </a:r>
          </a:p>
          <a:p>
            <a:r>
              <a:rPr lang="en-US" dirty="0"/>
              <a:t>The same API or library can be used with multiple platforms in multiple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08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49AA-8F6B-5485-BB61-2DBB1C7A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0CFF-1710-5E8C-9C7E-639E7F47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8543"/>
            <a:ext cx="10018713" cy="3842657"/>
          </a:xfrm>
        </p:spPr>
        <p:txBody>
          <a:bodyPr>
            <a:normAutofit/>
          </a:bodyPr>
          <a:lstStyle/>
          <a:p>
            <a:r>
              <a:rPr lang="en-IN" dirty="0"/>
              <a:t>Mobile friendly</a:t>
            </a:r>
          </a:p>
          <a:p>
            <a:r>
              <a:rPr lang="en-IN" dirty="0"/>
              <a:t>Build once run everywhere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High performance</a:t>
            </a:r>
          </a:p>
          <a:p>
            <a:r>
              <a:rPr lang="en-IN" dirty="0"/>
              <a:t>Supports IOT devices and gaming consoles</a:t>
            </a:r>
          </a:p>
          <a:p>
            <a:r>
              <a:rPr lang="en-US" dirty="0"/>
              <a:t> object-oriented and modular programming, generics, collections, lambdas, Language Integrated Query (LINQ), and asynchronous programming, which makes developers productive.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73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6BEC-DC98-025A-7D58-C503DE28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characteristics of </a:t>
            </a:r>
            <a:r>
              <a:rPr lang="en-IN" dirty="0" err="1"/>
              <a:t>.net</a:t>
            </a:r>
            <a:r>
              <a:rPr lang="en-IN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C60B-C69F-F9CC-0C78-6EB46C99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</a:t>
            </a:r>
          </a:p>
          <a:p>
            <a:r>
              <a:rPr lang="en-IN" dirty="0"/>
              <a:t>Light weight</a:t>
            </a:r>
          </a:p>
          <a:p>
            <a:r>
              <a:rPr lang="en-IN" dirty="0"/>
              <a:t>Friendly</a:t>
            </a:r>
          </a:p>
        </p:txBody>
      </p:sp>
    </p:spTree>
    <p:extLst>
      <p:ext uri="{BB962C8B-B14F-4D97-AF65-F5344CB8AC3E}">
        <p14:creationId xmlns:p14="http://schemas.microsoft.com/office/powerpoint/2010/main" val="411290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2936</TotalTime>
  <Words>856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DOT NET CORE</vt:lpstr>
      <vt:lpstr>What is dotnet Core?</vt:lpstr>
      <vt:lpstr>Why Dotnet Core?</vt:lpstr>
      <vt:lpstr>Characteristics of Dotnet core</vt:lpstr>
      <vt:lpstr>Free and Open source</vt:lpstr>
      <vt:lpstr>Cross Platform</vt:lpstr>
      <vt:lpstr>Sharable</vt:lpstr>
      <vt:lpstr>Modern</vt:lpstr>
      <vt:lpstr>Other characteristics of .net core</vt:lpstr>
      <vt:lpstr>Applications using dotnet core</vt:lpstr>
      <vt:lpstr>Dotnet core Architecture</vt:lpstr>
      <vt:lpstr>Core CLR</vt:lpstr>
      <vt:lpstr>Base Class Library</vt:lpstr>
      <vt:lpstr>CoreFX</vt:lpstr>
      <vt:lpstr>ASP.NET Core</vt:lpstr>
      <vt:lpstr>Project file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NET CORE</dc:title>
  <dc:creator>Nikhita Palla</dc:creator>
  <cp:lastModifiedBy>Nikhita Palla</cp:lastModifiedBy>
  <cp:revision>1</cp:revision>
  <dcterms:created xsi:type="dcterms:W3CDTF">2024-02-19T16:13:48Z</dcterms:created>
  <dcterms:modified xsi:type="dcterms:W3CDTF">2024-02-21T17:10:30Z</dcterms:modified>
</cp:coreProperties>
</file>