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4454012" y="1219200"/>
            <a:ext cx="7737988" cy="526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Power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SIH1389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 develop centralized information security .Log-collection facility or security operation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centre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(soc) in the power sector, considering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cEA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cybersecurity (Power Sector)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Guideliness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2021 to keep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Ir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and or networking System isolated and air-gapped. Blockchain &amp; Cybersecurity.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Tech-Savvies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Harsh Thakur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C-36022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Lakshmi Narayan College Of Technology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Blockchain and Cybersecurity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29425" y="2046425"/>
            <a:ext cx="6666000" cy="458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The Idea is create Log Analyzer Tool which helps us to collect the Log Information of a network and specifically look for any compromises that lead to OT(Operational Technology) exploitation.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Also the Log analyzer tool will provide you the general log information for many other common issues other than OT. (i.e. Other Services misconfiguration, Sensitive Data Exposure)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The Log Analyzer Tool uses the smart integration to check for the problems identified from the fetched logs. Mainly used popular Public Vulnerabilites DBs (exploitdb, nvd, osvdb, etc.)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The logs will be stored securely in the centralized system’s Database  in the Encrypted and Compressed Form.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The Logs reports are customizable by the UI options presented in the Log Analyzer Application, also the by default a smart report will appear on the dashboard.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7177450" y="3429000"/>
            <a:ext cx="4881300" cy="315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library for Fetching Vulnerable Application’s Information: </a:t>
            </a:r>
            <a:r>
              <a:rPr lang="en-US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pyExploitDb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</a:t>
            </a:r>
            <a:r>
              <a:rPr lang="en-US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Javascript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Web-UI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Python-Scripting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Parsing and Filtering Logs Data.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NoSQL Database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Storing Encrypted and Compressed Logs Information.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Online Tools Integration (</a:t>
            </a:r>
            <a:r>
              <a:rPr lang="en-US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ipinfo, shodan, various OSINT tools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700" y="386340"/>
            <a:ext cx="4881300" cy="248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The Log analyzer tools useful for checking the common flaws in the infrastructure network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It also helps you to monitor the status of the services and helps in any optimal changes that can be done.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Keeps you updated with the Security and helps you to keep a track of all activities happened in the infrastructure working hours.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have the backup of all logs for professional conveniency.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Helps you in the Smart Study of all tech stack connected in the network, of which information is appeared in the logs.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The assessment of logs will provide you precaution for avoiding any potential threat and breach in the OT or any network system.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Platform Independent: Can be easily setup on any OS (Windows, Linux or Mac)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Required Applications: Python, Browser, Web-Server (apache, xampp for windows)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796412" y="2330245"/>
            <a:ext cx="11641393" cy="59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 : Type Your Name Here : </a:t>
            </a:r>
            <a:r>
              <a:rPr lang="en-US" sz="1200" b="1" dirty="0">
                <a:solidFill>
                  <a:schemeClr val="tx1"/>
                </a:solidFill>
              </a:rPr>
              <a:t>Harsh thakur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Course –</a:t>
            </a:r>
            <a:r>
              <a:rPr lang="en-US" sz="1200" dirty="0" err="1"/>
              <a:t>B.Tech</a:t>
            </a:r>
            <a:r>
              <a:rPr lang="en-US" sz="1200" dirty="0"/>
              <a:t>	                                                                                                      Branch - CSE - AIML 	                                          Year -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 : Type Your Name Here : </a:t>
            </a:r>
            <a:r>
              <a:rPr lang="en-US" sz="1200" b="1" dirty="0" err="1">
                <a:solidFill>
                  <a:schemeClr val="tx1"/>
                </a:solidFill>
              </a:rPr>
              <a:t>Durin</a:t>
            </a:r>
            <a:r>
              <a:rPr lang="en-US" sz="1200" b="1" dirty="0">
                <a:solidFill>
                  <a:schemeClr val="tx1"/>
                </a:solidFill>
              </a:rPr>
              <a:t> Lalwani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Course –</a:t>
            </a:r>
            <a:r>
              <a:rPr lang="en-US" sz="1200" dirty="0" err="1"/>
              <a:t>B.Tech</a:t>
            </a:r>
            <a:r>
              <a:rPr lang="en-US" sz="1200" dirty="0"/>
              <a:t>	                                                                                                      Branch - CSE - AIML	                                          Year - II	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 : Type Your Name Here : </a:t>
            </a:r>
            <a:r>
              <a:rPr lang="en-US" sz="1200" b="1" dirty="0">
                <a:solidFill>
                  <a:schemeClr val="tx1"/>
                </a:solidFill>
              </a:rPr>
              <a:t>Aniket Patel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Course</a:t>
            </a:r>
            <a:r>
              <a:rPr lang="en-US" sz="1600" dirty="0"/>
              <a:t> </a:t>
            </a:r>
            <a:r>
              <a:rPr lang="en-US" sz="1200" dirty="0"/>
              <a:t>–</a:t>
            </a:r>
            <a:r>
              <a:rPr lang="en-US" sz="1200" dirty="0" err="1"/>
              <a:t>B</a:t>
            </a:r>
            <a:r>
              <a:rPr lang="en-US" sz="1600" dirty="0" err="1"/>
              <a:t>.</a:t>
            </a:r>
            <a:r>
              <a:rPr lang="en-US" sz="1200" dirty="0" err="1"/>
              <a:t>Tech</a:t>
            </a:r>
            <a:r>
              <a:rPr lang="en-US" sz="1200" dirty="0"/>
              <a:t>	                                                                                                      Branch - CSE - AIML	                                          Year -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 : Type Your Name Here : </a:t>
            </a:r>
            <a:r>
              <a:rPr lang="en-US" sz="1200" b="1" dirty="0" err="1">
                <a:solidFill>
                  <a:schemeClr val="tx1"/>
                </a:solidFill>
              </a:rPr>
              <a:t>Nikhita</a:t>
            </a:r>
            <a:r>
              <a:rPr lang="en-US" sz="1200" b="1" dirty="0">
                <a:solidFill>
                  <a:schemeClr val="tx1"/>
                </a:solidFill>
              </a:rPr>
              <a:t> Das 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Course –</a:t>
            </a:r>
            <a:r>
              <a:rPr lang="en-US" sz="1200" dirty="0" err="1"/>
              <a:t>B.Tech</a:t>
            </a:r>
            <a:r>
              <a:rPr lang="en-US" sz="1200" dirty="0"/>
              <a:t>	                                                                                                      Branch - CSE - AIML	                                          Year -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 : Type Your Name Here : </a:t>
            </a:r>
            <a:r>
              <a:rPr lang="en-US" sz="1200" b="1" dirty="0" err="1">
                <a:solidFill>
                  <a:schemeClr val="tx1"/>
                </a:solidFill>
              </a:rPr>
              <a:t>Kratika</a:t>
            </a:r>
            <a:r>
              <a:rPr lang="en-US" sz="1200" b="1" dirty="0">
                <a:solidFill>
                  <a:schemeClr val="tx1"/>
                </a:solidFill>
              </a:rPr>
              <a:t> Yadav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Course –</a:t>
            </a:r>
            <a:r>
              <a:rPr lang="en-US" sz="1200" dirty="0" err="1"/>
              <a:t>B.Tech</a:t>
            </a:r>
            <a:r>
              <a:rPr lang="en-US" sz="1200" dirty="0"/>
              <a:t>	                                                                                                      Branch - CSE - AIML	                                          Year -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 : Type Your Name Here : </a:t>
            </a:r>
            <a:r>
              <a:rPr lang="en-US" sz="1200" b="1" dirty="0">
                <a:solidFill>
                  <a:schemeClr val="tx1"/>
                </a:solidFill>
              </a:rPr>
              <a:t>Nikhil Prasad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Course –</a:t>
            </a:r>
            <a:r>
              <a:rPr lang="en-US" sz="1200" dirty="0" err="1"/>
              <a:t>B.Tech</a:t>
            </a:r>
            <a:r>
              <a:rPr lang="en-US" sz="1200" dirty="0"/>
              <a:t>	                                                                                                      Branch - CSE - AIML	                                          Year -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</a:t>
            </a:r>
            <a:r>
              <a:rPr lang="en-US" sz="1200" b="1">
                <a:solidFill>
                  <a:srgbClr val="804160"/>
                </a:solidFill>
              </a:rPr>
              <a:t>1 Name 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Franklin Gothic</vt:lpstr>
      <vt:lpstr>Libre Franklin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Arpna Traders</cp:lastModifiedBy>
  <cp:revision>1</cp:revision>
  <dcterms:modified xsi:type="dcterms:W3CDTF">2023-10-08T18:18:02Z</dcterms:modified>
</cp:coreProperties>
</file>