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1604-BC84-F547-BB00-0CAFD01C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348D-1540-5C42-96B3-B53053E18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573C-59FA-B142-A171-39265968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E50E-8398-E446-B084-1E4DA95A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876E-A0D8-0B4B-8683-287F9EA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D6D8-330F-0F46-B291-CA97BE17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70B47-000B-0A4E-9636-D648EF93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2567-9750-F243-8B74-5A406837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1F50-B59A-0F43-8E9A-8D59244A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F908-2B57-3D49-8A94-AE6E09A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8C036-677B-E84E-851F-ABF61CAF9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62B9-95A4-F24C-9039-034271D7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5938-D43D-4844-84FA-701A887D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8801-7641-CC49-8416-F6EF54A5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505B-5C22-E240-8464-93379C99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FD5C-B641-F445-952B-1227E44E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5EC9-7552-6947-BB27-4FAACD40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00E4-8989-FD45-A6B9-210830EB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B6D8-C737-2548-9021-1FAA0503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3F14-D526-A045-A743-FCB9A6CB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EBAC-5656-264E-97F5-0CC340A4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765A-2328-514D-BEE8-D88B284CA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BEF5-7EAB-9E41-8D2E-68127EB5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2A45-1B4C-F342-8E6D-A7B003A3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D3B9-B2EB-5144-A32B-B3E0029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7863-73F4-9A4E-B95E-7689C68E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AD37-35C0-8D47-B3A2-4D4E8DFA4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4B99-7354-CC46-80D3-A9F3A333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8149-9D38-8B43-A3AC-165985C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48C5-A3ED-8A43-B028-71A6077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F3333-607C-A249-A7D4-ED74905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C07E-6D1A-FB4A-9352-B02F166D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972F-58E0-F44F-AADC-5997E6D8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8C2A4-330F-8345-8D93-B0F496F6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14544-9A1A-CF44-BBFA-48B7204CB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FB3F-D844-F144-8C12-863CF3716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EB04D-BF81-9946-A815-BCA6D22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BF02D-467F-184A-812E-73AFB363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23B72-185E-574F-A262-FA1CD30E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473C-A21F-1C47-8667-10175367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1D912-AFFE-F645-8BB2-FE00AB8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B6ACD-4781-FC4E-911A-B2CA332F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FB9E1-8BC4-274F-A9C2-15E1BBF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4D056-7FDF-F642-A50C-FAE2285F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E7DD4-BC82-0F49-8A9A-93364656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DD42-4B8A-0C46-AC59-C02C5D19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1D-0039-444A-91E1-B87A166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7A02-1014-2B4C-9A21-69C30AF5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B1B8-6EC6-8048-9529-A07DDF87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46D0-3750-9143-8D57-0AC570BE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B499-1FFA-0543-A7E7-DAD56FB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70C1-87A5-1A4D-9740-0BA29DE5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6D26-1C49-9248-A8F6-D644238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A5D8-D9E0-C649-9905-356AB2F6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48AF-7DBC-9D4B-8C87-7FDB9393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1298-DC90-934A-BB11-97FB502C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847D6-C62C-1542-A910-6C1D6726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D0CBD-6E5B-DA4C-8A71-13BFDC2C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B4C45-D226-9047-9FE2-161B560C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656C-1E48-1146-A0BA-3A66F67E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0CCC-7991-3145-BA47-E81077E1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A95F-3949-144E-9B49-570606887046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D877-D361-9F43-BBD8-6E857A5D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FF2E-0108-4848-BB2A-01C335FD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BAE7-F1A4-5A4B-A771-E72A0EBB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9B776-0153-784E-9C8E-53760496E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8802"/>
              </p:ext>
            </p:extLst>
          </p:nvPr>
        </p:nvGraphicFramePr>
        <p:xfrm>
          <a:off x="479643" y="386992"/>
          <a:ext cx="10426962" cy="26042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46139">
                  <a:extLst>
                    <a:ext uri="{9D8B030D-6E8A-4147-A177-3AD203B41FA5}">
                      <a16:colId xmlns:a16="http://schemas.microsoft.com/office/drawing/2014/main" val="2700824771"/>
                    </a:ext>
                  </a:extLst>
                </a:gridCol>
                <a:gridCol w="1260763">
                  <a:extLst>
                    <a:ext uri="{9D8B030D-6E8A-4147-A177-3AD203B41FA5}">
                      <a16:colId xmlns:a16="http://schemas.microsoft.com/office/drawing/2014/main" val="3019319656"/>
                    </a:ext>
                  </a:extLst>
                </a:gridCol>
                <a:gridCol w="1761796">
                  <a:extLst>
                    <a:ext uri="{9D8B030D-6E8A-4147-A177-3AD203B41FA5}">
                      <a16:colId xmlns:a16="http://schemas.microsoft.com/office/drawing/2014/main" val="1935026484"/>
                    </a:ext>
                  </a:extLst>
                </a:gridCol>
                <a:gridCol w="1489566">
                  <a:extLst>
                    <a:ext uri="{9D8B030D-6E8A-4147-A177-3AD203B41FA5}">
                      <a16:colId xmlns:a16="http://schemas.microsoft.com/office/drawing/2014/main" val="2960430516"/>
                    </a:ext>
                  </a:extLst>
                </a:gridCol>
                <a:gridCol w="1489566">
                  <a:extLst>
                    <a:ext uri="{9D8B030D-6E8A-4147-A177-3AD203B41FA5}">
                      <a16:colId xmlns:a16="http://schemas.microsoft.com/office/drawing/2014/main" val="1174619842"/>
                    </a:ext>
                  </a:extLst>
                </a:gridCol>
                <a:gridCol w="1489566">
                  <a:extLst>
                    <a:ext uri="{9D8B030D-6E8A-4147-A177-3AD203B41FA5}">
                      <a16:colId xmlns:a16="http://schemas.microsoft.com/office/drawing/2014/main" val="3805936304"/>
                    </a:ext>
                  </a:extLst>
                </a:gridCol>
                <a:gridCol w="1489566">
                  <a:extLst>
                    <a:ext uri="{9D8B030D-6E8A-4147-A177-3AD203B41FA5}">
                      <a16:colId xmlns:a16="http://schemas.microsoft.com/office/drawing/2014/main" val="2863227278"/>
                    </a:ext>
                  </a:extLst>
                </a:gridCol>
              </a:tblGrid>
              <a:tr h="25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prot_id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degree_centrality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degree_centrality</a:t>
                      </a:r>
                      <a:r>
                        <a:rPr lang="en-US" sz="1000" u="none" strike="noStrike" dirty="0">
                          <a:effectLst/>
                        </a:rPr>
                        <a:t> in human </a:t>
                      </a:r>
                      <a:r>
                        <a:rPr lang="en-US" sz="1000" u="none" strike="noStrike" dirty="0" err="1">
                          <a:effectLst/>
                        </a:rPr>
                        <a:t>ppi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closeness_centrality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closeness_centrality</a:t>
                      </a:r>
                      <a:r>
                        <a:rPr lang="en-US" sz="1000" u="none" strike="noStrike" dirty="0">
                          <a:effectLst/>
                        </a:rPr>
                        <a:t> in human </a:t>
                      </a:r>
                      <a:r>
                        <a:rPr lang="en-US" sz="1000" u="none" strike="noStrike" dirty="0" err="1">
                          <a:effectLst/>
                        </a:rPr>
                        <a:t>ppi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subgraph_centrality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subgraph centrality in human </a:t>
                      </a:r>
                      <a:r>
                        <a:rPr lang="en-US" sz="1000" u="none" strike="noStrike" dirty="0" err="1">
                          <a:effectLst/>
                        </a:rPr>
                        <a:t>ppi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9" marR="7889" marT="7889" marB="0" anchor="b"/>
                </a:tc>
                <a:extLst>
                  <a:ext uri="{0D108BD9-81ED-4DB2-BD59-A6C34878D82A}">
                    <a16:rowId xmlns:a16="http://schemas.microsoft.com/office/drawing/2014/main" val="275207043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9606.ENSP00000369373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0.006852926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0.35329174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4.75E+108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0.006592827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0.353187724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4.75E+108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495209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9606.ENSP00000362994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0.004253568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0.34571415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3.19E+108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0.004116921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0.345683112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3.19E+108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972676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9606.ENSP00000345702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0.003768844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0.350746634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1.20E+107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0.003631792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0.350707882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1.20E+107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476439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9606.ENSP00000345206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0.009656652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0.363904555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5.08E+109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0.009424958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0.36384946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5.08E+109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279280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9606.ENSP00000340330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0.023542001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0.381802582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6.36E+110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0.023447537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0.381769875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6.36E+110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964469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9606.ENSP00000262238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0.014963142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0.373448928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3.18E+110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0.014861295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0.373396909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3.18E+110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128952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9606.ENSP00000262105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0.010873462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0.372900236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1.68E+110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0.010757829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0.372866248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1.68E+110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10414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9606.ENSP00000252996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0.012851986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0.360902648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2.31E+109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0.012718601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0.360853239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2.31E+109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330665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9606.ENSP00000239938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0.010561423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0.360853693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8.24E+108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0.010344828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0.360797849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8.24E+108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73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43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Nikhita Damaraju</dc:creator>
  <cp:lastModifiedBy>Nikhita Damaraju</cp:lastModifiedBy>
  <cp:revision>1</cp:revision>
  <cp:lastPrinted>2019-04-19T20:15:45Z</cp:lastPrinted>
  <dcterms:created xsi:type="dcterms:W3CDTF">2019-04-19T20:08:39Z</dcterms:created>
  <dcterms:modified xsi:type="dcterms:W3CDTF">2019-04-19T20:15:50Z</dcterms:modified>
</cp:coreProperties>
</file>