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7"/>
  </p:normalViewPr>
  <p:slideViewPr>
    <p:cSldViewPr snapToGrid="0" snapToObjects="1">
      <p:cViewPr varScale="1">
        <p:scale>
          <a:sx n="75" d="100"/>
          <a:sy n="75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13F6-8997-DE4D-A223-9B754628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40BE-4F66-DB48-9504-EC8E7ADB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2750-4256-6F4A-BA72-939F3239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24F2-C6CA-6B40-A8C5-2B27D6BC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375D-EE4B-0F4E-938B-0F3C75DF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B393-C906-0242-BBF1-6B1B6BFB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E1B6-7810-664A-B573-31865A4D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3FD3-8298-2446-8A66-9C85A270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D7EE-A677-8B4B-8C92-83444281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48C4-B4FA-1048-9095-DAF86D73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C54B2-63FB-1644-9345-B48859FB7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05A35-993E-5A45-9C66-70909BE7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CBCB-5288-594E-A4A0-BCA5119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DB9E-55D7-924D-9D20-1B5E3529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EAA3-D69D-EB40-8BED-AC30C5F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612A-8840-374C-9C7B-F5116C72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20BD-D7C3-6948-A62B-B8F347F0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C772-D8E2-694C-AD11-CF61D907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493C-46E5-1142-B9BC-8A0CD49F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8FF3-86D9-A840-8003-699A1D1F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CD3-E4A4-1846-BDB6-BFD48663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7D86-FBC2-B543-8516-36EC0A156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D53D-53BE-B74B-B561-292F7F5A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FB8-4D6C-8342-91E5-08CB1331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757A-02AE-8E42-8007-14F2453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622C-784B-3745-81E1-C042EA41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8E1-3009-864E-AC79-94C19BFFB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68F4C-4D23-1B4E-A887-E2898CBE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36D5-DD55-FA4D-9C7D-FA606661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391B-4F86-1A4B-9850-511DB472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DBF6-0A74-0949-A93F-A5B98AA9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AB57-C4DE-5D45-9B5C-67B18FE9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A72A-1824-7345-BFEB-610BABD8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FB1D9-8623-2D4D-819F-3108A2B3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D156-3CD8-684E-8E50-1EBF90A5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EB4EA-0EF2-2D4C-B126-98811C04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DFD6D-ED25-F44E-BC94-4EFCC8AE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CD84-E13A-2646-B5DA-630D8E5C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EED71-30FA-E942-8916-31814B12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2AF2-BDE3-B143-A713-7815CB2A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EEE4D-7B98-B94E-88F4-41CE3007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9D17-6860-F74A-A2FD-D140DCB1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347AE-4710-7A4A-814D-1A45620F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18EF6-630F-E04F-AFD1-69041A7B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A97E8-B423-5C4A-BDEA-1197151E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6339-0038-4B40-9CDC-1CD6E0DE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8DE9-AB4F-C14A-A602-630CBDFC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FB2B-216F-6C46-81F4-705046DD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3D06-845B-1C47-ADCC-D4028EC41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F6B9C-202B-824B-BC83-6E70691A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009A-1035-AE46-B180-8F3EBEFF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8DA9-29B0-5142-9296-02589E22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2D2-8903-CF41-9016-5AD089A3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BD30B-70EA-FB43-9F09-701CDD73D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AB622-B49A-754E-91BA-2467A1E2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E688-82C4-2748-A08A-DA529598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219E-9987-2D4E-BB3D-3216E39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07D3-C412-8C48-ADFC-B0F1CA45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CB4E3-32C3-0147-81BD-8E7E3DFF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AC008-5889-BB42-B608-AD73646D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8731-D769-5642-9B17-5B2E7099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4646-A08C-C04E-90E9-DF801335B75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06C9-500F-3B43-8F1F-210CD093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216E-3041-0F4F-B05F-E18DA8142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EA5-6FCC-EA4A-854B-A99D5DA53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CD999-50D0-4447-8CED-2F36900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" y="286327"/>
            <a:ext cx="3979527" cy="2455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AD0F6-8D55-AD47-B03B-49EBC4E9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68" y="286327"/>
            <a:ext cx="3920132" cy="245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5B656-E46D-8F4F-B4D3-CD8AC622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00" y="286327"/>
            <a:ext cx="3644188" cy="2455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FF032-E89A-6842-A531-53F68F7A4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40" y="3302000"/>
            <a:ext cx="3974690" cy="248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3EB5F1-F32C-4746-8521-C0603AE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30" y="3302000"/>
            <a:ext cx="3974690" cy="248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7EA25A-F563-DF4C-8C5F-E49211AE5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882" y="3302000"/>
            <a:ext cx="3694906" cy="248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4B6EF6-0739-EB45-8843-4389B2A5F361}"/>
              </a:ext>
            </a:extLst>
          </p:cNvPr>
          <p:cNvSpPr txBox="1"/>
          <p:nvPr/>
        </p:nvSpPr>
        <p:spPr>
          <a:xfrm>
            <a:off x="219940" y="152400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DB81-4AB6-9342-9D27-E45FA2578DD8}"/>
              </a:ext>
            </a:extLst>
          </p:cNvPr>
          <p:cNvSpPr txBox="1"/>
          <p:nvPr/>
        </p:nvSpPr>
        <p:spPr>
          <a:xfrm>
            <a:off x="4368768" y="152400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F939-CD4D-2B4B-95E7-F6DB5A3FE2FE}"/>
              </a:ext>
            </a:extLst>
          </p:cNvPr>
          <p:cNvSpPr txBox="1"/>
          <p:nvPr/>
        </p:nvSpPr>
        <p:spPr>
          <a:xfrm>
            <a:off x="8169320" y="184727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20476-4242-634A-8FD1-C9ED68BEB398}"/>
              </a:ext>
            </a:extLst>
          </p:cNvPr>
          <p:cNvSpPr txBox="1"/>
          <p:nvPr/>
        </p:nvSpPr>
        <p:spPr>
          <a:xfrm>
            <a:off x="371465" y="3149661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55C41-0CC4-3440-BA17-64A88E81764F}"/>
              </a:ext>
            </a:extLst>
          </p:cNvPr>
          <p:cNvSpPr txBox="1"/>
          <p:nvPr/>
        </p:nvSpPr>
        <p:spPr>
          <a:xfrm>
            <a:off x="4368767" y="3117334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84CE0-73FB-BD4B-8C47-3AD46C4784CE}"/>
              </a:ext>
            </a:extLst>
          </p:cNvPr>
          <p:cNvSpPr txBox="1"/>
          <p:nvPr/>
        </p:nvSpPr>
        <p:spPr>
          <a:xfrm>
            <a:off x="8114760" y="3149661"/>
            <a:ext cx="4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08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Nikhita Damaraju</dc:creator>
  <cp:lastModifiedBy>Nikhita Damaraju</cp:lastModifiedBy>
  <cp:revision>1</cp:revision>
  <cp:lastPrinted>2019-04-19T19:57:30Z</cp:lastPrinted>
  <dcterms:created xsi:type="dcterms:W3CDTF">2019-04-19T19:53:25Z</dcterms:created>
  <dcterms:modified xsi:type="dcterms:W3CDTF">2019-04-19T19:57:38Z</dcterms:modified>
</cp:coreProperties>
</file>