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F9017-5FFA-4703-B4CD-51CD516445E8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815C5-A781-49AA-A8C5-D6BF3E8AD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4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A815C5-A781-49AA-A8C5-D6BF3E8AD1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1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C16B-DA49-4685-ADE3-D7FF454D5FA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C1FF9844-AA99-48CF-B2BC-AB872AEC602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C16B-DA49-4685-ADE3-D7FF454D5FA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9844-AA99-48CF-B2BC-AB872AEC6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C16B-DA49-4685-ADE3-D7FF454D5FA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9844-AA99-48CF-B2BC-AB872AEC6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C16B-DA49-4685-ADE3-D7FF454D5FA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9844-AA99-48CF-B2BC-AB872AEC60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C16B-DA49-4685-ADE3-D7FF454D5FA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9844-AA99-48CF-B2BC-AB872AEC602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C16B-DA49-4685-ADE3-D7FF454D5FA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9844-AA99-48CF-B2BC-AB872AEC60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C16B-DA49-4685-ADE3-D7FF454D5FA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9844-AA99-48CF-B2BC-AB872AEC602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C16B-DA49-4685-ADE3-D7FF454D5FA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9844-AA99-48CF-B2BC-AB872AEC6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C16B-DA49-4685-ADE3-D7FF454D5FA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9844-AA99-48CF-B2BC-AB872AEC602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7A7C16B-DA49-4685-ADE3-D7FF454D5FA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1FF9844-AA99-48CF-B2BC-AB872AEC602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7C16B-DA49-4685-ADE3-D7FF454D5FA9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9844-AA99-48CF-B2BC-AB872AEC60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9844-AA99-48CF-B2BC-AB872AEC602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7A7C16B-DA49-4685-ADE3-D7FF454D5FA9}" type="datetimeFigureOut">
              <a:rPr lang="en-US" smtClean="0"/>
              <a:t>9/7/2019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4800"/>
            <a:ext cx="3352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My Future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2133600"/>
            <a:ext cx="7848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itchFamily="34" charset="0"/>
              </a:rPr>
              <a:t>A next gen website for next gen India</a:t>
            </a:r>
            <a:endParaRPr lang="en-US" sz="3200" dirty="0">
              <a:latin typeface="Arial Black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7800" y="5375564"/>
            <a:ext cx="33954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cap="none" spc="50" dirty="0" smtClean="0">
                <a:ln w="11430"/>
                <a:solidFill>
                  <a:srgbClr val="FFFF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 Black" pitchFamily="34" charset="0"/>
              </a:rPr>
              <a:t>Team Trojan</a:t>
            </a:r>
            <a:endParaRPr lang="en-US" sz="3600" b="1" cap="none" spc="50" dirty="0">
              <a:ln w="11430"/>
              <a:solidFill>
                <a:srgbClr val="FFFF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8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77091"/>
            <a:ext cx="4422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Problem Faced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2438400"/>
            <a:ext cx="7315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4000" dirty="0" smtClean="0">
                <a:latin typeface="Arial Black" pitchFamily="34" charset="0"/>
              </a:rPr>
              <a:t>Lack of awareness.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4000" dirty="0">
              <a:latin typeface="Arial Black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4000" dirty="0" smtClean="0">
                <a:latin typeface="Arial Black" pitchFamily="34" charset="0"/>
              </a:rPr>
              <a:t>Financial limitations.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4000" dirty="0">
              <a:latin typeface="Arial Black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4000" dirty="0" smtClean="0">
                <a:latin typeface="Arial Black" pitchFamily="34" charset="0"/>
              </a:rPr>
              <a:t>Social Pressure</a:t>
            </a:r>
            <a:endParaRPr lang="en-US" sz="4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15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04800"/>
            <a:ext cx="53021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Solution Provided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1981200"/>
            <a:ext cx="8305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Black" pitchFamily="34" charset="0"/>
              </a:rPr>
              <a:t>A website that will give clear and elaborate idea about the career options available for students in various academic fields that are accessible in multiple institutions across the nation.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87509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152400"/>
            <a:ext cx="54900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Technologies Used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905000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3600" dirty="0" smtClean="0">
                <a:latin typeface="Arial Black" pitchFamily="34" charset="0"/>
              </a:rPr>
              <a:t>HTML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3600" dirty="0">
              <a:latin typeface="Arial Black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sz="3600" dirty="0" smtClean="0">
              <a:latin typeface="Arial Black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3600" dirty="0" smtClean="0">
                <a:latin typeface="Arial Black" pitchFamily="34" charset="0"/>
              </a:rPr>
              <a:t>CSS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sz="3600" dirty="0">
              <a:latin typeface="Arial Black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sz="3600" dirty="0" smtClean="0">
              <a:latin typeface="Arial Black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sz="3600" dirty="0" smtClean="0">
                <a:latin typeface="Arial Black" pitchFamily="34" charset="0"/>
              </a:rPr>
              <a:t>JAVA SCRIPT</a:t>
            </a:r>
            <a:endParaRPr lang="en-US" sz="3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9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81000"/>
            <a:ext cx="293170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Overview</a:t>
            </a:r>
          </a:p>
          <a:p>
            <a:pPr algn="ctr"/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1524000"/>
            <a:ext cx="3200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CAREER GUIDANCE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46482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SCIENCE	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56264" y="46482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COMMERCE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8400" y="4648200"/>
            <a:ext cx="1905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ARTS</a:t>
            </a:r>
            <a:endParaRPr lang="en-US" dirty="0"/>
          </a:p>
        </p:txBody>
      </p:sp>
      <p:cxnSp>
        <p:nvCxnSpPr>
          <p:cNvPr id="10" name="Straight Connector 9"/>
          <p:cNvCxnSpPr>
            <a:stCxn id="5" idx="2"/>
            <a:endCxn id="6" idx="0"/>
          </p:cNvCxnSpPr>
          <p:nvPr/>
        </p:nvCxnSpPr>
        <p:spPr>
          <a:xfrm flipH="1">
            <a:off x="1485900" y="2286000"/>
            <a:ext cx="2857500" cy="2362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</p:cNvCxnSpPr>
          <p:nvPr/>
        </p:nvCxnSpPr>
        <p:spPr>
          <a:xfrm>
            <a:off x="4343400" y="2286000"/>
            <a:ext cx="0" cy="2514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2"/>
            <a:endCxn id="8" idx="0"/>
          </p:cNvCxnSpPr>
          <p:nvPr/>
        </p:nvCxnSpPr>
        <p:spPr>
          <a:xfrm>
            <a:off x="4343400" y="2286000"/>
            <a:ext cx="2857500" cy="2362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43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TM01859868[[fn=Thermal]]</Template>
  <TotalTime>36</TotalTime>
  <Words>69</Words>
  <Application>Microsoft Office PowerPoint</Application>
  <PresentationFormat>On-screen Show (4:3)</PresentationFormat>
  <Paragraphs>26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Thermal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 Parwez</dc:creator>
  <cp:lastModifiedBy>Sahil Parwez</cp:lastModifiedBy>
  <cp:revision>4</cp:revision>
  <dcterms:created xsi:type="dcterms:W3CDTF">2019-09-07T03:55:26Z</dcterms:created>
  <dcterms:modified xsi:type="dcterms:W3CDTF">2019-09-07T04:31:35Z</dcterms:modified>
</cp:coreProperties>
</file>