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6" r:id="rId7"/>
    <p:sldId id="263" r:id="rId8"/>
    <p:sldId id="265" r:id="rId9"/>
    <p:sldId id="267" r:id="rId10"/>
    <p:sldId id="259" r:id="rId11"/>
  </p:sldIdLst>
  <p:sldSz cx="12192000" cy="6858000"/>
  <p:notesSz cx="6858000" cy="9144000"/>
  <p:embeddedFontLst>
    <p:embeddedFont>
      <p:font typeface="Aharoni" panose="02010803020104030203" pitchFamily="2" charset="-79"/>
      <p:bold r:id="rId13"/>
    </p:embeddedFon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tha Reddy Chinthala" initials="NC" lastIdx="1" clrIdx="0">
    <p:extLst>
      <p:ext uri="{19B8F6BF-5375-455C-9EA6-DF929625EA0E}">
        <p15:presenceInfo xmlns:p15="http://schemas.microsoft.com/office/powerpoint/2012/main" userId="ca383fc12e6f72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nikhitha-chinthal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Nikhitha-23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344465" y="81951"/>
            <a:ext cx="12190815" cy="6694098"/>
          </a:xfrm>
          <a:prstGeom prst="rect">
            <a:avLst/>
          </a:prstGeom>
          <a:noFill/>
          <a:ln>
            <a:noFill/>
          </a:ln>
          <a:effectLst>
            <a:outerShdw blurRad="50800" dist="50800" dir="5400000" algn="ctr" rotWithShape="0">
              <a:schemeClr val="tx1"/>
            </a:outerShdw>
          </a:effectLst>
        </p:spPr>
      </p:pic>
      <p:sp>
        <p:nvSpPr>
          <p:cNvPr id="99" name="Google Shape;99;p1"/>
          <p:cNvSpPr txBox="1"/>
          <p:nvPr/>
        </p:nvSpPr>
        <p:spPr>
          <a:xfrm>
            <a:off x="2205485" y="4019910"/>
            <a:ext cx="724618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rgbClr val="FF0000"/>
                </a:solidFill>
                <a:latin typeface="Calibri"/>
                <a:ea typeface="Calibri"/>
                <a:cs typeface="Calibri"/>
                <a:sym typeface="Calibri"/>
              </a:rPr>
              <a:t>CODE REFRACTORING </a:t>
            </a:r>
          </a:p>
          <a:p>
            <a:pPr marL="0" marR="0" lvl="0" indent="0" algn="ctr" rtl="0">
              <a:spcBef>
                <a:spcPts val="0"/>
              </a:spcBef>
              <a:spcAft>
                <a:spcPts val="0"/>
              </a:spcAft>
              <a:buNone/>
            </a:pPr>
            <a:r>
              <a:rPr lang="en-US" sz="3200" b="1" dirty="0">
                <a:solidFill>
                  <a:srgbClr val="FF0000"/>
                </a:solidFill>
                <a:latin typeface="Calibri"/>
                <a:ea typeface="Calibri"/>
                <a:cs typeface="Calibri"/>
                <a:sym typeface="Calibri"/>
              </a:rPr>
              <a:t>AND </a:t>
            </a:r>
          </a:p>
          <a:p>
            <a:pPr marL="0" marR="0" lvl="0" indent="0" algn="ctr" rtl="0">
              <a:spcBef>
                <a:spcPts val="0"/>
              </a:spcBef>
              <a:spcAft>
                <a:spcPts val="0"/>
              </a:spcAft>
              <a:buNone/>
            </a:pPr>
            <a:r>
              <a:rPr lang="en-US" sz="3200" b="1" dirty="0">
                <a:solidFill>
                  <a:srgbClr val="FF0000"/>
                </a:solidFill>
                <a:latin typeface="Calibri"/>
                <a:ea typeface="Calibri"/>
                <a:cs typeface="Calibri"/>
                <a:sym typeface="Calibri"/>
              </a:rPr>
              <a:t>BUG FIXING</a:t>
            </a:r>
            <a:endParaRPr lang="en-IN" sz="3200" b="1"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507827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Name: Nikhitha Reddy</a:t>
            </a:r>
          </a:p>
          <a:p>
            <a:pPr marL="285750" marR="0" lvl="0" indent="-285750" algn="l" rtl="0">
              <a:spcBef>
                <a:spcPts val="0"/>
              </a:spcBef>
              <a:spcAft>
                <a:spcPts val="0"/>
              </a:spcAft>
              <a:buClr>
                <a:schemeClr val="dk1"/>
              </a:buClr>
              <a:buSzPts val="1800"/>
              <a:buFont typeface="Arial"/>
              <a:buChar char="•"/>
            </a:pPr>
            <a:endParaRPr lang="en-US"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Background </a:t>
            </a:r>
          </a:p>
          <a:p>
            <a:pPr marR="0" lvl="0" algn="l" rtl="0">
              <a:spcBef>
                <a:spcPts val="0"/>
              </a:spcBef>
              <a:spcAft>
                <a:spcPts val="0"/>
              </a:spcAft>
              <a:buClr>
                <a:schemeClr val="dk1"/>
              </a:buClr>
              <a:buSzPts val="1800"/>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B-tech </a:t>
            </a:r>
            <a:r>
              <a:rPr lang="en-US" sz="1800" b="1" dirty="0">
                <a:solidFill>
                  <a:schemeClr val="dk1"/>
                </a:solidFill>
                <a:latin typeface="Calibri"/>
                <a:ea typeface="Calibri"/>
                <a:cs typeface="Calibri"/>
                <a:sym typeface="Calibri"/>
              </a:rPr>
              <a:t>in Electronics and communication Engineering</a:t>
            </a: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  As Data is generating from everywhere which is crucial for       drawing insights and analysis. Also the Data science and Artificial Intelligence are going to rule the world in the coming years. So, with the interest to be in the part of this Domain and keen to draw insights, build models I chose Data Science.</a:t>
            </a: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        Fresher</a:t>
            </a: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Share your </a:t>
            </a:r>
            <a:r>
              <a:rPr lang="en-US" sz="1800" b="1" dirty="0" err="1">
                <a:solidFill>
                  <a:schemeClr val="dk1"/>
                </a:solidFill>
                <a:latin typeface="Calibri"/>
                <a:ea typeface="Calibri"/>
                <a:cs typeface="Calibri"/>
                <a:sym typeface="Calibri"/>
              </a:rPr>
              <a:t>linkedin</a:t>
            </a:r>
            <a:r>
              <a:rPr lang="en-US" sz="1800" b="1" dirty="0">
                <a:solidFill>
                  <a:schemeClr val="dk1"/>
                </a:solidFill>
                <a:latin typeface="Calibri"/>
                <a:ea typeface="Calibri"/>
                <a:cs typeface="Calibri"/>
                <a:sym typeface="Calibri"/>
              </a:rPr>
              <a:t> and </a:t>
            </a:r>
            <a:r>
              <a:rPr lang="en-US" sz="1800" b="1" dirty="0" err="1">
                <a:solidFill>
                  <a:schemeClr val="dk1"/>
                </a:solidFill>
                <a:latin typeface="Calibri"/>
                <a:ea typeface="Calibri"/>
                <a:cs typeface="Calibri"/>
                <a:sym typeface="Calibri"/>
              </a:rPr>
              <a:t>github</a:t>
            </a:r>
            <a:r>
              <a:rPr lang="en-US" sz="1800" b="1" dirty="0">
                <a:solidFill>
                  <a:schemeClr val="dk1"/>
                </a:solidFill>
                <a:latin typeface="Calibri"/>
                <a:ea typeface="Calibri"/>
                <a:cs typeface="Calibri"/>
                <a:sym typeface="Calibri"/>
              </a:rPr>
              <a:t> profile </a:t>
            </a:r>
            <a:r>
              <a:rPr lang="en-US" sz="1800" b="1" dirty="0" err="1">
                <a:solidFill>
                  <a:schemeClr val="dk1"/>
                </a:solidFill>
                <a:latin typeface="Calibri"/>
                <a:ea typeface="Calibri"/>
                <a:cs typeface="Calibri"/>
                <a:sym typeface="Calibri"/>
              </a:rPr>
              <a:t>urls</a:t>
            </a: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hlinkClick r:id="rId3"/>
              </a:rPr>
              <a:t>https://www.linkedin.com/in/</a:t>
            </a:r>
            <a:r>
              <a:rPr lang="en-US" sz="1800" b="1">
                <a:solidFill>
                  <a:schemeClr val="dk1"/>
                </a:solidFill>
                <a:latin typeface="Calibri"/>
                <a:ea typeface="Calibri"/>
                <a:cs typeface="Calibri"/>
                <a:sym typeface="Calibri"/>
                <a:hlinkClick r:id="rId3"/>
              </a:rPr>
              <a:t>nikhitha-chinthala/</a:t>
            </a:r>
            <a:r>
              <a:rPr lang="en-US" sz="1800" b="1">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hlinkClick r:id="rId4"/>
              </a:rPr>
              <a:t>https://github.com/Nikhitha-2310</a:t>
            </a:r>
            <a:endParaRPr lang="en-US"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AA1E-DF20-44C6-8B2E-790F7A6985EE}"/>
              </a:ext>
            </a:extLst>
          </p:cNvPr>
          <p:cNvSpPr>
            <a:spLocks noGrp="1"/>
          </p:cNvSpPr>
          <p:nvPr>
            <p:ph type="title"/>
          </p:nvPr>
        </p:nvSpPr>
        <p:spPr/>
        <p:txBody>
          <a:bodyPr/>
          <a:lstStyle/>
          <a:p>
            <a:r>
              <a:rPr lang="en-US" sz="3600" b="1" dirty="0">
                <a:solidFill>
                  <a:srgbClr val="FF0000"/>
                </a:solidFill>
              </a:rPr>
              <a:t>Introduction</a:t>
            </a:r>
            <a:endParaRPr lang="en-IN" dirty="0">
              <a:solidFill>
                <a:srgbClr val="FF0000"/>
              </a:solidFill>
            </a:endParaRPr>
          </a:p>
        </p:txBody>
      </p:sp>
      <p:sp>
        <p:nvSpPr>
          <p:cNvPr id="3" name="Text Placeholder 2">
            <a:extLst>
              <a:ext uri="{FF2B5EF4-FFF2-40B4-BE49-F238E27FC236}">
                <a16:creationId xmlns:a16="http://schemas.microsoft.com/office/drawing/2014/main" id="{2D81ABB0-D14C-45CB-B418-0961D039D98A}"/>
              </a:ext>
            </a:extLst>
          </p:cNvPr>
          <p:cNvSpPr>
            <a:spLocks noGrp="1"/>
          </p:cNvSpPr>
          <p:nvPr>
            <p:ph type="body" idx="1"/>
          </p:nvPr>
        </p:nvSpPr>
        <p:spPr>
          <a:xfrm>
            <a:off x="838200" y="1825625"/>
            <a:ext cx="8987287" cy="4351338"/>
          </a:xfrm>
        </p:spPr>
        <p:txBody>
          <a:bodyPr>
            <a:normAutofit/>
          </a:bodyPr>
          <a:lstStyle/>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task is about debugging and refining a Note Taking Application developed using Python, Flask, and HTML. The task presents a scenario where a team of data scientists embarked on a mission to create a Note Taking Application but encountered challenges due to their limited experience in backend development. As a result, the application failed to function seamlessly, prompting the need for a proficient backend developer to rectify the existing codebase.</a:t>
            </a:r>
          </a:p>
          <a:p>
            <a:pPr algn="l"/>
            <a:r>
              <a:rPr lang="en-US"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primary objective of this task is to identify and address the issues within the Note Taking Application's codebase, ensuring that the application functions as intended. Rather than starting from scratch, the focus is on analyzing the existing code, diagnosing the problems, and implementing necessary changes to make the application fully functional</a:t>
            </a:r>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114300" indent="0">
              <a:buNone/>
            </a:pPr>
            <a:br>
              <a:rPr lang="en-US" sz="1400" dirty="0">
                <a:latin typeface="Aharoni" panose="02010803020104030203" pitchFamily="2" charset="-79"/>
                <a:cs typeface="Aharoni" panose="02010803020104030203" pitchFamily="2" charset="-79"/>
              </a:rPr>
            </a:br>
            <a:endParaRPr lang="en-IN" sz="2000" dirty="0">
              <a:latin typeface="Aharoni" panose="02010803020104030203" pitchFamily="2" charset="-79"/>
              <a:ea typeface="Calibri" panose="020F0502020204030204" pitchFamily="34" charset="0"/>
              <a:cs typeface="Aharoni" panose="02010803020104030203" pitchFamily="2" charset="-79"/>
            </a:endParaRPr>
          </a:p>
        </p:txBody>
      </p:sp>
    </p:spTree>
    <p:extLst>
      <p:ext uri="{BB962C8B-B14F-4D97-AF65-F5344CB8AC3E}">
        <p14:creationId xmlns:p14="http://schemas.microsoft.com/office/powerpoint/2010/main" val="18189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B75AA2A-3C60-4116-99FC-EA39BB375FD7}"/>
              </a:ext>
            </a:extLst>
          </p:cNvPr>
          <p:cNvSpPr txBox="1"/>
          <p:nvPr/>
        </p:nvSpPr>
        <p:spPr>
          <a:xfrm>
            <a:off x="6682976" y="2171506"/>
            <a:ext cx="4061891"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Here, it is using the </a:t>
            </a:r>
            <a:r>
              <a:rPr lang="en-US" sz="1800" dirty="0" err="1">
                <a:latin typeface="Calibri" panose="020F0502020204030204" pitchFamily="34" charset="0"/>
                <a:ea typeface="Calibri" panose="020F0502020204030204" pitchFamily="34" charset="0"/>
                <a:cs typeface="Calibri" panose="020F0502020204030204" pitchFamily="34" charset="0"/>
              </a:rPr>
              <a:t>requests.args.get</a:t>
            </a:r>
            <a:r>
              <a:rPr lang="en-US" sz="1800" dirty="0">
                <a:latin typeface="Calibri" panose="020F0502020204030204" pitchFamily="34" charset="0"/>
                <a:ea typeface="Calibri" panose="020F0502020204030204" pitchFamily="34" charset="0"/>
                <a:cs typeface="Calibri" panose="020F0502020204030204" pitchFamily="34" charset="0"/>
              </a:rPr>
              <a:t> method to get the note from the data, but this method is used to get data from the query string of the URL , not from the form data.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When the URL is accessed, it is calling only POST request.</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Since there is not any template, it also shows template not found error when we try to execute it.</a:t>
            </a:r>
            <a:endParaRPr lang="en-IN" dirty="0"/>
          </a:p>
        </p:txBody>
      </p:sp>
      <p:pic>
        <p:nvPicPr>
          <p:cNvPr id="3" name="Picture 2">
            <a:extLst>
              <a:ext uri="{FF2B5EF4-FFF2-40B4-BE49-F238E27FC236}">
                <a16:creationId xmlns:a16="http://schemas.microsoft.com/office/drawing/2014/main" id="{9C259699-2E5B-188E-7BEA-4A963D96C81B}"/>
              </a:ext>
            </a:extLst>
          </p:cNvPr>
          <p:cNvPicPr>
            <a:picLocks noChangeAspect="1"/>
          </p:cNvPicPr>
          <p:nvPr/>
        </p:nvPicPr>
        <p:blipFill>
          <a:blip r:embed="rId2"/>
          <a:stretch>
            <a:fillRect/>
          </a:stretch>
        </p:blipFill>
        <p:spPr>
          <a:xfrm>
            <a:off x="957655" y="2171506"/>
            <a:ext cx="5138345" cy="3339463"/>
          </a:xfrm>
          <a:prstGeom prst="rect">
            <a:avLst/>
          </a:prstGeom>
        </p:spPr>
      </p:pic>
      <p:sp>
        <p:nvSpPr>
          <p:cNvPr id="2" name="Title 1">
            <a:extLst>
              <a:ext uri="{FF2B5EF4-FFF2-40B4-BE49-F238E27FC236}">
                <a16:creationId xmlns:a16="http://schemas.microsoft.com/office/drawing/2014/main" id="{765CB06C-E13F-BDBF-2DF6-393E34AEF791}"/>
              </a:ext>
            </a:extLst>
          </p:cNvPr>
          <p:cNvSpPr>
            <a:spLocks noGrp="1"/>
          </p:cNvSpPr>
          <p:nvPr>
            <p:ph type="title"/>
          </p:nvPr>
        </p:nvSpPr>
        <p:spPr>
          <a:xfrm>
            <a:off x="838200" y="365125"/>
            <a:ext cx="9144786" cy="803799"/>
          </a:xfrm>
        </p:spPr>
        <p:txBody>
          <a:bodyPr/>
          <a:lstStyle/>
          <a:p>
            <a:r>
              <a:rPr lang="en-US" sz="3600" b="1" dirty="0">
                <a:solidFill>
                  <a:srgbClr val="FF0000"/>
                </a:solidFill>
              </a:rPr>
              <a:t>Bugs in the app</a:t>
            </a:r>
            <a:endParaRPr lang="en-IN" b="1" dirty="0">
              <a:solidFill>
                <a:srgbClr val="FF0000"/>
              </a:solidFill>
            </a:endParaRPr>
          </a:p>
        </p:txBody>
      </p:sp>
    </p:spTree>
    <p:extLst>
      <p:ext uri="{BB962C8B-B14F-4D97-AF65-F5344CB8AC3E}">
        <p14:creationId xmlns:p14="http://schemas.microsoft.com/office/powerpoint/2010/main" val="11785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123E21-2AA6-4EE7-8AF4-40E011D9A9F1}"/>
              </a:ext>
            </a:extLst>
          </p:cNvPr>
          <p:cNvSpPr>
            <a:spLocks noGrp="1"/>
          </p:cNvSpPr>
          <p:nvPr>
            <p:ph type="body" idx="1"/>
          </p:nvPr>
        </p:nvSpPr>
        <p:spPr>
          <a:xfrm>
            <a:off x="6214469" y="3071936"/>
            <a:ext cx="4552545" cy="1877138"/>
          </a:xfrm>
        </p:spPr>
        <p:txBody>
          <a:bodyPr>
            <a:normAutofit/>
          </a:bodyPr>
          <a:lstStyle/>
          <a:p>
            <a:pPr marL="514350" indent="-285750">
              <a:buFont typeface="Arial" panose="020B0604020202020204" pitchFamily="34" charset="0"/>
              <a:buChar char="•"/>
            </a:pPr>
            <a:r>
              <a:rPr lang="en-US" sz="1800" dirty="0"/>
              <a:t>Here, instead of using </a:t>
            </a:r>
            <a:r>
              <a:rPr lang="en-US" sz="1800" dirty="0" err="1"/>
              <a:t>requests.args.get</a:t>
            </a:r>
            <a:r>
              <a:rPr lang="en-US" sz="1800" dirty="0"/>
              <a:t> method, to get the note from the data we used </a:t>
            </a:r>
            <a:r>
              <a:rPr lang="en-US" sz="1800" dirty="0" err="1"/>
              <a:t>requests.form.get</a:t>
            </a:r>
            <a:r>
              <a:rPr lang="en-US" sz="1800" dirty="0"/>
              <a:t> method.</a:t>
            </a:r>
          </a:p>
          <a:p>
            <a:pPr marL="5143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When the URL is accessed, it has to call both GET and POST requests.</a:t>
            </a:r>
            <a:endParaRPr lang="en-IN" sz="1800" dirty="0"/>
          </a:p>
          <a:p>
            <a:pPr marL="514350" indent="-285750">
              <a:buFont typeface="Arial" panose="020B0604020202020204" pitchFamily="34" charset="0"/>
              <a:buChar char="•"/>
            </a:pPr>
            <a:endParaRPr lang="en-US" sz="2000" dirty="0"/>
          </a:p>
        </p:txBody>
      </p:sp>
      <p:pic>
        <p:nvPicPr>
          <p:cNvPr id="3" name="Picture 2">
            <a:extLst>
              <a:ext uri="{FF2B5EF4-FFF2-40B4-BE49-F238E27FC236}">
                <a16:creationId xmlns:a16="http://schemas.microsoft.com/office/drawing/2014/main" id="{844FBE5B-E015-8F45-95A4-99FD0218AC0C}"/>
              </a:ext>
            </a:extLst>
          </p:cNvPr>
          <p:cNvPicPr>
            <a:picLocks noChangeAspect="1"/>
          </p:cNvPicPr>
          <p:nvPr/>
        </p:nvPicPr>
        <p:blipFill>
          <a:blip r:embed="rId2"/>
          <a:stretch>
            <a:fillRect/>
          </a:stretch>
        </p:blipFill>
        <p:spPr>
          <a:xfrm>
            <a:off x="838200" y="2036456"/>
            <a:ext cx="4959706" cy="3192112"/>
          </a:xfrm>
          <a:prstGeom prst="rect">
            <a:avLst/>
          </a:prstGeom>
        </p:spPr>
      </p:pic>
      <p:sp>
        <p:nvSpPr>
          <p:cNvPr id="2" name="Title 1">
            <a:extLst>
              <a:ext uri="{FF2B5EF4-FFF2-40B4-BE49-F238E27FC236}">
                <a16:creationId xmlns:a16="http://schemas.microsoft.com/office/drawing/2014/main" id="{629C3A84-4839-B8A1-7395-CEA6633993AD}"/>
              </a:ext>
            </a:extLst>
          </p:cNvPr>
          <p:cNvSpPr>
            <a:spLocks noGrp="1"/>
          </p:cNvSpPr>
          <p:nvPr>
            <p:ph type="title"/>
          </p:nvPr>
        </p:nvSpPr>
        <p:spPr>
          <a:xfrm>
            <a:off x="838200" y="365125"/>
            <a:ext cx="5845404" cy="568129"/>
          </a:xfrm>
        </p:spPr>
        <p:txBody>
          <a:bodyPr>
            <a:normAutofit/>
          </a:bodyPr>
          <a:lstStyle/>
          <a:p>
            <a:r>
              <a:rPr lang="en-US" b="1" dirty="0">
                <a:solidFill>
                  <a:srgbClr val="FF0000"/>
                </a:solidFill>
              </a:rPr>
              <a:t>Fixing the bugs</a:t>
            </a: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9262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0C1D7E-6B1C-265E-3868-0EEDAC760200}"/>
              </a:ext>
            </a:extLst>
          </p:cNvPr>
          <p:cNvPicPr>
            <a:picLocks noChangeAspect="1"/>
          </p:cNvPicPr>
          <p:nvPr/>
        </p:nvPicPr>
        <p:blipFill>
          <a:blip r:embed="rId2"/>
          <a:stretch>
            <a:fillRect/>
          </a:stretch>
        </p:blipFill>
        <p:spPr>
          <a:xfrm>
            <a:off x="630071" y="2074940"/>
            <a:ext cx="4903464" cy="3299022"/>
          </a:xfrm>
          <a:prstGeom prst="rect">
            <a:avLst/>
          </a:prstGeom>
        </p:spPr>
      </p:pic>
      <p:sp>
        <p:nvSpPr>
          <p:cNvPr id="6" name="TextBox 5">
            <a:extLst>
              <a:ext uri="{FF2B5EF4-FFF2-40B4-BE49-F238E27FC236}">
                <a16:creationId xmlns:a16="http://schemas.microsoft.com/office/drawing/2014/main" id="{5F761630-E6E4-46FF-4357-264DED810302}"/>
              </a:ext>
            </a:extLst>
          </p:cNvPr>
          <p:cNvSpPr txBox="1"/>
          <p:nvPr/>
        </p:nvSpPr>
        <p:spPr>
          <a:xfrm>
            <a:off x="6806153" y="2924232"/>
            <a:ext cx="4015819" cy="218521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form tag does not specify how the form data should be handled when submitted .It is lacking the method attribute.</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button tag is not specifying its type, so it defaults to button.</a:t>
            </a:r>
          </a:p>
          <a:p>
            <a:endParaRPr lang="en-IN" dirty="0"/>
          </a:p>
        </p:txBody>
      </p:sp>
      <p:sp>
        <p:nvSpPr>
          <p:cNvPr id="7" name="Title 1">
            <a:extLst>
              <a:ext uri="{FF2B5EF4-FFF2-40B4-BE49-F238E27FC236}">
                <a16:creationId xmlns:a16="http://schemas.microsoft.com/office/drawing/2014/main" id="{504D17A6-0C16-4D91-79AC-028C03B50079}"/>
              </a:ext>
            </a:extLst>
          </p:cNvPr>
          <p:cNvSpPr>
            <a:spLocks noGrp="1"/>
          </p:cNvSpPr>
          <p:nvPr>
            <p:ph type="title"/>
          </p:nvPr>
        </p:nvSpPr>
        <p:spPr>
          <a:xfrm>
            <a:off x="838200" y="365125"/>
            <a:ext cx="7579936" cy="737811"/>
          </a:xfrm>
        </p:spPr>
        <p:txBody>
          <a:bodyPr/>
          <a:lstStyle/>
          <a:p>
            <a:r>
              <a:rPr lang="en-US" sz="3600" b="1" dirty="0">
                <a:solidFill>
                  <a:srgbClr val="FF0000"/>
                </a:solidFill>
              </a:rPr>
              <a:t>Bugs in the template</a:t>
            </a:r>
            <a:endParaRPr lang="en-IN" dirty="0">
              <a:solidFill>
                <a:srgbClr val="FF0000"/>
              </a:solidFill>
            </a:endParaRPr>
          </a:p>
        </p:txBody>
      </p:sp>
    </p:spTree>
    <p:extLst>
      <p:ext uri="{BB962C8B-B14F-4D97-AF65-F5344CB8AC3E}">
        <p14:creationId xmlns:p14="http://schemas.microsoft.com/office/powerpoint/2010/main" val="198892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4">
            <a:extLst>
              <a:ext uri="{FF2B5EF4-FFF2-40B4-BE49-F238E27FC236}">
                <a16:creationId xmlns:a16="http://schemas.microsoft.com/office/drawing/2014/main" id="{94A9C3AC-ECD0-44A5-A777-694B5BFD6D45}"/>
              </a:ext>
            </a:extLst>
          </p:cNvPr>
          <p:cNvSpPr txBox="1">
            <a:spLocks/>
          </p:cNvSpPr>
          <p:nvPr/>
        </p:nvSpPr>
        <p:spPr>
          <a:xfrm>
            <a:off x="6366135" y="1985546"/>
            <a:ext cx="4902741" cy="3550595"/>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US" sz="2900" dirty="0"/>
              <a:t>&lt;form&gt; element allows users to input a note and submit it to the server.</a:t>
            </a:r>
          </a:p>
          <a:p>
            <a:pPr marL="514350" indent="-285750">
              <a:buFont typeface="Arial" panose="020B0604020202020204" pitchFamily="34" charset="0"/>
              <a:buChar char="•"/>
            </a:pPr>
            <a:r>
              <a:rPr lang="en-US" sz="2900" dirty="0"/>
              <a:t>Method=‘POST’ attribute indicates that the form data should be sent to the server using the POST method.</a:t>
            </a:r>
          </a:p>
          <a:p>
            <a:pPr marL="514350" indent="-285750">
              <a:buFont typeface="Arial" panose="020B0604020202020204" pitchFamily="34" charset="0"/>
              <a:buChar char="•"/>
            </a:pPr>
            <a:r>
              <a:rPr lang="en-US" sz="2900" dirty="0"/>
              <a:t>Placeholder=“Enter a note” allows the user on what to enter in the input field.</a:t>
            </a:r>
          </a:p>
          <a:p>
            <a:pPr marL="514350" indent="-285750">
              <a:buFont typeface="Arial" panose="020B0604020202020204" pitchFamily="34" charset="0"/>
              <a:buChar char="•"/>
            </a:pPr>
            <a:r>
              <a:rPr lang="en-US" sz="2900" dirty="0"/>
              <a:t>&lt;button&gt; element serves as the submit button for the form.</a:t>
            </a:r>
          </a:p>
          <a:p>
            <a:pPr marL="514350" indent="-285750">
              <a:buFont typeface="Arial" panose="020B0604020202020204" pitchFamily="34" charset="0"/>
              <a:buChar char="•"/>
            </a:pPr>
            <a:r>
              <a:rPr lang="en-US" sz="2900" dirty="0"/>
              <a:t>Below the form, an unordered list &lt;ul&gt; is used to display the list of notes.</a:t>
            </a:r>
          </a:p>
          <a:p>
            <a:pPr marL="5143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0A666E6D-EE0D-15F2-FC00-8AA16357AA0F}"/>
              </a:ext>
            </a:extLst>
          </p:cNvPr>
          <p:cNvPicPr>
            <a:picLocks noChangeAspect="1"/>
          </p:cNvPicPr>
          <p:nvPr/>
        </p:nvPicPr>
        <p:blipFill>
          <a:blip r:embed="rId2"/>
          <a:stretch>
            <a:fillRect/>
          </a:stretch>
        </p:blipFill>
        <p:spPr>
          <a:xfrm>
            <a:off x="542566" y="2419285"/>
            <a:ext cx="5283301" cy="2930627"/>
          </a:xfrm>
          <a:prstGeom prst="rect">
            <a:avLst/>
          </a:prstGeom>
        </p:spPr>
      </p:pic>
      <p:sp>
        <p:nvSpPr>
          <p:cNvPr id="5" name="Title 1">
            <a:extLst>
              <a:ext uri="{FF2B5EF4-FFF2-40B4-BE49-F238E27FC236}">
                <a16:creationId xmlns:a16="http://schemas.microsoft.com/office/drawing/2014/main" id="{5F92DECD-BED5-6AA4-CF69-D35299EA8067}"/>
              </a:ext>
            </a:extLst>
          </p:cNvPr>
          <p:cNvSpPr>
            <a:spLocks noGrp="1"/>
          </p:cNvSpPr>
          <p:nvPr>
            <p:ph type="title"/>
          </p:nvPr>
        </p:nvSpPr>
        <p:spPr>
          <a:xfrm>
            <a:off x="838200" y="365125"/>
            <a:ext cx="7579936" cy="737811"/>
          </a:xfrm>
        </p:spPr>
        <p:txBody>
          <a:bodyPr>
            <a:normAutofit/>
          </a:bodyPr>
          <a:lstStyle/>
          <a:p>
            <a:r>
              <a:rPr lang="en-US" sz="3600" b="1" dirty="0">
                <a:solidFill>
                  <a:srgbClr val="FF0000"/>
                </a:solidFill>
              </a:rPr>
              <a:t>Fixing the bugs</a:t>
            </a:r>
            <a:endParaRPr lang="en-IN" dirty="0">
              <a:solidFill>
                <a:srgbClr val="FF0000"/>
              </a:solidFill>
            </a:endParaRPr>
          </a:p>
        </p:txBody>
      </p:sp>
    </p:spTree>
    <p:extLst>
      <p:ext uri="{BB962C8B-B14F-4D97-AF65-F5344CB8AC3E}">
        <p14:creationId xmlns:p14="http://schemas.microsoft.com/office/powerpoint/2010/main" val="159312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3753C91-2BB8-537D-45A1-04B2B57781CD}"/>
              </a:ext>
            </a:extLst>
          </p:cNvPr>
          <p:cNvPicPr>
            <a:picLocks noChangeAspect="1"/>
          </p:cNvPicPr>
          <p:nvPr/>
        </p:nvPicPr>
        <p:blipFill>
          <a:blip r:embed="rId2"/>
          <a:stretch>
            <a:fillRect/>
          </a:stretch>
        </p:blipFill>
        <p:spPr>
          <a:xfrm>
            <a:off x="878458" y="2015367"/>
            <a:ext cx="4559816" cy="2901701"/>
          </a:xfrm>
          <a:prstGeom prst="rect">
            <a:avLst/>
          </a:prstGeom>
        </p:spPr>
      </p:pic>
      <p:sp>
        <p:nvSpPr>
          <p:cNvPr id="15" name="TextBox 14">
            <a:extLst>
              <a:ext uri="{FF2B5EF4-FFF2-40B4-BE49-F238E27FC236}">
                <a16:creationId xmlns:a16="http://schemas.microsoft.com/office/drawing/2014/main" id="{C00E29DD-CA7A-17BA-4253-711E0B8C583E}"/>
              </a:ext>
            </a:extLst>
          </p:cNvPr>
          <p:cNvSpPr txBox="1"/>
          <p:nvPr/>
        </p:nvSpPr>
        <p:spPr>
          <a:xfrm>
            <a:off x="6202837" y="2422689"/>
            <a:ext cx="4355184"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As we enter the note in the text box and click on the button “Add note” , it takes the note and creates an unordered list.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As we go on entering notes and add, an unordered list of notes will be created and displayed below.</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60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Best 19 Open-Ended Questions | Skillslab">
            <a:extLst>
              <a:ext uri="{FF2B5EF4-FFF2-40B4-BE49-F238E27FC236}">
                <a16:creationId xmlns:a16="http://schemas.microsoft.com/office/drawing/2014/main" id="{E69D33E6-BD02-5305-E67D-C0230AF64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29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3987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569</Words>
  <Application>Microsoft Office PowerPoint</Application>
  <PresentationFormat>Widescreen</PresentationFormat>
  <Paragraphs>41</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 Black</vt:lpstr>
      <vt:lpstr>Calibri</vt:lpstr>
      <vt:lpstr>Aharoni</vt:lpstr>
      <vt:lpstr>Libre Baskerville</vt:lpstr>
      <vt:lpstr>Arial</vt:lpstr>
      <vt:lpstr>Office Theme</vt:lpstr>
      <vt:lpstr>PowerPoint Presentation</vt:lpstr>
      <vt:lpstr>PowerPoint Presentation</vt:lpstr>
      <vt:lpstr>Introduction</vt:lpstr>
      <vt:lpstr>Bugs in the app</vt:lpstr>
      <vt:lpstr>Fixing the bugs:</vt:lpstr>
      <vt:lpstr>Bugs in the template</vt:lpstr>
      <vt:lpstr>Fixing the bugs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Nikhitha Reddy Chinthala</cp:lastModifiedBy>
  <cp:revision>9</cp:revision>
  <dcterms:created xsi:type="dcterms:W3CDTF">2021-02-16T05:19:01Z</dcterms:created>
  <dcterms:modified xsi:type="dcterms:W3CDTF">2024-03-01T09:34:19Z</dcterms:modified>
</cp:coreProperties>
</file>