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4"/>
  </p:notesMasterIdLst>
  <p:sldIdLst>
    <p:sldId id="256" r:id="rId5"/>
    <p:sldId id="257" r:id="rId6"/>
    <p:sldId id="301" r:id="rId7"/>
    <p:sldId id="258" r:id="rId8"/>
    <p:sldId id="261" r:id="rId9"/>
    <p:sldId id="305" r:id="rId10"/>
    <p:sldId id="304" r:id="rId11"/>
    <p:sldId id="306" r:id="rId12"/>
    <p:sldId id="308" r:id="rId13"/>
    <p:sldId id="307" r:id="rId14"/>
    <p:sldId id="309" r:id="rId15"/>
    <p:sldId id="311" r:id="rId16"/>
    <p:sldId id="303" r:id="rId17"/>
    <p:sldId id="315" r:id="rId18"/>
    <p:sldId id="314" r:id="rId19"/>
    <p:sldId id="313" r:id="rId20"/>
    <p:sldId id="312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5934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khitha mandha" userId="cf02935bd4e61df9" providerId="LiveId" clId="{C7721AF8-C895-4AEB-9137-1059CA3306C5}"/>
    <pc:docChg chg="mod modSld">
      <pc:chgData name="likhitha mandha" userId="cf02935bd4e61df9" providerId="LiveId" clId="{C7721AF8-C895-4AEB-9137-1059CA3306C5}" dt="2022-01-22T07:04:34.411" v="1"/>
      <pc:docMkLst>
        <pc:docMk/>
      </pc:docMkLst>
      <pc:sldChg chg="modSp mod">
        <pc:chgData name="likhitha mandha" userId="cf02935bd4e61df9" providerId="LiveId" clId="{C7721AF8-C895-4AEB-9137-1059CA3306C5}" dt="2022-01-21T15:48:15.284" v="0" actId="20577"/>
        <pc:sldMkLst>
          <pc:docMk/>
          <pc:sldMk cId="2796710433" sldId="301"/>
        </pc:sldMkLst>
        <pc:spChg chg="mod">
          <ac:chgData name="likhitha mandha" userId="cf02935bd4e61df9" providerId="LiveId" clId="{C7721AF8-C895-4AEB-9137-1059CA3306C5}" dt="2022-01-21T15:48:15.284" v="0" actId="20577"/>
          <ac:spMkLst>
            <pc:docMk/>
            <pc:sldMk cId="2796710433" sldId="301"/>
            <ac:spMk id="2" creationId="{C7B0FA35-4433-4984-99D5-97848BD6C7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5" y="779929"/>
            <a:ext cx="5511855" cy="2649071"/>
          </a:xfrm>
        </p:spPr>
        <p:txBody>
          <a:bodyPr>
            <a:noAutofit/>
          </a:bodyPr>
          <a:lstStyle/>
          <a:p>
            <a:r>
              <a:rPr lang="en-US" sz="6000" dirty="0"/>
              <a:t>Student </a:t>
            </a:r>
            <a:br>
              <a:rPr lang="en-US" sz="6000" dirty="0"/>
            </a:br>
            <a:r>
              <a:rPr lang="en-US" sz="6000" dirty="0"/>
              <a:t>Management</a:t>
            </a:r>
            <a:br>
              <a:rPr lang="en-US" sz="6000" dirty="0"/>
            </a:br>
            <a:r>
              <a:rPr lang="en-US" sz="60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8048" y="5002303"/>
            <a:ext cx="4227459" cy="127765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/>
              <a:t>B.Hemanth</a:t>
            </a:r>
            <a:r>
              <a:rPr lang="en-US" dirty="0"/>
              <a:t>           -1602-20-737-073</a:t>
            </a:r>
          </a:p>
          <a:p>
            <a:pPr algn="l"/>
            <a:r>
              <a:rPr lang="en-US" dirty="0" err="1"/>
              <a:t>N.Naveen</a:t>
            </a:r>
            <a:r>
              <a:rPr lang="en-US" dirty="0"/>
              <a:t> Reddy -1602-20-737-086</a:t>
            </a:r>
          </a:p>
          <a:p>
            <a:pPr algn="l"/>
            <a:r>
              <a:rPr lang="en-US" dirty="0" err="1"/>
              <a:t>M.Nikhitha</a:t>
            </a:r>
            <a:r>
              <a:rPr lang="en-US" dirty="0"/>
              <a:t>           -1602-20-737-087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(Manage Marks)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5F8B3-3A7F-4F41-B4E0-B40278849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531" y="1030288"/>
            <a:ext cx="9561126" cy="5327650"/>
          </a:xfrm>
        </p:spPr>
      </p:pic>
    </p:spTree>
    <p:extLst>
      <p:ext uri="{BB962C8B-B14F-4D97-AF65-F5344CB8AC3E}">
        <p14:creationId xmlns:p14="http://schemas.microsoft.com/office/powerpoint/2010/main" val="143188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(Manage Marks)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795ED-C6C5-4D78-A1C1-E28841AC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9" y="1066978"/>
            <a:ext cx="9708776" cy="54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7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(Manage Marks)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5F8B3-3A7F-4F41-B4E0-B40278849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531" y="1030288"/>
            <a:ext cx="9561126" cy="5327650"/>
          </a:xfrm>
        </p:spPr>
      </p:pic>
    </p:spTree>
    <p:extLst>
      <p:ext uri="{BB962C8B-B14F-4D97-AF65-F5344CB8AC3E}">
        <p14:creationId xmlns:p14="http://schemas.microsoft.com/office/powerpoint/2010/main" val="324595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(</a:t>
            </a:r>
            <a:r>
              <a:rPr lang="en-US" sz="4000" b="1" dirty="0"/>
              <a:t>Student Module</a:t>
            </a:r>
            <a:r>
              <a:rPr lang="en-US" sz="4000" dirty="0"/>
              <a:t>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C28E1-3C9F-44D1-9E98-CBCA796C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88" y="1231469"/>
            <a:ext cx="9723424" cy="533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8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</a:t>
            </a:r>
            <a:r>
              <a:rPr lang="en-US" sz="4000"/>
              <a:t>Execution (ID </a:t>
            </a:r>
            <a:r>
              <a:rPr lang="en-US" sz="4000" dirty="0"/>
              <a:t>card)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E27C8-19C0-487C-946A-BD89F3A3F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18" y="1057835"/>
            <a:ext cx="9595048" cy="52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1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: (Show Attendance)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DE106-E8F5-40F1-8E8C-3F29BF979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06" y="1039907"/>
            <a:ext cx="9799187" cy="54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(Show Marksheet)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D23C9-5206-499A-AB7D-BDCD1B37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29" y="1061880"/>
            <a:ext cx="9805576" cy="54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28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(Fee status)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7C3D8-9C64-458D-9CBF-667D0460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44" y="986100"/>
            <a:ext cx="10017712" cy="557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39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483" y="1299882"/>
            <a:ext cx="5674658" cy="860612"/>
          </a:xfrm>
        </p:spPr>
        <p:txBody>
          <a:bodyPr wrap="square" anchor="b">
            <a:noAutofit/>
          </a:bodyPr>
          <a:lstStyle/>
          <a:p>
            <a:r>
              <a:rPr lang="en-US" sz="3600" dirty="0"/>
              <a:t>Conclusion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7694" y="2876550"/>
            <a:ext cx="7055223" cy="338081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Thus, this is the python based GUI project which shows the functionality of student management system developed with the help of </a:t>
            </a:r>
            <a:r>
              <a:rPr lang="en-US" dirty="0" err="1"/>
              <a:t>tkinter</a:t>
            </a:r>
            <a:r>
              <a:rPr lang="en-US" dirty="0"/>
              <a:t>, PIL, sqlite3 and </a:t>
            </a:r>
            <a:r>
              <a:rPr lang="en-US" dirty="0" err="1"/>
              <a:t>qrcode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We can enhance it by making the same project to work on Internet</a:t>
            </a:r>
          </a:p>
          <a:p>
            <a:pPr algn="l"/>
            <a:r>
              <a:rPr lang="en-US" dirty="0"/>
              <a:t>We can add some more modules based on future security issues  &amp; can be improved by using emerging technologies.</a:t>
            </a:r>
          </a:p>
          <a:p>
            <a:pPr algn="l"/>
            <a:endParaRPr lang="en-US" dirty="0"/>
          </a:p>
        </p:txBody>
      </p:sp>
      <p:sp>
        <p:nvSpPr>
          <p:cNvPr id="38" name="Slide Number Placeholder 49">
            <a:extLst>
              <a:ext uri="{FF2B5EF4-FFF2-40B4-BE49-F238E27FC236}">
                <a16:creationId xmlns:a16="http://schemas.microsoft.com/office/drawing/2014/main" id="{7664B428-9BC3-4DBA-A039-5DCE1AC9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D39607A7-8386-47DB-8578-DDEDD194E5D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94" y="2601826"/>
            <a:ext cx="3943656" cy="1654348"/>
          </a:xfrm>
        </p:spPr>
        <p:txBody>
          <a:bodyPr wrap="square" anchor="b"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126" name="Slide Number Placeholder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25" y="224118"/>
            <a:ext cx="10524564" cy="484094"/>
          </a:xfrm>
        </p:spPr>
        <p:txBody>
          <a:bodyPr wrap="square" anchor="b">
            <a:normAutofit fontScale="90000"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1647" y="905435"/>
            <a:ext cx="10327342" cy="537117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Student management system can handle all the details about a student. The detail includes student personal details, academic details etc.</a:t>
            </a:r>
          </a:p>
          <a:p>
            <a:pPr algn="l"/>
            <a:r>
              <a:rPr lang="en-US" dirty="0"/>
              <a:t>Student management system is a management information system for educational establishments to manage Student data.</a:t>
            </a:r>
          </a:p>
          <a:p>
            <a:pPr algn="l"/>
            <a:r>
              <a:rPr lang="en-US" dirty="0"/>
              <a:t>It provides capability for registering students, admitted students tracking student attendance, displaying their marks and their fee status.</a:t>
            </a:r>
          </a:p>
          <a:p>
            <a:pPr algn="l"/>
            <a:r>
              <a:rPr lang="en-US" dirty="0"/>
              <a:t>Faculty &amp; Student will have their login credentials .</a:t>
            </a:r>
          </a:p>
          <a:p>
            <a:pPr algn="l"/>
            <a:r>
              <a:rPr lang="en-US" dirty="0"/>
              <a:t>Ensure data integrity, privacy and security in an open access environment.</a:t>
            </a:r>
          </a:p>
          <a:p>
            <a:pPr algn="l"/>
            <a:r>
              <a:rPr lang="en-US" dirty="0"/>
              <a:t>It uses low requirements on the end user system and simplified architecture.</a:t>
            </a:r>
          </a:p>
          <a:p>
            <a:pPr algn="l"/>
            <a:r>
              <a:rPr lang="en-US" dirty="0"/>
              <a:t>For saving the students data we have used MySQLite3 database.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fld id="{D39607A7-8386-47DB-8578-DDEDD194E5D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FA35-4433-4984-99D5-97848BD6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65" y="348315"/>
            <a:ext cx="11007269" cy="505848"/>
          </a:xfrm>
        </p:spPr>
        <p:txBody>
          <a:bodyPr>
            <a:normAutofit fontScale="90000"/>
          </a:bodyPr>
          <a:lstStyle/>
          <a:p>
            <a:r>
              <a:rPr lang="en-US"/>
              <a:t>Use Case </a:t>
            </a:r>
            <a:r>
              <a:rPr lang="en-US" dirty="0"/>
              <a:t>Diagram :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D5CA-BF43-4A1D-B84F-C9DED51B7D8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365" y="1021977"/>
            <a:ext cx="11007269" cy="548770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CD29B4-1CF3-451A-A4F3-7E4A396D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117" y="1060735"/>
            <a:ext cx="6609764" cy="541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1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1210235"/>
            <a:ext cx="4038529" cy="779341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Technology Used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6673" y="2823882"/>
            <a:ext cx="2047595" cy="254597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Tkinter</a:t>
            </a:r>
            <a:endParaRPr lang="en-US" sz="20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Sqlite3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Qr</a:t>
            </a:r>
            <a:r>
              <a:rPr lang="en-US" sz="2000" dirty="0">
                <a:latin typeface="+mj-lt"/>
              </a:rPr>
              <a:t>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PIL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: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B820F-38D9-41EC-A1DF-DCBBDB94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0" y="1084729"/>
            <a:ext cx="9666172" cy="53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: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527A2-61D0-4ABE-B46C-28EF471E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157" y="2012576"/>
            <a:ext cx="5159850" cy="3034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681B9-1939-4A2F-900D-7C0DCF28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46" y="2012576"/>
            <a:ext cx="5215998" cy="303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7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</a:t>
            </a:r>
            <a:r>
              <a:rPr lang="en-US" sz="4000" b="1" dirty="0">
                <a:sym typeface="Wingdings" panose="05000000000000000000" pitchFamily="2" charset="2"/>
              </a:rPr>
              <a:t>(Faculty Module)</a:t>
            </a:r>
            <a:endParaRPr lang="en-US" sz="4000" b="1" dirty="0"/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BBF3D-7FFD-428A-9114-DC1EA62B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19" y="1084729"/>
            <a:ext cx="10039961" cy="54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8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</a:t>
            </a:r>
            <a:r>
              <a:rPr lang="en-US" sz="4000" dirty="0">
                <a:sym typeface="Wingdings" panose="05000000000000000000" pitchFamily="2" charset="2"/>
              </a:rPr>
              <a:t>(Manage Student)</a:t>
            </a:r>
            <a:endParaRPr lang="en-US" sz="4000" dirty="0"/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8EEBA-021E-411D-AC39-7C1098748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10" y="1199219"/>
            <a:ext cx="9696501" cy="53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9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5834"/>
            <a:ext cx="10593000" cy="600637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(Attendance Management)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E308B-B5A6-4F02-A22D-74399B39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94" y="1235507"/>
            <a:ext cx="9656011" cy="53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755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CF82A0-F4E3-45B7-AF6D-1D89198889C4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71af3243-3dd4-4a8d-8c0d-dd76da1f02a5"/>
    <ds:schemaRef ds:uri="230e9df3-be65-4c73-a93b-d1236ebd677e"/>
    <ds:schemaRef ds:uri="16c05727-aa75-4e4a-9b5f-8a80a1165891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Frosted design</Template>
  <TotalTime>165</TotalTime>
  <Words>325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Calibri</vt:lpstr>
      <vt:lpstr>Goudy Old Style</vt:lpstr>
      <vt:lpstr>Wingdings</vt:lpstr>
      <vt:lpstr>FrostyVTI</vt:lpstr>
      <vt:lpstr>Student  Management System</vt:lpstr>
      <vt:lpstr>Abstract</vt:lpstr>
      <vt:lpstr>Use Case Diagram :  </vt:lpstr>
      <vt:lpstr>Technology Used :</vt:lpstr>
      <vt:lpstr> ScreenShot of Execution :</vt:lpstr>
      <vt:lpstr> ScreenShot of Execution :</vt:lpstr>
      <vt:lpstr> ScreenShot of Execution (Faculty Module)</vt:lpstr>
      <vt:lpstr> ScreenShot of Execution (Manage Student)</vt:lpstr>
      <vt:lpstr> ScreenShot of Execution (Attendance Management)</vt:lpstr>
      <vt:lpstr> ScreenShot of Execution (Manage Marks)</vt:lpstr>
      <vt:lpstr> ScreenShot of Execution (Manage Marks)</vt:lpstr>
      <vt:lpstr> ScreenShot of Execution (Manage Marks)</vt:lpstr>
      <vt:lpstr> ScreenShot of Execution (Student Module)</vt:lpstr>
      <vt:lpstr> ScreenShot of Execution (ID card)</vt:lpstr>
      <vt:lpstr> ScreenShot of Execution : (Show Attendance)</vt:lpstr>
      <vt:lpstr> ScreenShot of Execution (Show Marksheet)</vt:lpstr>
      <vt:lpstr> ScreenShot of Execution (Fee status)</vt:lpstr>
      <vt:lpstr>Conclusion &amp; 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 Management System</dc:title>
  <dc:creator>likhitha mandha</dc:creator>
  <cp:lastModifiedBy>likhitha mandha</cp:lastModifiedBy>
  <cp:revision>13</cp:revision>
  <dcterms:created xsi:type="dcterms:W3CDTF">2022-01-17T15:31:14Z</dcterms:created>
  <dcterms:modified xsi:type="dcterms:W3CDTF">2022-01-22T07:07:33Z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