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</p:sldIdLst>
  <p:sldSz cx="10691813" cy="7559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C37"/>
    <a:srgbClr val="E86807"/>
    <a:srgbClr val="DB460E"/>
    <a:srgbClr val="8CEC9C"/>
    <a:srgbClr val="E198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42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409D-6614-472E-B8D0-6312DF9B8D7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8FA5-E200-4114-BC4E-A16130FE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5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409D-6614-472E-B8D0-6312DF9B8D7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8FA5-E200-4114-BC4E-A16130FE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3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409D-6614-472E-B8D0-6312DF9B8D7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8FA5-E200-4114-BC4E-A16130FE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1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409D-6614-472E-B8D0-6312DF9B8D7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8FA5-E200-4114-BC4E-A16130FE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409D-6614-472E-B8D0-6312DF9B8D7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8FA5-E200-4114-BC4E-A16130FE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4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409D-6614-472E-B8D0-6312DF9B8D7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8FA5-E200-4114-BC4E-A16130FE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8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409D-6614-472E-B8D0-6312DF9B8D7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8FA5-E200-4114-BC4E-A16130FE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2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409D-6614-472E-B8D0-6312DF9B8D7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8FA5-E200-4114-BC4E-A16130FE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0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409D-6614-472E-B8D0-6312DF9B8D7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8FA5-E200-4114-BC4E-A16130FE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1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409D-6614-472E-B8D0-6312DF9B8D7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8FA5-E200-4114-BC4E-A16130FE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4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409D-6614-472E-B8D0-6312DF9B8D7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48FA5-E200-4114-BC4E-A16130FE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2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8409D-6614-472E-B8D0-6312DF9B8D7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48FA5-E200-4114-BC4E-A16130FEB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2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-14914"/>
            <a:ext cx="10691813" cy="3703233"/>
          </a:xfrm>
          <a:prstGeom prst="rect">
            <a:avLst/>
          </a:prstGeom>
          <a:solidFill>
            <a:srgbClr val="E86807"/>
          </a:solidFill>
          <a:ln>
            <a:solidFill>
              <a:srgbClr val="E868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-1" y="3994484"/>
            <a:ext cx="10691813" cy="3565192"/>
          </a:xfrm>
          <a:prstGeom prst="rect">
            <a:avLst/>
          </a:prstGeom>
          <a:solidFill>
            <a:srgbClr val="009C37"/>
          </a:solidFill>
          <a:ln>
            <a:solidFill>
              <a:srgbClr val="009C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2717" y="256674"/>
            <a:ext cx="10202778" cy="701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27373" y="504173"/>
            <a:ext cx="64722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INDIA HACKATHON - 2022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667" y="2057191"/>
            <a:ext cx="882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TITLE: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Based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Answer FAQs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4667" y="2537720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NUMBER: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DR702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667" y="3028994"/>
            <a:ext cx="9840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ORGANIZATION: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India Council For Technical Education (AICTE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4667" y="3520268"/>
            <a:ext cx="825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 BUCKET: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 Automation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31405" y="4106351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DETAILS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6652" y="4606375"/>
            <a:ext cx="323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NAME: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BotMakers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78203" y="4686905"/>
            <a:ext cx="439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TEAM LEADER: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Nivedhitha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 P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60417" y="5313536"/>
            <a:ext cx="2370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86652" y="5777080"/>
            <a:ext cx="9183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Madhumitha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                                                            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Nagalla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Nikhitha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</a:p>
          <a:p>
            <a:endParaRPr lang="en-US" dirty="0" smtClean="0"/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Jayashree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Medarametla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Varshitha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 smtClean="0"/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Janani Sri J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6836" r="92969">
                        <a14:foregroundMark x1="43555" y1="44531" x2="43555" y2="46094"/>
                        <a14:foregroundMark x1="47656" y1="32227" x2="47656" y2="32227"/>
                        <a14:foregroundMark x1="41797" y1="28711" x2="41797" y2="28711"/>
                        <a14:foregroundMark x1="51953" y1="27344" x2="51953" y2="27344"/>
                        <a14:foregroundMark x1="51367" y1="34375" x2="51367" y2="44336"/>
                        <a14:foregroundMark x1="50391" y1="65625" x2="50391" y2="69141"/>
                        <a14:foregroundMark x1="72070" y1="63672" x2="73633" y2="58984"/>
                        <a14:foregroundMark x1="44922" y1="26367" x2="44922" y2="26367"/>
                        <a14:foregroundMark x1="50195" y1="26172" x2="50195" y2="26172"/>
                        <a14:foregroundMark x1="60352" y1="27539" x2="60352" y2="27539"/>
                        <a14:foregroundMark x1="70117" y1="33984" x2="70117" y2="33984"/>
                        <a14:foregroundMark x1="75000" y1="43164" x2="75000" y2="43164"/>
                        <a14:foregroundMark x1="75000" y1="51563" x2="75000" y2="51563"/>
                        <a14:foregroundMark x1="82031" y1="48047" x2="82031" y2="48047"/>
                        <a14:foregroundMark x1="39258" y1="52930" x2="39258" y2="52930"/>
                        <a14:foregroundMark x1="33984" y1="48047" x2="33984" y2="48047"/>
                        <a14:foregroundMark x1="51953" y1="87500" x2="51953" y2="87500"/>
                        <a14:foregroundMark x1="53906" y1="84961" x2="53906" y2="84961"/>
                        <a14:foregroundMark x1="67578" y1="37305" x2="64063" y2="49219"/>
                        <a14:foregroundMark x1="64648" y1="41602" x2="37109" y2="60156"/>
                        <a14:foregroundMark x1="48242" y1="31836" x2="41016" y2="59570"/>
                        <a14:foregroundMark x1="37695" y1="29492" x2="32813" y2="52734"/>
                        <a14:foregroundMark x1="29492" y1="38477" x2="32617" y2="57031"/>
                        <a14:foregroundMark x1="29688" y1="52344" x2="34570" y2="67578"/>
                        <a14:foregroundMark x1="38086" y1="67383" x2="52539" y2="74023"/>
                        <a14:foregroundMark x1="57617" y1="70313" x2="71289" y2="62695"/>
                        <a14:foregroundMark x1="74219" y1="56055" x2="74414" y2="40625"/>
                        <a14:foregroundMark x1="74414" y1="40039" x2="63086" y2="26758"/>
                        <a14:foregroundMark x1="53711" y1="26758" x2="37695" y2="28320"/>
                        <a14:foregroundMark x1="35156" y1="31836" x2="26758" y2="45117"/>
                        <a14:foregroundMark x1="26758" y1="47070" x2="30469" y2="59570"/>
                        <a14:foregroundMark x1="28516" y1="38477" x2="32813" y2="32422"/>
                        <a14:foregroundMark x1="54297" y1="25000" x2="60547" y2="26367"/>
                        <a14:foregroundMark x1="56055" y1="72656" x2="56055" y2="72656"/>
                        <a14:foregroundMark x1="47852" y1="80664" x2="47852" y2="80664"/>
                        <a14:foregroundMark x1="50195" y1="80859" x2="50195" y2="80859"/>
                        <a14:foregroundMark x1="51367" y1="77734" x2="51367" y2="79492"/>
                        <a14:foregroundMark x1="53711" y1="76563" x2="53906" y2="80273"/>
                        <a14:foregroundMark x1="57031" y1="76953" x2="57031" y2="81836"/>
                        <a14:foregroundMark x1="21094" y1="48633" x2="26172" y2="49219"/>
                        <a14:foregroundMark x1="31641" y1="29492" x2="35156" y2="33984"/>
                        <a14:foregroundMark x1="71875" y1="67969" x2="66992" y2="644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8816" y="65316"/>
            <a:ext cx="1308599" cy="130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5981" y="657226"/>
            <a:ext cx="64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SMART INDIA HACKATHON - 2022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551" y="1574839"/>
            <a:ext cx="882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STATEMENT TITLE: AI Based </a:t>
            </a:r>
            <a:r>
              <a:rPr lang="en-US" dirty="0" err="1" smtClean="0"/>
              <a:t>ChatBot</a:t>
            </a:r>
            <a:r>
              <a:rPr lang="en-US" dirty="0" smtClean="0"/>
              <a:t> To Answer FAQs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551" y="2116692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STATEMENT NUMBER: DR702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1551" y="2658545"/>
            <a:ext cx="882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 STATEMENT ORGANIZATION: All India Council For Technical Education (AICTE)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551" y="3200398"/>
            <a:ext cx="825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DOMAIN BUCKET: Smart Automation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71887" y="3742251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TEAM DETAILS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35981" y="4469132"/>
            <a:ext cx="258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NAME: </a:t>
            </a:r>
            <a:r>
              <a:rPr lang="en-US" dirty="0" err="1" smtClean="0"/>
              <a:t>BotMakers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15087" y="4443412"/>
            <a:ext cx="385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TEAM LEADER: </a:t>
            </a:r>
            <a:r>
              <a:rPr lang="en-US" dirty="0" err="1" smtClean="0"/>
              <a:t>Nivedhitha</a:t>
            </a:r>
            <a:r>
              <a:rPr lang="en-US" dirty="0" smtClean="0"/>
              <a:t> D 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57687" y="495990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35981" y="5572125"/>
            <a:ext cx="2314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Madhumitha</a:t>
            </a:r>
            <a:r>
              <a:rPr lang="en-US" dirty="0" smtClean="0"/>
              <a:t> G </a:t>
            </a:r>
          </a:p>
          <a:p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Jayashree</a:t>
            </a:r>
            <a:r>
              <a:rPr lang="en-US" dirty="0" smtClean="0"/>
              <a:t> S</a:t>
            </a:r>
          </a:p>
          <a:p>
            <a:endParaRPr lang="en-US" dirty="0" smtClean="0"/>
          </a:p>
          <a:p>
            <a:r>
              <a:rPr lang="en-US" dirty="0" smtClean="0"/>
              <a:t>3. Janani Sri J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5087" y="5567836"/>
            <a:ext cx="3286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Nagalla</a:t>
            </a:r>
            <a:r>
              <a:rPr lang="en-US" dirty="0" smtClean="0"/>
              <a:t> </a:t>
            </a:r>
            <a:r>
              <a:rPr lang="en-US" dirty="0" err="1" smtClean="0"/>
              <a:t>Nikhitha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5. </a:t>
            </a:r>
            <a:r>
              <a:rPr lang="en-US" dirty="0" err="1" smtClean="0"/>
              <a:t>Medarametla</a:t>
            </a:r>
            <a:r>
              <a:rPr lang="en-US" dirty="0" smtClean="0"/>
              <a:t> </a:t>
            </a:r>
            <a:r>
              <a:rPr lang="en-US" dirty="0" err="1" smtClean="0"/>
              <a:t>Varshitha</a:t>
            </a:r>
            <a:r>
              <a:rPr lang="en-US" dirty="0" smtClean="0"/>
              <a:t> Reddy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8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8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150</Words>
  <Application>Microsoft Office PowerPoint</Application>
  <PresentationFormat>Custom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SANKAR</dc:creator>
  <cp:lastModifiedBy>SANKAR</cp:lastModifiedBy>
  <cp:revision>7</cp:revision>
  <dcterms:created xsi:type="dcterms:W3CDTF">2022-03-13T14:26:02Z</dcterms:created>
  <dcterms:modified xsi:type="dcterms:W3CDTF">2022-03-13T15:38:22Z</dcterms:modified>
</cp:coreProperties>
</file>