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5" r:id="rId1"/>
  </p:sldMasterIdLst>
  <p:notesMasterIdLst>
    <p:notesMasterId r:id="rId19"/>
  </p:notesMasterIdLst>
  <p:sldIdLst>
    <p:sldId id="256" r:id="rId2"/>
    <p:sldId id="258" r:id="rId3"/>
    <p:sldId id="262" r:id="rId4"/>
    <p:sldId id="307" r:id="rId5"/>
    <p:sldId id="257" r:id="rId6"/>
    <p:sldId id="308" r:id="rId7"/>
    <p:sldId id="264" r:id="rId8"/>
    <p:sldId id="274" r:id="rId9"/>
    <p:sldId id="259" r:id="rId10"/>
    <p:sldId id="272" r:id="rId11"/>
    <p:sldId id="309" r:id="rId12"/>
    <p:sldId id="310" r:id="rId13"/>
    <p:sldId id="311" r:id="rId14"/>
    <p:sldId id="312" r:id="rId15"/>
    <p:sldId id="278" r:id="rId16"/>
    <p:sldId id="271" r:id="rId17"/>
    <p:sldId id="286" r:id="rId18"/>
  </p:sldIdLst>
  <p:sldSz cx="9144000" cy="5143500" type="screen16x9"/>
  <p:notesSz cx="6858000" cy="9144000"/>
  <p:embeddedFontLst>
    <p:embeddedFont>
      <p:font typeface="Advent Pro" panose="020B0604020202020204" charset="0"/>
      <p:regular r:id="rId20"/>
      <p:bold r:id="rId21"/>
    </p:embeddedFont>
    <p:embeddedFont>
      <p:font typeface="Advent Pro Medium" panose="020B0604020202020204" charset="0"/>
      <p:regular r:id="rId22"/>
      <p:bold r:id="rId23"/>
    </p:embeddedFont>
    <p:embeddedFont>
      <p:font typeface="Cambria Math" panose="02040503050406030204" pitchFamily="18" charset="0"/>
      <p:regular r:id="rId24"/>
    </p:embeddedFont>
    <p:embeddedFont>
      <p:font typeface="Livvic" pitchFamily="2" charset="0"/>
      <p:regular r:id="rId25"/>
      <p:bold r:id="rId26"/>
      <p:italic r:id="rId27"/>
      <p:boldItalic r:id="rId28"/>
    </p:embeddedFont>
    <p:embeddedFont>
      <p:font typeface="Microsoft YaHei" panose="020B0503020204020204" pitchFamily="34" charset="-122"/>
      <p:regular r:id="rId29"/>
      <p:bold r:id="rId30"/>
    </p:embeddedFont>
    <p:embeddedFont>
      <p:font typeface="Press Start 2P" panose="020B0604020202020204" charset="0"/>
      <p:regular r:id="rId31"/>
    </p:embeddedFont>
    <p:embeddedFont>
      <p:font typeface="Roboto Condensed Light" panose="02000000000000000000" pitchFamily="2" charset="0"/>
      <p:regular r:id="rId32"/>
      <p: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EF8"/>
    <a:srgbClr val="B2AB50"/>
    <a:srgbClr val="ACBE1F"/>
    <a:srgbClr val="DA2432"/>
    <a:srgbClr val="7F5A3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121D27E-8CA5-473E-9F24-FEAA36C5D83D}">
  <a:tblStyle styleId="{1121D27E-8CA5-473E-9F24-FEAA36C5D83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591" autoAdjust="0"/>
    <p:restoredTop sz="94660"/>
  </p:normalViewPr>
  <p:slideViewPr>
    <p:cSldViewPr snapToGrid="0">
      <p:cViewPr varScale="1">
        <p:scale>
          <a:sx n="108" d="100"/>
          <a:sy n="108" d="100"/>
        </p:scale>
        <p:origin x="869"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21" Type="http://schemas.openxmlformats.org/officeDocument/2006/relationships/font" Target="fonts/font2.fntdata"/><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font" Target="fonts/font14.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font" Target="fonts/font13.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16"/>
        <p:cNvGrpSpPr/>
        <p:nvPr/>
      </p:nvGrpSpPr>
      <p:grpSpPr>
        <a:xfrm>
          <a:off x="0" y="0"/>
          <a:ext cx="0" cy="0"/>
          <a:chOff x="0" y="0"/>
          <a:chExt cx="0" cy="0"/>
        </a:xfrm>
      </p:grpSpPr>
      <p:sp>
        <p:nvSpPr>
          <p:cNvPr id="13817" name="Google Shape;1381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18" name="Google Shape;1381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72"/>
        <p:cNvGrpSpPr/>
        <p:nvPr/>
      </p:nvGrpSpPr>
      <p:grpSpPr>
        <a:xfrm>
          <a:off x="0" y="0"/>
          <a:ext cx="0" cy="0"/>
          <a:chOff x="0" y="0"/>
          <a:chExt cx="0" cy="0"/>
        </a:xfrm>
      </p:grpSpPr>
      <p:sp>
        <p:nvSpPr>
          <p:cNvPr id="15073" name="Google Shape;15073;gb9126897ec_0_94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74" name="Google Shape;15074;gb9126897ec_0_94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07"/>
        <p:cNvGrpSpPr/>
        <p:nvPr/>
      </p:nvGrpSpPr>
      <p:grpSpPr>
        <a:xfrm>
          <a:off x="0" y="0"/>
          <a:ext cx="0" cy="0"/>
          <a:chOff x="0" y="0"/>
          <a:chExt cx="0" cy="0"/>
        </a:xfrm>
      </p:grpSpPr>
      <p:sp>
        <p:nvSpPr>
          <p:cNvPr id="16008" name="Google Shape;16008;gb9126897ec_0_160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09" name="Google Shape;16009;gb9126897ec_0_160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428306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72"/>
        <p:cNvGrpSpPr/>
        <p:nvPr/>
      </p:nvGrpSpPr>
      <p:grpSpPr>
        <a:xfrm>
          <a:off x="0" y="0"/>
          <a:ext cx="0" cy="0"/>
          <a:chOff x="0" y="0"/>
          <a:chExt cx="0" cy="0"/>
        </a:xfrm>
      </p:grpSpPr>
      <p:sp>
        <p:nvSpPr>
          <p:cNvPr id="14273" name="Google Shape;14273;gb8b30863f4_0_11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74" name="Google Shape;14274;gb8b30863f4_0_1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83"/>
        <p:cNvGrpSpPr/>
        <p:nvPr/>
      </p:nvGrpSpPr>
      <p:grpSpPr>
        <a:xfrm>
          <a:off x="0" y="0"/>
          <a:ext cx="0" cy="0"/>
          <a:chOff x="0" y="0"/>
          <a:chExt cx="0" cy="0"/>
        </a:xfrm>
      </p:grpSpPr>
      <p:sp>
        <p:nvSpPr>
          <p:cNvPr id="14384" name="Google Shape;14384;gb9126897ec_0_5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85" name="Google Shape;14385;gb9126897ec_0_5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69"/>
        <p:cNvGrpSpPr/>
        <p:nvPr/>
      </p:nvGrpSpPr>
      <p:grpSpPr>
        <a:xfrm>
          <a:off x="0" y="0"/>
          <a:ext cx="0" cy="0"/>
          <a:chOff x="0" y="0"/>
          <a:chExt cx="0" cy="0"/>
        </a:xfrm>
      </p:grpSpPr>
      <p:sp>
        <p:nvSpPr>
          <p:cNvPr id="13870" name="Google Shape;13870;gb8b30863f4_0_10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71" name="Google Shape;13871;gb8b30863f4_0_10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51"/>
        <p:cNvGrpSpPr/>
        <p:nvPr/>
      </p:nvGrpSpPr>
      <p:grpSpPr>
        <a:xfrm>
          <a:off x="0" y="0"/>
          <a:ext cx="0" cy="0"/>
          <a:chOff x="0" y="0"/>
          <a:chExt cx="0" cy="0"/>
        </a:xfrm>
      </p:grpSpPr>
      <p:sp>
        <p:nvSpPr>
          <p:cNvPr id="14552" name="Google Shape;14552;gb9126897ec_0_18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53" name="Google Shape;14553;gb9126897ec_0_18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51"/>
        <p:cNvGrpSpPr/>
        <p:nvPr/>
      </p:nvGrpSpPr>
      <p:grpSpPr>
        <a:xfrm>
          <a:off x="0" y="0"/>
          <a:ext cx="0" cy="0"/>
          <a:chOff x="0" y="0"/>
          <a:chExt cx="0" cy="0"/>
        </a:xfrm>
      </p:grpSpPr>
      <p:sp>
        <p:nvSpPr>
          <p:cNvPr id="15552" name="Google Shape;15552;gb9126897ec_0_119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53" name="Google Shape;15553;gb9126897ec_0_119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12"/>
        <p:cNvGrpSpPr/>
        <p:nvPr/>
      </p:nvGrpSpPr>
      <p:grpSpPr>
        <a:xfrm>
          <a:off x="0" y="0"/>
          <a:ext cx="0" cy="0"/>
          <a:chOff x="0" y="0"/>
          <a:chExt cx="0" cy="0"/>
        </a:xfrm>
      </p:grpSpPr>
      <p:sp>
        <p:nvSpPr>
          <p:cNvPr id="14313" name="Google Shape;14313;gb8b30863f4_0_40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14" name="Google Shape;14314;gb8b30863f4_0_40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08"/>
        <p:cNvGrpSpPr/>
        <p:nvPr/>
      </p:nvGrpSpPr>
      <p:grpSpPr>
        <a:xfrm>
          <a:off x="0" y="0"/>
          <a:ext cx="0" cy="0"/>
          <a:chOff x="0" y="0"/>
          <a:chExt cx="0" cy="0"/>
        </a:xfrm>
      </p:grpSpPr>
      <p:sp>
        <p:nvSpPr>
          <p:cNvPr id="15109" name="Google Shape;15109;gb9126897ec_0_94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10" name="Google Shape;15110;gb9126897ec_0_94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088204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79"/>
        <p:cNvGrpSpPr/>
        <p:nvPr/>
      </p:nvGrpSpPr>
      <p:grpSpPr>
        <a:xfrm>
          <a:off x="0" y="0"/>
          <a:ext cx="0" cy="0"/>
          <a:chOff x="0" y="0"/>
          <a:chExt cx="0" cy="0"/>
        </a:xfrm>
      </p:grpSpPr>
      <p:sp>
        <p:nvSpPr>
          <p:cNvPr id="15680" name="Google Shape;15680;gb9126897ec_0_140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81" name="Google Shape;15681;gb9126897ec_0_140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151417" y="4511474"/>
            <a:ext cx="9446833" cy="1136997"/>
            <a:chOff x="7" y="4511474"/>
            <a:chExt cx="9446833" cy="1136997"/>
          </a:xfrm>
        </p:grpSpPr>
        <p:grpSp>
          <p:nvGrpSpPr>
            <p:cNvPr id="10" name="Google Shape;10;p2"/>
            <p:cNvGrpSpPr/>
            <p:nvPr/>
          </p:nvGrpSpPr>
          <p:grpSpPr>
            <a:xfrm>
              <a:off x="7" y="4511474"/>
              <a:ext cx="1049633" cy="1136997"/>
              <a:chOff x="2130300" y="2121375"/>
              <a:chExt cx="212000" cy="229650"/>
            </a:xfrm>
          </p:grpSpPr>
          <p:sp>
            <p:nvSpPr>
              <p:cNvPr id="11" name="Google Shape;11;p2"/>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 name="Google Shape;54;p2"/>
            <p:cNvGrpSpPr/>
            <p:nvPr/>
          </p:nvGrpSpPr>
          <p:grpSpPr>
            <a:xfrm>
              <a:off x="1049657" y="4511474"/>
              <a:ext cx="1049633" cy="1136997"/>
              <a:chOff x="2130300" y="2121375"/>
              <a:chExt cx="212000" cy="229650"/>
            </a:xfrm>
          </p:grpSpPr>
          <p:sp>
            <p:nvSpPr>
              <p:cNvPr id="55" name="Google Shape;55;p2"/>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 name="Google Shape;98;p2"/>
            <p:cNvGrpSpPr/>
            <p:nvPr/>
          </p:nvGrpSpPr>
          <p:grpSpPr>
            <a:xfrm>
              <a:off x="2099307" y="4511474"/>
              <a:ext cx="1049633" cy="1136997"/>
              <a:chOff x="2130300" y="2121375"/>
              <a:chExt cx="212000" cy="229650"/>
            </a:xfrm>
          </p:grpSpPr>
          <p:sp>
            <p:nvSpPr>
              <p:cNvPr id="99" name="Google Shape;99;p2"/>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2"/>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2"/>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2"/>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2" name="Google Shape;142;p2"/>
            <p:cNvGrpSpPr/>
            <p:nvPr/>
          </p:nvGrpSpPr>
          <p:grpSpPr>
            <a:xfrm>
              <a:off x="3148957" y="4511474"/>
              <a:ext cx="1049633" cy="1136997"/>
              <a:chOff x="2130300" y="2121375"/>
              <a:chExt cx="212000" cy="229650"/>
            </a:xfrm>
          </p:grpSpPr>
          <p:sp>
            <p:nvSpPr>
              <p:cNvPr id="143" name="Google Shape;143;p2"/>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6" name="Google Shape;186;p2"/>
            <p:cNvGrpSpPr/>
            <p:nvPr/>
          </p:nvGrpSpPr>
          <p:grpSpPr>
            <a:xfrm>
              <a:off x="4198607" y="4511474"/>
              <a:ext cx="1049633" cy="1136997"/>
              <a:chOff x="2130300" y="2121375"/>
              <a:chExt cx="212000" cy="229650"/>
            </a:xfrm>
          </p:grpSpPr>
          <p:sp>
            <p:nvSpPr>
              <p:cNvPr id="187" name="Google Shape;187;p2"/>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0" name="Google Shape;230;p2"/>
            <p:cNvGrpSpPr/>
            <p:nvPr/>
          </p:nvGrpSpPr>
          <p:grpSpPr>
            <a:xfrm>
              <a:off x="5248257" y="4511474"/>
              <a:ext cx="1049633" cy="1136997"/>
              <a:chOff x="2130300" y="2121375"/>
              <a:chExt cx="212000" cy="229650"/>
            </a:xfrm>
          </p:grpSpPr>
          <p:sp>
            <p:nvSpPr>
              <p:cNvPr id="231" name="Google Shape;231;p2"/>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4" name="Google Shape;274;p2"/>
            <p:cNvGrpSpPr/>
            <p:nvPr/>
          </p:nvGrpSpPr>
          <p:grpSpPr>
            <a:xfrm>
              <a:off x="6297907" y="4511474"/>
              <a:ext cx="1049633" cy="1136997"/>
              <a:chOff x="2130300" y="2121375"/>
              <a:chExt cx="212000" cy="229650"/>
            </a:xfrm>
          </p:grpSpPr>
          <p:sp>
            <p:nvSpPr>
              <p:cNvPr id="275" name="Google Shape;275;p2"/>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2"/>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2"/>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2"/>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2"/>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2"/>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2"/>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2"/>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2"/>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2"/>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2"/>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2"/>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2"/>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2"/>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8" name="Google Shape;318;p2"/>
            <p:cNvGrpSpPr/>
            <p:nvPr/>
          </p:nvGrpSpPr>
          <p:grpSpPr>
            <a:xfrm>
              <a:off x="7347557" y="4511474"/>
              <a:ext cx="1049633" cy="1136997"/>
              <a:chOff x="2130300" y="2121375"/>
              <a:chExt cx="212000" cy="229650"/>
            </a:xfrm>
          </p:grpSpPr>
          <p:sp>
            <p:nvSpPr>
              <p:cNvPr id="319" name="Google Shape;319;p2"/>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2"/>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2"/>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2"/>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2"/>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2"/>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2"/>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2"/>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2"/>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2"/>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2"/>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2"/>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2"/>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2"/>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2"/>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2"/>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2"/>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2"/>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2"/>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2"/>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2"/>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2" name="Google Shape;362;p2"/>
            <p:cNvGrpSpPr/>
            <p:nvPr/>
          </p:nvGrpSpPr>
          <p:grpSpPr>
            <a:xfrm>
              <a:off x="8397207" y="4511474"/>
              <a:ext cx="1049633" cy="1136997"/>
              <a:chOff x="2130300" y="2121375"/>
              <a:chExt cx="212000" cy="229650"/>
            </a:xfrm>
          </p:grpSpPr>
          <p:sp>
            <p:nvSpPr>
              <p:cNvPr id="363" name="Google Shape;363;p2"/>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2"/>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2"/>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2"/>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2"/>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2"/>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2"/>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2"/>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2"/>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2"/>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2"/>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2"/>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2"/>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2"/>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2"/>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2"/>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2"/>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2"/>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2"/>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2"/>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2"/>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2"/>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2"/>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2"/>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2"/>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2"/>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2"/>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2"/>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2"/>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2"/>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2"/>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2"/>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2"/>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2"/>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2"/>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2"/>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2"/>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2"/>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2"/>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2"/>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2"/>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2"/>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2"/>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06" name="Google Shape;406;p2"/>
          <p:cNvGrpSpPr/>
          <p:nvPr/>
        </p:nvGrpSpPr>
        <p:grpSpPr>
          <a:xfrm>
            <a:off x="3393210" y="3870986"/>
            <a:ext cx="1191387" cy="732516"/>
            <a:chOff x="2430450" y="2143325"/>
            <a:chExt cx="337800" cy="207700"/>
          </a:xfrm>
        </p:grpSpPr>
        <p:sp>
          <p:nvSpPr>
            <p:cNvPr id="407" name="Google Shape;407;p2"/>
            <p:cNvSpPr/>
            <p:nvPr/>
          </p:nvSpPr>
          <p:spPr>
            <a:xfrm>
              <a:off x="2482575" y="2143325"/>
              <a:ext cx="25875" cy="25900"/>
            </a:xfrm>
            <a:custGeom>
              <a:avLst/>
              <a:gdLst/>
              <a:ahLst/>
              <a:cxnLst/>
              <a:rect l="l" t="t" r="r" b="b"/>
              <a:pathLst>
                <a:path w="1035" h="1036" extrusionOk="0">
                  <a:moveTo>
                    <a:pt x="0" y="1"/>
                  </a:moveTo>
                  <a:lnTo>
                    <a:pt x="0" y="1035"/>
                  </a:lnTo>
                  <a:lnTo>
                    <a:pt x="1035" y="1035"/>
                  </a:lnTo>
                  <a:lnTo>
                    <a:pt x="1035" y="1"/>
                  </a:lnTo>
                  <a:close/>
                </a:path>
              </a:pathLst>
            </a:custGeom>
            <a:solidFill>
              <a:srgbClr val="DE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2"/>
            <p:cNvSpPr/>
            <p:nvPr/>
          </p:nvSpPr>
          <p:spPr>
            <a:xfrm>
              <a:off x="2456700" y="2169200"/>
              <a:ext cx="25900" cy="25875"/>
            </a:xfrm>
            <a:custGeom>
              <a:avLst/>
              <a:gdLst/>
              <a:ahLst/>
              <a:cxnLst/>
              <a:rect l="l" t="t" r="r" b="b"/>
              <a:pathLst>
                <a:path w="1036" h="1035" extrusionOk="0">
                  <a:moveTo>
                    <a:pt x="1" y="0"/>
                  </a:moveTo>
                  <a:lnTo>
                    <a:pt x="1" y="1035"/>
                  </a:lnTo>
                  <a:lnTo>
                    <a:pt x="1035" y="1035"/>
                  </a:lnTo>
                  <a:lnTo>
                    <a:pt x="103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2"/>
            <p:cNvSpPr/>
            <p:nvPr/>
          </p:nvSpPr>
          <p:spPr>
            <a:xfrm>
              <a:off x="2482575" y="2169200"/>
              <a:ext cx="25875" cy="25875"/>
            </a:xfrm>
            <a:custGeom>
              <a:avLst/>
              <a:gdLst/>
              <a:ahLst/>
              <a:cxnLst/>
              <a:rect l="l" t="t" r="r" b="b"/>
              <a:pathLst>
                <a:path w="1035" h="1035" extrusionOk="0">
                  <a:moveTo>
                    <a:pt x="0" y="0"/>
                  </a:moveTo>
                  <a:lnTo>
                    <a:pt x="0" y="1035"/>
                  </a:lnTo>
                  <a:lnTo>
                    <a:pt x="1035" y="1035"/>
                  </a:lnTo>
                  <a:lnTo>
                    <a:pt x="103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2"/>
            <p:cNvSpPr/>
            <p:nvPr/>
          </p:nvSpPr>
          <p:spPr>
            <a:xfrm>
              <a:off x="2508425" y="2169200"/>
              <a:ext cx="26275" cy="25875"/>
            </a:xfrm>
            <a:custGeom>
              <a:avLst/>
              <a:gdLst/>
              <a:ahLst/>
              <a:cxnLst/>
              <a:rect l="l" t="t" r="r" b="b"/>
              <a:pathLst>
                <a:path w="1051" h="1035" extrusionOk="0">
                  <a:moveTo>
                    <a:pt x="1" y="0"/>
                  </a:moveTo>
                  <a:lnTo>
                    <a:pt x="1" y="1035"/>
                  </a:lnTo>
                  <a:lnTo>
                    <a:pt x="1051" y="1035"/>
                  </a:lnTo>
                  <a:lnTo>
                    <a:pt x="1051" y="0"/>
                  </a:lnTo>
                  <a:close/>
                </a:path>
              </a:pathLst>
            </a:custGeom>
            <a:solidFill>
              <a:srgbClr val="DE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2"/>
            <p:cNvSpPr/>
            <p:nvPr/>
          </p:nvSpPr>
          <p:spPr>
            <a:xfrm>
              <a:off x="2690250" y="2169200"/>
              <a:ext cx="26275" cy="25875"/>
            </a:xfrm>
            <a:custGeom>
              <a:avLst/>
              <a:gdLst/>
              <a:ahLst/>
              <a:cxnLst/>
              <a:rect l="l" t="t" r="r" b="b"/>
              <a:pathLst>
                <a:path w="1051" h="1035" extrusionOk="0">
                  <a:moveTo>
                    <a:pt x="1" y="0"/>
                  </a:moveTo>
                  <a:lnTo>
                    <a:pt x="1" y="1035"/>
                  </a:lnTo>
                  <a:lnTo>
                    <a:pt x="1051" y="1035"/>
                  </a:lnTo>
                  <a:lnTo>
                    <a:pt x="1051" y="0"/>
                  </a:lnTo>
                  <a:close/>
                </a:path>
              </a:pathLst>
            </a:custGeom>
            <a:solidFill>
              <a:srgbClr val="DE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2"/>
            <p:cNvSpPr/>
            <p:nvPr/>
          </p:nvSpPr>
          <p:spPr>
            <a:xfrm>
              <a:off x="2482575" y="2195050"/>
              <a:ext cx="25875" cy="26275"/>
            </a:xfrm>
            <a:custGeom>
              <a:avLst/>
              <a:gdLst/>
              <a:ahLst/>
              <a:cxnLst/>
              <a:rect l="l" t="t" r="r" b="b"/>
              <a:pathLst>
                <a:path w="1035" h="1051" extrusionOk="0">
                  <a:moveTo>
                    <a:pt x="0" y="1"/>
                  </a:moveTo>
                  <a:lnTo>
                    <a:pt x="0" y="1051"/>
                  </a:lnTo>
                  <a:lnTo>
                    <a:pt x="1035" y="1051"/>
                  </a:lnTo>
                  <a:lnTo>
                    <a:pt x="103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2"/>
            <p:cNvSpPr/>
            <p:nvPr/>
          </p:nvSpPr>
          <p:spPr>
            <a:xfrm>
              <a:off x="2664400" y="2195050"/>
              <a:ext cx="25875" cy="26275"/>
            </a:xfrm>
            <a:custGeom>
              <a:avLst/>
              <a:gdLst/>
              <a:ahLst/>
              <a:cxnLst/>
              <a:rect l="l" t="t" r="r" b="b"/>
              <a:pathLst>
                <a:path w="1035" h="1051" extrusionOk="0">
                  <a:moveTo>
                    <a:pt x="0" y="1"/>
                  </a:moveTo>
                  <a:lnTo>
                    <a:pt x="0" y="1051"/>
                  </a:lnTo>
                  <a:lnTo>
                    <a:pt x="1035" y="1051"/>
                  </a:lnTo>
                  <a:lnTo>
                    <a:pt x="1035" y="1"/>
                  </a:lnTo>
                  <a:close/>
                </a:path>
              </a:pathLst>
            </a:custGeom>
            <a:solidFill>
              <a:srgbClr val="DE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2"/>
            <p:cNvSpPr/>
            <p:nvPr/>
          </p:nvSpPr>
          <p:spPr>
            <a:xfrm>
              <a:off x="2690250" y="2195050"/>
              <a:ext cx="26275" cy="26275"/>
            </a:xfrm>
            <a:custGeom>
              <a:avLst/>
              <a:gdLst/>
              <a:ahLst/>
              <a:cxnLst/>
              <a:rect l="l" t="t" r="r" b="b"/>
              <a:pathLst>
                <a:path w="1051" h="1051" extrusionOk="0">
                  <a:moveTo>
                    <a:pt x="1" y="1"/>
                  </a:moveTo>
                  <a:lnTo>
                    <a:pt x="1" y="1051"/>
                  </a:lnTo>
                  <a:lnTo>
                    <a:pt x="1051" y="1051"/>
                  </a:lnTo>
                  <a:lnTo>
                    <a:pt x="105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
            <p:cNvSpPr/>
            <p:nvPr/>
          </p:nvSpPr>
          <p:spPr>
            <a:xfrm>
              <a:off x="2716500" y="2195050"/>
              <a:ext cx="25900" cy="26275"/>
            </a:xfrm>
            <a:custGeom>
              <a:avLst/>
              <a:gdLst/>
              <a:ahLst/>
              <a:cxnLst/>
              <a:rect l="l" t="t" r="r" b="b"/>
              <a:pathLst>
                <a:path w="1036" h="1051" extrusionOk="0">
                  <a:moveTo>
                    <a:pt x="1" y="1"/>
                  </a:moveTo>
                  <a:lnTo>
                    <a:pt x="1" y="1051"/>
                  </a:lnTo>
                  <a:lnTo>
                    <a:pt x="1035" y="1051"/>
                  </a:lnTo>
                  <a:lnTo>
                    <a:pt x="103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
            <p:cNvSpPr/>
            <p:nvPr/>
          </p:nvSpPr>
          <p:spPr>
            <a:xfrm>
              <a:off x="2482575" y="2221300"/>
              <a:ext cx="25875" cy="25900"/>
            </a:xfrm>
            <a:custGeom>
              <a:avLst/>
              <a:gdLst/>
              <a:ahLst/>
              <a:cxnLst/>
              <a:rect l="l" t="t" r="r" b="b"/>
              <a:pathLst>
                <a:path w="1035" h="1036" extrusionOk="0">
                  <a:moveTo>
                    <a:pt x="0" y="1"/>
                  </a:moveTo>
                  <a:lnTo>
                    <a:pt x="0" y="1035"/>
                  </a:lnTo>
                  <a:lnTo>
                    <a:pt x="1035" y="1035"/>
                  </a:lnTo>
                  <a:lnTo>
                    <a:pt x="103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
            <p:cNvSpPr/>
            <p:nvPr/>
          </p:nvSpPr>
          <p:spPr>
            <a:xfrm>
              <a:off x="2586400" y="2221300"/>
              <a:ext cx="26300" cy="25900"/>
            </a:xfrm>
            <a:custGeom>
              <a:avLst/>
              <a:gdLst/>
              <a:ahLst/>
              <a:cxnLst/>
              <a:rect l="l" t="t" r="r" b="b"/>
              <a:pathLst>
                <a:path w="1052" h="1036" extrusionOk="0">
                  <a:moveTo>
                    <a:pt x="1" y="1"/>
                  </a:moveTo>
                  <a:lnTo>
                    <a:pt x="1" y="1035"/>
                  </a:lnTo>
                  <a:lnTo>
                    <a:pt x="1051" y="1035"/>
                  </a:lnTo>
                  <a:lnTo>
                    <a:pt x="1051" y="1"/>
                  </a:lnTo>
                  <a:close/>
                </a:path>
              </a:pathLst>
            </a:custGeom>
            <a:solidFill>
              <a:srgbClr val="DE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
            <p:cNvSpPr/>
            <p:nvPr/>
          </p:nvSpPr>
          <p:spPr>
            <a:xfrm>
              <a:off x="2690250" y="2221300"/>
              <a:ext cx="26275" cy="25900"/>
            </a:xfrm>
            <a:custGeom>
              <a:avLst/>
              <a:gdLst/>
              <a:ahLst/>
              <a:cxnLst/>
              <a:rect l="l" t="t" r="r" b="b"/>
              <a:pathLst>
                <a:path w="1051" h="1036" extrusionOk="0">
                  <a:moveTo>
                    <a:pt x="1" y="1"/>
                  </a:moveTo>
                  <a:lnTo>
                    <a:pt x="1" y="1035"/>
                  </a:lnTo>
                  <a:lnTo>
                    <a:pt x="1051" y="1035"/>
                  </a:lnTo>
                  <a:lnTo>
                    <a:pt x="105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
            <p:cNvSpPr/>
            <p:nvPr/>
          </p:nvSpPr>
          <p:spPr>
            <a:xfrm>
              <a:off x="2456700" y="2247175"/>
              <a:ext cx="25900" cy="25875"/>
            </a:xfrm>
            <a:custGeom>
              <a:avLst/>
              <a:gdLst/>
              <a:ahLst/>
              <a:cxnLst/>
              <a:rect l="l" t="t" r="r" b="b"/>
              <a:pathLst>
                <a:path w="1036" h="1035" extrusionOk="0">
                  <a:moveTo>
                    <a:pt x="1" y="0"/>
                  </a:moveTo>
                  <a:lnTo>
                    <a:pt x="1" y="1035"/>
                  </a:lnTo>
                  <a:lnTo>
                    <a:pt x="1035" y="1035"/>
                  </a:lnTo>
                  <a:lnTo>
                    <a:pt x="103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
            <p:cNvSpPr/>
            <p:nvPr/>
          </p:nvSpPr>
          <p:spPr>
            <a:xfrm>
              <a:off x="2482575" y="2247175"/>
              <a:ext cx="25875" cy="25875"/>
            </a:xfrm>
            <a:custGeom>
              <a:avLst/>
              <a:gdLst/>
              <a:ahLst/>
              <a:cxnLst/>
              <a:rect l="l" t="t" r="r" b="b"/>
              <a:pathLst>
                <a:path w="1035" h="1035" extrusionOk="0">
                  <a:moveTo>
                    <a:pt x="0" y="0"/>
                  </a:moveTo>
                  <a:lnTo>
                    <a:pt x="0" y="1035"/>
                  </a:lnTo>
                  <a:lnTo>
                    <a:pt x="1035" y="1035"/>
                  </a:lnTo>
                  <a:lnTo>
                    <a:pt x="103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
            <p:cNvSpPr/>
            <p:nvPr/>
          </p:nvSpPr>
          <p:spPr>
            <a:xfrm>
              <a:off x="2560550" y="2247175"/>
              <a:ext cx="25875" cy="25875"/>
            </a:xfrm>
            <a:custGeom>
              <a:avLst/>
              <a:gdLst/>
              <a:ahLst/>
              <a:cxnLst/>
              <a:rect l="l" t="t" r="r" b="b"/>
              <a:pathLst>
                <a:path w="1035" h="1035" extrusionOk="0">
                  <a:moveTo>
                    <a:pt x="0" y="0"/>
                  </a:moveTo>
                  <a:lnTo>
                    <a:pt x="0" y="1035"/>
                  </a:lnTo>
                  <a:lnTo>
                    <a:pt x="1035" y="1035"/>
                  </a:lnTo>
                  <a:lnTo>
                    <a:pt x="103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2"/>
            <p:cNvSpPr/>
            <p:nvPr/>
          </p:nvSpPr>
          <p:spPr>
            <a:xfrm>
              <a:off x="2586400" y="2247175"/>
              <a:ext cx="26300" cy="25875"/>
            </a:xfrm>
            <a:custGeom>
              <a:avLst/>
              <a:gdLst/>
              <a:ahLst/>
              <a:cxnLst/>
              <a:rect l="l" t="t" r="r" b="b"/>
              <a:pathLst>
                <a:path w="1052" h="1035" extrusionOk="0">
                  <a:moveTo>
                    <a:pt x="1" y="0"/>
                  </a:moveTo>
                  <a:lnTo>
                    <a:pt x="1" y="1035"/>
                  </a:lnTo>
                  <a:lnTo>
                    <a:pt x="1051" y="1035"/>
                  </a:lnTo>
                  <a:lnTo>
                    <a:pt x="105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
            <p:cNvSpPr/>
            <p:nvPr/>
          </p:nvSpPr>
          <p:spPr>
            <a:xfrm>
              <a:off x="2612675" y="2247175"/>
              <a:ext cx="25875" cy="25875"/>
            </a:xfrm>
            <a:custGeom>
              <a:avLst/>
              <a:gdLst/>
              <a:ahLst/>
              <a:cxnLst/>
              <a:rect l="l" t="t" r="r" b="b"/>
              <a:pathLst>
                <a:path w="1035" h="1035" extrusionOk="0">
                  <a:moveTo>
                    <a:pt x="0" y="0"/>
                  </a:moveTo>
                  <a:lnTo>
                    <a:pt x="0" y="1035"/>
                  </a:lnTo>
                  <a:lnTo>
                    <a:pt x="1035" y="1035"/>
                  </a:lnTo>
                  <a:lnTo>
                    <a:pt x="103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2"/>
            <p:cNvSpPr/>
            <p:nvPr/>
          </p:nvSpPr>
          <p:spPr>
            <a:xfrm>
              <a:off x="2690250" y="2247175"/>
              <a:ext cx="26275" cy="25875"/>
            </a:xfrm>
            <a:custGeom>
              <a:avLst/>
              <a:gdLst/>
              <a:ahLst/>
              <a:cxnLst/>
              <a:rect l="l" t="t" r="r" b="b"/>
              <a:pathLst>
                <a:path w="1051" h="1035" extrusionOk="0">
                  <a:moveTo>
                    <a:pt x="1" y="0"/>
                  </a:moveTo>
                  <a:lnTo>
                    <a:pt x="1" y="1035"/>
                  </a:lnTo>
                  <a:lnTo>
                    <a:pt x="1051" y="1035"/>
                  </a:lnTo>
                  <a:lnTo>
                    <a:pt x="105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2"/>
            <p:cNvSpPr/>
            <p:nvPr/>
          </p:nvSpPr>
          <p:spPr>
            <a:xfrm>
              <a:off x="2482575" y="2273025"/>
              <a:ext cx="25875" cy="25900"/>
            </a:xfrm>
            <a:custGeom>
              <a:avLst/>
              <a:gdLst/>
              <a:ahLst/>
              <a:cxnLst/>
              <a:rect l="l" t="t" r="r" b="b"/>
              <a:pathLst>
                <a:path w="1035" h="1036" extrusionOk="0">
                  <a:moveTo>
                    <a:pt x="0" y="1"/>
                  </a:moveTo>
                  <a:lnTo>
                    <a:pt x="0" y="1035"/>
                  </a:lnTo>
                  <a:lnTo>
                    <a:pt x="1035" y="1035"/>
                  </a:lnTo>
                  <a:lnTo>
                    <a:pt x="103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2"/>
            <p:cNvSpPr/>
            <p:nvPr/>
          </p:nvSpPr>
          <p:spPr>
            <a:xfrm>
              <a:off x="2586400" y="2273025"/>
              <a:ext cx="26300" cy="25900"/>
            </a:xfrm>
            <a:custGeom>
              <a:avLst/>
              <a:gdLst/>
              <a:ahLst/>
              <a:cxnLst/>
              <a:rect l="l" t="t" r="r" b="b"/>
              <a:pathLst>
                <a:path w="1052" h="1036" extrusionOk="0">
                  <a:moveTo>
                    <a:pt x="1" y="1"/>
                  </a:moveTo>
                  <a:lnTo>
                    <a:pt x="1" y="1035"/>
                  </a:lnTo>
                  <a:lnTo>
                    <a:pt x="1051" y="1035"/>
                  </a:lnTo>
                  <a:lnTo>
                    <a:pt x="105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2"/>
            <p:cNvSpPr/>
            <p:nvPr/>
          </p:nvSpPr>
          <p:spPr>
            <a:xfrm>
              <a:off x="2664400" y="2273025"/>
              <a:ext cx="25875" cy="25900"/>
            </a:xfrm>
            <a:custGeom>
              <a:avLst/>
              <a:gdLst/>
              <a:ahLst/>
              <a:cxnLst/>
              <a:rect l="l" t="t" r="r" b="b"/>
              <a:pathLst>
                <a:path w="1035" h="1036" extrusionOk="0">
                  <a:moveTo>
                    <a:pt x="0" y="1"/>
                  </a:moveTo>
                  <a:lnTo>
                    <a:pt x="0" y="1035"/>
                  </a:lnTo>
                  <a:lnTo>
                    <a:pt x="1035" y="1035"/>
                  </a:lnTo>
                  <a:lnTo>
                    <a:pt x="103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2"/>
            <p:cNvSpPr/>
            <p:nvPr/>
          </p:nvSpPr>
          <p:spPr>
            <a:xfrm>
              <a:off x="2742375" y="2273025"/>
              <a:ext cx="25875" cy="25900"/>
            </a:xfrm>
            <a:custGeom>
              <a:avLst/>
              <a:gdLst/>
              <a:ahLst/>
              <a:cxnLst/>
              <a:rect l="l" t="t" r="r" b="b"/>
              <a:pathLst>
                <a:path w="1035" h="1036" extrusionOk="0">
                  <a:moveTo>
                    <a:pt x="0" y="1"/>
                  </a:moveTo>
                  <a:lnTo>
                    <a:pt x="0" y="1035"/>
                  </a:lnTo>
                  <a:lnTo>
                    <a:pt x="1035" y="1035"/>
                  </a:lnTo>
                  <a:lnTo>
                    <a:pt x="103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2"/>
            <p:cNvSpPr/>
            <p:nvPr/>
          </p:nvSpPr>
          <p:spPr>
            <a:xfrm>
              <a:off x="2508425" y="2298900"/>
              <a:ext cx="26275" cy="26275"/>
            </a:xfrm>
            <a:custGeom>
              <a:avLst/>
              <a:gdLst/>
              <a:ahLst/>
              <a:cxnLst/>
              <a:rect l="l" t="t" r="r" b="b"/>
              <a:pathLst>
                <a:path w="1051" h="1051" extrusionOk="0">
                  <a:moveTo>
                    <a:pt x="1" y="0"/>
                  </a:moveTo>
                  <a:lnTo>
                    <a:pt x="1" y="1050"/>
                  </a:lnTo>
                  <a:lnTo>
                    <a:pt x="1051" y="1050"/>
                  </a:lnTo>
                  <a:lnTo>
                    <a:pt x="105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2"/>
            <p:cNvSpPr/>
            <p:nvPr/>
          </p:nvSpPr>
          <p:spPr>
            <a:xfrm>
              <a:off x="2586400" y="2298900"/>
              <a:ext cx="26300" cy="26275"/>
            </a:xfrm>
            <a:custGeom>
              <a:avLst/>
              <a:gdLst/>
              <a:ahLst/>
              <a:cxnLst/>
              <a:rect l="l" t="t" r="r" b="b"/>
              <a:pathLst>
                <a:path w="1052" h="1051" extrusionOk="0">
                  <a:moveTo>
                    <a:pt x="1" y="0"/>
                  </a:moveTo>
                  <a:lnTo>
                    <a:pt x="1" y="1050"/>
                  </a:lnTo>
                  <a:lnTo>
                    <a:pt x="1051" y="1050"/>
                  </a:lnTo>
                  <a:lnTo>
                    <a:pt x="105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2"/>
            <p:cNvSpPr/>
            <p:nvPr/>
          </p:nvSpPr>
          <p:spPr>
            <a:xfrm>
              <a:off x="2664400" y="2298900"/>
              <a:ext cx="25875" cy="26275"/>
            </a:xfrm>
            <a:custGeom>
              <a:avLst/>
              <a:gdLst/>
              <a:ahLst/>
              <a:cxnLst/>
              <a:rect l="l" t="t" r="r" b="b"/>
              <a:pathLst>
                <a:path w="1035" h="1051" extrusionOk="0">
                  <a:moveTo>
                    <a:pt x="0" y="0"/>
                  </a:moveTo>
                  <a:lnTo>
                    <a:pt x="0" y="1050"/>
                  </a:lnTo>
                  <a:lnTo>
                    <a:pt x="1035" y="1050"/>
                  </a:lnTo>
                  <a:lnTo>
                    <a:pt x="103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2"/>
            <p:cNvSpPr/>
            <p:nvPr/>
          </p:nvSpPr>
          <p:spPr>
            <a:xfrm>
              <a:off x="2716500" y="2298900"/>
              <a:ext cx="25900" cy="26275"/>
            </a:xfrm>
            <a:custGeom>
              <a:avLst/>
              <a:gdLst/>
              <a:ahLst/>
              <a:cxnLst/>
              <a:rect l="l" t="t" r="r" b="b"/>
              <a:pathLst>
                <a:path w="1036" h="1051" extrusionOk="0">
                  <a:moveTo>
                    <a:pt x="1" y="0"/>
                  </a:moveTo>
                  <a:lnTo>
                    <a:pt x="1" y="1050"/>
                  </a:lnTo>
                  <a:lnTo>
                    <a:pt x="1035" y="1050"/>
                  </a:lnTo>
                  <a:lnTo>
                    <a:pt x="103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2"/>
            <p:cNvSpPr/>
            <p:nvPr/>
          </p:nvSpPr>
          <p:spPr>
            <a:xfrm>
              <a:off x="2430450" y="2325150"/>
              <a:ext cx="26275" cy="25875"/>
            </a:xfrm>
            <a:custGeom>
              <a:avLst/>
              <a:gdLst/>
              <a:ahLst/>
              <a:cxnLst/>
              <a:rect l="l" t="t" r="r" b="b"/>
              <a:pathLst>
                <a:path w="1051" h="1035" extrusionOk="0">
                  <a:moveTo>
                    <a:pt x="1" y="0"/>
                  </a:moveTo>
                  <a:lnTo>
                    <a:pt x="1" y="1035"/>
                  </a:lnTo>
                  <a:lnTo>
                    <a:pt x="1051" y="1035"/>
                  </a:lnTo>
                  <a:lnTo>
                    <a:pt x="105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
            <p:cNvSpPr/>
            <p:nvPr/>
          </p:nvSpPr>
          <p:spPr>
            <a:xfrm>
              <a:off x="2456700" y="2325150"/>
              <a:ext cx="25900" cy="25875"/>
            </a:xfrm>
            <a:custGeom>
              <a:avLst/>
              <a:gdLst/>
              <a:ahLst/>
              <a:cxnLst/>
              <a:rect l="l" t="t" r="r" b="b"/>
              <a:pathLst>
                <a:path w="1036" h="1035" extrusionOk="0">
                  <a:moveTo>
                    <a:pt x="1" y="0"/>
                  </a:moveTo>
                  <a:lnTo>
                    <a:pt x="1" y="1035"/>
                  </a:lnTo>
                  <a:lnTo>
                    <a:pt x="1035" y="1035"/>
                  </a:lnTo>
                  <a:lnTo>
                    <a:pt x="103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
            <p:cNvSpPr/>
            <p:nvPr/>
          </p:nvSpPr>
          <p:spPr>
            <a:xfrm>
              <a:off x="2482575" y="2325150"/>
              <a:ext cx="25875" cy="25875"/>
            </a:xfrm>
            <a:custGeom>
              <a:avLst/>
              <a:gdLst/>
              <a:ahLst/>
              <a:cxnLst/>
              <a:rect l="l" t="t" r="r" b="b"/>
              <a:pathLst>
                <a:path w="1035" h="1035" extrusionOk="0">
                  <a:moveTo>
                    <a:pt x="0" y="0"/>
                  </a:moveTo>
                  <a:lnTo>
                    <a:pt x="0" y="1035"/>
                  </a:lnTo>
                  <a:lnTo>
                    <a:pt x="1035" y="1035"/>
                  </a:lnTo>
                  <a:lnTo>
                    <a:pt x="103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
            <p:cNvSpPr/>
            <p:nvPr/>
          </p:nvSpPr>
          <p:spPr>
            <a:xfrm>
              <a:off x="2508425" y="2325150"/>
              <a:ext cx="26275" cy="25875"/>
            </a:xfrm>
            <a:custGeom>
              <a:avLst/>
              <a:gdLst/>
              <a:ahLst/>
              <a:cxnLst/>
              <a:rect l="l" t="t" r="r" b="b"/>
              <a:pathLst>
                <a:path w="1051" h="1035" extrusionOk="0">
                  <a:moveTo>
                    <a:pt x="1" y="0"/>
                  </a:moveTo>
                  <a:lnTo>
                    <a:pt x="1" y="1035"/>
                  </a:lnTo>
                  <a:lnTo>
                    <a:pt x="1051" y="1035"/>
                  </a:lnTo>
                  <a:lnTo>
                    <a:pt x="105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
            <p:cNvSpPr/>
            <p:nvPr/>
          </p:nvSpPr>
          <p:spPr>
            <a:xfrm>
              <a:off x="2534675" y="2325150"/>
              <a:ext cx="25900" cy="25875"/>
            </a:xfrm>
            <a:custGeom>
              <a:avLst/>
              <a:gdLst/>
              <a:ahLst/>
              <a:cxnLst/>
              <a:rect l="l" t="t" r="r" b="b"/>
              <a:pathLst>
                <a:path w="1036" h="1035" extrusionOk="0">
                  <a:moveTo>
                    <a:pt x="1" y="0"/>
                  </a:moveTo>
                  <a:lnTo>
                    <a:pt x="1" y="1035"/>
                  </a:lnTo>
                  <a:lnTo>
                    <a:pt x="1035" y="1035"/>
                  </a:lnTo>
                  <a:lnTo>
                    <a:pt x="103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
            <p:cNvSpPr/>
            <p:nvPr/>
          </p:nvSpPr>
          <p:spPr>
            <a:xfrm>
              <a:off x="2560550" y="2325150"/>
              <a:ext cx="25875" cy="25875"/>
            </a:xfrm>
            <a:custGeom>
              <a:avLst/>
              <a:gdLst/>
              <a:ahLst/>
              <a:cxnLst/>
              <a:rect l="l" t="t" r="r" b="b"/>
              <a:pathLst>
                <a:path w="1035" h="1035" extrusionOk="0">
                  <a:moveTo>
                    <a:pt x="0" y="0"/>
                  </a:moveTo>
                  <a:lnTo>
                    <a:pt x="0" y="1035"/>
                  </a:lnTo>
                  <a:lnTo>
                    <a:pt x="1035" y="1035"/>
                  </a:lnTo>
                  <a:lnTo>
                    <a:pt x="103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
            <p:cNvSpPr/>
            <p:nvPr/>
          </p:nvSpPr>
          <p:spPr>
            <a:xfrm>
              <a:off x="2586400" y="2325150"/>
              <a:ext cx="26300" cy="25875"/>
            </a:xfrm>
            <a:custGeom>
              <a:avLst/>
              <a:gdLst/>
              <a:ahLst/>
              <a:cxnLst/>
              <a:rect l="l" t="t" r="r" b="b"/>
              <a:pathLst>
                <a:path w="1052" h="1035" extrusionOk="0">
                  <a:moveTo>
                    <a:pt x="1" y="0"/>
                  </a:moveTo>
                  <a:lnTo>
                    <a:pt x="1" y="1035"/>
                  </a:lnTo>
                  <a:lnTo>
                    <a:pt x="1051" y="1035"/>
                  </a:lnTo>
                  <a:lnTo>
                    <a:pt x="105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
            <p:cNvSpPr/>
            <p:nvPr/>
          </p:nvSpPr>
          <p:spPr>
            <a:xfrm>
              <a:off x="2612675" y="2325150"/>
              <a:ext cx="25875" cy="25875"/>
            </a:xfrm>
            <a:custGeom>
              <a:avLst/>
              <a:gdLst/>
              <a:ahLst/>
              <a:cxnLst/>
              <a:rect l="l" t="t" r="r" b="b"/>
              <a:pathLst>
                <a:path w="1035" h="1035" extrusionOk="0">
                  <a:moveTo>
                    <a:pt x="0" y="0"/>
                  </a:moveTo>
                  <a:lnTo>
                    <a:pt x="0" y="1035"/>
                  </a:lnTo>
                  <a:lnTo>
                    <a:pt x="1035" y="1035"/>
                  </a:lnTo>
                  <a:lnTo>
                    <a:pt x="103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
            <p:cNvSpPr/>
            <p:nvPr/>
          </p:nvSpPr>
          <p:spPr>
            <a:xfrm>
              <a:off x="2638525" y="2325150"/>
              <a:ext cx="25900" cy="25875"/>
            </a:xfrm>
            <a:custGeom>
              <a:avLst/>
              <a:gdLst/>
              <a:ahLst/>
              <a:cxnLst/>
              <a:rect l="l" t="t" r="r" b="b"/>
              <a:pathLst>
                <a:path w="1036" h="1035" extrusionOk="0">
                  <a:moveTo>
                    <a:pt x="1" y="0"/>
                  </a:moveTo>
                  <a:lnTo>
                    <a:pt x="1" y="1035"/>
                  </a:lnTo>
                  <a:lnTo>
                    <a:pt x="1035" y="1035"/>
                  </a:lnTo>
                  <a:lnTo>
                    <a:pt x="103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
            <p:cNvSpPr/>
            <p:nvPr/>
          </p:nvSpPr>
          <p:spPr>
            <a:xfrm>
              <a:off x="2664400" y="2325150"/>
              <a:ext cx="25875" cy="25875"/>
            </a:xfrm>
            <a:custGeom>
              <a:avLst/>
              <a:gdLst/>
              <a:ahLst/>
              <a:cxnLst/>
              <a:rect l="l" t="t" r="r" b="b"/>
              <a:pathLst>
                <a:path w="1035" h="1035" extrusionOk="0">
                  <a:moveTo>
                    <a:pt x="0" y="0"/>
                  </a:moveTo>
                  <a:lnTo>
                    <a:pt x="0" y="1035"/>
                  </a:lnTo>
                  <a:lnTo>
                    <a:pt x="1035" y="1035"/>
                  </a:lnTo>
                  <a:lnTo>
                    <a:pt x="103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2"/>
            <p:cNvSpPr/>
            <p:nvPr/>
          </p:nvSpPr>
          <p:spPr>
            <a:xfrm>
              <a:off x="2690250" y="2325150"/>
              <a:ext cx="26275" cy="25875"/>
            </a:xfrm>
            <a:custGeom>
              <a:avLst/>
              <a:gdLst/>
              <a:ahLst/>
              <a:cxnLst/>
              <a:rect l="l" t="t" r="r" b="b"/>
              <a:pathLst>
                <a:path w="1051" h="1035" extrusionOk="0">
                  <a:moveTo>
                    <a:pt x="1" y="0"/>
                  </a:moveTo>
                  <a:lnTo>
                    <a:pt x="1" y="1035"/>
                  </a:lnTo>
                  <a:lnTo>
                    <a:pt x="1051" y="1035"/>
                  </a:lnTo>
                  <a:lnTo>
                    <a:pt x="105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
            <p:cNvSpPr/>
            <p:nvPr/>
          </p:nvSpPr>
          <p:spPr>
            <a:xfrm>
              <a:off x="2716500" y="2325150"/>
              <a:ext cx="25900" cy="25875"/>
            </a:xfrm>
            <a:custGeom>
              <a:avLst/>
              <a:gdLst/>
              <a:ahLst/>
              <a:cxnLst/>
              <a:rect l="l" t="t" r="r" b="b"/>
              <a:pathLst>
                <a:path w="1036" h="1035" extrusionOk="0">
                  <a:moveTo>
                    <a:pt x="1" y="0"/>
                  </a:moveTo>
                  <a:lnTo>
                    <a:pt x="1" y="1035"/>
                  </a:lnTo>
                  <a:lnTo>
                    <a:pt x="1035" y="1035"/>
                  </a:lnTo>
                  <a:lnTo>
                    <a:pt x="103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2"/>
            <p:cNvSpPr/>
            <p:nvPr/>
          </p:nvSpPr>
          <p:spPr>
            <a:xfrm>
              <a:off x="2742375" y="2325150"/>
              <a:ext cx="25875" cy="25875"/>
            </a:xfrm>
            <a:custGeom>
              <a:avLst/>
              <a:gdLst/>
              <a:ahLst/>
              <a:cxnLst/>
              <a:rect l="l" t="t" r="r" b="b"/>
              <a:pathLst>
                <a:path w="1035" h="1035" extrusionOk="0">
                  <a:moveTo>
                    <a:pt x="0" y="0"/>
                  </a:moveTo>
                  <a:lnTo>
                    <a:pt x="0" y="1035"/>
                  </a:lnTo>
                  <a:lnTo>
                    <a:pt x="1035" y="1035"/>
                  </a:lnTo>
                  <a:lnTo>
                    <a:pt x="103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6" name="Google Shape;446;p2"/>
          <p:cNvGrpSpPr/>
          <p:nvPr/>
        </p:nvGrpSpPr>
        <p:grpSpPr>
          <a:xfrm>
            <a:off x="275207" y="916381"/>
            <a:ext cx="1049633" cy="523940"/>
            <a:chOff x="138482" y="584556"/>
            <a:chExt cx="1049633" cy="523940"/>
          </a:xfrm>
        </p:grpSpPr>
        <p:sp>
          <p:nvSpPr>
            <p:cNvPr id="447" name="Google Shape;447;p2"/>
            <p:cNvSpPr/>
            <p:nvPr/>
          </p:nvSpPr>
          <p:spPr>
            <a:xfrm>
              <a:off x="487659" y="584556"/>
              <a:ext cx="174774" cy="174770"/>
            </a:xfrm>
            <a:custGeom>
              <a:avLst/>
              <a:gdLst/>
              <a:ahLst/>
              <a:cxnLst/>
              <a:rect l="l" t="t" r="r" b="b"/>
              <a:pathLst>
                <a:path w="1412" h="1412" extrusionOk="0">
                  <a:moveTo>
                    <a:pt x="0" y="1"/>
                  </a:moveTo>
                  <a:lnTo>
                    <a:pt x="0" y="1412"/>
                  </a:lnTo>
                  <a:lnTo>
                    <a:pt x="1411" y="1412"/>
                  </a:lnTo>
                  <a:lnTo>
                    <a:pt x="14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
            <p:cNvSpPr/>
            <p:nvPr/>
          </p:nvSpPr>
          <p:spPr>
            <a:xfrm>
              <a:off x="662309" y="584556"/>
              <a:ext cx="176630" cy="174770"/>
            </a:xfrm>
            <a:custGeom>
              <a:avLst/>
              <a:gdLst/>
              <a:ahLst/>
              <a:cxnLst/>
              <a:rect l="l" t="t" r="r" b="b"/>
              <a:pathLst>
                <a:path w="1427" h="1412" extrusionOk="0">
                  <a:moveTo>
                    <a:pt x="0" y="1"/>
                  </a:moveTo>
                  <a:lnTo>
                    <a:pt x="0" y="1412"/>
                  </a:lnTo>
                  <a:lnTo>
                    <a:pt x="1426" y="1412"/>
                  </a:lnTo>
                  <a:lnTo>
                    <a:pt x="142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2"/>
            <p:cNvSpPr/>
            <p:nvPr/>
          </p:nvSpPr>
          <p:spPr>
            <a:xfrm>
              <a:off x="313009" y="759203"/>
              <a:ext cx="174774" cy="174770"/>
            </a:xfrm>
            <a:custGeom>
              <a:avLst/>
              <a:gdLst/>
              <a:ahLst/>
              <a:cxnLst/>
              <a:rect l="l" t="t" r="r" b="b"/>
              <a:pathLst>
                <a:path w="1412" h="1412" extrusionOk="0">
                  <a:moveTo>
                    <a:pt x="1" y="1"/>
                  </a:moveTo>
                  <a:lnTo>
                    <a:pt x="1" y="1411"/>
                  </a:lnTo>
                  <a:lnTo>
                    <a:pt x="1411" y="1411"/>
                  </a:lnTo>
                  <a:lnTo>
                    <a:pt x="1411" y="1"/>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
            <p:cNvSpPr/>
            <p:nvPr/>
          </p:nvSpPr>
          <p:spPr>
            <a:xfrm>
              <a:off x="487659" y="759203"/>
              <a:ext cx="174774" cy="174770"/>
            </a:xfrm>
            <a:custGeom>
              <a:avLst/>
              <a:gdLst/>
              <a:ahLst/>
              <a:cxnLst/>
              <a:rect l="l" t="t" r="r" b="b"/>
              <a:pathLst>
                <a:path w="1412" h="1412" extrusionOk="0">
                  <a:moveTo>
                    <a:pt x="0" y="1"/>
                  </a:moveTo>
                  <a:lnTo>
                    <a:pt x="0" y="1411"/>
                  </a:lnTo>
                  <a:lnTo>
                    <a:pt x="1411" y="1411"/>
                  </a:lnTo>
                  <a:lnTo>
                    <a:pt x="14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
            <p:cNvSpPr/>
            <p:nvPr/>
          </p:nvSpPr>
          <p:spPr>
            <a:xfrm>
              <a:off x="662309" y="759203"/>
              <a:ext cx="176630" cy="174770"/>
            </a:xfrm>
            <a:custGeom>
              <a:avLst/>
              <a:gdLst/>
              <a:ahLst/>
              <a:cxnLst/>
              <a:rect l="l" t="t" r="r" b="b"/>
              <a:pathLst>
                <a:path w="1427" h="1412" extrusionOk="0">
                  <a:moveTo>
                    <a:pt x="0" y="1"/>
                  </a:moveTo>
                  <a:lnTo>
                    <a:pt x="0" y="1411"/>
                  </a:lnTo>
                  <a:lnTo>
                    <a:pt x="1426" y="1411"/>
                  </a:lnTo>
                  <a:lnTo>
                    <a:pt x="142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
            <p:cNvSpPr/>
            <p:nvPr/>
          </p:nvSpPr>
          <p:spPr>
            <a:xfrm>
              <a:off x="838815" y="759203"/>
              <a:ext cx="174774" cy="174770"/>
            </a:xfrm>
            <a:custGeom>
              <a:avLst/>
              <a:gdLst/>
              <a:ahLst/>
              <a:cxnLst/>
              <a:rect l="l" t="t" r="r" b="b"/>
              <a:pathLst>
                <a:path w="1412" h="1412" extrusionOk="0">
                  <a:moveTo>
                    <a:pt x="0" y="1"/>
                  </a:moveTo>
                  <a:lnTo>
                    <a:pt x="0" y="1411"/>
                  </a:lnTo>
                  <a:lnTo>
                    <a:pt x="1411" y="1411"/>
                  </a:lnTo>
                  <a:lnTo>
                    <a:pt x="14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
            <p:cNvSpPr/>
            <p:nvPr/>
          </p:nvSpPr>
          <p:spPr>
            <a:xfrm>
              <a:off x="138482" y="933849"/>
              <a:ext cx="174650" cy="174647"/>
            </a:xfrm>
            <a:custGeom>
              <a:avLst/>
              <a:gdLst/>
              <a:ahLst/>
              <a:cxnLst/>
              <a:rect l="l" t="t" r="r" b="b"/>
              <a:pathLst>
                <a:path w="1411" h="1411" extrusionOk="0">
                  <a:moveTo>
                    <a:pt x="0" y="0"/>
                  </a:moveTo>
                  <a:lnTo>
                    <a:pt x="0" y="1411"/>
                  </a:lnTo>
                  <a:lnTo>
                    <a:pt x="1411" y="1411"/>
                  </a:lnTo>
                  <a:lnTo>
                    <a:pt x="1411"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
            <p:cNvSpPr/>
            <p:nvPr/>
          </p:nvSpPr>
          <p:spPr>
            <a:xfrm>
              <a:off x="313009" y="933849"/>
              <a:ext cx="174774" cy="174647"/>
            </a:xfrm>
            <a:custGeom>
              <a:avLst/>
              <a:gdLst/>
              <a:ahLst/>
              <a:cxnLst/>
              <a:rect l="l" t="t" r="r" b="b"/>
              <a:pathLst>
                <a:path w="1412" h="1411" extrusionOk="0">
                  <a:moveTo>
                    <a:pt x="1" y="0"/>
                  </a:moveTo>
                  <a:lnTo>
                    <a:pt x="1" y="1411"/>
                  </a:lnTo>
                  <a:lnTo>
                    <a:pt x="1411" y="1411"/>
                  </a:lnTo>
                  <a:lnTo>
                    <a:pt x="14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
            <p:cNvSpPr/>
            <p:nvPr/>
          </p:nvSpPr>
          <p:spPr>
            <a:xfrm>
              <a:off x="487659" y="933849"/>
              <a:ext cx="174774" cy="174647"/>
            </a:xfrm>
            <a:custGeom>
              <a:avLst/>
              <a:gdLst/>
              <a:ahLst/>
              <a:cxnLst/>
              <a:rect l="l" t="t" r="r" b="b"/>
              <a:pathLst>
                <a:path w="1412" h="1411" extrusionOk="0">
                  <a:moveTo>
                    <a:pt x="0" y="0"/>
                  </a:moveTo>
                  <a:lnTo>
                    <a:pt x="0" y="1411"/>
                  </a:lnTo>
                  <a:lnTo>
                    <a:pt x="1411" y="1411"/>
                  </a:lnTo>
                  <a:lnTo>
                    <a:pt x="1411"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
            <p:cNvSpPr/>
            <p:nvPr/>
          </p:nvSpPr>
          <p:spPr>
            <a:xfrm>
              <a:off x="662309" y="933849"/>
              <a:ext cx="176630" cy="174647"/>
            </a:xfrm>
            <a:custGeom>
              <a:avLst/>
              <a:gdLst/>
              <a:ahLst/>
              <a:cxnLst/>
              <a:rect l="l" t="t" r="r" b="b"/>
              <a:pathLst>
                <a:path w="1427" h="1411" extrusionOk="0">
                  <a:moveTo>
                    <a:pt x="0" y="0"/>
                  </a:moveTo>
                  <a:lnTo>
                    <a:pt x="0" y="1411"/>
                  </a:lnTo>
                  <a:lnTo>
                    <a:pt x="1426" y="1411"/>
                  </a:lnTo>
                  <a:lnTo>
                    <a:pt x="142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2"/>
            <p:cNvSpPr/>
            <p:nvPr/>
          </p:nvSpPr>
          <p:spPr>
            <a:xfrm>
              <a:off x="838815" y="933849"/>
              <a:ext cx="174774" cy="174647"/>
            </a:xfrm>
            <a:custGeom>
              <a:avLst/>
              <a:gdLst/>
              <a:ahLst/>
              <a:cxnLst/>
              <a:rect l="l" t="t" r="r" b="b"/>
              <a:pathLst>
                <a:path w="1412" h="1411" extrusionOk="0">
                  <a:moveTo>
                    <a:pt x="0" y="0"/>
                  </a:moveTo>
                  <a:lnTo>
                    <a:pt x="0" y="1411"/>
                  </a:lnTo>
                  <a:lnTo>
                    <a:pt x="1411" y="1411"/>
                  </a:lnTo>
                  <a:lnTo>
                    <a:pt x="1411"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2"/>
            <p:cNvSpPr/>
            <p:nvPr/>
          </p:nvSpPr>
          <p:spPr>
            <a:xfrm>
              <a:off x="1013466" y="759203"/>
              <a:ext cx="174650" cy="174770"/>
            </a:xfrm>
            <a:custGeom>
              <a:avLst/>
              <a:gdLst/>
              <a:ahLst/>
              <a:cxnLst/>
              <a:rect l="l" t="t" r="r" b="b"/>
              <a:pathLst>
                <a:path w="1411" h="1412" extrusionOk="0">
                  <a:moveTo>
                    <a:pt x="0" y="1"/>
                  </a:moveTo>
                  <a:lnTo>
                    <a:pt x="0" y="1411"/>
                  </a:lnTo>
                  <a:lnTo>
                    <a:pt x="1411" y="1411"/>
                  </a:lnTo>
                  <a:lnTo>
                    <a:pt x="14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
            <p:cNvSpPr/>
            <p:nvPr/>
          </p:nvSpPr>
          <p:spPr>
            <a:xfrm>
              <a:off x="1013466" y="933849"/>
              <a:ext cx="174650" cy="174647"/>
            </a:xfrm>
            <a:custGeom>
              <a:avLst/>
              <a:gdLst/>
              <a:ahLst/>
              <a:cxnLst/>
              <a:rect l="l" t="t" r="r" b="b"/>
              <a:pathLst>
                <a:path w="1411" h="1411" extrusionOk="0">
                  <a:moveTo>
                    <a:pt x="0" y="0"/>
                  </a:moveTo>
                  <a:lnTo>
                    <a:pt x="0" y="1411"/>
                  </a:lnTo>
                  <a:lnTo>
                    <a:pt x="1411" y="1411"/>
                  </a:lnTo>
                  <a:lnTo>
                    <a:pt x="1411"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
            <p:cNvSpPr/>
            <p:nvPr/>
          </p:nvSpPr>
          <p:spPr>
            <a:xfrm>
              <a:off x="662309" y="671941"/>
              <a:ext cx="87387" cy="87385"/>
            </a:xfrm>
            <a:custGeom>
              <a:avLst/>
              <a:gdLst/>
              <a:ahLst/>
              <a:cxnLst/>
              <a:rect l="l" t="t" r="r" b="b"/>
              <a:pathLst>
                <a:path w="706" h="706" extrusionOk="0">
                  <a:moveTo>
                    <a:pt x="0" y="0"/>
                  </a:moveTo>
                  <a:lnTo>
                    <a:pt x="0" y="706"/>
                  </a:lnTo>
                  <a:lnTo>
                    <a:pt x="705" y="706"/>
                  </a:lnTo>
                  <a:lnTo>
                    <a:pt x="705"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
            <p:cNvSpPr/>
            <p:nvPr/>
          </p:nvSpPr>
          <p:spPr>
            <a:xfrm>
              <a:off x="968782" y="714644"/>
              <a:ext cx="87387" cy="87385"/>
            </a:xfrm>
            <a:custGeom>
              <a:avLst/>
              <a:gdLst/>
              <a:ahLst/>
              <a:cxnLst/>
              <a:rect l="l" t="t" r="r" b="b"/>
              <a:pathLst>
                <a:path w="706" h="706" extrusionOk="0">
                  <a:moveTo>
                    <a:pt x="1" y="0"/>
                  </a:moveTo>
                  <a:lnTo>
                    <a:pt x="1" y="705"/>
                  </a:lnTo>
                  <a:lnTo>
                    <a:pt x="706" y="705"/>
                  </a:lnTo>
                  <a:lnTo>
                    <a:pt x="706"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2" name="Google Shape;462;p2"/>
          <p:cNvGrpSpPr/>
          <p:nvPr/>
        </p:nvGrpSpPr>
        <p:grpSpPr>
          <a:xfrm flipH="1">
            <a:off x="7651282" y="179206"/>
            <a:ext cx="1049633" cy="523940"/>
            <a:chOff x="138482" y="584556"/>
            <a:chExt cx="1049633" cy="523940"/>
          </a:xfrm>
        </p:grpSpPr>
        <p:sp>
          <p:nvSpPr>
            <p:cNvPr id="463" name="Google Shape;463;p2"/>
            <p:cNvSpPr/>
            <p:nvPr/>
          </p:nvSpPr>
          <p:spPr>
            <a:xfrm>
              <a:off x="487659" y="584556"/>
              <a:ext cx="174774" cy="174770"/>
            </a:xfrm>
            <a:custGeom>
              <a:avLst/>
              <a:gdLst/>
              <a:ahLst/>
              <a:cxnLst/>
              <a:rect l="l" t="t" r="r" b="b"/>
              <a:pathLst>
                <a:path w="1412" h="1412" extrusionOk="0">
                  <a:moveTo>
                    <a:pt x="0" y="1"/>
                  </a:moveTo>
                  <a:lnTo>
                    <a:pt x="0" y="1412"/>
                  </a:lnTo>
                  <a:lnTo>
                    <a:pt x="1411" y="1412"/>
                  </a:lnTo>
                  <a:lnTo>
                    <a:pt x="14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2"/>
            <p:cNvSpPr/>
            <p:nvPr/>
          </p:nvSpPr>
          <p:spPr>
            <a:xfrm>
              <a:off x="662309" y="584556"/>
              <a:ext cx="176630" cy="174770"/>
            </a:xfrm>
            <a:custGeom>
              <a:avLst/>
              <a:gdLst/>
              <a:ahLst/>
              <a:cxnLst/>
              <a:rect l="l" t="t" r="r" b="b"/>
              <a:pathLst>
                <a:path w="1427" h="1412" extrusionOk="0">
                  <a:moveTo>
                    <a:pt x="0" y="1"/>
                  </a:moveTo>
                  <a:lnTo>
                    <a:pt x="0" y="1412"/>
                  </a:lnTo>
                  <a:lnTo>
                    <a:pt x="1426" y="1412"/>
                  </a:lnTo>
                  <a:lnTo>
                    <a:pt x="142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2"/>
            <p:cNvSpPr/>
            <p:nvPr/>
          </p:nvSpPr>
          <p:spPr>
            <a:xfrm>
              <a:off x="313009" y="759203"/>
              <a:ext cx="174774" cy="174770"/>
            </a:xfrm>
            <a:custGeom>
              <a:avLst/>
              <a:gdLst/>
              <a:ahLst/>
              <a:cxnLst/>
              <a:rect l="l" t="t" r="r" b="b"/>
              <a:pathLst>
                <a:path w="1412" h="1412" extrusionOk="0">
                  <a:moveTo>
                    <a:pt x="1" y="1"/>
                  </a:moveTo>
                  <a:lnTo>
                    <a:pt x="1" y="1411"/>
                  </a:lnTo>
                  <a:lnTo>
                    <a:pt x="1411" y="1411"/>
                  </a:lnTo>
                  <a:lnTo>
                    <a:pt x="1411" y="1"/>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2"/>
            <p:cNvSpPr/>
            <p:nvPr/>
          </p:nvSpPr>
          <p:spPr>
            <a:xfrm>
              <a:off x="487659" y="759203"/>
              <a:ext cx="174774" cy="174770"/>
            </a:xfrm>
            <a:custGeom>
              <a:avLst/>
              <a:gdLst/>
              <a:ahLst/>
              <a:cxnLst/>
              <a:rect l="l" t="t" r="r" b="b"/>
              <a:pathLst>
                <a:path w="1412" h="1412" extrusionOk="0">
                  <a:moveTo>
                    <a:pt x="0" y="1"/>
                  </a:moveTo>
                  <a:lnTo>
                    <a:pt x="0" y="1411"/>
                  </a:lnTo>
                  <a:lnTo>
                    <a:pt x="1411" y="1411"/>
                  </a:lnTo>
                  <a:lnTo>
                    <a:pt x="14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2"/>
            <p:cNvSpPr/>
            <p:nvPr/>
          </p:nvSpPr>
          <p:spPr>
            <a:xfrm>
              <a:off x="662309" y="759203"/>
              <a:ext cx="176630" cy="174770"/>
            </a:xfrm>
            <a:custGeom>
              <a:avLst/>
              <a:gdLst/>
              <a:ahLst/>
              <a:cxnLst/>
              <a:rect l="l" t="t" r="r" b="b"/>
              <a:pathLst>
                <a:path w="1427" h="1412" extrusionOk="0">
                  <a:moveTo>
                    <a:pt x="0" y="1"/>
                  </a:moveTo>
                  <a:lnTo>
                    <a:pt x="0" y="1411"/>
                  </a:lnTo>
                  <a:lnTo>
                    <a:pt x="1426" y="1411"/>
                  </a:lnTo>
                  <a:lnTo>
                    <a:pt x="142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2"/>
            <p:cNvSpPr/>
            <p:nvPr/>
          </p:nvSpPr>
          <p:spPr>
            <a:xfrm>
              <a:off x="838815" y="759203"/>
              <a:ext cx="174774" cy="174770"/>
            </a:xfrm>
            <a:custGeom>
              <a:avLst/>
              <a:gdLst/>
              <a:ahLst/>
              <a:cxnLst/>
              <a:rect l="l" t="t" r="r" b="b"/>
              <a:pathLst>
                <a:path w="1412" h="1412" extrusionOk="0">
                  <a:moveTo>
                    <a:pt x="0" y="1"/>
                  </a:moveTo>
                  <a:lnTo>
                    <a:pt x="0" y="1411"/>
                  </a:lnTo>
                  <a:lnTo>
                    <a:pt x="1411" y="1411"/>
                  </a:lnTo>
                  <a:lnTo>
                    <a:pt x="14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2"/>
            <p:cNvSpPr/>
            <p:nvPr/>
          </p:nvSpPr>
          <p:spPr>
            <a:xfrm>
              <a:off x="138482" y="933849"/>
              <a:ext cx="174650" cy="174647"/>
            </a:xfrm>
            <a:custGeom>
              <a:avLst/>
              <a:gdLst/>
              <a:ahLst/>
              <a:cxnLst/>
              <a:rect l="l" t="t" r="r" b="b"/>
              <a:pathLst>
                <a:path w="1411" h="1411" extrusionOk="0">
                  <a:moveTo>
                    <a:pt x="0" y="0"/>
                  </a:moveTo>
                  <a:lnTo>
                    <a:pt x="0" y="1411"/>
                  </a:lnTo>
                  <a:lnTo>
                    <a:pt x="1411" y="1411"/>
                  </a:lnTo>
                  <a:lnTo>
                    <a:pt x="1411"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2"/>
            <p:cNvSpPr/>
            <p:nvPr/>
          </p:nvSpPr>
          <p:spPr>
            <a:xfrm>
              <a:off x="313009" y="933849"/>
              <a:ext cx="174774" cy="174647"/>
            </a:xfrm>
            <a:custGeom>
              <a:avLst/>
              <a:gdLst/>
              <a:ahLst/>
              <a:cxnLst/>
              <a:rect l="l" t="t" r="r" b="b"/>
              <a:pathLst>
                <a:path w="1412" h="1411" extrusionOk="0">
                  <a:moveTo>
                    <a:pt x="1" y="0"/>
                  </a:moveTo>
                  <a:lnTo>
                    <a:pt x="1" y="1411"/>
                  </a:lnTo>
                  <a:lnTo>
                    <a:pt x="1411" y="1411"/>
                  </a:lnTo>
                  <a:lnTo>
                    <a:pt x="14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2"/>
            <p:cNvSpPr/>
            <p:nvPr/>
          </p:nvSpPr>
          <p:spPr>
            <a:xfrm>
              <a:off x="487659" y="933849"/>
              <a:ext cx="174774" cy="174647"/>
            </a:xfrm>
            <a:custGeom>
              <a:avLst/>
              <a:gdLst/>
              <a:ahLst/>
              <a:cxnLst/>
              <a:rect l="l" t="t" r="r" b="b"/>
              <a:pathLst>
                <a:path w="1412" h="1411" extrusionOk="0">
                  <a:moveTo>
                    <a:pt x="0" y="0"/>
                  </a:moveTo>
                  <a:lnTo>
                    <a:pt x="0" y="1411"/>
                  </a:lnTo>
                  <a:lnTo>
                    <a:pt x="1411" y="1411"/>
                  </a:lnTo>
                  <a:lnTo>
                    <a:pt x="1411"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2"/>
            <p:cNvSpPr/>
            <p:nvPr/>
          </p:nvSpPr>
          <p:spPr>
            <a:xfrm>
              <a:off x="662309" y="933849"/>
              <a:ext cx="176630" cy="174647"/>
            </a:xfrm>
            <a:custGeom>
              <a:avLst/>
              <a:gdLst/>
              <a:ahLst/>
              <a:cxnLst/>
              <a:rect l="l" t="t" r="r" b="b"/>
              <a:pathLst>
                <a:path w="1427" h="1411" extrusionOk="0">
                  <a:moveTo>
                    <a:pt x="0" y="0"/>
                  </a:moveTo>
                  <a:lnTo>
                    <a:pt x="0" y="1411"/>
                  </a:lnTo>
                  <a:lnTo>
                    <a:pt x="1426" y="1411"/>
                  </a:lnTo>
                  <a:lnTo>
                    <a:pt x="142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2"/>
            <p:cNvSpPr/>
            <p:nvPr/>
          </p:nvSpPr>
          <p:spPr>
            <a:xfrm>
              <a:off x="838815" y="933849"/>
              <a:ext cx="174774" cy="174647"/>
            </a:xfrm>
            <a:custGeom>
              <a:avLst/>
              <a:gdLst/>
              <a:ahLst/>
              <a:cxnLst/>
              <a:rect l="l" t="t" r="r" b="b"/>
              <a:pathLst>
                <a:path w="1412" h="1411" extrusionOk="0">
                  <a:moveTo>
                    <a:pt x="0" y="0"/>
                  </a:moveTo>
                  <a:lnTo>
                    <a:pt x="0" y="1411"/>
                  </a:lnTo>
                  <a:lnTo>
                    <a:pt x="1411" y="1411"/>
                  </a:lnTo>
                  <a:lnTo>
                    <a:pt x="1411"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2"/>
            <p:cNvSpPr/>
            <p:nvPr/>
          </p:nvSpPr>
          <p:spPr>
            <a:xfrm>
              <a:off x="1013466" y="759203"/>
              <a:ext cx="174650" cy="174770"/>
            </a:xfrm>
            <a:custGeom>
              <a:avLst/>
              <a:gdLst/>
              <a:ahLst/>
              <a:cxnLst/>
              <a:rect l="l" t="t" r="r" b="b"/>
              <a:pathLst>
                <a:path w="1411" h="1412" extrusionOk="0">
                  <a:moveTo>
                    <a:pt x="0" y="1"/>
                  </a:moveTo>
                  <a:lnTo>
                    <a:pt x="0" y="1411"/>
                  </a:lnTo>
                  <a:lnTo>
                    <a:pt x="1411" y="1411"/>
                  </a:lnTo>
                  <a:lnTo>
                    <a:pt x="1411" y="1"/>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2"/>
            <p:cNvSpPr/>
            <p:nvPr/>
          </p:nvSpPr>
          <p:spPr>
            <a:xfrm>
              <a:off x="1013466" y="933849"/>
              <a:ext cx="174650" cy="174647"/>
            </a:xfrm>
            <a:custGeom>
              <a:avLst/>
              <a:gdLst/>
              <a:ahLst/>
              <a:cxnLst/>
              <a:rect l="l" t="t" r="r" b="b"/>
              <a:pathLst>
                <a:path w="1411" h="1411" extrusionOk="0">
                  <a:moveTo>
                    <a:pt x="0" y="0"/>
                  </a:moveTo>
                  <a:lnTo>
                    <a:pt x="0" y="1411"/>
                  </a:lnTo>
                  <a:lnTo>
                    <a:pt x="1411" y="1411"/>
                  </a:lnTo>
                  <a:lnTo>
                    <a:pt x="14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2"/>
            <p:cNvSpPr/>
            <p:nvPr/>
          </p:nvSpPr>
          <p:spPr>
            <a:xfrm>
              <a:off x="662309" y="671941"/>
              <a:ext cx="87387" cy="87385"/>
            </a:xfrm>
            <a:custGeom>
              <a:avLst/>
              <a:gdLst/>
              <a:ahLst/>
              <a:cxnLst/>
              <a:rect l="l" t="t" r="r" b="b"/>
              <a:pathLst>
                <a:path w="706" h="706" extrusionOk="0">
                  <a:moveTo>
                    <a:pt x="0" y="0"/>
                  </a:moveTo>
                  <a:lnTo>
                    <a:pt x="0" y="706"/>
                  </a:lnTo>
                  <a:lnTo>
                    <a:pt x="705" y="706"/>
                  </a:lnTo>
                  <a:lnTo>
                    <a:pt x="705"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2"/>
            <p:cNvSpPr/>
            <p:nvPr/>
          </p:nvSpPr>
          <p:spPr>
            <a:xfrm>
              <a:off x="968782" y="714644"/>
              <a:ext cx="87387" cy="87385"/>
            </a:xfrm>
            <a:custGeom>
              <a:avLst/>
              <a:gdLst/>
              <a:ahLst/>
              <a:cxnLst/>
              <a:rect l="l" t="t" r="r" b="b"/>
              <a:pathLst>
                <a:path w="706" h="706" extrusionOk="0">
                  <a:moveTo>
                    <a:pt x="1" y="0"/>
                  </a:moveTo>
                  <a:lnTo>
                    <a:pt x="1" y="705"/>
                  </a:lnTo>
                  <a:lnTo>
                    <a:pt x="706" y="705"/>
                  </a:lnTo>
                  <a:lnTo>
                    <a:pt x="70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8" name="Google Shape;478;p2"/>
          <p:cNvGrpSpPr/>
          <p:nvPr/>
        </p:nvGrpSpPr>
        <p:grpSpPr>
          <a:xfrm>
            <a:off x="6031078" y="4237329"/>
            <a:ext cx="275098" cy="366258"/>
            <a:chOff x="2664400" y="2169200"/>
            <a:chExt cx="78000" cy="103850"/>
          </a:xfrm>
        </p:grpSpPr>
        <p:sp>
          <p:nvSpPr>
            <p:cNvPr id="479" name="Google Shape;479;p2"/>
            <p:cNvSpPr/>
            <p:nvPr/>
          </p:nvSpPr>
          <p:spPr>
            <a:xfrm>
              <a:off x="2690250" y="2169200"/>
              <a:ext cx="26275" cy="25875"/>
            </a:xfrm>
            <a:custGeom>
              <a:avLst/>
              <a:gdLst/>
              <a:ahLst/>
              <a:cxnLst/>
              <a:rect l="l" t="t" r="r" b="b"/>
              <a:pathLst>
                <a:path w="1051" h="1035" extrusionOk="0">
                  <a:moveTo>
                    <a:pt x="1" y="0"/>
                  </a:moveTo>
                  <a:lnTo>
                    <a:pt x="1" y="1035"/>
                  </a:lnTo>
                  <a:lnTo>
                    <a:pt x="1051" y="1035"/>
                  </a:lnTo>
                  <a:lnTo>
                    <a:pt x="1051" y="0"/>
                  </a:lnTo>
                  <a:close/>
                </a:path>
              </a:pathLst>
            </a:custGeom>
            <a:solidFill>
              <a:srgbClr val="DE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2"/>
            <p:cNvSpPr/>
            <p:nvPr/>
          </p:nvSpPr>
          <p:spPr>
            <a:xfrm>
              <a:off x="2664400" y="2195050"/>
              <a:ext cx="25875" cy="26275"/>
            </a:xfrm>
            <a:custGeom>
              <a:avLst/>
              <a:gdLst/>
              <a:ahLst/>
              <a:cxnLst/>
              <a:rect l="l" t="t" r="r" b="b"/>
              <a:pathLst>
                <a:path w="1035" h="1051" extrusionOk="0">
                  <a:moveTo>
                    <a:pt x="0" y="1"/>
                  </a:moveTo>
                  <a:lnTo>
                    <a:pt x="0" y="1051"/>
                  </a:lnTo>
                  <a:lnTo>
                    <a:pt x="1035" y="1051"/>
                  </a:lnTo>
                  <a:lnTo>
                    <a:pt x="1035" y="1"/>
                  </a:lnTo>
                  <a:close/>
                </a:path>
              </a:pathLst>
            </a:custGeom>
            <a:solidFill>
              <a:srgbClr val="DE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2"/>
            <p:cNvSpPr/>
            <p:nvPr/>
          </p:nvSpPr>
          <p:spPr>
            <a:xfrm>
              <a:off x="2690250" y="2195050"/>
              <a:ext cx="26275" cy="26275"/>
            </a:xfrm>
            <a:custGeom>
              <a:avLst/>
              <a:gdLst/>
              <a:ahLst/>
              <a:cxnLst/>
              <a:rect l="l" t="t" r="r" b="b"/>
              <a:pathLst>
                <a:path w="1051" h="1051" extrusionOk="0">
                  <a:moveTo>
                    <a:pt x="1" y="1"/>
                  </a:moveTo>
                  <a:lnTo>
                    <a:pt x="1" y="1051"/>
                  </a:lnTo>
                  <a:lnTo>
                    <a:pt x="1051" y="1051"/>
                  </a:lnTo>
                  <a:lnTo>
                    <a:pt x="105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
            <p:cNvSpPr/>
            <p:nvPr/>
          </p:nvSpPr>
          <p:spPr>
            <a:xfrm>
              <a:off x="2716500" y="2195050"/>
              <a:ext cx="25900" cy="26275"/>
            </a:xfrm>
            <a:custGeom>
              <a:avLst/>
              <a:gdLst/>
              <a:ahLst/>
              <a:cxnLst/>
              <a:rect l="l" t="t" r="r" b="b"/>
              <a:pathLst>
                <a:path w="1036" h="1051" extrusionOk="0">
                  <a:moveTo>
                    <a:pt x="1" y="1"/>
                  </a:moveTo>
                  <a:lnTo>
                    <a:pt x="1" y="1051"/>
                  </a:lnTo>
                  <a:lnTo>
                    <a:pt x="1035" y="1051"/>
                  </a:lnTo>
                  <a:lnTo>
                    <a:pt x="103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
            <p:cNvSpPr/>
            <p:nvPr/>
          </p:nvSpPr>
          <p:spPr>
            <a:xfrm>
              <a:off x="2690250" y="2221300"/>
              <a:ext cx="26275" cy="25900"/>
            </a:xfrm>
            <a:custGeom>
              <a:avLst/>
              <a:gdLst/>
              <a:ahLst/>
              <a:cxnLst/>
              <a:rect l="l" t="t" r="r" b="b"/>
              <a:pathLst>
                <a:path w="1051" h="1036" extrusionOk="0">
                  <a:moveTo>
                    <a:pt x="1" y="1"/>
                  </a:moveTo>
                  <a:lnTo>
                    <a:pt x="1" y="1035"/>
                  </a:lnTo>
                  <a:lnTo>
                    <a:pt x="1051" y="1035"/>
                  </a:lnTo>
                  <a:lnTo>
                    <a:pt x="105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
            <p:cNvSpPr/>
            <p:nvPr/>
          </p:nvSpPr>
          <p:spPr>
            <a:xfrm>
              <a:off x="2690250" y="2247175"/>
              <a:ext cx="26275" cy="25875"/>
            </a:xfrm>
            <a:custGeom>
              <a:avLst/>
              <a:gdLst/>
              <a:ahLst/>
              <a:cxnLst/>
              <a:rect l="l" t="t" r="r" b="b"/>
              <a:pathLst>
                <a:path w="1051" h="1035" extrusionOk="0">
                  <a:moveTo>
                    <a:pt x="1" y="0"/>
                  </a:moveTo>
                  <a:lnTo>
                    <a:pt x="1" y="1035"/>
                  </a:lnTo>
                  <a:lnTo>
                    <a:pt x="1051" y="1035"/>
                  </a:lnTo>
                  <a:lnTo>
                    <a:pt x="105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5" name="Google Shape;485;p2"/>
          <p:cNvSpPr txBox="1">
            <a:spLocks noGrp="1"/>
          </p:cNvSpPr>
          <p:nvPr>
            <p:ph type="ctrTitle"/>
          </p:nvPr>
        </p:nvSpPr>
        <p:spPr>
          <a:xfrm>
            <a:off x="1868250" y="1099850"/>
            <a:ext cx="5407500" cy="1756200"/>
          </a:xfrm>
          <a:prstGeom prst="rect">
            <a:avLst/>
          </a:prstGeom>
        </p:spPr>
        <p:txBody>
          <a:bodyPr spcFirstLastPara="1" wrap="square" lIns="0" tIns="0" rIns="0" bIns="0" anchor="ctr"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486" name="Google Shape;486;p2"/>
          <p:cNvSpPr txBox="1">
            <a:spLocks noGrp="1"/>
          </p:cNvSpPr>
          <p:nvPr>
            <p:ph type="subTitle" idx="1"/>
          </p:nvPr>
        </p:nvSpPr>
        <p:spPr>
          <a:xfrm>
            <a:off x="1868100" y="2632300"/>
            <a:ext cx="5407500" cy="538800"/>
          </a:xfrm>
          <a:prstGeom prst="rect">
            <a:avLst/>
          </a:prstGeom>
        </p:spPr>
        <p:txBody>
          <a:bodyPr spcFirstLastPara="1" wrap="square" lIns="0" tIns="0" rIns="0" bIns="0" anchor="ctr" anchorCtr="0">
            <a:noAutofit/>
          </a:bodyPr>
          <a:lstStyle>
            <a:lvl1pPr lvl="0" algn="ctr">
              <a:lnSpc>
                <a:spcPct val="100000"/>
              </a:lnSpc>
              <a:spcBef>
                <a:spcPts val="0"/>
              </a:spcBef>
              <a:spcAft>
                <a:spcPts val="0"/>
              </a:spcAft>
              <a:buSzPts val="2800"/>
              <a:buNone/>
              <a:defRPr sz="1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p:cSld name="CUSTOM_12">
    <p:spTree>
      <p:nvGrpSpPr>
        <p:cNvPr id="1" name="Shape 13297"/>
        <p:cNvGrpSpPr/>
        <p:nvPr/>
      </p:nvGrpSpPr>
      <p:grpSpPr>
        <a:xfrm>
          <a:off x="0" y="0"/>
          <a:ext cx="0" cy="0"/>
          <a:chOff x="0" y="0"/>
          <a:chExt cx="0" cy="0"/>
        </a:xfrm>
      </p:grpSpPr>
      <p:grpSp>
        <p:nvGrpSpPr>
          <p:cNvPr id="13298" name="Google Shape;13298;p27"/>
          <p:cNvGrpSpPr/>
          <p:nvPr/>
        </p:nvGrpSpPr>
        <p:grpSpPr>
          <a:xfrm>
            <a:off x="-151417" y="4511474"/>
            <a:ext cx="9446833" cy="1136997"/>
            <a:chOff x="7" y="4511474"/>
            <a:chExt cx="9446833" cy="1136997"/>
          </a:xfrm>
        </p:grpSpPr>
        <p:grpSp>
          <p:nvGrpSpPr>
            <p:cNvPr id="13299" name="Google Shape;13299;p27"/>
            <p:cNvGrpSpPr/>
            <p:nvPr/>
          </p:nvGrpSpPr>
          <p:grpSpPr>
            <a:xfrm>
              <a:off x="7" y="4511474"/>
              <a:ext cx="1049633" cy="1136997"/>
              <a:chOff x="2130300" y="2121375"/>
              <a:chExt cx="212000" cy="229650"/>
            </a:xfrm>
          </p:grpSpPr>
          <p:sp>
            <p:nvSpPr>
              <p:cNvPr id="13300" name="Google Shape;13300;p27"/>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1" name="Google Shape;13301;p27"/>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2" name="Google Shape;13302;p27"/>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3" name="Google Shape;13303;p27"/>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4" name="Google Shape;13304;p27"/>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5" name="Google Shape;13305;p27"/>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6" name="Google Shape;13306;p27"/>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7" name="Google Shape;13307;p27"/>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8" name="Google Shape;13308;p27"/>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9" name="Google Shape;13309;p27"/>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0" name="Google Shape;13310;p27"/>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1" name="Google Shape;13311;p27"/>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2" name="Google Shape;13312;p27"/>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3" name="Google Shape;13313;p27"/>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4" name="Google Shape;13314;p27"/>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5" name="Google Shape;13315;p27"/>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6" name="Google Shape;13316;p27"/>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7" name="Google Shape;13317;p27"/>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8" name="Google Shape;13318;p27"/>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9" name="Google Shape;13319;p27"/>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0" name="Google Shape;13320;p27"/>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1" name="Google Shape;13321;p27"/>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2" name="Google Shape;13322;p27"/>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3" name="Google Shape;13323;p27"/>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4" name="Google Shape;13324;p27"/>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5" name="Google Shape;13325;p27"/>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6" name="Google Shape;13326;p27"/>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7" name="Google Shape;13327;p27"/>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8" name="Google Shape;13328;p27"/>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9" name="Google Shape;13329;p27"/>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0" name="Google Shape;13330;p27"/>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1" name="Google Shape;13331;p27"/>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2" name="Google Shape;13332;p27"/>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3" name="Google Shape;13333;p27"/>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4" name="Google Shape;13334;p27"/>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5" name="Google Shape;13335;p27"/>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6" name="Google Shape;13336;p27"/>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7" name="Google Shape;13337;p27"/>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8" name="Google Shape;13338;p27"/>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9" name="Google Shape;13339;p27"/>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0" name="Google Shape;13340;p27"/>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1" name="Google Shape;13341;p27"/>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2" name="Google Shape;13342;p27"/>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43" name="Google Shape;13343;p27"/>
            <p:cNvGrpSpPr/>
            <p:nvPr/>
          </p:nvGrpSpPr>
          <p:grpSpPr>
            <a:xfrm>
              <a:off x="1049657" y="4511474"/>
              <a:ext cx="1049633" cy="1136997"/>
              <a:chOff x="2130300" y="2121375"/>
              <a:chExt cx="212000" cy="229650"/>
            </a:xfrm>
          </p:grpSpPr>
          <p:sp>
            <p:nvSpPr>
              <p:cNvPr id="13344" name="Google Shape;13344;p27"/>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5" name="Google Shape;13345;p27"/>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6" name="Google Shape;13346;p27"/>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7" name="Google Shape;13347;p27"/>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8" name="Google Shape;13348;p27"/>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9" name="Google Shape;13349;p27"/>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0" name="Google Shape;13350;p27"/>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1" name="Google Shape;13351;p27"/>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2" name="Google Shape;13352;p27"/>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3" name="Google Shape;13353;p27"/>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4" name="Google Shape;13354;p27"/>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5" name="Google Shape;13355;p27"/>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6" name="Google Shape;13356;p27"/>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7" name="Google Shape;13357;p27"/>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8" name="Google Shape;13358;p27"/>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9" name="Google Shape;13359;p27"/>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0" name="Google Shape;13360;p27"/>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1" name="Google Shape;13361;p27"/>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2" name="Google Shape;13362;p27"/>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3" name="Google Shape;13363;p27"/>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4" name="Google Shape;13364;p27"/>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5" name="Google Shape;13365;p27"/>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6" name="Google Shape;13366;p27"/>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7" name="Google Shape;13367;p27"/>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8" name="Google Shape;13368;p27"/>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9" name="Google Shape;13369;p27"/>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0" name="Google Shape;13370;p27"/>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1" name="Google Shape;13371;p27"/>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2" name="Google Shape;13372;p27"/>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3" name="Google Shape;13373;p27"/>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4" name="Google Shape;13374;p27"/>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5" name="Google Shape;13375;p27"/>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6" name="Google Shape;13376;p27"/>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7" name="Google Shape;13377;p27"/>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8" name="Google Shape;13378;p27"/>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9" name="Google Shape;13379;p27"/>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0" name="Google Shape;13380;p27"/>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1" name="Google Shape;13381;p27"/>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2" name="Google Shape;13382;p27"/>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3" name="Google Shape;13383;p27"/>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4" name="Google Shape;13384;p27"/>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5" name="Google Shape;13385;p27"/>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6" name="Google Shape;13386;p27"/>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87" name="Google Shape;13387;p27"/>
            <p:cNvGrpSpPr/>
            <p:nvPr/>
          </p:nvGrpSpPr>
          <p:grpSpPr>
            <a:xfrm>
              <a:off x="2099307" y="4511474"/>
              <a:ext cx="1049633" cy="1136997"/>
              <a:chOff x="2130300" y="2121375"/>
              <a:chExt cx="212000" cy="229650"/>
            </a:xfrm>
          </p:grpSpPr>
          <p:sp>
            <p:nvSpPr>
              <p:cNvPr id="13388" name="Google Shape;13388;p27"/>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9" name="Google Shape;13389;p27"/>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0" name="Google Shape;13390;p27"/>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1" name="Google Shape;13391;p27"/>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2" name="Google Shape;13392;p27"/>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3" name="Google Shape;13393;p27"/>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4" name="Google Shape;13394;p27"/>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5" name="Google Shape;13395;p27"/>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6" name="Google Shape;13396;p27"/>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7" name="Google Shape;13397;p27"/>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8" name="Google Shape;13398;p27"/>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9" name="Google Shape;13399;p27"/>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0" name="Google Shape;13400;p27"/>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1" name="Google Shape;13401;p27"/>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2" name="Google Shape;13402;p27"/>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3" name="Google Shape;13403;p27"/>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4" name="Google Shape;13404;p27"/>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5" name="Google Shape;13405;p27"/>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6" name="Google Shape;13406;p27"/>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7" name="Google Shape;13407;p27"/>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8" name="Google Shape;13408;p27"/>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9" name="Google Shape;13409;p27"/>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0" name="Google Shape;13410;p27"/>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1" name="Google Shape;13411;p27"/>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2" name="Google Shape;13412;p27"/>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3" name="Google Shape;13413;p27"/>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4" name="Google Shape;13414;p27"/>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5" name="Google Shape;13415;p27"/>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6" name="Google Shape;13416;p27"/>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7" name="Google Shape;13417;p27"/>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8" name="Google Shape;13418;p27"/>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9" name="Google Shape;13419;p27"/>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0" name="Google Shape;13420;p27"/>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1" name="Google Shape;13421;p27"/>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2" name="Google Shape;13422;p27"/>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3" name="Google Shape;13423;p27"/>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4" name="Google Shape;13424;p27"/>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5" name="Google Shape;13425;p27"/>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6" name="Google Shape;13426;p27"/>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7" name="Google Shape;13427;p27"/>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8" name="Google Shape;13428;p27"/>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9" name="Google Shape;13429;p27"/>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0" name="Google Shape;13430;p27"/>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31" name="Google Shape;13431;p27"/>
            <p:cNvGrpSpPr/>
            <p:nvPr/>
          </p:nvGrpSpPr>
          <p:grpSpPr>
            <a:xfrm>
              <a:off x="3148957" y="4511474"/>
              <a:ext cx="1049633" cy="1136997"/>
              <a:chOff x="2130300" y="2121375"/>
              <a:chExt cx="212000" cy="229650"/>
            </a:xfrm>
          </p:grpSpPr>
          <p:sp>
            <p:nvSpPr>
              <p:cNvPr id="13432" name="Google Shape;13432;p27"/>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3" name="Google Shape;13433;p27"/>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4" name="Google Shape;13434;p27"/>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5" name="Google Shape;13435;p27"/>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6" name="Google Shape;13436;p27"/>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7" name="Google Shape;13437;p27"/>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8" name="Google Shape;13438;p27"/>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9" name="Google Shape;13439;p27"/>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0" name="Google Shape;13440;p27"/>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1" name="Google Shape;13441;p27"/>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2" name="Google Shape;13442;p27"/>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3" name="Google Shape;13443;p27"/>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4" name="Google Shape;13444;p27"/>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5" name="Google Shape;13445;p27"/>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6" name="Google Shape;13446;p27"/>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7" name="Google Shape;13447;p27"/>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8" name="Google Shape;13448;p27"/>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9" name="Google Shape;13449;p27"/>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0" name="Google Shape;13450;p27"/>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1" name="Google Shape;13451;p27"/>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2" name="Google Shape;13452;p27"/>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3" name="Google Shape;13453;p27"/>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4" name="Google Shape;13454;p27"/>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5" name="Google Shape;13455;p27"/>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6" name="Google Shape;13456;p27"/>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7" name="Google Shape;13457;p27"/>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8" name="Google Shape;13458;p27"/>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9" name="Google Shape;13459;p27"/>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0" name="Google Shape;13460;p27"/>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1" name="Google Shape;13461;p27"/>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2" name="Google Shape;13462;p27"/>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3" name="Google Shape;13463;p27"/>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4" name="Google Shape;13464;p27"/>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5" name="Google Shape;13465;p27"/>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6" name="Google Shape;13466;p27"/>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7" name="Google Shape;13467;p27"/>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8" name="Google Shape;13468;p27"/>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9" name="Google Shape;13469;p27"/>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0" name="Google Shape;13470;p27"/>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1" name="Google Shape;13471;p27"/>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2" name="Google Shape;13472;p27"/>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3" name="Google Shape;13473;p27"/>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4" name="Google Shape;13474;p27"/>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75" name="Google Shape;13475;p27"/>
            <p:cNvGrpSpPr/>
            <p:nvPr/>
          </p:nvGrpSpPr>
          <p:grpSpPr>
            <a:xfrm>
              <a:off x="4198607" y="4511474"/>
              <a:ext cx="1049633" cy="1136997"/>
              <a:chOff x="2130300" y="2121375"/>
              <a:chExt cx="212000" cy="229650"/>
            </a:xfrm>
          </p:grpSpPr>
          <p:sp>
            <p:nvSpPr>
              <p:cNvPr id="13476" name="Google Shape;13476;p27"/>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7" name="Google Shape;13477;p27"/>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8" name="Google Shape;13478;p27"/>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9" name="Google Shape;13479;p27"/>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0" name="Google Shape;13480;p27"/>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1" name="Google Shape;13481;p27"/>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2" name="Google Shape;13482;p27"/>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3" name="Google Shape;13483;p27"/>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4" name="Google Shape;13484;p27"/>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5" name="Google Shape;13485;p27"/>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6" name="Google Shape;13486;p27"/>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7" name="Google Shape;13487;p27"/>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8" name="Google Shape;13488;p27"/>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9" name="Google Shape;13489;p27"/>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0" name="Google Shape;13490;p27"/>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1" name="Google Shape;13491;p27"/>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2" name="Google Shape;13492;p27"/>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3" name="Google Shape;13493;p27"/>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4" name="Google Shape;13494;p27"/>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5" name="Google Shape;13495;p27"/>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6" name="Google Shape;13496;p27"/>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7" name="Google Shape;13497;p27"/>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8" name="Google Shape;13498;p27"/>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9" name="Google Shape;13499;p27"/>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0" name="Google Shape;13500;p27"/>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1" name="Google Shape;13501;p27"/>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2" name="Google Shape;13502;p27"/>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3" name="Google Shape;13503;p27"/>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4" name="Google Shape;13504;p27"/>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5" name="Google Shape;13505;p27"/>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6" name="Google Shape;13506;p27"/>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7" name="Google Shape;13507;p27"/>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8" name="Google Shape;13508;p27"/>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9" name="Google Shape;13509;p27"/>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0" name="Google Shape;13510;p27"/>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1" name="Google Shape;13511;p27"/>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2" name="Google Shape;13512;p27"/>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3" name="Google Shape;13513;p27"/>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4" name="Google Shape;13514;p27"/>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5" name="Google Shape;13515;p27"/>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6" name="Google Shape;13516;p27"/>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7" name="Google Shape;13517;p27"/>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8" name="Google Shape;13518;p27"/>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19" name="Google Shape;13519;p27"/>
            <p:cNvGrpSpPr/>
            <p:nvPr/>
          </p:nvGrpSpPr>
          <p:grpSpPr>
            <a:xfrm>
              <a:off x="5248257" y="4511474"/>
              <a:ext cx="1049633" cy="1136997"/>
              <a:chOff x="2130300" y="2121375"/>
              <a:chExt cx="212000" cy="229650"/>
            </a:xfrm>
          </p:grpSpPr>
          <p:sp>
            <p:nvSpPr>
              <p:cNvPr id="13520" name="Google Shape;13520;p27"/>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1" name="Google Shape;13521;p27"/>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2" name="Google Shape;13522;p27"/>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3" name="Google Shape;13523;p27"/>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4" name="Google Shape;13524;p27"/>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5" name="Google Shape;13525;p27"/>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6" name="Google Shape;13526;p27"/>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7" name="Google Shape;13527;p27"/>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8" name="Google Shape;13528;p27"/>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9" name="Google Shape;13529;p27"/>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0" name="Google Shape;13530;p27"/>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1" name="Google Shape;13531;p27"/>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2" name="Google Shape;13532;p27"/>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3" name="Google Shape;13533;p27"/>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4" name="Google Shape;13534;p27"/>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5" name="Google Shape;13535;p27"/>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6" name="Google Shape;13536;p27"/>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7" name="Google Shape;13537;p27"/>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8" name="Google Shape;13538;p27"/>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9" name="Google Shape;13539;p27"/>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0" name="Google Shape;13540;p27"/>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1" name="Google Shape;13541;p27"/>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2" name="Google Shape;13542;p27"/>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3" name="Google Shape;13543;p27"/>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4" name="Google Shape;13544;p27"/>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5" name="Google Shape;13545;p27"/>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6" name="Google Shape;13546;p27"/>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7" name="Google Shape;13547;p27"/>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8" name="Google Shape;13548;p27"/>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9" name="Google Shape;13549;p27"/>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0" name="Google Shape;13550;p27"/>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1" name="Google Shape;13551;p27"/>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2" name="Google Shape;13552;p27"/>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3" name="Google Shape;13553;p27"/>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4" name="Google Shape;13554;p27"/>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5" name="Google Shape;13555;p27"/>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6" name="Google Shape;13556;p27"/>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7" name="Google Shape;13557;p27"/>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8" name="Google Shape;13558;p27"/>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9" name="Google Shape;13559;p27"/>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0" name="Google Shape;13560;p27"/>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1" name="Google Shape;13561;p27"/>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2" name="Google Shape;13562;p27"/>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63" name="Google Shape;13563;p27"/>
            <p:cNvGrpSpPr/>
            <p:nvPr/>
          </p:nvGrpSpPr>
          <p:grpSpPr>
            <a:xfrm>
              <a:off x="6297907" y="4511474"/>
              <a:ext cx="1049633" cy="1136997"/>
              <a:chOff x="2130300" y="2121375"/>
              <a:chExt cx="212000" cy="229650"/>
            </a:xfrm>
          </p:grpSpPr>
          <p:sp>
            <p:nvSpPr>
              <p:cNvPr id="13564" name="Google Shape;13564;p27"/>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5" name="Google Shape;13565;p27"/>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6" name="Google Shape;13566;p27"/>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7" name="Google Shape;13567;p27"/>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8" name="Google Shape;13568;p27"/>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9" name="Google Shape;13569;p27"/>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0" name="Google Shape;13570;p27"/>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1" name="Google Shape;13571;p27"/>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2" name="Google Shape;13572;p27"/>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3" name="Google Shape;13573;p27"/>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4" name="Google Shape;13574;p27"/>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5" name="Google Shape;13575;p27"/>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6" name="Google Shape;13576;p27"/>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7" name="Google Shape;13577;p27"/>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8" name="Google Shape;13578;p27"/>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9" name="Google Shape;13579;p27"/>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0" name="Google Shape;13580;p27"/>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1" name="Google Shape;13581;p27"/>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2" name="Google Shape;13582;p27"/>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3" name="Google Shape;13583;p27"/>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4" name="Google Shape;13584;p27"/>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5" name="Google Shape;13585;p27"/>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6" name="Google Shape;13586;p27"/>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7" name="Google Shape;13587;p27"/>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8" name="Google Shape;13588;p27"/>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9" name="Google Shape;13589;p27"/>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0" name="Google Shape;13590;p27"/>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1" name="Google Shape;13591;p27"/>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2" name="Google Shape;13592;p27"/>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3" name="Google Shape;13593;p27"/>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4" name="Google Shape;13594;p27"/>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5" name="Google Shape;13595;p27"/>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6" name="Google Shape;13596;p27"/>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7" name="Google Shape;13597;p27"/>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8" name="Google Shape;13598;p27"/>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9" name="Google Shape;13599;p27"/>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0" name="Google Shape;13600;p27"/>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1" name="Google Shape;13601;p27"/>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2" name="Google Shape;13602;p27"/>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3" name="Google Shape;13603;p27"/>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4" name="Google Shape;13604;p27"/>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5" name="Google Shape;13605;p27"/>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6" name="Google Shape;13606;p27"/>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07" name="Google Shape;13607;p27"/>
            <p:cNvGrpSpPr/>
            <p:nvPr/>
          </p:nvGrpSpPr>
          <p:grpSpPr>
            <a:xfrm>
              <a:off x="7347557" y="4511474"/>
              <a:ext cx="1049633" cy="1136997"/>
              <a:chOff x="2130300" y="2121375"/>
              <a:chExt cx="212000" cy="229650"/>
            </a:xfrm>
          </p:grpSpPr>
          <p:sp>
            <p:nvSpPr>
              <p:cNvPr id="13608" name="Google Shape;13608;p27"/>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9" name="Google Shape;13609;p27"/>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0" name="Google Shape;13610;p27"/>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1" name="Google Shape;13611;p27"/>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2" name="Google Shape;13612;p27"/>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3" name="Google Shape;13613;p27"/>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4" name="Google Shape;13614;p27"/>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5" name="Google Shape;13615;p27"/>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6" name="Google Shape;13616;p27"/>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7" name="Google Shape;13617;p27"/>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8" name="Google Shape;13618;p27"/>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9" name="Google Shape;13619;p27"/>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0" name="Google Shape;13620;p27"/>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1" name="Google Shape;13621;p27"/>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2" name="Google Shape;13622;p27"/>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3" name="Google Shape;13623;p27"/>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4" name="Google Shape;13624;p27"/>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5" name="Google Shape;13625;p27"/>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6" name="Google Shape;13626;p27"/>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7" name="Google Shape;13627;p27"/>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8" name="Google Shape;13628;p27"/>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9" name="Google Shape;13629;p27"/>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0" name="Google Shape;13630;p27"/>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1" name="Google Shape;13631;p27"/>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2" name="Google Shape;13632;p27"/>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3" name="Google Shape;13633;p27"/>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4" name="Google Shape;13634;p27"/>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5" name="Google Shape;13635;p27"/>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6" name="Google Shape;13636;p27"/>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7" name="Google Shape;13637;p27"/>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8" name="Google Shape;13638;p27"/>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9" name="Google Shape;13639;p27"/>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0" name="Google Shape;13640;p27"/>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1" name="Google Shape;13641;p27"/>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2" name="Google Shape;13642;p27"/>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3" name="Google Shape;13643;p27"/>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4" name="Google Shape;13644;p27"/>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5" name="Google Shape;13645;p27"/>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6" name="Google Shape;13646;p27"/>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7" name="Google Shape;13647;p27"/>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8" name="Google Shape;13648;p27"/>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9" name="Google Shape;13649;p27"/>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0" name="Google Shape;13650;p27"/>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51" name="Google Shape;13651;p27"/>
            <p:cNvGrpSpPr/>
            <p:nvPr/>
          </p:nvGrpSpPr>
          <p:grpSpPr>
            <a:xfrm>
              <a:off x="8397207" y="4511474"/>
              <a:ext cx="1049633" cy="1136997"/>
              <a:chOff x="2130300" y="2121375"/>
              <a:chExt cx="212000" cy="229650"/>
            </a:xfrm>
          </p:grpSpPr>
          <p:sp>
            <p:nvSpPr>
              <p:cNvPr id="13652" name="Google Shape;13652;p27"/>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3" name="Google Shape;13653;p27"/>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4" name="Google Shape;13654;p27"/>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5" name="Google Shape;13655;p27"/>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6" name="Google Shape;13656;p27"/>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7" name="Google Shape;13657;p27"/>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8" name="Google Shape;13658;p27"/>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9" name="Google Shape;13659;p27"/>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0" name="Google Shape;13660;p27"/>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1" name="Google Shape;13661;p27"/>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2" name="Google Shape;13662;p27"/>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3" name="Google Shape;13663;p27"/>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4" name="Google Shape;13664;p27"/>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5" name="Google Shape;13665;p27"/>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6" name="Google Shape;13666;p27"/>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7" name="Google Shape;13667;p27"/>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8" name="Google Shape;13668;p27"/>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9" name="Google Shape;13669;p27"/>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0" name="Google Shape;13670;p27"/>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1" name="Google Shape;13671;p27"/>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2" name="Google Shape;13672;p27"/>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3" name="Google Shape;13673;p27"/>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4" name="Google Shape;13674;p27"/>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5" name="Google Shape;13675;p27"/>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6" name="Google Shape;13676;p27"/>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7" name="Google Shape;13677;p27"/>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8" name="Google Shape;13678;p27"/>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9" name="Google Shape;13679;p27"/>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0" name="Google Shape;13680;p27"/>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1" name="Google Shape;13681;p27"/>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2" name="Google Shape;13682;p27"/>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3" name="Google Shape;13683;p27"/>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4" name="Google Shape;13684;p27"/>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5" name="Google Shape;13685;p27"/>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6" name="Google Shape;13686;p27"/>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7" name="Google Shape;13687;p27"/>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8" name="Google Shape;13688;p27"/>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9" name="Google Shape;13689;p27"/>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0" name="Google Shape;13690;p27"/>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1" name="Google Shape;13691;p27"/>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2" name="Google Shape;13692;p27"/>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3" name="Google Shape;13693;p27"/>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4" name="Google Shape;13694;p27"/>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3695" name="Google Shape;13695;p27"/>
          <p:cNvGrpSpPr/>
          <p:nvPr/>
        </p:nvGrpSpPr>
        <p:grpSpPr>
          <a:xfrm>
            <a:off x="256301" y="147620"/>
            <a:ext cx="926943" cy="228568"/>
            <a:chOff x="256301" y="147620"/>
            <a:chExt cx="926943" cy="228568"/>
          </a:xfrm>
        </p:grpSpPr>
        <p:grpSp>
          <p:nvGrpSpPr>
            <p:cNvPr id="13696" name="Google Shape;13696;p27"/>
            <p:cNvGrpSpPr/>
            <p:nvPr/>
          </p:nvGrpSpPr>
          <p:grpSpPr>
            <a:xfrm>
              <a:off x="256301" y="147620"/>
              <a:ext cx="266546" cy="228568"/>
              <a:chOff x="256301" y="147620"/>
              <a:chExt cx="266546" cy="228568"/>
            </a:xfrm>
          </p:grpSpPr>
          <p:sp>
            <p:nvSpPr>
              <p:cNvPr id="13697" name="Google Shape;13697;p27"/>
              <p:cNvSpPr/>
              <p:nvPr/>
            </p:nvSpPr>
            <p:spPr>
              <a:xfrm>
                <a:off x="294309"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8" name="Google Shape;13698;p27"/>
              <p:cNvSpPr/>
              <p:nvPr/>
            </p:nvSpPr>
            <p:spPr>
              <a:xfrm>
                <a:off x="332318" y="147620"/>
                <a:ext cx="38039" cy="38039"/>
              </a:xfrm>
              <a:custGeom>
                <a:avLst/>
                <a:gdLst/>
                <a:ahLst/>
                <a:cxnLst/>
                <a:rect l="l" t="t" r="r" b="b"/>
                <a:pathLst>
                  <a:path w="1255" h="1255" extrusionOk="0">
                    <a:moveTo>
                      <a:pt x="1" y="1"/>
                    </a:moveTo>
                    <a:lnTo>
                      <a:pt x="1" y="1255"/>
                    </a:lnTo>
                    <a:lnTo>
                      <a:pt x="1254" y="1255"/>
                    </a:lnTo>
                    <a:lnTo>
                      <a:pt x="125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9" name="Google Shape;13699;p27"/>
              <p:cNvSpPr/>
              <p:nvPr/>
            </p:nvSpPr>
            <p:spPr>
              <a:xfrm>
                <a:off x="408821" y="147620"/>
                <a:ext cx="38009" cy="38039"/>
              </a:xfrm>
              <a:custGeom>
                <a:avLst/>
                <a:gdLst/>
                <a:ahLst/>
                <a:cxnLst/>
                <a:rect l="l" t="t" r="r" b="b"/>
                <a:pathLst>
                  <a:path w="1254" h="1255" extrusionOk="0">
                    <a:moveTo>
                      <a:pt x="0" y="1"/>
                    </a:moveTo>
                    <a:lnTo>
                      <a:pt x="0" y="1255"/>
                    </a:lnTo>
                    <a:lnTo>
                      <a:pt x="1254" y="1255"/>
                    </a:lnTo>
                    <a:lnTo>
                      <a:pt x="1254"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0" name="Google Shape;13700;p27"/>
              <p:cNvSpPr/>
              <p:nvPr/>
            </p:nvSpPr>
            <p:spPr>
              <a:xfrm>
                <a:off x="446829" y="147620"/>
                <a:ext cx="38009" cy="38039"/>
              </a:xfrm>
              <a:custGeom>
                <a:avLst/>
                <a:gdLst/>
                <a:ahLst/>
                <a:cxnLst/>
                <a:rect l="l" t="t" r="r" b="b"/>
                <a:pathLst>
                  <a:path w="1254" h="1255" extrusionOk="0">
                    <a:moveTo>
                      <a:pt x="0" y="1"/>
                    </a:moveTo>
                    <a:lnTo>
                      <a:pt x="0" y="1255"/>
                    </a:lnTo>
                    <a:lnTo>
                      <a:pt x="1254" y="1255"/>
                    </a:lnTo>
                    <a:lnTo>
                      <a:pt x="1254"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1" name="Google Shape;13701;p27"/>
              <p:cNvSpPr/>
              <p:nvPr/>
            </p:nvSpPr>
            <p:spPr>
              <a:xfrm>
                <a:off x="256301"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2" name="Google Shape;13702;p27"/>
              <p:cNvSpPr/>
              <p:nvPr/>
            </p:nvSpPr>
            <p:spPr>
              <a:xfrm>
                <a:off x="294309"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C5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3" name="Google Shape;13703;p27"/>
              <p:cNvSpPr/>
              <p:nvPr/>
            </p:nvSpPr>
            <p:spPr>
              <a:xfrm>
                <a:off x="332318" y="185628"/>
                <a:ext cx="38039" cy="38039"/>
              </a:xfrm>
              <a:custGeom>
                <a:avLst/>
                <a:gdLst/>
                <a:ahLst/>
                <a:cxnLst/>
                <a:rect l="l" t="t" r="r" b="b"/>
                <a:pathLst>
                  <a:path w="1255" h="1255" extrusionOk="0">
                    <a:moveTo>
                      <a:pt x="1" y="1"/>
                    </a:moveTo>
                    <a:lnTo>
                      <a:pt x="1" y="1255"/>
                    </a:lnTo>
                    <a:lnTo>
                      <a:pt x="1254" y="1255"/>
                    </a:lnTo>
                    <a:lnTo>
                      <a:pt x="1254" y="1"/>
                    </a:lnTo>
                    <a:close/>
                  </a:path>
                </a:pathLst>
              </a:custGeom>
              <a:solidFill>
                <a:srgbClr val="BE45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4" name="Google Shape;13704;p27"/>
              <p:cNvSpPr/>
              <p:nvPr/>
            </p:nvSpPr>
            <p:spPr>
              <a:xfrm>
                <a:off x="370327" y="185628"/>
                <a:ext cx="38524" cy="38039"/>
              </a:xfrm>
              <a:custGeom>
                <a:avLst/>
                <a:gdLst/>
                <a:ahLst/>
                <a:cxnLst/>
                <a:rect l="l" t="t" r="r" b="b"/>
                <a:pathLst>
                  <a:path w="1271" h="1255" extrusionOk="0">
                    <a:moveTo>
                      <a:pt x="0" y="1"/>
                    </a:moveTo>
                    <a:lnTo>
                      <a:pt x="0" y="1255"/>
                    </a:lnTo>
                    <a:lnTo>
                      <a:pt x="1270" y="1255"/>
                    </a:lnTo>
                    <a:lnTo>
                      <a:pt x="1270" y="1"/>
                    </a:lnTo>
                    <a:close/>
                  </a:path>
                </a:pathLst>
              </a:custGeom>
              <a:solidFill>
                <a:srgbClr val="BB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5" name="Google Shape;13705;p27"/>
              <p:cNvSpPr/>
              <p:nvPr/>
            </p:nvSpPr>
            <p:spPr>
              <a:xfrm>
                <a:off x="408821" y="185628"/>
                <a:ext cx="38009" cy="38039"/>
              </a:xfrm>
              <a:custGeom>
                <a:avLst/>
                <a:gdLst/>
                <a:ahLst/>
                <a:cxnLst/>
                <a:rect l="l" t="t" r="r" b="b"/>
                <a:pathLst>
                  <a:path w="1254" h="1255" extrusionOk="0">
                    <a:moveTo>
                      <a:pt x="0" y="1"/>
                    </a:moveTo>
                    <a:lnTo>
                      <a:pt x="0" y="1255"/>
                    </a:lnTo>
                    <a:lnTo>
                      <a:pt x="1254" y="1255"/>
                    </a:lnTo>
                    <a:lnTo>
                      <a:pt x="1254" y="1"/>
                    </a:lnTo>
                    <a:close/>
                  </a:path>
                </a:pathLst>
              </a:custGeom>
              <a:solidFill>
                <a:srgbClr val="BB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6" name="Google Shape;13706;p27"/>
              <p:cNvSpPr/>
              <p:nvPr/>
            </p:nvSpPr>
            <p:spPr>
              <a:xfrm>
                <a:off x="446829" y="185628"/>
                <a:ext cx="38009" cy="38039"/>
              </a:xfrm>
              <a:custGeom>
                <a:avLst/>
                <a:gdLst/>
                <a:ahLst/>
                <a:cxnLst/>
                <a:rect l="l" t="t" r="r" b="b"/>
                <a:pathLst>
                  <a:path w="1254" h="1255" extrusionOk="0">
                    <a:moveTo>
                      <a:pt x="0" y="1"/>
                    </a:moveTo>
                    <a:lnTo>
                      <a:pt x="0" y="1255"/>
                    </a:lnTo>
                    <a:lnTo>
                      <a:pt x="1254" y="1255"/>
                    </a:lnTo>
                    <a:lnTo>
                      <a:pt x="1254"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7" name="Google Shape;13707;p27"/>
              <p:cNvSpPr/>
              <p:nvPr/>
            </p:nvSpPr>
            <p:spPr>
              <a:xfrm>
                <a:off x="484808"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8" name="Google Shape;13708;p27"/>
              <p:cNvSpPr/>
              <p:nvPr/>
            </p:nvSpPr>
            <p:spPr>
              <a:xfrm>
                <a:off x="256301"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9" name="Google Shape;13709;p27"/>
              <p:cNvSpPr/>
              <p:nvPr/>
            </p:nvSpPr>
            <p:spPr>
              <a:xfrm>
                <a:off x="294309"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BE45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0" name="Google Shape;13710;p27"/>
              <p:cNvSpPr/>
              <p:nvPr/>
            </p:nvSpPr>
            <p:spPr>
              <a:xfrm>
                <a:off x="332318" y="223637"/>
                <a:ext cx="38039" cy="38039"/>
              </a:xfrm>
              <a:custGeom>
                <a:avLst/>
                <a:gdLst/>
                <a:ahLst/>
                <a:cxnLst/>
                <a:rect l="l" t="t" r="r" b="b"/>
                <a:pathLst>
                  <a:path w="1255" h="1255" extrusionOk="0">
                    <a:moveTo>
                      <a:pt x="1" y="1"/>
                    </a:moveTo>
                    <a:lnTo>
                      <a:pt x="1" y="1255"/>
                    </a:lnTo>
                    <a:lnTo>
                      <a:pt x="1254" y="1255"/>
                    </a:lnTo>
                    <a:lnTo>
                      <a:pt x="1254" y="1"/>
                    </a:lnTo>
                    <a:close/>
                  </a:path>
                </a:pathLst>
              </a:custGeom>
              <a:solidFill>
                <a:srgbClr val="BE45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1" name="Google Shape;13711;p27"/>
              <p:cNvSpPr/>
              <p:nvPr/>
            </p:nvSpPr>
            <p:spPr>
              <a:xfrm>
                <a:off x="370327" y="223637"/>
                <a:ext cx="38524" cy="38039"/>
              </a:xfrm>
              <a:custGeom>
                <a:avLst/>
                <a:gdLst/>
                <a:ahLst/>
                <a:cxnLst/>
                <a:rect l="l" t="t" r="r" b="b"/>
                <a:pathLst>
                  <a:path w="1271" h="1255" extrusionOk="0">
                    <a:moveTo>
                      <a:pt x="0" y="1"/>
                    </a:moveTo>
                    <a:lnTo>
                      <a:pt x="0" y="1255"/>
                    </a:lnTo>
                    <a:lnTo>
                      <a:pt x="1270" y="1255"/>
                    </a:lnTo>
                    <a:lnTo>
                      <a:pt x="1270" y="1"/>
                    </a:lnTo>
                    <a:close/>
                  </a:path>
                </a:pathLst>
              </a:custGeom>
              <a:solidFill>
                <a:srgbClr val="BB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2" name="Google Shape;13712;p27"/>
              <p:cNvSpPr/>
              <p:nvPr/>
            </p:nvSpPr>
            <p:spPr>
              <a:xfrm>
                <a:off x="408821" y="223637"/>
                <a:ext cx="38009" cy="38039"/>
              </a:xfrm>
              <a:custGeom>
                <a:avLst/>
                <a:gdLst/>
                <a:ahLst/>
                <a:cxnLst/>
                <a:rect l="l" t="t" r="r" b="b"/>
                <a:pathLst>
                  <a:path w="1254" h="1255" extrusionOk="0">
                    <a:moveTo>
                      <a:pt x="0" y="1"/>
                    </a:moveTo>
                    <a:lnTo>
                      <a:pt x="0" y="1255"/>
                    </a:lnTo>
                    <a:lnTo>
                      <a:pt x="1254" y="1255"/>
                    </a:lnTo>
                    <a:lnTo>
                      <a:pt x="1254" y="1"/>
                    </a:lnTo>
                    <a:close/>
                  </a:path>
                </a:pathLst>
              </a:custGeom>
              <a:solidFill>
                <a:srgbClr val="BB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3" name="Google Shape;13713;p27"/>
              <p:cNvSpPr/>
              <p:nvPr/>
            </p:nvSpPr>
            <p:spPr>
              <a:xfrm>
                <a:off x="446829" y="223637"/>
                <a:ext cx="38009" cy="38039"/>
              </a:xfrm>
              <a:custGeom>
                <a:avLst/>
                <a:gdLst/>
                <a:ahLst/>
                <a:cxnLst/>
                <a:rect l="l" t="t" r="r" b="b"/>
                <a:pathLst>
                  <a:path w="1254" h="1255" extrusionOk="0">
                    <a:moveTo>
                      <a:pt x="0" y="1"/>
                    </a:moveTo>
                    <a:lnTo>
                      <a:pt x="0" y="1255"/>
                    </a:lnTo>
                    <a:lnTo>
                      <a:pt x="1254" y="1255"/>
                    </a:lnTo>
                    <a:lnTo>
                      <a:pt x="1254"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4" name="Google Shape;13714;p27"/>
              <p:cNvSpPr/>
              <p:nvPr/>
            </p:nvSpPr>
            <p:spPr>
              <a:xfrm>
                <a:off x="484808"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5" name="Google Shape;13715;p27"/>
              <p:cNvSpPr/>
              <p:nvPr/>
            </p:nvSpPr>
            <p:spPr>
              <a:xfrm>
                <a:off x="294309"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6" name="Google Shape;13716;p27"/>
              <p:cNvSpPr/>
              <p:nvPr/>
            </p:nvSpPr>
            <p:spPr>
              <a:xfrm>
                <a:off x="332318" y="261646"/>
                <a:ext cx="38039" cy="38039"/>
              </a:xfrm>
              <a:custGeom>
                <a:avLst/>
                <a:gdLst/>
                <a:ahLst/>
                <a:cxnLst/>
                <a:rect l="l" t="t" r="r" b="b"/>
                <a:pathLst>
                  <a:path w="1255" h="1255" extrusionOk="0">
                    <a:moveTo>
                      <a:pt x="1" y="1"/>
                    </a:moveTo>
                    <a:lnTo>
                      <a:pt x="1" y="1254"/>
                    </a:lnTo>
                    <a:lnTo>
                      <a:pt x="1254" y="1254"/>
                    </a:lnTo>
                    <a:lnTo>
                      <a:pt x="1254" y="1"/>
                    </a:lnTo>
                    <a:close/>
                  </a:path>
                </a:pathLst>
              </a:custGeom>
              <a:solidFill>
                <a:srgbClr val="BB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7" name="Google Shape;13717;p27"/>
              <p:cNvSpPr/>
              <p:nvPr/>
            </p:nvSpPr>
            <p:spPr>
              <a:xfrm>
                <a:off x="370327" y="261646"/>
                <a:ext cx="38524" cy="38039"/>
              </a:xfrm>
              <a:custGeom>
                <a:avLst/>
                <a:gdLst/>
                <a:ahLst/>
                <a:cxnLst/>
                <a:rect l="l" t="t" r="r" b="b"/>
                <a:pathLst>
                  <a:path w="1271" h="1255" extrusionOk="0">
                    <a:moveTo>
                      <a:pt x="0" y="1"/>
                    </a:moveTo>
                    <a:lnTo>
                      <a:pt x="0" y="1254"/>
                    </a:lnTo>
                    <a:lnTo>
                      <a:pt x="1270" y="1254"/>
                    </a:lnTo>
                    <a:lnTo>
                      <a:pt x="1270" y="1"/>
                    </a:lnTo>
                    <a:close/>
                  </a:path>
                </a:pathLst>
              </a:custGeom>
              <a:solidFill>
                <a:srgbClr val="BB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8" name="Google Shape;13718;p27"/>
              <p:cNvSpPr/>
              <p:nvPr/>
            </p:nvSpPr>
            <p:spPr>
              <a:xfrm>
                <a:off x="408821" y="261646"/>
                <a:ext cx="38009" cy="38039"/>
              </a:xfrm>
              <a:custGeom>
                <a:avLst/>
                <a:gdLst/>
                <a:ahLst/>
                <a:cxnLst/>
                <a:rect l="l" t="t" r="r" b="b"/>
                <a:pathLst>
                  <a:path w="1254" h="1255" extrusionOk="0">
                    <a:moveTo>
                      <a:pt x="0" y="1"/>
                    </a:moveTo>
                    <a:lnTo>
                      <a:pt x="0" y="1254"/>
                    </a:lnTo>
                    <a:lnTo>
                      <a:pt x="1254" y="1254"/>
                    </a:lnTo>
                    <a:lnTo>
                      <a:pt x="1254"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9" name="Google Shape;13719;p27"/>
              <p:cNvSpPr/>
              <p:nvPr/>
            </p:nvSpPr>
            <p:spPr>
              <a:xfrm>
                <a:off x="446829" y="261646"/>
                <a:ext cx="38009" cy="38039"/>
              </a:xfrm>
              <a:custGeom>
                <a:avLst/>
                <a:gdLst/>
                <a:ahLst/>
                <a:cxnLst/>
                <a:rect l="l" t="t" r="r" b="b"/>
                <a:pathLst>
                  <a:path w="1254" h="1255" extrusionOk="0">
                    <a:moveTo>
                      <a:pt x="0" y="1"/>
                    </a:moveTo>
                    <a:lnTo>
                      <a:pt x="0" y="1254"/>
                    </a:lnTo>
                    <a:lnTo>
                      <a:pt x="1254" y="1254"/>
                    </a:lnTo>
                    <a:lnTo>
                      <a:pt x="1254"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0" name="Google Shape;13720;p27"/>
              <p:cNvSpPr/>
              <p:nvPr/>
            </p:nvSpPr>
            <p:spPr>
              <a:xfrm>
                <a:off x="332318" y="299654"/>
                <a:ext cx="38039" cy="38524"/>
              </a:xfrm>
              <a:custGeom>
                <a:avLst/>
                <a:gdLst/>
                <a:ahLst/>
                <a:cxnLst/>
                <a:rect l="l" t="t" r="r" b="b"/>
                <a:pathLst>
                  <a:path w="1255" h="1271" extrusionOk="0">
                    <a:moveTo>
                      <a:pt x="1" y="0"/>
                    </a:moveTo>
                    <a:lnTo>
                      <a:pt x="1" y="1270"/>
                    </a:lnTo>
                    <a:lnTo>
                      <a:pt x="1254" y="1270"/>
                    </a:lnTo>
                    <a:lnTo>
                      <a:pt x="1254" y="0"/>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1" name="Google Shape;13721;p27"/>
              <p:cNvSpPr/>
              <p:nvPr/>
            </p:nvSpPr>
            <p:spPr>
              <a:xfrm>
                <a:off x="370327" y="299654"/>
                <a:ext cx="38524" cy="38524"/>
              </a:xfrm>
              <a:custGeom>
                <a:avLst/>
                <a:gdLst/>
                <a:ahLst/>
                <a:cxnLst/>
                <a:rect l="l" t="t" r="r" b="b"/>
                <a:pathLst>
                  <a:path w="1271" h="1271" extrusionOk="0">
                    <a:moveTo>
                      <a:pt x="0" y="0"/>
                    </a:moveTo>
                    <a:lnTo>
                      <a:pt x="0" y="1270"/>
                    </a:lnTo>
                    <a:lnTo>
                      <a:pt x="1270" y="1270"/>
                    </a:lnTo>
                    <a:lnTo>
                      <a:pt x="1270" y="0"/>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2" name="Google Shape;13722;p27"/>
              <p:cNvSpPr/>
              <p:nvPr/>
            </p:nvSpPr>
            <p:spPr>
              <a:xfrm>
                <a:off x="408821" y="299654"/>
                <a:ext cx="38009" cy="38524"/>
              </a:xfrm>
              <a:custGeom>
                <a:avLst/>
                <a:gdLst/>
                <a:ahLst/>
                <a:cxnLst/>
                <a:rect l="l" t="t" r="r" b="b"/>
                <a:pathLst>
                  <a:path w="1254" h="1271" extrusionOk="0">
                    <a:moveTo>
                      <a:pt x="0" y="0"/>
                    </a:moveTo>
                    <a:lnTo>
                      <a:pt x="0" y="1270"/>
                    </a:lnTo>
                    <a:lnTo>
                      <a:pt x="1254" y="1270"/>
                    </a:lnTo>
                    <a:lnTo>
                      <a:pt x="1254" y="0"/>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3" name="Google Shape;13723;p27"/>
              <p:cNvSpPr/>
              <p:nvPr/>
            </p:nvSpPr>
            <p:spPr>
              <a:xfrm>
                <a:off x="370327" y="338148"/>
                <a:ext cx="38524" cy="38039"/>
              </a:xfrm>
              <a:custGeom>
                <a:avLst/>
                <a:gdLst/>
                <a:ahLst/>
                <a:cxnLst/>
                <a:rect l="l" t="t" r="r" b="b"/>
                <a:pathLst>
                  <a:path w="1271" h="1255" extrusionOk="0">
                    <a:moveTo>
                      <a:pt x="0" y="0"/>
                    </a:moveTo>
                    <a:lnTo>
                      <a:pt x="0" y="1254"/>
                    </a:lnTo>
                    <a:lnTo>
                      <a:pt x="1270" y="1254"/>
                    </a:lnTo>
                    <a:lnTo>
                      <a:pt x="1270" y="0"/>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724" name="Google Shape;13724;p27"/>
            <p:cNvGrpSpPr/>
            <p:nvPr/>
          </p:nvGrpSpPr>
          <p:grpSpPr>
            <a:xfrm>
              <a:off x="586498" y="147620"/>
              <a:ext cx="266546" cy="228568"/>
              <a:chOff x="586498" y="147620"/>
              <a:chExt cx="266546" cy="228568"/>
            </a:xfrm>
          </p:grpSpPr>
          <p:sp>
            <p:nvSpPr>
              <p:cNvPr id="13725" name="Google Shape;13725;p27"/>
              <p:cNvSpPr/>
              <p:nvPr/>
            </p:nvSpPr>
            <p:spPr>
              <a:xfrm>
                <a:off x="624961"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6" name="Google Shape;13726;p27"/>
              <p:cNvSpPr/>
              <p:nvPr/>
            </p:nvSpPr>
            <p:spPr>
              <a:xfrm>
                <a:off x="662970"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7" name="Google Shape;13727;p27"/>
              <p:cNvSpPr/>
              <p:nvPr/>
            </p:nvSpPr>
            <p:spPr>
              <a:xfrm>
                <a:off x="738987"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8" name="Google Shape;13728;p27"/>
              <p:cNvSpPr/>
              <p:nvPr/>
            </p:nvSpPr>
            <p:spPr>
              <a:xfrm>
                <a:off x="776996"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9" name="Google Shape;13729;p27"/>
              <p:cNvSpPr/>
              <p:nvPr/>
            </p:nvSpPr>
            <p:spPr>
              <a:xfrm>
                <a:off x="586498" y="185628"/>
                <a:ext cx="38494" cy="38039"/>
              </a:xfrm>
              <a:custGeom>
                <a:avLst/>
                <a:gdLst/>
                <a:ahLst/>
                <a:cxnLst/>
                <a:rect l="l" t="t" r="r" b="b"/>
                <a:pathLst>
                  <a:path w="1270" h="1255" extrusionOk="0">
                    <a:moveTo>
                      <a:pt x="0" y="1"/>
                    </a:moveTo>
                    <a:lnTo>
                      <a:pt x="0" y="1255"/>
                    </a:lnTo>
                    <a:lnTo>
                      <a:pt x="1270" y="1255"/>
                    </a:lnTo>
                    <a:lnTo>
                      <a:pt x="1270"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0" name="Google Shape;13730;p27"/>
              <p:cNvSpPr/>
              <p:nvPr/>
            </p:nvSpPr>
            <p:spPr>
              <a:xfrm>
                <a:off x="624961"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7C97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1" name="Google Shape;13731;p27"/>
              <p:cNvSpPr/>
              <p:nvPr/>
            </p:nvSpPr>
            <p:spPr>
              <a:xfrm>
                <a:off x="662970"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617D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2" name="Google Shape;13732;p27"/>
              <p:cNvSpPr/>
              <p:nvPr/>
            </p:nvSpPr>
            <p:spPr>
              <a:xfrm>
                <a:off x="700979"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3" name="Google Shape;13733;p27"/>
              <p:cNvSpPr/>
              <p:nvPr/>
            </p:nvSpPr>
            <p:spPr>
              <a:xfrm>
                <a:off x="738987"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4" name="Google Shape;13734;p27"/>
              <p:cNvSpPr/>
              <p:nvPr/>
            </p:nvSpPr>
            <p:spPr>
              <a:xfrm>
                <a:off x="776996"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5" name="Google Shape;13735;p27"/>
              <p:cNvSpPr/>
              <p:nvPr/>
            </p:nvSpPr>
            <p:spPr>
              <a:xfrm>
                <a:off x="815005"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6" name="Google Shape;13736;p27"/>
              <p:cNvSpPr/>
              <p:nvPr/>
            </p:nvSpPr>
            <p:spPr>
              <a:xfrm>
                <a:off x="586498" y="223637"/>
                <a:ext cx="38494" cy="38039"/>
              </a:xfrm>
              <a:custGeom>
                <a:avLst/>
                <a:gdLst/>
                <a:ahLst/>
                <a:cxnLst/>
                <a:rect l="l" t="t" r="r" b="b"/>
                <a:pathLst>
                  <a:path w="1270" h="1255" extrusionOk="0">
                    <a:moveTo>
                      <a:pt x="0" y="1"/>
                    </a:moveTo>
                    <a:lnTo>
                      <a:pt x="0" y="1255"/>
                    </a:lnTo>
                    <a:lnTo>
                      <a:pt x="1270" y="1255"/>
                    </a:lnTo>
                    <a:lnTo>
                      <a:pt x="1270"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7" name="Google Shape;13737;p27"/>
              <p:cNvSpPr/>
              <p:nvPr/>
            </p:nvSpPr>
            <p:spPr>
              <a:xfrm>
                <a:off x="624961"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617D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8" name="Google Shape;13738;p27"/>
              <p:cNvSpPr/>
              <p:nvPr/>
            </p:nvSpPr>
            <p:spPr>
              <a:xfrm>
                <a:off x="662970"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617D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9" name="Google Shape;13739;p27"/>
              <p:cNvSpPr/>
              <p:nvPr/>
            </p:nvSpPr>
            <p:spPr>
              <a:xfrm>
                <a:off x="700979"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0" name="Google Shape;13740;p27"/>
              <p:cNvSpPr/>
              <p:nvPr/>
            </p:nvSpPr>
            <p:spPr>
              <a:xfrm>
                <a:off x="738987"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1" name="Google Shape;13741;p27"/>
              <p:cNvSpPr/>
              <p:nvPr/>
            </p:nvSpPr>
            <p:spPr>
              <a:xfrm>
                <a:off x="776996"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2" name="Google Shape;13742;p27"/>
              <p:cNvSpPr/>
              <p:nvPr/>
            </p:nvSpPr>
            <p:spPr>
              <a:xfrm>
                <a:off x="815005"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3" name="Google Shape;13743;p27"/>
              <p:cNvSpPr/>
              <p:nvPr/>
            </p:nvSpPr>
            <p:spPr>
              <a:xfrm>
                <a:off x="624961"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4" name="Google Shape;13744;p27"/>
              <p:cNvSpPr/>
              <p:nvPr/>
            </p:nvSpPr>
            <p:spPr>
              <a:xfrm>
                <a:off x="662970"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5" name="Google Shape;13745;p27"/>
              <p:cNvSpPr/>
              <p:nvPr/>
            </p:nvSpPr>
            <p:spPr>
              <a:xfrm>
                <a:off x="700979"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6" name="Google Shape;13746;p27"/>
              <p:cNvSpPr/>
              <p:nvPr/>
            </p:nvSpPr>
            <p:spPr>
              <a:xfrm>
                <a:off x="738987"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7" name="Google Shape;13747;p27"/>
              <p:cNvSpPr/>
              <p:nvPr/>
            </p:nvSpPr>
            <p:spPr>
              <a:xfrm>
                <a:off x="776996"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8" name="Google Shape;13748;p27"/>
              <p:cNvSpPr/>
              <p:nvPr/>
            </p:nvSpPr>
            <p:spPr>
              <a:xfrm>
                <a:off x="662970" y="299654"/>
                <a:ext cx="38039" cy="38524"/>
              </a:xfrm>
              <a:custGeom>
                <a:avLst/>
                <a:gdLst/>
                <a:ahLst/>
                <a:cxnLst/>
                <a:rect l="l" t="t" r="r" b="b"/>
                <a:pathLst>
                  <a:path w="1255" h="1271" extrusionOk="0">
                    <a:moveTo>
                      <a:pt x="1" y="0"/>
                    </a:moveTo>
                    <a:lnTo>
                      <a:pt x="1" y="1270"/>
                    </a:lnTo>
                    <a:lnTo>
                      <a:pt x="1255" y="1270"/>
                    </a:lnTo>
                    <a:lnTo>
                      <a:pt x="12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9" name="Google Shape;13749;p27"/>
              <p:cNvSpPr/>
              <p:nvPr/>
            </p:nvSpPr>
            <p:spPr>
              <a:xfrm>
                <a:off x="700979" y="299654"/>
                <a:ext cx="38039" cy="38524"/>
              </a:xfrm>
              <a:custGeom>
                <a:avLst/>
                <a:gdLst/>
                <a:ahLst/>
                <a:cxnLst/>
                <a:rect l="l" t="t" r="r" b="b"/>
                <a:pathLst>
                  <a:path w="1255" h="1271" extrusionOk="0">
                    <a:moveTo>
                      <a:pt x="1" y="0"/>
                    </a:moveTo>
                    <a:lnTo>
                      <a:pt x="1" y="1270"/>
                    </a:lnTo>
                    <a:lnTo>
                      <a:pt x="1255" y="1270"/>
                    </a:lnTo>
                    <a:lnTo>
                      <a:pt x="12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0" name="Google Shape;13750;p27"/>
              <p:cNvSpPr/>
              <p:nvPr/>
            </p:nvSpPr>
            <p:spPr>
              <a:xfrm>
                <a:off x="738987" y="299654"/>
                <a:ext cx="38039" cy="38524"/>
              </a:xfrm>
              <a:custGeom>
                <a:avLst/>
                <a:gdLst/>
                <a:ahLst/>
                <a:cxnLst/>
                <a:rect l="l" t="t" r="r" b="b"/>
                <a:pathLst>
                  <a:path w="1255" h="1271" extrusionOk="0">
                    <a:moveTo>
                      <a:pt x="1" y="0"/>
                    </a:moveTo>
                    <a:lnTo>
                      <a:pt x="1" y="1270"/>
                    </a:lnTo>
                    <a:lnTo>
                      <a:pt x="1255" y="1270"/>
                    </a:lnTo>
                    <a:lnTo>
                      <a:pt x="12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1" name="Google Shape;13751;p27"/>
              <p:cNvSpPr/>
              <p:nvPr/>
            </p:nvSpPr>
            <p:spPr>
              <a:xfrm>
                <a:off x="700979" y="338148"/>
                <a:ext cx="38039" cy="38039"/>
              </a:xfrm>
              <a:custGeom>
                <a:avLst/>
                <a:gdLst/>
                <a:ahLst/>
                <a:cxnLst/>
                <a:rect l="l" t="t" r="r" b="b"/>
                <a:pathLst>
                  <a:path w="1255" h="1255" extrusionOk="0">
                    <a:moveTo>
                      <a:pt x="1" y="0"/>
                    </a:moveTo>
                    <a:lnTo>
                      <a:pt x="1" y="1254"/>
                    </a:lnTo>
                    <a:lnTo>
                      <a:pt x="1255" y="1254"/>
                    </a:lnTo>
                    <a:lnTo>
                      <a:pt x="12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752" name="Google Shape;13752;p27"/>
            <p:cNvGrpSpPr/>
            <p:nvPr/>
          </p:nvGrpSpPr>
          <p:grpSpPr>
            <a:xfrm>
              <a:off x="916698" y="147620"/>
              <a:ext cx="266546" cy="228568"/>
              <a:chOff x="586498" y="147620"/>
              <a:chExt cx="266546" cy="228568"/>
            </a:xfrm>
          </p:grpSpPr>
          <p:sp>
            <p:nvSpPr>
              <p:cNvPr id="13753" name="Google Shape;13753;p27"/>
              <p:cNvSpPr/>
              <p:nvPr/>
            </p:nvSpPr>
            <p:spPr>
              <a:xfrm>
                <a:off x="624961"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4" name="Google Shape;13754;p27"/>
              <p:cNvSpPr/>
              <p:nvPr/>
            </p:nvSpPr>
            <p:spPr>
              <a:xfrm>
                <a:off x="662970"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5" name="Google Shape;13755;p27"/>
              <p:cNvSpPr/>
              <p:nvPr/>
            </p:nvSpPr>
            <p:spPr>
              <a:xfrm>
                <a:off x="738987"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6" name="Google Shape;13756;p27"/>
              <p:cNvSpPr/>
              <p:nvPr/>
            </p:nvSpPr>
            <p:spPr>
              <a:xfrm>
                <a:off x="776996"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7" name="Google Shape;13757;p27"/>
              <p:cNvSpPr/>
              <p:nvPr/>
            </p:nvSpPr>
            <p:spPr>
              <a:xfrm>
                <a:off x="586498" y="185628"/>
                <a:ext cx="38494" cy="38039"/>
              </a:xfrm>
              <a:custGeom>
                <a:avLst/>
                <a:gdLst/>
                <a:ahLst/>
                <a:cxnLst/>
                <a:rect l="l" t="t" r="r" b="b"/>
                <a:pathLst>
                  <a:path w="1270" h="1255" extrusionOk="0">
                    <a:moveTo>
                      <a:pt x="0" y="1"/>
                    </a:moveTo>
                    <a:lnTo>
                      <a:pt x="0" y="1255"/>
                    </a:lnTo>
                    <a:lnTo>
                      <a:pt x="1270" y="1255"/>
                    </a:lnTo>
                    <a:lnTo>
                      <a:pt x="1270"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8" name="Google Shape;13758;p27"/>
              <p:cNvSpPr/>
              <p:nvPr/>
            </p:nvSpPr>
            <p:spPr>
              <a:xfrm>
                <a:off x="624961"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7C97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9" name="Google Shape;13759;p27"/>
              <p:cNvSpPr/>
              <p:nvPr/>
            </p:nvSpPr>
            <p:spPr>
              <a:xfrm>
                <a:off x="662970"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617D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0" name="Google Shape;13760;p27"/>
              <p:cNvSpPr/>
              <p:nvPr/>
            </p:nvSpPr>
            <p:spPr>
              <a:xfrm>
                <a:off x="700979"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1" name="Google Shape;13761;p27"/>
              <p:cNvSpPr/>
              <p:nvPr/>
            </p:nvSpPr>
            <p:spPr>
              <a:xfrm>
                <a:off x="738987"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2" name="Google Shape;13762;p27"/>
              <p:cNvSpPr/>
              <p:nvPr/>
            </p:nvSpPr>
            <p:spPr>
              <a:xfrm>
                <a:off x="776996"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3" name="Google Shape;13763;p27"/>
              <p:cNvSpPr/>
              <p:nvPr/>
            </p:nvSpPr>
            <p:spPr>
              <a:xfrm>
                <a:off x="815005"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4" name="Google Shape;13764;p27"/>
              <p:cNvSpPr/>
              <p:nvPr/>
            </p:nvSpPr>
            <p:spPr>
              <a:xfrm>
                <a:off x="586498" y="223637"/>
                <a:ext cx="38494" cy="38039"/>
              </a:xfrm>
              <a:custGeom>
                <a:avLst/>
                <a:gdLst/>
                <a:ahLst/>
                <a:cxnLst/>
                <a:rect l="l" t="t" r="r" b="b"/>
                <a:pathLst>
                  <a:path w="1270" h="1255" extrusionOk="0">
                    <a:moveTo>
                      <a:pt x="0" y="1"/>
                    </a:moveTo>
                    <a:lnTo>
                      <a:pt x="0" y="1255"/>
                    </a:lnTo>
                    <a:lnTo>
                      <a:pt x="1270" y="1255"/>
                    </a:lnTo>
                    <a:lnTo>
                      <a:pt x="1270"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5" name="Google Shape;13765;p27"/>
              <p:cNvSpPr/>
              <p:nvPr/>
            </p:nvSpPr>
            <p:spPr>
              <a:xfrm>
                <a:off x="624961"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617D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6" name="Google Shape;13766;p27"/>
              <p:cNvSpPr/>
              <p:nvPr/>
            </p:nvSpPr>
            <p:spPr>
              <a:xfrm>
                <a:off x="662970"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617D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7" name="Google Shape;13767;p27"/>
              <p:cNvSpPr/>
              <p:nvPr/>
            </p:nvSpPr>
            <p:spPr>
              <a:xfrm>
                <a:off x="700979"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8" name="Google Shape;13768;p27"/>
              <p:cNvSpPr/>
              <p:nvPr/>
            </p:nvSpPr>
            <p:spPr>
              <a:xfrm>
                <a:off x="738987"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9" name="Google Shape;13769;p27"/>
              <p:cNvSpPr/>
              <p:nvPr/>
            </p:nvSpPr>
            <p:spPr>
              <a:xfrm>
                <a:off x="776996"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0" name="Google Shape;13770;p27"/>
              <p:cNvSpPr/>
              <p:nvPr/>
            </p:nvSpPr>
            <p:spPr>
              <a:xfrm>
                <a:off x="815005"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1" name="Google Shape;13771;p27"/>
              <p:cNvSpPr/>
              <p:nvPr/>
            </p:nvSpPr>
            <p:spPr>
              <a:xfrm>
                <a:off x="624961"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2" name="Google Shape;13772;p27"/>
              <p:cNvSpPr/>
              <p:nvPr/>
            </p:nvSpPr>
            <p:spPr>
              <a:xfrm>
                <a:off x="662970"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3" name="Google Shape;13773;p27"/>
              <p:cNvSpPr/>
              <p:nvPr/>
            </p:nvSpPr>
            <p:spPr>
              <a:xfrm>
                <a:off x="700979"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4" name="Google Shape;13774;p27"/>
              <p:cNvSpPr/>
              <p:nvPr/>
            </p:nvSpPr>
            <p:spPr>
              <a:xfrm>
                <a:off x="738987"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5" name="Google Shape;13775;p27"/>
              <p:cNvSpPr/>
              <p:nvPr/>
            </p:nvSpPr>
            <p:spPr>
              <a:xfrm>
                <a:off x="776996"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6" name="Google Shape;13776;p27"/>
              <p:cNvSpPr/>
              <p:nvPr/>
            </p:nvSpPr>
            <p:spPr>
              <a:xfrm>
                <a:off x="662970" y="299654"/>
                <a:ext cx="38039" cy="38524"/>
              </a:xfrm>
              <a:custGeom>
                <a:avLst/>
                <a:gdLst/>
                <a:ahLst/>
                <a:cxnLst/>
                <a:rect l="l" t="t" r="r" b="b"/>
                <a:pathLst>
                  <a:path w="1255" h="1271" extrusionOk="0">
                    <a:moveTo>
                      <a:pt x="1" y="0"/>
                    </a:moveTo>
                    <a:lnTo>
                      <a:pt x="1" y="1270"/>
                    </a:lnTo>
                    <a:lnTo>
                      <a:pt x="1255" y="1270"/>
                    </a:lnTo>
                    <a:lnTo>
                      <a:pt x="12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7" name="Google Shape;13777;p27"/>
              <p:cNvSpPr/>
              <p:nvPr/>
            </p:nvSpPr>
            <p:spPr>
              <a:xfrm>
                <a:off x="700979" y="299654"/>
                <a:ext cx="38039" cy="38524"/>
              </a:xfrm>
              <a:custGeom>
                <a:avLst/>
                <a:gdLst/>
                <a:ahLst/>
                <a:cxnLst/>
                <a:rect l="l" t="t" r="r" b="b"/>
                <a:pathLst>
                  <a:path w="1255" h="1271" extrusionOk="0">
                    <a:moveTo>
                      <a:pt x="1" y="0"/>
                    </a:moveTo>
                    <a:lnTo>
                      <a:pt x="1" y="1270"/>
                    </a:lnTo>
                    <a:lnTo>
                      <a:pt x="1255" y="1270"/>
                    </a:lnTo>
                    <a:lnTo>
                      <a:pt x="12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8" name="Google Shape;13778;p27"/>
              <p:cNvSpPr/>
              <p:nvPr/>
            </p:nvSpPr>
            <p:spPr>
              <a:xfrm>
                <a:off x="738987" y="299654"/>
                <a:ext cx="38039" cy="38524"/>
              </a:xfrm>
              <a:custGeom>
                <a:avLst/>
                <a:gdLst/>
                <a:ahLst/>
                <a:cxnLst/>
                <a:rect l="l" t="t" r="r" b="b"/>
                <a:pathLst>
                  <a:path w="1255" h="1271" extrusionOk="0">
                    <a:moveTo>
                      <a:pt x="1" y="0"/>
                    </a:moveTo>
                    <a:lnTo>
                      <a:pt x="1" y="1270"/>
                    </a:lnTo>
                    <a:lnTo>
                      <a:pt x="1255" y="1270"/>
                    </a:lnTo>
                    <a:lnTo>
                      <a:pt x="12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9" name="Google Shape;13779;p27"/>
              <p:cNvSpPr/>
              <p:nvPr/>
            </p:nvSpPr>
            <p:spPr>
              <a:xfrm>
                <a:off x="700979" y="338148"/>
                <a:ext cx="38039" cy="38039"/>
              </a:xfrm>
              <a:custGeom>
                <a:avLst/>
                <a:gdLst/>
                <a:ahLst/>
                <a:cxnLst/>
                <a:rect l="l" t="t" r="r" b="b"/>
                <a:pathLst>
                  <a:path w="1255" h="1255" extrusionOk="0">
                    <a:moveTo>
                      <a:pt x="1" y="0"/>
                    </a:moveTo>
                    <a:lnTo>
                      <a:pt x="1" y="1254"/>
                    </a:lnTo>
                    <a:lnTo>
                      <a:pt x="1255" y="1254"/>
                    </a:lnTo>
                    <a:lnTo>
                      <a:pt x="12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3780" name="Google Shape;13780;p27"/>
          <p:cNvGrpSpPr/>
          <p:nvPr/>
        </p:nvGrpSpPr>
        <p:grpSpPr>
          <a:xfrm>
            <a:off x="8581282" y="539994"/>
            <a:ext cx="1049633" cy="523940"/>
            <a:chOff x="138482" y="584556"/>
            <a:chExt cx="1049633" cy="523940"/>
          </a:xfrm>
        </p:grpSpPr>
        <p:sp>
          <p:nvSpPr>
            <p:cNvPr id="13781" name="Google Shape;13781;p27"/>
            <p:cNvSpPr/>
            <p:nvPr/>
          </p:nvSpPr>
          <p:spPr>
            <a:xfrm>
              <a:off x="487659" y="584556"/>
              <a:ext cx="174774" cy="174770"/>
            </a:xfrm>
            <a:custGeom>
              <a:avLst/>
              <a:gdLst/>
              <a:ahLst/>
              <a:cxnLst/>
              <a:rect l="l" t="t" r="r" b="b"/>
              <a:pathLst>
                <a:path w="1412" h="1412" extrusionOk="0">
                  <a:moveTo>
                    <a:pt x="0" y="1"/>
                  </a:moveTo>
                  <a:lnTo>
                    <a:pt x="0" y="1412"/>
                  </a:lnTo>
                  <a:lnTo>
                    <a:pt x="1411" y="1412"/>
                  </a:lnTo>
                  <a:lnTo>
                    <a:pt x="14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2" name="Google Shape;13782;p27"/>
            <p:cNvSpPr/>
            <p:nvPr/>
          </p:nvSpPr>
          <p:spPr>
            <a:xfrm>
              <a:off x="662309" y="584556"/>
              <a:ext cx="176630" cy="174770"/>
            </a:xfrm>
            <a:custGeom>
              <a:avLst/>
              <a:gdLst/>
              <a:ahLst/>
              <a:cxnLst/>
              <a:rect l="l" t="t" r="r" b="b"/>
              <a:pathLst>
                <a:path w="1427" h="1412" extrusionOk="0">
                  <a:moveTo>
                    <a:pt x="0" y="1"/>
                  </a:moveTo>
                  <a:lnTo>
                    <a:pt x="0" y="1412"/>
                  </a:lnTo>
                  <a:lnTo>
                    <a:pt x="1426" y="1412"/>
                  </a:lnTo>
                  <a:lnTo>
                    <a:pt x="142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3" name="Google Shape;13783;p27"/>
            <p:cNvSpPr/>
            <p:nvPr/>
          </p:nvSpPr>
          <p:spPr>
            <a:xfrm>
              <a:off x="313009" y="759203"/>
              <a:ext cx="174774" cy="174770"/>
            </a:xfrm>
            <a:custGeom>
              <a:avLst/>
              <a:gdLst/>
              <a:ahLst/>
              <a:cxnLst/>
              <a:rect l="l" t="t" r="r" b="b"/>
              <a:pathLst>
                <a:path w="1412" h="1412" extrusionOk="0">
                  <a:moveTo>
                    <a:pt x="1" y="1"/>
                  </a:moveTo>
                  <a:lnTo>
                    <a:pt x="1" y="1411"/>
                  </a:lnTo>
                  <a:lnTo>
                    <a:pt x="1411" y="1411"/>
                  </a:lnTo>
                  <a:lnTo>
                    <a:pt x="1411" y="1"/>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4" name="Google Shape;13784;p27"/>
            <p:cNvSpPr/>
            <p:nvPr/>
          </p:nvSpPr>
          <p:spPr>
            <a:xfrm>
              <a:off x="487659" y="759203"/>
              <a:ext cx="174774" cy="174770"/>
            </a:xfrm>
            <a:custGeom>
              <a:avLst/>
              <a:gdLst/>
              <a:ahLst/>
              <a:cxnLst/>
              <a:rect l="l" t="t" r="r" b="b"/>
              <a:pathLst>
                <a:path w="1412" h="1412" extrusionOk="0">
                  <a:moveTo>
                    <a:pt x="0" y="1"/>
                  </a:moveTo>
                  <a:lnTo>
                    <a:pt x="0" y="1411"/>
                  </a:lnTo>
                  <a:lnTo>
                    <a:pt x="1411" y="1411"/>
                  </a:lnTo>
                  <a:lnTo>
                    <a:pt x="14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5" name="Google Shape;13785;p27"/>
            <p:cNvSpPr/>
            <p:nvPr/>
          </p:nvSpPr>
          <p:spPr>
            <a:xfrm>
              <a:off x="662309" y="759203"/>
              <a:ext cx="176630" cy="174770"/>
            </a:xfrm>
            <a:custGeom>
              <a:avLst/>
              <a:gdLst/>
              <a:ahLst/>
              <a:cxnLst/>
              <a:rect l="l" t="t" r="r" b="b"/>
              <a:pathLst>
                <a:path w="1427" h="1412" extrusionOk="0">
                  <a:moveTo>
                    <a:pt x="0" y="1"/>
                  </a:moveTo>
                  <a:lnTo>
                    <a:pt x="0" y="1411"/>
                  </a:lnTo>
                  <a:lnTo>
                    <a:pt x="1426" y="1411"/>
                  </a:lnTo>
                  <a:lnTo>
                    <a:pt x="142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6" name="Google Shape;13786;p27"/>
            <p:cNvSpPr/>
            <p:nvPr/>
          </p:nvSpPr>
          <p:spPr>
            <a:xfrm>
              <a:off x="838815" y="759203"/>
              <a:ext cx="174774" cy="174770"/>
            </a:xfrm>
            <a:custGeom>
              <a:avLst/>
              <a:gdLst/>
              <a:ahLst/>
              <a:cxnLst/>
              <a:rect l="l" t="t" r="r" b="b"/>
              <a:pathLst>
                <a:path w="1412" h="1412" extrusionOk="0">
                  <a:moveTo>
                    <a:pt x="0" y="1"/>
                  </a:moveTo>
                  <a:lnTo>
                    <a:pt x="0" y="1411"/>
                  </a:lnTo>
                  <a:lnTo>
                    <a:pt x="1411" y="1411"/>
                  </a:lnTo>
                  <a:lnTo>
                    <a:pt x="14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7" name="Google Shape;13787;p27"/>
            <p:cNvSpPr/>
            <p:nvPr/>
          </p:nvSpPr>
          <p:spPr>
            <a:xfrm>
              <a:off x="138482" y="933849"/>
              <a:ext cx="174650" cy="174647"/>
            </a:xfrm>
            <a:custGeom>
              <a:avLst/>
              <a:gdLst/>
              <a:ahLst/>
              <a:cxnLst/>
              <a:rect l="l" t="t" r="r" b="b"/>
              <a:pathLst>
                <a:path w="1411" h="1411" extrusionOk="0">
                  <a:moveTo>
                    <a:pt x="0" y="0"/>
                  </a:moveTo>
                  <a:lnTo>
                    <a:pt x="0" y="1411"/>
                  </a:lnTo>
                  <a:lnTo>
                    <a:pt x="1411" y="1411"/>
                  </a:lnTo>
                  <a:lnTo>
                    <a:pt x="1411"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8" name="Google Shape;13788;p27"/>
            <p:cNvSpPr/>
            <p:nvPr/>
          </p:nvSpPr>
          <p:spPr>
            <a:xfrm>
              <a:off x="313009" y="933849"/>
              <a:ext cx="174774" cy="174647"/>
            </a:xfrm>
            <a:custGeom>
              <a:avLst/>
              <a:gdLst/>
              <a:ahLst/>
              <a:cxnLst/>
              <a:rect l="l" t="t" r="r" b="b"/>
              <a:pathLst>
                <a:path w="1412" h="1411" extrusionOk="0">
                  <a:moveTo>
                    <a:pt x="1" y="0"/>
                  </a:moveTo>
                  <a:lnTo>
                    <a:pt x="1" y="1411"/>
                  </a:lnTo>
                  <a:lnTo>
                    <a:pt x="1411" y="1411"/>
                  </a:lnTo>
                  <a:lnTo>
                    <a:pt x="14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9" name="Google Shape;13789;p27"/>
            <p:cNvSpPr/>
            <p:nvPr/>
          </p:nvSpPr>
          <p:spPr>
            <a:xfrm>
              <a:off x="487659" y="933849"/>
              <a:ext cx="174774" cy="174647"/>
            </a:xfrm>
            <a:custGeom>
              <a:avLst/>
              <a:gdLst/>
              <a:ahLst/>
              <a:cxnLst/>
              <a:rect l="l" t="t" r="r" b="b"/>
              <a:pathLst>
                <a:path w="1412" h="1411" extrusionOk="0">
                  <a:moveTo>
                    <a:pt x="0" y="0"/>
                  </a:moveTo>
                  <a:lnTo>
                    <a:pt x="0" y="1411"/>
                  </a:lnTo>
                  <a:lnTo>
                    <a:pt x="1411" y="1411"/>
                  </a:lnTo>
                  <a:lnTo>
                    <a:pt x="1411"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0" name="Google Shape;13790;p27"/>
            <p:cNvSpPr/>
            <p:nvPr/>
          </p:nvSpPr>
          <p:spPr>
            <a:xfrm>
              <a:off x="662309" y="933849"/>
              <a:ext cx="176630" cy="174647"/>
            </a:xfrm>
            <a:custGeom>
              <a:avLst/>
              <a:gdLst/>
              <a:ahLst/>
              <a:cxnLst/>
              <a:rect l="l" t="t" r="r" b="b"/>
              <a:pathLst>
                <a:path w="1427" h="1411" extrusionOk="0">
                  <a:moveTo>
                    <a:pt x="0" y="0"/>
                  </a:moveTo>
                  <a:lnTo>
                    <a:pt x="0" y="1411"/>
                  </a:lnTo>
                  <a:lnTo>
                    <a:pt x="1426" y="1411"/>
                  </a:lnTo>
                  <a:lnTo>
                    <a:pt x="142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1" name="Google Shape;13791;p27"/>
            <p:cNvSpPr/>
            <p:nvPr/>
          </p:nvSpPr>
          <p:spPr>
            <a:xfrm>
              <a:off x="838815" y="933849"/>
              <a:ext cx="174774" cy="174647"/>
            </a:xfrm>
            <a:custGeom>
              <a:avLst/>
              <a:gdLst/>
              <a:ahLst/>
              <a:cxnLst/>
              <a:rect l="l" t="t" r="r" b="b"/>
              <a:pathLst>
                <a:path w="1412" h="1411" extrusionOk="0">
                  <a:moveTo>
                    <a:pt x="0" y="0"/>
                  </a:moveTo>
                  <a:lnTo>
                    <a:pt x="0" y="1411"/>
                  </a:lnTo>
                  <a:lnTo>
                    <a:pt x="1411" y="1411"/>
                  </a:lnTo>
                  <a:lnTo>
                    <a:pt x="1411"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2" name="Google Shape;13792;p27"/>
            <p:cNvSpPr/>
            <p:nvPr/>
          </p:nvSpPr>
          <p:spPr>
            <a:xfrm>
              <a:off x="1013466" y="759203"/>
              <a:ext cx="174650" cy="174770"/>
            </a:xfrm>
            <a:custGeom>
              <a:avLst/>
              <a:gdLst/>
              <a:ahLst/>
              <a:cxnLst/>
              <a:rect l="l" t="t" r="r" b="b"/>
              <a:pathLst>
                <a:path w="1411" h="1412" extrusionOk="0">
                  <a:moveTo>
                    <a:pt x="0" y="1"/>
                  </a:moveTo>
                  <a:lnTo>
                    <a:pt x="0" y="1411"/>
                  </a:lnTo>
                  <a:lnTo>
                    <a:pt x="1411" y="1411"/>
                  </a:lnTo>
                  <a:lnTo>
                    <a:pt x="14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3" name="Google Shape;13793;p27"/>
            <p:cNvSpPr/>
            <p:nvPr/>
          </p:nvSpPr>
          <p:spPr>
            <a:xfrm>
              <a:off x="1013466" y="933849"/>
              <a:ext cx="174650" cy="174647"/>
            </a:xfrm>
            <a:custGeom>
              <a:avLst/>
              <a:gdLst/>
              <a:ahLst/>
              <a:cxnLst/>
              <a:rect l="l" t="t" r="r" b="b"/>
              <a:pathLst>
                <a:path w="1411" h="1411" extrusionOk="0">
                  <a:moveTo>
                    <a:pt x="0" y="0"/>
                  </a:moveTo>
                  <a:lnTo>
                    <a:pt x="0" y="1411"/>
                  </a:lnTo>
                  <a:lnTo>
                    <a:pt x="1411" y="1411"/>
                  </a:lnTo>
                  <a:lnTo>
                    <a:pt x="1411"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4" name="Google Shape;13794;p27"/>
            <p:cNvSpPr/>
            <p:nvPr/>
          </p:nvSpPr>
          <p:spPr>
            <a:xfrm>
              <a:off x="662309" y="671941"/>
              <a:ext cx="87387" cy="87385"/>
            </a:xfrm>
            <a:custGeom>
              <a:avLst/>
              <a:gdLst/>
              <a:ahLst/>
              <a:cxnLst/>
              <a:rect l="l" t="t" r="r" b="b"/>
              <a:pathLst>
                <a:path w="706" h="706" extrusionOk="0">
                  <a:moveTo>
                    <a:pt x="0" y="0"/>
                  </a:moveTo>
                  <a:lnTo>
                    <a:pt x="0" y="706"/>
                  </a:lnTo>
                  <a:lnTo>
                    <a:pt x="705" y="706"/>
                  </a:lnTo>
                  <a:lnTo>
                    <a:pt x="705"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5" name="Google Shape;13795;p27"/>
            <p:cNvSpPr/>
            <p:nvPr/>
          </p:nvSpPr>
          <p:spPr>
            <a:xfrm>
              <a:off x="968782" y="714644"/>
              <a:ext cx="87387" cy="87385"/>
            </a:xfrm>
            <a:custGeom>
              <a:avLst/>
              <a:gdLst/>
              <a:ahLst/>
              <a:cxnLst/>
              <a:rect l="l" t="t" r="r" b="b"/>
              <a:pathLst>
                <a:path w="706" h="706" extrusionOk="0">
                  <a:moveTo>
                    <a:pt x="1" y="0"/>
                  </a:moveTo>
                  <a:lnTo>
                    <a:pt x="1" y="705"/>
                  </a:lnTo>
                  <a:lnTo>
                    <a:pt x="706" y="705"/>
                  </a:lnTo>
                  <a:lnTo>
                    <a:pt x="706"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796" name="Google Shape;13796;p27"/>
          <p:cNvGrpSpPr/>
          <p:nvPr/>
        </p:nvGrpSpPr>
        <p:grpSpPr>
          <a:xfrm flipH="1">
            <a:off x="-463618" y="3516531"/>
            <a:ext cx="1049633" cy="523940"/>
            <a:chOff x="138482" y="584556"/>
            <a:chExt cx="1049633" cy="523940"/>
          </a:xfrm>
        </p:grpSpPr>
        <p:sp>
          <p:nvSpPr>
            <p:cNvPr id="13797" name="Google Shape;13797;p27"/>
            <p:cNvSpPr/>
            <p:nvPr/>
          </p:nvSpPr>
          <p:spPr>
            <a:xfrm>
              <a:off x="487659" y="584556"/>
              <a:ext cx="174774" cy="174770"/>
            </a:xfrm>
            <a:custGeom>
              <a:avLst/>
              <a:gdLst/>
              <a:ahLst/>
              <a:cxnLst/>
              <a:rect l="l" t="t" r="r" b="b"/>
              <a:pathLst>
                <a:path w="1412" h="1412" extrusionOk="0">
                  <a:moveTo>
                    <a:pt x="0" y="1"/>
                  </a:moveTo>
                  <a:lnTo>
                    <a:pt x="0" y="1412"/>
                  </a:lnTo>
                  <a:lnTo>
                    <a:pt x="1411" y="1412"/>
                  </a:lnTo>
                  <a:lnTo>
                    <a:pt x="14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8" name="Google Shape;13798;p27"/>
            <p:cNvSpPr/>
            <p:nvPr/>
          </p:nvSpPr>
          <p:spPr>
            <a:xfrm>
              <a:off x="662309" y="584556"/>
              <a:ext cx="176630" cy="174770"/>
            </a:xfrm>
            <a:custGeom>
              <a:avLst/>
              <a:gdLst/>
              <a:ahLst/>
              <a:cxnLst/>
              <a:rect l="l" t="t" r="r" b="b"/>
              <a:pathLst>
                <a:path w="1427" h="1412" extrusionOk="0">
                  <a:moveTo>
                    <a:pt x="0" y="1"/>
                  </a:moveTo>
                  <a:lnTo>
                    <a:pt x="0" y="1412"/>
                  </a:lnTo>
                  <a:lnTo>
                    <a:pt x="1426" y="1412"/>
                  </a:lnTo>
                  <a:lnTo>
                    <a:pt x="142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9" name="Google Shape;13799;p27"/>
            <p:cNvSpPr/>
            <p:nvPr/>
          </p:nvSpPr>
          <p:spPr>
            <a:xfrm>
              <a:off x="313009" y="759203"/>
              <a:ext cx="174774" cy="174770"/>
            </a:xfrm>
            <a:custGeom>
              <a:avLst/>
              <a:gdLst/>
              <a:ahLst/>
              <a:cxnLst/>
              <a:rect l="l" t="t" r="r" b="b"/>
              <a:pathLst>
                <a:path w="1412" h="1412" extrusionOk="0">
                  <a:moveTo>
                    <a:pt x="1" y="1"/>
                  </a:moveTo>
                  <a:lnTo>
                    <a:pt x="1" y="1411"/>
                  </a:lnTo>
                  <a:lnTo>
                    <a:pt x="1411" y="1411"/>
                  </a:lnTo>
                  <a:lnTo>
                    <a:pt x="1411" y="1"/>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0" name="Google Shape;13800;p27"/>
            <p:cNvSpPr/>
            <p:nvPr/>
          </p:nvSpPr>
          <p:spPr>
            <a:xfrm>
              <a:off x="487659" y="759203"/>
              <a:ext cx="174774" cy="174770"/>
            </a:xfrm>
            <a:custGeom>
              <a:avLst/>
              <a:gdLst/>
              <a:ahLst/>
              <a:cxnLst/>
              <a:rect l="l" t="t" r="r" b="b"/>
              <a:pathLst>
                <a:path w="1412" h="1412" extrusionOk="0">
                  <a:moveTo>
                    <a:pt x="0" y="1"/>
                  </a:moveTo>
                  <a:lnTo>
                    <a:pt x="0" y="1411"/>
                  </a:lnTo>
                  <a:lnTo>
                    <a:pt x="1411" y="1411"/>
                  </a:lnTo>
                  <a:lnTo>
                    <a:pt x="14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1" name="Google Shape;13801;p27"/>
            <p:cNvSpPr/>
            <p:nvPr/>
          </p:nvSpPr>
          <p:spPr>
            <a:xfrm>
              <a:off x="662309" y="759203"/>
              <a:ext cx="176630" cy="174770"/>
            </a:xfrm>
            <a:custGeom>
              <a:avLst/>
              <a:gdLst/>
              <a:ahLst/>
              <a:cxnLst/>
              <a:rect l="l" t="t" r="r" b="b"/>
              <a:pathLst>
                <a:path w="1427" h="1412" extrusionOk="0">
                  <a:moveTo>
                    <a:pt x="0" y="1"/>
                  </a:moveTo>
                  <a:lnTo>
                    <a:pt x="0" y="1411"/>
                  </a:lnTo>
                  <a:lnTo>
                    <a:pt x="1426" y="1411"/>
                  </a:lnTo>
                  <a:lnTo>
                    <a:pt x="142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2" name="Google Shape;13802;p27"/>
            <p:cNvSpPr/>
            <p:nvPr/>
          </p:nvSpPr>
          <p:spPr>
            <a:xfrm>
              <a:off x="838815" y="759203"/>
              <a:ext cx="174774" cy="174770"/>
            </a:xfrm>
            <a:custGeom>
              <a:avLst/>
              <a:gdLst/>
              <a:ahLst/>
              <a:cxnLst/>
              <a:rect l="l" t="t" r="r" b="b"/>
              <a:pathLst>
                <a:path w="1412" h="1412" extrusionOk="0">
                  <a:moveTo>
                    <a:pt x="0" y="1"/>
                  </a:moveTo>
                  <a:lnTo>
                    <a:pt x="0" y="1411"/>
                  </a:lnTo>
                  <a:lnTo>
                    <a:pt x="1411" y="1411"/>
                  </a:lnTo>
                  <a:lnTo>
                    <a:pt x="14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3" name="Google Shape;13803;p27"/>
            <p:cNvSpPr/>
            <p:nvPr/>
          </p:nvSpPr>
          <p:spPr>
            <a:xfrm>
              <a:off x="138482" y="933849"/>
              <a:ext cx="174650" cy="174647"/>
            </a:xfrm>
            <a:custGeom>
              <a:avLst/>
              <a:gdLst/>
              <a:ahLst/>
              <a:cxnLst/>
              <a:rect l="l" t="t" r="r" b="b"/>
              <a:pathLst>
                <a:path w="1411" h="1411" extrusionOk="0">
                  <a:moveTo>
                    <a:pt x="0" y="0"/>
                  </a:moveTo>
                  <a:lnTo>
                    <a:pt x="0" y="1411"/>
                  </a:lnTo>
                  <a:lnTo>
                    <a:pt x="1411" y="1411"/>
                  </a:lnTo>
                  <a:lnTo>
                    <a:pt x="1411"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4" name="Google Shape;13804;p27"/>
            <p:cNvSpPr/>
            <p:nvPr/>
          </p:nvSpPr>
          <p:spPr>
            <a:xfrm>
              <a:off x="313009" y="933849"/>
              <a:ext cx="174774" cy="174647"/>
            </a:xfrm>
            <a:custGeom>
              <a:avLst/>
              <a:gdLst/>
              <a:ahLst/>
              <a:cxnLst/>
              <a:rect l="l" t="t" r="r" b="b"/>
              <a:pathLst>
                <a:path w="1412" h="1411" extrusionOk="0">
                  <a:moveTo>
                    <a:pt x="1" y="0"/>
                  </a:moveTo>
                  <a:lnTo>
                    <a:pt x="1" y="1411"/>
                  </a:lnTo>
                  <a:lnTo>
                    <a:pt x="1411" y="1411"/>
                  </a:lnTo>
                  <a:lnTo>
                    <a:pt x="14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5" name="Google Shape;13805;p27"/>
            <p:cNvSpPr/>
            <p:nvPr/>
          </p:nvSpPr>
          <p:spPr>
            <a:xfrm>
              <a:off x="487659" y="933849"/>
              <a:ext cx="174774" cy="174647"/>
            </a:xfrm>
            <a:custGeom>
              <a:avLst/>
              <a:gdLst/>
              <a:ahLst/>
              <a:cxnLst/>
              <a:rect l="l" t="t" r="r" b="b"/>
              <a:pathLst>
                <a:path w="1412" h="1411" extrusionOk="0">
                  <a:moveTo>
                    <a:pt x="0" y="0"/>
                  </a:moveTo>
                  <a:lnTo>
                    <a:pt x="0" y="1411"/>
                  </a:lnTo>
                  <a:lnTo>
                    <a:pt x="1411" y="1411"/>
                  </a:lnTo>
                  <a:lnTo>
                    <a:pt x="1411"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6" name="Google Shape;13806;p27"/>
            <p:cNvSpPr/>
            <p:nvPr/>
          </p:nvSpPr>
          <p:spPr>
            <a:xfrm>
              <a:off x="662309" y="933849"/>
              <a:ext cx="176630" cy="174647"/>
            </a:xfrm>
            <a:custGeom>
              <a:avLst/>
              <a:gdLst/>
              <a:ahLst/>
              <a:cxnLst/>
              <a:rect l="l" t="t" r="r" b="b"/>
              <a:pathLst>
                <a:path w="1427" h="1411" extrusionOk="0">
                  <a:moveTo>
                    <a:pt x="0" y="0"/>
                  </a:moveTo>
                  <a:lnTo>
                    <a:pt x="0" y="1411"/>
                  </a:lnTo>
                  <a:lnTo>
                    <a:pt x="1426" y="1411"/>
                  </a:lnTo>
                  <a:lnTo>
                    <a:pt x="142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7" name="Google Shape;13807;p27"/>
            <p:cNvSpPr/>
            <p:nvPr/>
          </p:nvSpPr>
          <p:spPr>
            <a:xfrm>
              <a:off x="838815" y="933849"/>
              <a:ext cx="174774" cy="174647"/>
            </a:xfrm>
            <a:custGeom>
              <a:avLst/>
              <a:gdLst/>
              <a:ahLst/>
              <a:cxnLst/>
              <a:rect l="l" t="t" r="r" b="b"/>
              <a:pathLst>
                <a:path w="1412" h="1411" extrusionOk="0">
                  <a:moveTo>
                    <a:pt x="0" y="0"/>
                  </a:moveTo>
                  <a:lnTo>
                    <a:pt x="0" y="1411"/>
                  </a:lnTo>
                  <a:lnTo>
                    <a:pt x="1411" y="1411"/>
                  </a:lnTo>
                  <a:lnTo>
                    <a:pt x="1411"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8" name="Google Shape;13808;p27"/>
            <p:cNvSpPr/>
            <p:nvPr/>
          </p:nvSpPr>
          <p:spPr>
            <a:xfrm>
              <a:off x="1013466" y="759203"/>
              <a:ext cx="174650" cy="174770"/>
            </a:xfrm>
            <a:custGeom>
              <a:avLst/>
              <a:gdLst/>
              <a:ahLst/>
              <a:cxnLst/>
              <a:rect l="l" t="t" r="r" b="b"/>
              <a:pathLst>
                <a:path w="1411" h="1412" extrusionOk="0">
                  <a:moveTo>
                    <a:pt x="0" y="1"/>
                  </a:moveTo>
                  <a:lnTo>
                    <a:pt x="0" y="1411"/>
                  </a:lnTo>
                  <a:lnTo>
                    <a:pt x="1411" y="1411"/>
                  </a:lnTo>
                  <a:lnTo>
                    <a:pt x="1411" y="1"/>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9" name="Google Shape;13809;p27"/>
            <p:cNvSpPr/>
            <p:nvPr/>
          </p:nvSpPr>
          <p:spPr>
            <a:xfrm>
              <a:off x="1013466" y="933849"/>
              <a:ext cx="174650" cy="174647"/>
            </a:xfrm>
            <a:custGeom>
              <a:avLst/>
              <a:gdLst/>
              <a:ahLst/>
              <a:cxnLst/>
              <a:rect l="l" t="t" r="r" b="b"/>
              <a:pathLst>
                <a:path w="1411" h="1411" extrusionOk="0">
                  <a:moveTo>
                    <a:pt x="0" y="0"/>
                  </a:moveTo>
                  <a:lnTo>
                    <a:pt x="0" y="1411"/>
                  </a:lnTo>
                  <a:lnTo>
                    <a:pt x="1411" y="1411"/>
                  </a:lnTo>
                  <a:lnTo>
                    <a:pt x="14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0" name="Google Shape;13810;p27"/>
            <p:cNvSpPr/>
            <p:nvPr/>
          </p:nvSpPr>
          <p:spPr>
            <a:xfrm>
              <a:off x="662309" y="671941"/>
              <a:ext cx="87387" cy="87385"/>
            </a:xfrm>
            <a:custGeom>
              <a:avLst/>
              <a:gdLst/>
              <a:ahLst/>
              <a:cxnLst/>
              <a:rect l="l" t="t" r="r" b="b"/>
              <a:pathLst>
                <a:path w="706" h="706" extrusionOk="0">
                  <a:moveTo>
                    <a:pt x="0" y="0"/>
                  </a:moveTo>
                  <a:lnTo>
                    <a:pt x="0" y="706"/>
                  </a:lnTo>
                  <a:lnTo>
                    <a:pt x="705" y="706"/>
                  </a:lnTo>
                  <a:lnTo>
                    <a:pt x="705"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1" name="Google Shape;13811;p27"/>
            <p:cNvSpPr/>
            <p:nvPr/>
          </p:nvSpPr>
          <p:spPr>
            <a:xfrm>
              <a:off x="968782" y="714644"/>
              <a:ext cx="87387" cy="87385"/>
            </a:xfrm>
            <a:custGeom>
              <a:avLst/>
              <a:gdLst/>
              <a:ahLst/>
              <a:cxnLst/>
              <a:rect l="l" t="t" r="r" b="b"/>
              <a:pathLst>
                <a:path w="706" h="706" extrusionOk="0">
                  <a:moveTo>
                    <a:pt x="1" y="0"/>
                  </a:moveTo>
                  <a:lnTo>
                    <a:pt x="1" y="705"/>
                  </a:lnTo>
                  <a:lnTo>
                    <a:pt x="706" y="705"/>
                  </a:lnTo>
                  <a:lnTo>
                    <a:pt x="70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lstStyle/>
          <a:p>
            <a:pPr fontAlgn="auto"/>
            <a:r>
              <a:rPr lang="zh-CN" altLang="en-US" strike="noStrike" noProof="1">
                <a:sym typeface="+mn-ea"/>
              </a:rPr>
              <a:t>Click here to edit the master title style</a:t>
            </a:r>
            <a:endParaRPr lang="zh-CN" altLang="en-US" strike="noStrike" noProof="1"/>
          </a:p>
        </p:txBody>
      </p:sp>
      <p:sp>
        <p:nvSpPr>
          <p:cNvPr id="3" name="内容占位符 2"/>
          <p:cNvSpPr>
            <a:spLocks noGrp="1"/>
          </p:cNvSpPr>
          <p:nvPr>
            <p:ph idx="1" hasCustomPrompt="1"/>
          </p:nvPr>
        </p:nvSpPr>
        <p:spPr/>
        <p:txBody>
          <a:bodyPr/>
          <a:lstStyle/>
          <a:p>
            <a:pPr lvl="1" fontAlgn="auto"/>
            <a:r>
              <a:rPr lang="zh-CN" altLang="en-US" sz="2100" strike="noStrike" noProof="1">
                <a:sym typeface="+mn-ea"/>
              </a:rPr>
              <a:t>Click here to edit the master text style</a:t>
            </a:r>
            <a:endParaRPr lang="zh-CN" altLang="en-US" sz="2100" strike="noStrike" noProof="1"/>
          </a:p>
          <a:p>
            <a:pPr lvl="1" fontAlgn="auto"/>
            <a:r>
              <a:rPr lang="zh-CN" altLang="en-US" sz="2100" strike="noStrike" noProof="1">
                <a:sym typeface="+mn-ea"/>
              </a:rPr>
              <a:t>The second level</a:t>
            </a:r>
            <a:endParaRPr lang="zh-CN" altLang="en-US" sz="2100" strike="noStrike" noProof="1"/>
          </a:p>
          <a:p>
            <a:pPr lvl="2" fontAlgn="auto"/>
            <a:r>
              <a:rPr lang="zh-CN" altLang="en-US" sz="2100" strike="noStrike" noProof="1">
                <a:sym typeface="+mn-ea"/>
              </a:rPr>
              <a:t>The third level</a:t>
            </a:r>
            <a:endParaRPr lang="zh-CN" altLang="en-US" sz="2100" strike="noStrike" noProof="1"/>
          </a:p>
          <a:p>
            <a:pPr lvl="3" fontAlgn="auto"/>
            <a:r>
              <a:rPr lang="zh-CN" altLang="en-US" sz="2100" strike="noStrike" noProof="1">
                <a:sym typeface="+mn-ea"/>
              </a:rPr>
              <a:t>The fourth level</a:t>
            </a:r>
            <a:endParaRPr lang="zh-CN" altLang="en-US" sz="2100" strike="noStrike" noProof="1"/>
          </a:p>
          <a:p>
            <a:pPr lvl="4" fontAlgn="auto"/>
            <a:r>
              <a:rPr lang="zh-CN" altLang="en-US" sz="2100" strike="noStrike" noProof="1">
                <a:sym typeface="+mn-ea"/>
              </a:rPr>
              <a:t>Fifth level</a:t>
            </a:r>
            <a:endParaRPr lang="zh-CN" altLang="en-US" strike="noStrike" noProof="1"/>
          </a:p>
        </p:txBody>
      </p:sp>
      <p:sp>
        <p:nvSpPr>
          <p:cNvPr id="4" name="Date Placeholder 3"/>
          <p:cNvSpPr>
            <a:spLocks noGrp="1"/>
          </p:cNvSpPr>
          <p:nvPr>
            <p:ph type="dt" sz="half" idx="10"/>
          </p:nvPr>
        </p:nvSpPr>
        <p:spPr/>
        <p:txBody>
          <a:bodyPr/>
          <a:lstStyle/>
          <a:p>
            <a:pPr defTabSz="685800">
              <a:buClrTx/>
              <a:defRPr/>
            </a:pPr>
            <a:endParaRPr lang="zh-CN" altLang="en-US" sz="900" kern="1200">
              <a:solidFill>
                <a:schemeClr val="tx1">
                  <a:tint val="75000"/>
                </a:schemeClr>
              </a:solidFill>
              <a:latin typeface="+mn-lt"/>
              <a:ea typeface="+mn-ea"/>
            </a:endParaRPr>
          </a:p>
        </p:txBody>
      </p:sp>
      <p:sp>
        <p:nvSpPr>
          <p:cNvPr id="5" name="Footer Placeholder 4"/>
          <p:cNvSpPr>
            <a:spLocks noGrp="1"/>
          </p:cNvSpPr>
          <p:nvPr>
            <p:ph type="ftr" sz="quarter" idx="11"/>
          </p:nvPr>
        </p:nvSpPr>
        <p:spPr/>
        <p:txBody>
          <a:bodyPr/>
          <a:lstStyle/>
          <a:p>
            <a:pPr algn="ctr" defTabSz="685800">
              <a:buClrTx/>
              <a:defRPr/>
            </a:pPr>
            <a:endParaRPr lang="zh-CN" altLang="en-US" sz="900" kern="1200">
              <a:solidFill>
                <a:schemeClr val="tx1">
                  <a:tint val="75000"/>
                </a:schemeClr>
              </a:solidFill>
              <a:latin typeface="+mn-lt"/>
              <a:ea typeface="+mn-ea"/>
            </a:endParaRPr>
          </a:p>
        </p:txBody>
      </p:sp>
      <p:sp>
        <p:nvSpPr>
          <p:cNvPr id="6" name="Slide Number Placeholder 5"/>
          <p:cNvSpPr>
            <a:spLocks noGrp="1"/>
          </p:cNvSpPr>
          <p:nvPr>
            <p:ph type="sldNum" sz="quarter" idx="12"/>
          </p:nvPr>
        </p:nvSpPr>
        <p:spPr/>
        <p:txBody>
          <a:bodyPr/>
          <a:lstStyle/>
          <a:p>
            <a:pPr algn="r" defTabSz="685800">
              <a:buClrTx/>
              <a:defRPr/>
            </a:pPr>
            <a:fld id="{DF697218-550F-4C49-A56B-831D64D4BF2A}" type="slidenum">
              <a:rPr lang="zh-CN" altLang="en-US" sz="900" kern="1200" smtClean="0">
                <a:solidFill>
                  <a:schemeClr val="tx1">
                    <a:tint val="75000"/>
                  </a:schemeClr>
                </a:solidFill>
                <a:latin typeface="+mn-lt"/>
                <a:ea typeface="+mn-ea"/>
                <a:cs typeface="Calibri" panose="020F0502020204030204" pitchFamily="34" charset="0"/>
              </a:rPr>
              <a:pPr algn="r" defTabSz="685800">
                <a:buClrTx/>
                <a:defRPr/>
              </a:pPr>
              <a:t>‹#›</a:t>
            </a:fld>
            <a:endParaRPr lang="zh-CN" altLang="en-US" sz="900" kern="1200">
              <a:solidFill>
                <a:schemeClr val="tx1">
                  <a:tint val="75000"/>
                </a:schemeClr>
              </a:solidFill>
              <a:latin typeface="+mn-lt"/>
              <a:ea typeface="+mn-ea"/>
              <a:cs typeface="Calibri" panose="020F0502020204030204" pitchFamily="34" charset="0"/>
            </a:endParaRPr>
          </a:p>
        </p:txBody>
      </p:sp>
    </p:spTree>
    <p:extLst>
      <p:ext uri="{BB962C8B-B14F-4D97-AF65-F5344CB8AC3E}">
        <p14:creationId xmlns:p14="http://schemas.microsoft.com/office/powerpoint/2010/main" val="21389188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hanks">
  <p:cSld name="Thanks">
    <p:spTree>
      <p:nvGrpSpPr>
        <p:cNvPr id="1" name="Shape 12778"/>
        <p:cNvGrpSpPr/>
        <p:nvPr/>
      </p:nvGrpSpPr>
      <p:grpSpPr>
        <a:xfrm>
          <a:off x="0" y="0"/>
          <a:ext cx="0" cy="0"/>
          <a:chOff x="0" y="0"/>
          <a:chExt cx="0" cy="0"/>
        </a:xfrm>
      </p:grpSpPr>
      <p:sp>
        <p:nvSpPr>
          <p:cNvPr id="12779" name="Google Shape;12779;p26"/>
          <p:cNvSpPr txBox="1"/>
          <p:nvPr/>
        </p:nvSpPr>
        <p:spPr>
          <a:xfrm>
            <a:off x="2510399" y="3266825"/>
            <a:ext cx="4123200" cy="4677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 sz="1200">
                <a:solidFill>
                  <a:srgbClr val="352381"/>
                </a:solidFill>
                <a:latin typeface="Advent Pro Medium"/>
                <a:ea typeface="Advent Pro Medium"/>
                <a:cs typeface="Advent Pro Medium"/>
                <a:sym typeface="Advent Pro Medium"/>
              </a:rPr>
              <a:t>CREDITS: This presentation template was created by </a:t>
            </a:r>
            <a:r>
              <a:rPr lang="en" sz="1200" b="1">
                <a:solidFill>
                  <a:srgbClr val="1D1D1B"/>
                </a:solidFill>
                <a:latin typeface="Advent Pro"/>
                <a:ea typeface="Advent Pro"/>
                <a:cs typeface="Advent Pro"/>
                <a:sym typeface="Advent Pro"/>
              </a:rPr>
              <a:t>Slidesgo</a:t>
            </a:r>
            <a:r>
              <a:rPr lang="en" sz="1200">
                <a:solidFill>
                  <a:srgbClr val="352381"/>
                </a:solidFill>
                <a:latin typeface="Advent Pro Medium"/>
                <a:ea typeface="Advent Pro Medium"/>
                <a:cs typeface="Advent Pro Medium"/>
                <a:sym typeface="Advent Pro Medium"/>
              </a:rPr>
              <a:t>, including icons by </a:t>
            </a:r>
            <a:r>
              <a:rPr lang="en" sz="1200" b="1">
                <a:solidFill>
                  <a:srgbClr val="1D1D1B"/>
                </a:solidFill>
                <a:latin typeface="Advent Pro"/>
                <a:ea typeface="Advent Pro"/>
                <a:cs typeface="Advent Pro"/>
                <a:sym typeface="Advent Pro"/>
              </a:rPr>
              <a:t>Flaticon</a:t>
            </a:r>
            <a:r>
              <a:rPr lang="en" sz="1200">
                <a:solidFill>
                  <a:srgbClr val="352381"/>
                </a:solidFill>
                <a:latin typeface="Advent Pro Medium"/>
                <a:ea typeface="Advent Pro Medium"/>
                <a:cs typeface="Advent Pro Medium"/>
                <a:sym typeface="Advent Pro Medium"/>
              </a:rPr>
              <a:t>, and infographics &amp; images by </a:t>
            </a:r>
            <a:r>
              <a:rPr lang="en" sz="1200" b="1">
                <a:solidFill>
                  <a:srgbClr val="1D1D1B"/>
                </a:solidFill>
                <a:latin typeface="Advent Pro"/>
                <a:ea typeface="Advent Pro"/>
                <a:cs typeface="Advent Pro"/>
                <a:sym typeface="Advent Pro"/>
              </a:rPr>
              <a:t>Freepik</a:t>
            </a:r>
            <a:endParaRPr sz="1200" b="1">
              <a:solidFill>
                <a:srgbClr val="1D1D1B"/>
              </a:solidFill>
              <a:latin typeface="Advent Pro"/>
              <a:ea typeface="Advent Pro"/>
              <a:cs typeface="Advent Pro"/>
              <a:sym typeface="Advent Pro"/>
            </a:endParaRPr>
          </a:p>
        </p:txBody>
      </p:sp>
      <p:grpSp>
        <p:nvGrpSpPr>
          <p:cNvPr id="12780" name="Google Shape;12780;p26"/>
          <p:cNvGrpSpPr/>
          <p:nvPr/>
        </p:nvGrpSpPr>
        <p:grpSpPr>
          <a:xfrm>
            <a:off x="-151417" y="4511474"/>
            <a:ext cx="9446833" cy="1136997"/>
            <a:chOff x="7" y="4511474"/>
            <a:chExt cx="9446833" cy="1136997"/>
          </a:xfrm>
        </p:grpSpPr>
        <p:grpSp>
          <p:nvGrpSpPr>
            <p:cNvPr id="12781" name="Google Shape;12781;p26"/>
            <p:cNvGrpSpPr/>
            <p:nvPr/>
          </p:nvGrpSpPr>
          <p:grpSpPr>
            <a:xfrm>
              <a:off x="7" y="4511474"/>
              <a:ext cx="1049633" cy="1136997"/>
              <a:chOff x="2130300" y="2121375"/>
              <a:chExt cx="212000" cy="229650"/>
            </a:xfrm>
          </p:grpSpPr>
          <p:sp>
            <p:nvSpPr>
              <p:cNvPr id="12782" name="Google Shape;12782;p26"/>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3" name="Google Shape;12783;p26"/>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4" name="Google Shape;12784;p26"/>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5" name="Google Shape;12785;p26"/>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6" name="Google Shape;12786;p26"/>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7" name="Google Shape;12787;p26"/>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8" name="Google Shape;12788;p26"/>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9" name="Google Shape;12789;p26"/>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0" name="Google Shape;12790;p26"/>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1" name="Google Shape;12791;p26"/>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2" name="Google Shape;12792;p26"/>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3" name="Google Shape;12793;p26"/>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4" name="Google Shape;12794;p26"/>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5" name="Google Shape;12795;p26"/>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6" name="Google Shape;12796;p26"/>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7" name="Google Shape;12797;p26"/>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8" name="Google Shape;12798;p26"/>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9" name="Google Shape;12799;p26"/>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0" name="Google Shape;12800;p26"/>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1" name="Google Shape;12801;p26"/>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2" name="Google Shape;12802;p26"/>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3" name="Google Shape;12803;p26"/>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4" name="Google Shape;12804;p26"/>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5" name="Google Shape;12805;p26"/>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6" name="Google Shape;12806;p26"/>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7" name="Google Shape;12807;p26"/>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8" name="Google Shape;12808;p26"/>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9" name="Google Shape;12809;p26"/>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0" name="Google Shape;12810;p26"/>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1" name="Google Shape;12811;p26"/>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2" name="Google Shape;12812;p26"/>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3" name="Google Shape;12813;p26"/>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4" name="Google Shape;12814;p26"/>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5" name="Google Shape;12815;p26"/>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6" name="Google Shape;12816;p26"/>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7" name="Google Shape;12817;p26"/>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8" name="Google Shape;12818;p26"/>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9" name="Google Shape;12819;p26"/>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0" name="Google Shape;12820;p26"/>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1" name="Google Shape;12821;p26"/>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2" name="Google Shape;12822;p26"/>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3" name="Google Shape;12823;p26"/>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4" name="Google Shape;12824;p26"/>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825" name="Google Shape;12825;p26"/>
            <p:cNvGrpSpPr/>
            <p:nvPr/>
          </p:nvGrpSpPr>
          <p:grpSpPr>
            <a:xfrm>
              <a:off x="1049657" y="4511474"/>
              <a:ext cx="1049633" cy="1136997"/>
              <a:chOff x="2130300" y="2121375"/>
              <a:chExt cx="212000" cy="229650"/>
            </a:xfrm>
          </p:grpSpPr>
          <p:sp>
            <p:nvSpPr>
              <p:cNvPr id="12826" name="Google Shape;12826;p26"/>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7" name="Google Shape;12827;p26"/>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8" name="Google Shape;12828;p26"/>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9" name="Google Shape;12829;p26"/>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0" name="Google Shape;12830;p26"/>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1" name="Google Shape;12831;p26"/>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2" name="Google Shape;12832;p26"/>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3" name="Google Shape;12833;p26"/>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4" name="Google Shape;12834;p26"/>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5" name="Google Shape;12835;p26"/>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6" name="Google Shape;12836;p26"/>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7" name="Google Shape;12837;p26"/>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8" name="Google Shape;12838;p26"/>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9" name="Google Shape;12839;p26"/>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0" name="Google Shape;12840;p26"/>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1" name="Google Shape;12841;p26"/>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2" name="Google Shape;12842;p26"/>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3" name="Google Shape;12843;p26"/>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4" name="Google Shape;12844;p26"/>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5" name="Google Shape;12845;p26"/>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6" name="Google Shape;12846;p26"/>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7" name="Google Shape;12847;p26"/>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8" name="Google Shape;12848;p26"/>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9" name="Google Shape;12849;p26"/>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0" name="Google Shape;12850;p26"/>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1" name="Google Shape;12851;p26"/>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2" name="Google Shape;12852;p26"/>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3" name="Google Shape;12853;p26"/>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4" name="Google Shape;12854;p26"/>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5" name="Google Shape;12855;p26"/>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6" name="Google Shape;12856;p26"/>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7" name="Google Shape;12857;p26"/>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8" name="Google Shape;12858;p26"/>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9" name="Google Shape;12859;p26"/>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0" name="Google Shape;12860;p26"/>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1" name="Google Shape;12861;p26"/>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2" name="Google Shape;12862;p26"/>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3" name="Google Shape;12863;p26"/>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4" name="Google Shape;12864;p26"/>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5" name="Google Shape;12865;p26"/>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6" name="Google Shape;12866;p26"/>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7" name="Google Shape;12867;p26"/>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8" name="Google Shape;12868;p26"/>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869" name="Google Shape;12869;p26"/>
            <p:cNvGrpSpPr/>
            <p:nvPr/>
          </p:nvGrpSpPr>
          <p:grpSpPr>
            <a:xfrm>
              <a:off x="2099307" y="4511474"/>
              <a:ext cx="1049633" cy="1136997"/>
              <a:chOff x="2130300" y="2121375"/>
              <a:chExt cx="212000" cy="229650"/>
            </a:xfrm>
          </p:grpSpPr>
          <p:sp>
            <p:nvSpPr>
              <p:cNvPr id="12870" name="Google Shape;12870;p26"/>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1" name="Google Shape;12871;p26"/>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2" name="Google Shape;12872;p26"/>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3" name="Google Shape;12873;p26"/>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4" name="Google Shape;12874;p26"/>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5" name="Google Shape;12875;p26"/>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6" name="Google Shape;12876;p26"/>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7" name="Google Shape;12877;p26"/>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8" name="Google Shape;12878;p26"/>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9" name="Google Shape;12879;p26"/>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0" name="Google Shape;12880;p26"/>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1" name="Google Shape;12881;p26"/>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2" name="Google Shape;12882;p26"/>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3" name="Google Shape;12883;p26"/>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4" name="Google Shape;12884;p26"/>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5" name="Google Shape;12885;p26"/>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6" name="Google Shape;12886;p26"/>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7" name="Google Shape;12887;p26"/>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8" name="Google Shape;12888;p26"/>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9" name="Google Shape;12889;p26"/>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0" name="Google Shape;12890;p26"/>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1" name="Google Shape;12891;p26"/>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2" name="Google Shape;12892;p26"/>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3" name="Google Shape;12893;p26"/>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4" name="Google Shape;12894;p26"/>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5" name="Google Shape;12895;p26"/>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6" name="Google Shape;12896;p26"/>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7" name="Google Shape;12897;p26"/>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8" name="Google Shape;12898;p26"/>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9" name="Google Shape;12899;p26"/>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0" name="Google Shape;12900;p26"/>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1" name="Google Shape;12901;p26"/>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2" name="Google Shape;12902;p26"/>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3" name="Google Shape;12903;p26"/>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4" name="Google Shape;12904;p26"/>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5" name="Google Shape;12905;p26"/>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6" name="Google Shape;12906;p26"/>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7" name="Google Shape;12907;p26"/>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8" name="Google Shape;12908;p26"/>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9" name="Google Shape;12909;p26"/>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0" name="Google Shape;12910;p26"/>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1" name="Google Shape;12911;p26"/>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2" name="Google Shape;12912;p26"/>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913" name="Google Shape;12913;p26"/>
            <p:cNvGrpSpPr/>
            <p:nvPr/>
          </p:nvGrpSpPr>
          <p:grpSpPr>
            <a:xfrm>
              <a:off x="3148957" y="4511474"/>
              <a:ext cx="1049633" cy="1136997"/>
              <a:chOff x="2130300" y="2121375"/>
              <a:chExt cx="212000" cy="229650"/>
            </a:xfrm>
          </p:grpSpPr>
          <p:sp>
            <p:nvSpPr>
              <p:cNvPr id="12914" name="Google Shape;12914;p26"/>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5" name="Google Shape;12915;p26"/>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6" name="Google Shape;12916;p26"/>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7" name="Google Shape;12917;p26"/>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8" name="Google Shape;12918;p26"/>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9" name="Google Shape;12919;p26"/>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0" name="Google Shape;12920;p26"/>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1" name="Google Shape;12921;p26"/>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2" name="Google Shape;12922;p26"/>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3" name="Google Shape;12923;p26"/>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4" name="Google Shape;12924;p26"/>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5" name="Google Shape;12925;p26"/>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6" name="Google Shape;12926;p26"/>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7" name="Google Shape;12927;p26"/>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8" name="Google Shape;12928;p26"/>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9" name="Google Shape;12929;p26"/>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0" name="Google Shape;12930;p26"/>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1" name="Google Shape;12931;p26"/>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2" name="Google Shape;12932;p26"/>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3" name="Google Shape;12933;p26"/>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4" name="Google Shape;12934;p26"/>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5" name="Google Shape;12935;p26"/>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6" name="Google Shape;12936;p26"/>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7" name="Google Shape;12937;p26"/>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8" name="Google Shape;12938;p26"/>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9" name="Google Shape;12939;p26"/>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0" name="Google Shape;12940;p26"/>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1" name="Google Shape;12941;p26"/>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2" name="Google Shape;12942;p26"/>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3" name="Google Shape;12943;p26"/>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4" name="Google Shape;12944;p26"/>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5" name="Google Shape;12945;p26"/>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6" name="Google Shape;12946;p26"/>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7" name="Google Shape;12947;p26"/>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8" name="Google Shape;12948;p26"/>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9" name="Google Shape;12949;p26"/>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0" name="Google Shape;12950;p26"/>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1" name="Google Shape;12951;p26"/>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2" name="Google Shape;12952;p26"/>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3" name="Google Shape;12953;p26"/>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4" name="Google Shape;12954;p26"/>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5" name="Google Shape;12955;p26"/>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6" name="Google Shape;12956;p26"/>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957" name="Google Shape;12957;p26"/>
            <p:cNvGrpSpPr/>
            <p:nvPr/>
          </p:nvGrpSpPr>
          <p:grpSpPr>
            <a:xfrm>
              <a:off x="4198607" y="4511474"/>
              <a:ext cx="1049633" cy="1136997"/>
              <a:chOff x="2130300" y="2121375"/>
              <a:chExt cx="212000" cy="229650"/>
            </a:xfrm>
          </p:grpSpPr>
          <p:sp>
            <p:nvSpPr>
              <p:cNvPr id="12958" name="Google Shape;12958;p26"/>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9" name="Google Shape;12959;p26"/>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0" name="Google Shape;12960;p26"/>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1" name="Google Shape;12961;p26"/>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2" name="Google Shape;12962;p26"/>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3" name="Google Shape;12963;p26"/>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4" name="Google Shape;12964;p26"/>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5" name="Google Shape;12965;p26"/>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6" name="Google Shape;12966;p26"/>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7" name="Google Shape;12967;p26"/>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8" name="Google Shape;12968;p26"/>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9" name="Google Shape;12969;p26"/>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0" name="Google Shape;12970;p26"/>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1" name="Google Shape;12971;p26"/>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2" name="Google Shape;12972;p26"/>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3" name="Google Shape;12973;p26"/>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4" name="Google Shape;12974;p26"/>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5" name="Google Shape;12975;p26"/>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6" name="Google Shape;12976;p26"/>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7" name="Google Shape;12977;p26"/>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8" name="Google Shape;12978;p26"/>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9" name="Google Shape;12979;p26"/>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0" name="Google Shape;12980;p26"/>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1" name="Google Shape;12981;p26"/>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2" name="Google Shape;12982;p26"/>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3" name="Google Shape;12983;p26"/>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4" name="Google Shape;12984;p26"/>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5" name="Google Shape;12985;p26"/>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6" name="Google Shape;12986;p26"/>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7" name="Google Shape;12987;p26"/>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8" name="Google Shape;12988;p26"/>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9" name="Google Shape;12989;p26"/>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0" name="Google Shape;12990;p26"/>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1" name="Google Shape;12991;p26"/>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2" name="Google Shape;12992;p26"/>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3" name="Google Shape;12993;p26"/>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4" name="Google Shape;12994;p26"/>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5" name="Google Shape;12995;p26"/>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6" name="Google Shape;12996;p26"/>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7" name="Google Shape;12997;p26"/>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8" name="Google Shape;12998;p26"/>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9" name="Google Shape;12999;p26"/>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0" name="Google Shape;13000;p26"/>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001" name="Google Shape;13001;p26"/>
            <p:cNvGrpSpPr/>
            <p:nvPr/>
          </p:nvGrpSpPr>
          <p:grpSpPr>
            <a:xfrm>
              <a:off x="5248257" y="4511474"/>
              <a:ext cx="1049633" cy="1136997"/>
              <a:chOff x="2130300" y="2121375"/>
              <a:chExt cx="212000" cy="229650"/>
            </a:xfrm>
          </p:grpSpPr>
          <p:sp>
            <p:nvSpPr>
              <p:cNvPr id="13002" name="Google Shape;13002;p26"/>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3" name="Google Shape;13003;p26"/>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4" name="Google Shape;13004;p26"/>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5" name="Google Shape;13005;p26"/>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6" name="Google Shape;13006;p26"/>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7" name="Google Shape;13007;p26"/>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8" name="Google Shape;13008;p26"/>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9" name="Google Shape;13009;p26"/>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0" name="Google Shape;13010;p26"/>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1" name="Google Shape;13011;p26"/>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2" name="Google Shape;13012;p26"/>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3" name="Google Shape;13013;p26"/>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4" name="Google Shape;13014;p26"/>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5" name="Google Shape;13015;p26"/>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6" name="Google Shape;13016;p26"/>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7" name="Google Shape;13017;p26"/>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8" name="Google Shape;13018;p26"/>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9" name="Google Shape;13019;p26"/>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0" name="Google Shape;13020;p26"/>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1" name="Google Shape;13021;p26"/>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2" name="Google Shape;13022;p26"/>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3" name="Google Shape;13023;p26"/>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4" name="Google Shape;13024;p26"/>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5" name="Google Shape;13025;p26"/>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6" name="Google Shape;13026;p26"/>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7" name="Google Shape;13027;p26"/>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8" name="Google Shape;13028;p26"/>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9" name="Google Shape;13029;p26"/>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0" name="Google Shape;13030;p26"/>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1" name="Google Shape;13031;p26"/>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2" name="Google Shape;13032;p26"/>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3" name="Google Shape;13033;p26"/>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4" name="Google Shape;13034;p26"/>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5" name="Google Shape;13035;p26"/>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6" name="Google Shape;13036;p26"/>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7" name="Google Shape;13037;p26"/>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8" name="Google Shape;13038;p26"/>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9" name="Google Shape;13039;p26"/>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0" name="Google Shape;13040;p26"/>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1" name="Google Shape;13041;p26"/>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2" name="Google Shape;13042;p26"/>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3" name="Google Shape;13043;p26"/>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4" name="Google Shape;13044;p26"/>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045" name="Google Shape;13045;p26"/>
            <p:cNvGrpSpPr/>
            <p:nvPr/>
          </p:nvGrpSpPr>
          <p:grpSpPr>
            <a:xfrm>
              <a:off x="6297907" y="4511474"/>
              <a:ext cx="1049633" cy="1136997"/>
              <a:chOff x="2130300" y="2121375"/>
              <a:chExt cx="212000" cy="229650"/>
            </a:xfrm>
          </p:grpSpPr>
          <p:sp>
            <p:nvSpPr>
              <p:cNvPr id="13046" name="Google Shape;13046;p26"/>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7" name="Google Shape;13047;p26"/>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8" name="Google Shape;13048;p26"/>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9" name="Google Shape;13049;p26"/>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0" name="Google Shape;13050;p26"/>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1" name="Google Shape;13051;p26"/>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2" name="Google Shape;13052;p26"/>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3" name="Google Shape;13053;p26"/>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4" name="Google Shape;13054;p26"/>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5" name="Google Shape;13055;p26"/>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6" name="Google Shape;13056;p26"/>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7" name="Google Shape;13057;p26"/>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8" name="Google Shape;13058;p26"/>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9" name="Google Shape;13059;p26"/>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0" name="Google Shape;13060;p26"/>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1" name="Google Shape;13061;p26"/>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2" name="Google Shape;13062;p26"/>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3" name="Google Shape;13063;p26"/>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4" name="Google Shape;13064;p26"/>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5" name="Google Shape;13065;p26"/>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6" name="Google Shape;13066;p26"/>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7" name="Google Shape;13067;p26"/>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8" name="Google Shape;13068;p26"/>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9" name="Google Shape;13069;p26"/>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0" name="Google Shape;13070;p26"/>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1" name="Google Shape;13071;p26"/>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2" name="Google Shape;13072;p26"/>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3" name="Google Shape;13073;p26"/>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4" name="Google Shape;13074;p26"/>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5" name="Google Shape;13075;p26"/>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6" name="Google Shape;13076;p26"/>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7" name="Google Shape;13077;p26"/>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8" name="Google Shape;13078;p26"/>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9" name="Google Shape;13079;p26"/>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0" name="Google Shape;13080;p26"/>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1" name="Google Shape;13081;p26"/>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2" name="Google Shape;13082;p26"/>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3" name="Google Shape;13083;p26"/>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4" name="Google Shape;13084;p26"/>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5" name="Google Shape;13085;p26"/>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6" name="Google Shape;13086;p26"/>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7" name="Google Shape;13087;p26"/>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8" name="Google Shape;13088;p26"/>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089" name="Google Shape;13089;p26"/>
            <p:cNvGrpSpPr/>
            <p:nvPr/>
          </p:nvGrpSpPr>
          <p:grpSpPr>
            <a:xfrm>
              <a:off x="7347557" y="4511474"/>
              <a:ext cx="1049633" cy="1136997"/>
              <a:chOff x="2130300" y="2121375"/>
              <a:chExt cx="212000" cy="229650"/>
            </a:xfrm>
          </p:grpSpPr>
          <p:sp>
            <p:nvSpPr>
              <p:cNvPr id="13090" name="Google Shape;13090;p26"/>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1" name="Google Shape;13091;p26"/>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2" name="Google Shape;13092;p26"/>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3" name="Google Shape;13093;p26"/>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4" name="Google Shape;13094;p26"/>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5" name="Google Shape;13095;p26"/>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6" name="Google Shape;13096;p26"/>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7" name="Google Shape;13097;p26"/>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8" name="Google Shape;13098;p26"/>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9" name="Google Shape;13099;p26"/>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0" name="Google Shape;13100;p26"/>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1" name="Google Shape;13101;p26"/>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2" name="Google Shape;13102;p26"/>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3" name="Google Shape;13103;p26"/>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4" name="Google Shape;13104;p26"/>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5" name="Google Shape;13105;p26"/>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6" name="Google Shape;13106;p26"/>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7" name="Google Shape;13107;p26"/>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8" name="Google Shape;13108;p26"/>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9" name="Google Shape;13109;p26"/>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0" name="Google Shape;13110;p26"/>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1" name="Google Shape;13111;p26"/>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2" name="Google Shape;13112;p26"/>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3" name="Google Shape;13113;p26"/>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4" name="Google Shape;13114;p26"/>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5" name="Google Shape;13115;p26"/>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6" name="Google Shape;13116;p26"/>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7" name="Google Shape;13117;p26"/>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8" name="Google Shape;13118;p26"/>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9" name="Google Shape;13119;p26"/>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0" name="Google Shape;13120;p26"/>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1" name="Google Shape;13121;p26"/>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2" name="Google Shape;13122;p26"/>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3" name="Google Shape;13123;p26"/>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4" name="Google Shape;13124;p26"/>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5" name="Google Shape;13125;p26"/>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6" name="Google Shape;13126;p26"/>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7" name="Google Shape;13127;p26"/>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8" name="Google Shape;13128;p26"/>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9" name="Google Shape;13129;p26"/>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0" name="Google Shape;13130;p26"/>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1" name="Google Shape;13131;p26"/>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2" name="Google Shape;13132;p26"/>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133" name="Google Shape;13133;p26"/>
            <p:cNvGrpSpPr/>
            <p:nvPr/>
          </p:nvGrpSpPr>
          <p:grpSpPr>
            <a:xfrm>
              <a:off x="8397207" y="4511474"/>
              <a:ext cx="1049633" cy="1136997"/>
              <a:chOff x="2130300" y="2121375"/>
              <a:chExt cx="212000" cy="229650"/>
            </a:xfrm>
          </p:grpSpPr>
          <p:sp>
            <p:nvSpPr>
              <p:cNvPr id="13134" name="Google Shape;13134;p26"/>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5" name="Google Shape;13135;p26"/>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6" name="Google Shape;13136;p26"/>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7" name="Google Shape;13137;p26"/>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8" name="Google Shape;13138;p26"/>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9" name="Google Shape;13139;p26"/>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0" name="Google Shape;13140;p26"/>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1" name="Google Shape;13141;p26"/>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2" name="Google Shape;13142;p26"/>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3" name="Google Shape;13143;p26"/>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4" name="Google Shape;13144;p26"/>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5" name="Google Shape;13145;p26"/>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6" name="Google Shape;13146;p26"/>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7" name="Google Shape;13147;p26"/>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8" name="Google Shape;13148;p26"/>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9" name="Google Shape;13149;p26"/>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0" name="Google Shape;13150;p26"/>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1" name="Google Shape;13151;p26"/>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2" name="Google Shape;13152;p26"/>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3" name="Google Shape;13153;p26"/>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4" name="Google Shape;13154;p26"/>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5" name="Google Shape;13155;p26"/>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6" name="Google Shape;13156;p26"/>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7" name="Google Shape;13157;p26"/>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8" name="Google Shape;13158;p26"/>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9" name="Google Shape;13159;p26"/>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0" name="Google Shape;13160;p26"/>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1" name="Google Shape;13161;p26"/>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2" name="Google Shape;13162;p26"/>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3" name="Google Shape;13163;p26"/>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4" name="Google Shape;13164;p26"/>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5" name="Google Shape;13165;p26"/>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6" name="Google Shape;13166;p26"/>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7" name="Google Shape;13167;p26"/>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8" name="Google Shape;13168;p26"/>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9" name="Google Shape;13169;p26"/>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0" name="Google Shape;13170;p26"/>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1" name="Google Shape;13171;p26"/>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2" name="Google Shape;13172;p26"/>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3" name="Google Shape;13173;p26"/>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4" name="Google Shape;13174;p26"/>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5" name="Google Shape;13175;p26"/>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6" name="Google Shape;13176;p26"/>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3177" name="Google Shape;13177;p26"/>
          <p:cNvGrpSpPr/>
          <p:nvPr/>
        </p:nvGrpSpPr>
        <p:grpSpPr>
          <a:xfrm>
            <a:off x="256301" y="147620"/>
            <a:ext cx="926943" cy="228568"/>
            <a:chOff x="256301" y="147620"/>
            <a:chExt cx="926943" cy="228568"/>
          </a:xfrm>
        </p:grpSpPr>
        <p:grpSp>
          <p:nvGrpSpPr>
            <p:cNvPr id="13178" name="Google Shape;13178;p26"/>
            <p:cNvGrpSpPr/>
            <p:nvPr/>
          </p:nvGrpSpPr>
          <p:grpSpPr>
            <a:xfrm>
              <a:off x="256301" y="147620"/>
              <a:ext cx="266546" cy="228568"/>
              <a:chOff x="256301" y="147620"/>
              <a:chExt cx="266546" cy="228568"/>
            </a:xfrm>
          </p:grpSpPr>
          <p:sp>
            <p:nvSpPr>
              <p:cNvPr id="13179" name="Google Shape;13179;p26"/>
              <p:cNvSpPr/>
              <p:nvPr/>
            </p:nvSpPr>
            <p:spPr>
              <a:xfrm>
                <a:off x="294309"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0" name="Google Shape;13180;p26"/>
              <p:cNvSpPr/>
              <p:nvPr/>
            </p:nvSpPr>
            <p:spPr>
              <a:xfrm>
                <a:off x="332318" y="147620"/>
                <a:ext cx="38039" cy="38039"/>
              </a:xfrm>
              <a:custGeom>
                <a:avLst/>
                <a:gdLst/>
                <a:ahLst/>
                <a:cxnLst/>
                <a:rect l="l" t="t" r="r" b="b"/>
                <a:pathLst>
                  <a:path w="1255" h="1255" extrusionOk="0">
                    <a:moveTo>
                      <a:pt x="1" y="1"/>
                    </a:moveTo>
                    <a:lnTo>
                      <a:pt x="1" y="1255"/>
                    </a:lnTo>
                    <a:lnTo>
                      <a:pt x="1254" y="1255"/>
                    </a:lnTo>
                    <a:lnTo>
                      <a:pt x="125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1" name="Google Shape;13181;p26"/>
              <p:cNvSpPr/>
              <p:nvPr/>
            </p:nvSpPr>
            <p:spPr>
              <a:xfrm>
                <a:off x="408821" y="147620"/>
                <a:ext cx="38009" cy="38039"/>
              </a:xfrm>
              <a:custGeom>
                <a:avLst/>
                <a:gdLst/>
                <a:ahLst/>
                <a:cxnLst/>
                <a:rect l="l" t="t" r="r" b="b"/>
                <a:pathLst>
                  <a:path w="1254" h="1255" extrusionOk="0">
                    <a:moveTo>
                      <a:pt x="0" y="1"/>
                    </a:moveTo>
                    <a:lnTo>
                      <a:pt x="0" y="1255"/>
                    </a:lnTo>
                    <a:lnTo>
                      <a:pt x="1254" y="1255"/>
                    </a:lnTo>
                    <a:lnTo>
                      <a:pt x="1254"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2" name="Google Shape;13182;p26"/>
              <p:cNvSpPr/>
              <p:nvPr/>
            </p:nvSpPr>
            <p:spPr>
              <a:xfrm>
                <a:off x="446829" y="147620"/>
                <a:ext cx="38009" cy="38039"/>
              </a:xfrm>
              <a:custGeom>
                <a:avLst/>
                <a:gdLst/>
                <a:ahLst/>
                <a:cxnLst/>
                <a:rect l="l" t="t" r="r" b="b"/>
                <a:pathLst>
                  <a:path w="1254" h="1255" extrusionOk="0">
                    <a:moveTo>
                      <a:pt x="0" y="1"/>
                    </a:moveTo>
                    <a:lnTo>
                      <a:pt x="0" y="1255"/>
                    </a:lnTo>
                    <a:lnTo>
                      <a:pt x="1254" y="1255"/>
                    </a:lnTo>
                    <a:lnTo>
                      <a:pt x="1254"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3" name="Google Shape;13183;p26"/>
              <p:cNvSpPr/>
              <p:nvPr/>
            </p:nvSpPr>
            <p:spPr>
              <a:xfrm>
                <a:off x="256301"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4" name="Google Shape;13184;p26"/>
              <p:cNvSpPr/>
              <p:nvPr/>
            </p:nvSpPr>
            <p:spPr>
              <a:xfrm>
                <a:off x="294309"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C5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5" name="Google Shape;13185;p26"/>
              <p:cNvSpPr/>
              <p:nvPr/>
            </p:nvSpPr>
            <p:spPr>
              <a:xfrm>
                <a:off x="332318" y="185628"/>
                <a:ext cx="38039" cy="38039"/>
              </a:xfrm>
              <a:custGeom>
                <a:avLst/>
                <a:gdLst/>
                <a:ahLst/>
                <a:cxnLst/>
                <a:rect l="l" t="t" r="r" b="b"/>
                <a:pathLst>
                  <a:path w="1255" h="1255" extrusionOk="0">
                    <a:moveTo>
                      <a:pt x="1" y="1"/>
                    </a:moveTo>
                    <a:lnTo>
                      <a:pt x="1" y="1255"/>
                    </a:lnTo>
                    <a:lnTo>
                      <a:pt x="1254" y="1255"/>
                    </a:lnTo>
                    <a:lnTo>
                      <a:pt x="1254" y="1"/>
                    </a:lnTo>
                    <a:close/>
                  </a:path>
                </a:pathLst>
              </a:custGeom>
              <a:solidFill>
                <a:srgbClr val="BE45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6" name="Google Shape;13186;p26"/>
              <p:cNvSpPr/>
              <p:nvPr/>
            </p:nvSpPr>
            <p:spPr>
              <a:xfrm>
                <a:off x="370327" y="185628"/>
                <a:ext cx="38524" cy="38039"/>
              </a:xfrm>
              <a:custGeom>
                <a:avLst/>
                <a:gdLst/>
                <a:ahLst/>
                <a:cxnLst/>
                <a:rect l="l" t="t" r="r" b="b"/>
                <a:pathLst>
                  <a:path w="1271" h="1255" extrusionOk="0">
                    <a:moveTo>
                      <a:pt x="0" y="1"/>
                    </a:moveTo>
                    <a:lnTo>
                      <a:pt x="0" y="1255"/>
                    </a:lnTo>
                    <a:lnTo>
                      <a:pt x="1270" y="1255"/>
                    </a:lnTo>
                    <a:lnTo>
                      <a:pt x="1270" y="1"/>
                    </a:lnTo>
                    <a:close/>
                  </a:path>
                </a:pathLst>
              </a:custGeom>
              <a:solidFill>
                <a:srgbClr val="BB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7" name="Google Shape;13187;p26"/>
              <p:cNvSpPr/>
              <p:nvPr/>
            </p:nvSpPr>
            <p:spPr>
              <a:xfrm>
                <a:off x="408821" y="185628"/>
                <a:ext cx="38009" cy="38039"/>
              </a:xfrm>
              <a:custGeom>
                <a:avLst/>
                <a:gdLst/>
                <a:ahLst/>
                <a:cxnLst/>
                <a:rect l="l" t="t" r="r" b="b"/>
                <a:pathLst>
                  <a:path w="1254" h="1255" extrusionOk="0">
                    <a:moveTo>
                      <a:pt x="0" y="1"/>
                    </a:moveTo>
                    <a:lnTo>
                      <a:pt x="0" y="1255"/>
                    </a:lnTo>
                    <a:lnTo>
                      <a:pt x="1254" y="1255"/>
                    </a:lnTo>
                    <a:lnTo>
                      <a:pt x="1254" y="1"/>
                    </a:lnTo>
                    <a:close/>
                  </a:path>
                </a:pathLst>
              </a:custGeom>
              <a:solidFill>
                <a:srgbClr val="BB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8" name="Google Shape;13188;p26"/>
              <p:cNvSpPr/>
              <p:nvPr/>
            </p:nvSpPr>
            <p:spPr>
              <a:xfrm>
                <a:off x="446829" y="185628"/>
                <a:ext cx="38009" cy="38039"/>
              </a:xfrm>
              <a:custGeom>
                <a:avLst/>
                <a:gdLst/>
                <a:ahLst/>
                <a:cxnLst/>
                <a:rect l="l" t="t" r="r" b="b"/>
                <a:pathLst>
                  <a:path w="1254" h="1255" extrusionOk="0">
                    <a:moveTo>
                      <a:pt x="0" y="1"/>
                    </a:moveTo>
                    <a:lnTo>
                      <a:pt x="0" y="1255"/>
                    </a:lnTo>
                    <a:lnTo>
                      <a:pt x="1254" y="1255"/>
                    </a:lnTo>
                    <a:lnTo>
                      <a:pt x="1254"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9" name="Google Shape;13189;p26"/>
              <p:cNvSpPr/>
              <p:nvPr/>
            </p:nvSpPr>
            <p:spPr>
              <a:xfrm>
                <a:off x="484808"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0" name="Google Shape;13190;p26"/>
              <p:cNvSpPr/>
              <p:nvPr/>
            </p:nvSpPr>
            <p:spPr>
              <a:xfrm>
                <a:off x="256301"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1" name="Google Shape;13191;p26"/>
              <p:cNvSpPr/>
              <p:nvPr/>
            </p:nvSpPr>
            <p:spPr>
              <a:xfrm>
                <a:off x="294309"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BE45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2" name="Google Shape;13192;p26"/>
              <p:cNvSpPr/>
              <p:nvPr/>
            </p:nvSpPr>
            <p:spPr>
              <a:xfrm>
                <a:off x="332318" y="223637"/>
                <a:ext cx="38039" cy="38039"/>
              </a:xfrm>
              <a:custGeom>
                <a:avLst/>
                <a:gdLst/>
                <a:ahLst/>
                <a:cxnLst/>
                <a:rect l="l" t="t" r="r" b="b"/>
                <a:pathLst>
                  <a:path w="1255" h="1255" extrusionOk="0">
                    <a:moveTo>
                      <a:pt x="1" y="1"/>
                    </a:moveTo>
                    <a:lnTo>
                      <a:pt x="1" y="1255"/>
                    </a:lnTo>
                    <a:lnTo>
                      <a:pt x="1254" y="1255"/>
                    </a:lnTo>
                    <a:lnTo>
                      <a:pt x="1254" y="1"/>
                    </a:lnTo>
                    <a:close/>
                  </a:path>
                </a:pathLst>
              </a:custGeom>
              <a:solidFill>
                <a:srgbClr val="BE45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3" name="Google Shape;13193;p26"/>
              <p:cNvSpPr/>
              <p:nvPr/>
            </p:nvSpPr>
            <p:spPr>
              <a:xfrm>
                <a:off x="370327" y="223637"/>
                <a:ext cx="38524" cy="38039"/>
              </a:xfrm>
              <a:custGeom>
                <a:avLst/>
                <a:gdLst/>
                <a:ahLst/>
                <a:cxnLst/>
                <a:rect l="l" t="t" r="r" b="b"/>
                <a:pathLst>
                  <a:path w="1271" h="1255" extrusionOk="0">
                    <a:moveTo>
                      <a:pt x="0" y="1"/>
                    </a:moveTo>
                    <a:lnTo>
                      <a:pt x="0" y="1255"/>
                    </a:lnTo>
                    <a:lnTo>
                      <a:pt x="1270" y="1255"/>
                    </a:lnTo>
                    <a:lnTo>
                      <a:pt x="1270" y="1"/>
                    </a:lnTo>
                    <a:close/>
                  </a:path>
                </a:pathLst>
              </a:custGeom>
              <a:solidFill>
                <a:srgbClr val="BB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4" name="Google Shape;13194;p26"/>
              <p:cNvSpPr/>
              <p:nvPr/>
            </p:nvSpPr>
            <p:spPr>
              <a:xfrm>
                <a:off x="408821" y="223637"/>
                <a:ext cx="38009" cy="38039"/>
              </a:xfrm>
              <a:custGeom>
                <a:avLst/>
                <a:gdLst/>
                <a:ahLst/>
                <a:cxnLst/>
                <a:rect l="l" t="t" r="r" b="b"/>
                <a:pathLst>
                  <a:path w="1254" h="1255" extrusionOk="0">
                    <a:moveTo>
                      <a:pt x="0" y="1"/>
                    </a:moveTo>
                    <a:lnTo>
                      <a:pt x="0" y="1255"/>
                    </a:lnTo>
                    <a:lnTo>
                      <a:pt x="1254" y="1255"/>
                    </a:lnTo>
                    <a:lnTo>
                      <a:pt x="1254" y="1"/>
                    </a:lnTo>
                    <a:close/>
                  </a:path>
                </a:pathLst>
              </a:custGeom>
              <a:solidFill>
                <a:srgbClr val="BB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5" name="Google Shape;13195;p26"/>
              <p:cNvSpPr/>
              <p:nvPr/>
            </p:nvSpPr>
            <p:spPr>
              <a:xfrm>
                <a:off x="446829" y="223637"/>
                <a:ext cx="38009" cy="38039"/>
              </a:xfrm>
              <a:custGeom>
                <a:avLst/>
                <a:gdLst/>
                <a:ahLst/>
                <a:cxnLst/>
                <a:rect l="l" t="t" r="r" b="b"/>
                <a:pathLst>
                  <a:path w="1254" h="1255" extrusionOk="0">
                    <a:moveTo>
                      <a:pt x="0" y="1"/>
                    </a:moveTo>
                    <a:lnTo>
                      <a:pt x="0" y="1255"/>
                    </a:lnTo>
                    <a:lnTo>
                      <a:pt x="1254" y="1255"/>
                    </a:lnTo>
                    <a:lnTo>
                      <a:pt x="1254"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6" name="Google Shape;13196;p26"/>
              <p:cNvSpPr/>
              <p:nvPr/>
            </p:nvSpPr>
            <p:spPr>
              <a:xfrm>
                <a:off x="484808"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7" name="Google Shape;13197;p26"/>
              <p:cNvSpPr/>
              <p:nvPr/>
            </p:nvSpPr>
            <p:spPr>
              <a:xfrm>
                <a:off x="294309"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8" name="Google Shape;13198;p26"/>
              <p:cNvSpPr/>
              <p:nvPr/>
            </p:nvSpPr>
            <p:spPr>
              <a:xfrm>
                <a:off x="332318" y="261646"/>
                <a:ext cx="38039" cy="38039"/>
              </a:xfrm>
              <a:custGeom>
                <a:avLst/>
                <a:gdLst/>
                <a:ahLst/>
                <a:cxnLst/>
                <a:rect l="l" t="t" r="r" b="b"/>
                <a:pathLst>
                  <a:path w="1255" h="1255" extrusionOk="0">
                    <a:moveTo>
                      <a:pt x="1" y="1"/>
                    </a:moveTo>
                    <a:lnTo>
                      <a:pt x="1" y="1254"/>
                    </a:lnTo>
                    <a:lnTo>
                      <a:pt x="1254" y="1254"/>
                    </a:lnTo>
                    <a:lnTo>
                      <a:pt x="1254" y="1"/>
                    </a:lnTo>
                    <a:close/>
                  </a:path>
                </a:pathLst>
              </a:custGeom>
              <a:solidFill>
                <a:srgbClr val="BB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9" name="Google Shape;13199;p26"/>
              <p:cNvSpPr/>
              <p:nvPr/>
            </p:nvSpPr>
            <p:spPr>
              <a:xfrm>
                <a:off x="370327" y="261646"/>
                <a:ext cx="38524" cy="38039"/>
              </a:xfrm>
              <a:custGeom>
                <a:avLst/>
                <a:gdLst/>
                <a:ahLst/>
                <a:cxnLst/>
                <a:rect l="l" t="t" r="r" b="b"/>
                <a:pathLst>
                  <a:path w="1271" h="1255" extrusionOk="0">
                    <a:moveTo>
                      <a:pt x="0" y="1"/>
                    </a:moveTo>
                    <a:lnTo>
                      <a:pt x="0" y="1254"/>
                    </a:lnTo>
                    <a:lnTo>
                      <a:pt x="1270" y="1254"/>
                    </a:lnTo>
                    <a:lnTo>
                      <a:pt x="1270" y="1"/>
                    </a:lnTo>
                    <a:close/>
                  </a:path>
                </a:pathLst>
              </a:custGeom>
              <a:solidFill>
                <a:srgbClr val="BB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0" name="Google Shape;13200;p26"/>
              <p:cNvSpPr/>
              <p:nvPr/>
            </p:nvSpPr>
            <p:spPr>
              <a:xfrm>
                <a:off x="408821" y="261646"/>
                <a:ext cx="38009" cy="38039"/>
              </a:xfrm>
              <a:custGeom>
                <a:avLst/>
                <a:gdLst/>
                <a:ahLst/>
                <a:cxnLst/>
                <a:rect l="l" t="t" r="r" b="b"/>
                <a:pathLst>
                  <a:path w="1254" h="1255" extrusionOk="0">
                    <a:moveTo>
                      <a:pt x="0" y="1"/>
                    </a:moveTo>
                    <a:lnTo>
                      <a:pt x="0" y="1254"/>
                    </a:lnTo>
                    <a:lnTo>
                      <a:pt x="1254" y="1254"/>
                    </a:lnTo>
                    <a:lnTo>
                      <a:pt x="1254"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1" name="Google Shape;13201;p26"/>
              <p:cNvSpPr/>
              <p:nvPr/>
            </p:nvSpPr>
            <p:spPr>
              <a:xfrm>
                <a:off x="446829" y="261646"/>
                <a:ext cx="38009" cy="38039"/>
              </a:xfrm>
              <a:custGeom>
                <a:avLst/>
                <a:gdLst/>
                <a:ahLst/>
                <a:cxnLst/>
                <a:rect l="l" t="t" r="r" b="b"/>
                <a:pathLst>
                  <a:path w="1254" h="1255" extrusionOk="0">
                    <a:moveTo>
                      <a:pt x="0" y="1"/>
                    </a:moveTo>
                    <a:lnTo>
                      <a:pt x="0" y="1254"/>
                    </a:lnTo>
                    <a:lnTo>
                      <a:pt x="1254" y="1254"/>
                    </a:lnTo>
                    <a:lnTo>
                      <a:pt x="1254"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2" name="Google Shape;13202;p26"/>
              <p:cNvSpPr/>
              <p:nvPr/>
            </p:nvSpPr>
            <p:spPr>
              <a:xfrm>
                <a:off x="332318" y="299654"/>
                <a:ext cx="38039" cy="38524"/>
              </a:xfrm>
              <a:custGeom>
                <a:avLst/>
                <a:gdLst/>
                <a:ahLst/>
                <a:cxnLst/>
                <a:rect l="l" t="t" r="r" b="b"/>
                <a:pathLst>
                  <a:path w="1255" h="1271" extrusionOk="0">
                    <a:moveTo>
                      <a:pt x="1" y="0"/>
                    </a:moveTo>
                    <a:lnTo>
                      <a:pt x="1" y="1270"/>
                    </a:lnTo>
                    <a:lnTo>
                      <a:pt x="1254" y="1270"/>
                    </a:lnTo>
                    <a:lnTo>
                      <a:pt x="1254" y="0"/>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3" name="Google Shape;13203;p26"/>
              <p:cNvSpPr/>
              <p:nvPr/>
            </p:nvSpPr>
            <p:spPr>
              <a:xfrm>
                <a:off x="370327" y="299654"/>
                <a:ext cx="38524" cy="38524"/>
              </a:xfrm>
              <a:custGeom>
                <a:avLst/>
                <a:gdLst/>
                <a:ahLst/>
                <a:cxnLst/>
                <a:rect l="l" t="t" r="r" b="b"/>
                <a:pathLst>
                  <a:path w="1271" h="1271" extrusionOk="0">
                    <a:moveTo>
                      <a:pt x="0" y="0"/>
                    </a:moveTo>
                    <a:lnTo>
                      <a:pt x="0" y="1270"/>
                    </a:lnTo>
                    <a:lnTo>
                      <a:pt x="1270" y="1270"/>
                    </a:lnTo>
                    <a:lnTo>
                      <a:pt x="1270" y="0"/>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4" name="Google Shape;13204;p26"/>
              <p:cNvSpPr/>
              <p:nvPr/>
            </p:nvSpPr>
            <p:spPr>
              <a:xfrm>
                <a:off x="408821" y="299654"/>
                <a:ext cx="38009" cy="38524"/>
              </a:xfrm>
              <a:custGeom>
                <a:avLst/>
                <a:gdLst/>
                <a:ahLst/>
                <a:cxnLst/>
                <a:rect l="l" t="t" r="r" b="b"/>
                <a:pathLst>
                  <a:path w="1254" h="1271" extrusionOk="0">
                    <a:moveTo>
                      <a:pt x="0" y="0"/>
                    </a:moveTo>
                    <a:lnTo>
                      <a:pt x="0" y="1270"/>
                    </a:lnTo>
                    <a:lnTo>
                      <a:pt x="1254" y="1270"/>
                    </a:lnTo>
                    <a:lnTo>
                      <a:pt x="1254" y="0"/>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5" name="Google Shape;13205;p26"/>
              <p:cNvSpPr/>
              <p:nvPr/>
            </p:nvSpPr>
            <p:spPr>
              <a:xfrm>
                <a:off x="370327" y="338148"/>
                <a:ext cx="38524" cy="38039"/>
              </a:xfrm>
              <a:custGeom>
                <a:avLst/>
                <a:gdLst/>
                <a:ahLst/>
                <a:cxnLst/>
                <a:rect l="l" t="t" r="r" b="b"/>
                <a:pathLst>
                  <a:path w="1271" h="1255" extrusionOk="0">
                    <a:moveTo>
                      <a:pt x="0" y="0"/>
                    </a:moveTo>
                    <a:lnTo>
                      <a:pt x="0" y="1254"/>
                    </a:lnTo>
                    <a:lnTo>
                      <a:pt x="1270" y="1254"/>
                    </a:lnTo>
                    <a:lnTo>
                      <a:pt x="1270" y="0"/>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206" name="Google Shape;13206;p26"/>
            <p:cNvGrpSpPr/>
            <p:nvPr/>
          </p:nvGrpSpPr>
          <p:grpSpPr>
            <a:xfrm>
              <a:off x="586498" y="147620"/>
              <a:ext cx="266546" cy="228568"/>
              <a:chOff x="586498" y="147620"/>
              <a:chExt cx="266546" cy="228568"/>
            </a:xfrm>
          </p:grpSpPr>
          <p:sp>
            <p:nvSpPr>
              <p:cNvPr id="13207" name="Google Shape;13207;p26"/>
              <p:cNvSpPr/>
              <p:nvPr/>
            </p:nvSpPr>
            <p:spPr>
              <a:xfrm>
                <a:off x="624961"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8" name="Google Shape;13208;p26"/>
              <p:cNvSpPr/>
              <p:nvPr/>
            </p:nvSpPr>
            <p:spPr>
              <a:xfrm>
                <a:off x="662970"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9" name="Google Shape;13209;p26"/>
              <p:cNvSpPr/>
              <p:nvPr/>
            </p:nvSpPr>
            <p:spPr>
              <a:xfrm>
                <a:off x="738987"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0" name="Google Shape;13210;p26"/>
              <p:cNvSpPr/>
              <p:nvPr/>
            </p:nvSpPr>
            <p:spPr>
              <a:xfrm>
                <a:off x="776996"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1" name="Google Shape;13211;p26"/>
              <p:cNvSpPr/>
              <p:nvPr/>
            </p:nvSpPr>
            <p:spPr>
              <a:xfrm>
                <a:off x="586498" y="185628"/>
                <a:ext cx="38494" cy="38039"/>
              </a:xfrm>
              <a:custGeom>
                <a:avLst/>
                <a:gdLst/>
                <a:ahLst/>
                <a:cxnLst/>
                <a:rect l="l" t="t" r="r" b="b"/>
                <a:pathLst>
                  <a:path w="1270" h="1255" extrusionOk="0">
                    <a:moveTo>
                      <a:pt x="0" y="1"/>
                    </a:moveTo>
                    <a:lnTo>
                      <a:pt x="0" y="1255"/>
                    </a:lnTo>
                    <a:lnTo>
                      <a:pt x="1270" y="1255"/>
                    </a:lnTo>
                    <a:lnTo>
                      <a:pt x="1270"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2" name="Google Shape;13212;p26"/>
              <p:cNvSpPr/>
              <p:nvPr/>
            </p:nvSpPr>
            <p:spPr>
              <a:xfrm>
                <a:off x="624961"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7C97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3" name="Google Shape;13213;p26"/>
              <p:cNvSpPr/>
              <p:nvPr/>
            </p:nvSpPr>
            <p:spPr>
              <a:xfrm>
                <a:off x="662970"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617D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4" name="Google Shape;13214;p26"/>
              <p:cNvSpPr/>
              <p:nvPr/>
            </p:nvSpPr>
            <p:spPr>
              <a:xfrm>
                <a:off x="700979"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5" name="Google Shape;13215;p26"/>
              <p:cNvSpPr/>
              <p:nvPr/>
            </p:nvSpPr>
            <p:spPr>
              <a:xfrm>
                <a:off x="738987"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6" name="Google Shape;13216;p26"/>
              <p:cNvSpPr/>
              <p:nvPr/>
            </p:nvSpPr>
            <p:spPr>
              <a:xfrm>
                <a:off x="776996"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7" name="Google Shape;13217;p26"/>
              <p:cNvSpPr/>
              <p:nvPr/>
            </p:nvSpPr>
            <p:spPr>
              <a:xfrm>
                <a:off x="815005"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8" name="Google Shape;13218;p26"/>
              <p:cNvSpPr/>
              <p:nvPr/>
            </p:nvSpPr>
            <p:spPr>
              <a:xfrm>
                <a:off x="586498" y="223637"/>
                <a:ext cx="38494" cy="38039"/>
              </a:xfrm>
              <a:custGeom>
                <a:avLst/>
                <a:gdLst/>
                <a:ahLst/>
                <a:cxnLst/>
                <a:rect l="l" t="t" r="r" b="b"/>
                <a:pathLst>
                  <a:path w="1270" h="1255" extrusionOk="0">
                    <a:moveTo>
                      <a:pt x="0" y="1"/>
                    </a:moveTo>
                    <a:lnTo>
                      <a:pt x="0" y="1255"/>
                    </a:lnTo>
                    <a:lnTo>
                      <a:pt x="1270" y="1255"/>
                    </a:lnTo>
                    <a:lnTo>
                      <a:pt x="1270"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9" name="Google Shape;13219;p26"/>
              <p:cNvSpPr/>
              <p:nvPr/>
            </p:nvSpPr>
            <p:spPr>
              <a:xfrm>
                <a:off x="624961"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617D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0" name="Google Shape;13220;p26"/>
              <p:cNvSpPr/>
              <p:nvPr/>
            </p:nvSpPr>
            <p:spPr>
              <a:xfrm>
                <a:off x="662970"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617D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1" name="Google Shape;13221;p26"/>
              <p:cNvSpPr/>
              <p:nvPr/>
            </p:nvSpPr>
            <p:spPr>
              <a:xfrm>
                <a:off x="700979"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2" name="Google Shape;13222;p26"/>
              <p:cNvSpPr/>
              <p:nvPr/>
            </p:nvSpPr>
            <p:spPr>
              <a:xfrm>
                <a:off x="738987"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3" name="Google Shape;13223;p26"/>
              <p:cNvSpPr/>
              <p:nvPr/>
            </p:nvSpPr>
            <p:spPr>
              <a:xfrm>
                <a:off x="776996"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4" name="Google Shape;13224;p26"/>
              <p:cNvSpPr/>
              <p:nvPr/>
            </p:nvSpPr>
            <p:spPr>
              <a:xfrm>
                <a:off x="815005"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5" name="Google Shape;13225;p26"/>
              <p:cNvSpPr/>
              <p:nvPr/>
            </p:nvSpPr>
            <p:spPr>
              <a:xfrm>
                <a:off x="624961"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6" name="Google Shape;13226;p26"/>
              <p:cNvSpPr/>
              <p:nvPr/>
            </p:nvSpPr>
            <p:spPr>
              <a:xfrm>
                <a:off x="662970"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7" name="Google Shape;13227;p26"/>
              <p:cNvSpPr/>
              <p:nvPr/>
            </p:nvSpPr>
            <p:spPr>
              <a:xfrm>
                <a:off x="700979"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8" name="Google Shape;13228;p26"/>
              <p:cNvSpPr/>
              <p:nvPr/>
            </p:nvSpPr>
            <p:spPr>
              <a:xfrm>
                <a:off x="738987"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9" name="Google Shape;13229;p26"/>
              <p:cNvSpPr/>
              <p:nvPr/>
            </p:nvSpPr>
            <p:spPr>
              <a:xfrm>
                <a:off x="776996"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0" name="Google Shape;13230;p26"/>
              <p:cNvSpPr/>
              <p:nvPr/>
            </p:nvSpPr>
            <p:spPr>
              <a:xfrm>
                <a:off x="662970" y="299654"/>
                <a:ext cx="38039" cy="38524"/>
              </a:xfrm>
              <a:custGeom>
                <a:avLst/>
                <a:gdLst/>
                <a:ahLst/>
                <a:cxnLst/>
                <a:rect l="l" t="t" r="r" b="b"/>
                <a:pathLst>
                  <a:path w="1255" h="1271" extrusionOk="0">
                    <a:moveTo>
                      <a:pt x="1" y="0"/>
                    </a:moveTo>
                    <a:lnTo>
                      <a:pt x="1" y="1270"/>
                    </a:lnTo>
                    <a:lnTo>
                      <a:pt x="1255" y="1270"/>
                    </a:lnTo>
                    <a:lnTo>
                      <a:pt x="12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1" name="Google Shape;13231;p26"/>
              <p:cNvSpPr/>
              <p:nvPr/>
            </p:nvSpPr>
            <p:spPr>
              <a:xfrm>
                <a:off x="700979" y="299654"/>
                <a:ext cx="38039" cy="38524"/>
              </a:xfrm>
              <a:custGeom>
                <a:avLst/>
                <a:gdLst/>
                <a:ahLst/>
                <a:cxnLst/>
                <a:rect l="l" t="t" r="r" b="b"/>
                <a:pathLst>
                  <a:path w="1255" h="1271" extrusionOk="0">
                    <a:moveTo>
                      <a:pt x="1" y="0"/>
                    </a:moveTo>
                    <a:lnTo>
                      <a:pt x="1" y="1270"/>
                    </a:lnTo>
                    <a:lnTo>
                      <a:pt x="1255" y="1270"/>
                    </a:lnTo>
                    <a:lnTo>
                      <a:pt x="12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2" name="Google Shape;13232;p26"/>
              <p:cNvSpPr/>
              <p:nvPr/>
            </p:nvSpPr>
            <p:spPr>
              <a:xfrm>
                <a:off x="738987" y="299654"/>
                <a:ext cx="38039" cy="38524"/>
              </a:xfrm>
              <a:custGeom>
                <a:avLst/>
                <a:gdLst/>
                <a:ahLst/>
                <a:cxnLst/>
                <a:rect l="l" t="t" r="r" b="b"/>
                <a:pathLst>
                  <a:path w="1255" h="1271" extrusionOk="0">
                    <a:moveTo>
                      <a:pt x="1" y="0"/>
                    </a:moveTo>
                    <a:lnTo>
                      <a:pt x="1" y="1270"/>
                    </a:lnTo>
                    <a:lnTo>
                      <a:pt x="1255" y="1270"/>
                    </a:lnTo>
                    <a:lnTo>
                      <a:pt x="12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3" name="Google Shape;13233;p26"/>
              <p:cNvSpPr/>
              <p:nvPr/>
            </p:nvSpPr>
            <p:spPr>
              <a:xfrm>
                <a:off x="700979" y="338148"/>
                <a:ext cx="38039" cy="38039"/>
              </a:xfrm>
              <a:custGeom>
                <a:avLst/>
                <a:gdLst/>
                <a:ahLst/>
                <a:cxnLst/>
                <a:rect l="l" t="t" r="r" b="b"/>
                <a:pathLst>
                  <a:path w="1255" h="1255" extrusionOk="0">
                    <a:moveTo>
                      <a:pt x="1" y="0"/>
                    </a:moveTo>
                    <a:lnTo>
                      <a:pt x="1" y="1254"/>
                    </a:lnTo>
                    <a:lnTo>
                      <a:pt x="1255" y="1254"/>
                    </a:lnTo>
                    <a:lnTo>
                      <a:pt x="12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234" name="Google Shape;13234;p26"/>
            <p:cNvGrpSpPr/>
            <p:nvPr/>
          </p:nvGrpSpPr>
          <p:grpSpPr>
            <a:xfrm>
              <a:off x="916698" y="147620"/>
              <a:ext cx="266546" cy="228568"/>
              <a:chOff x="586498" y="147620"/>
              <a:chExt cx="266546" cy="228568"/>
            </a:xfrm>
          </p:grpSpPr>
          <p:sp>
            <p:nvSpPr>
              <p:cNvPr id="13235" name="Google Shape;13235;p26"/>
              <p:cNvSpPr/>
              <p:nvPr/>
            </p:nvSpPr>
            <p:spPr>
              <a:xfrm>
                <a:off x="624961"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6" name="Google Shape;13236;p26"/>
              <p:cNvSpPr/>
              <p:nvPr/>
            </p:nvSpPr>
            <p:spPr>
              <a:xfrm>
                <a:off x="662970"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7" name="Google Shape;13237;p26"/>
              <p:cNvSpPr/>
              <p:nvPr/>
            </p:nvSpPr>
            <p:spPr>
              <a:xfrm>
                <a:off x="738987"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8" name="Google Shape;13238;p26"/>
              <p:cNvSpPr/>
              <p:nvPr/>
            </p:nvSpPr>
            <p:spPr>
              <a:xfrm>
                <a:off x="776996"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9" name="Google Shape;13239;p26"/>
              <p:cNvSpPr/>
              <p:nvPr/>
            </p:nvSpPr>
            <p:spPr>
              <a:xfrm>
                <a:off x="586498" y="185628"/>
                <a:ext cx="38494" cy="38039"/>
              </a:xfrm>
              <a:custGeom>
                <a:avLst/>
                <a:gdLst/>
                <a:ahLst/>
                <a:cxnLst/>
                <a:rect l="l" t="t" r="r" b="b"/>
                <a:pathLst>
                  <a:path w="1270" h="1255" extrusionOk="0">
                    <a:moveTo>
                      <a:pt x="0" y="1"/>
                    </a:moveTo>
                    <a:lnTo>
                      <a:pt x="0" y="1255"/>
                    </a:lnTo>
                    <a:lnTo>
                      <a:pt x="1270" y="1255"/>
                    </a:lnTo>
                    <a:lnTo>
                      <a:pt x="1270"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0" name="Google Shape;13240;p26"/>
              <p:cNvSpPr/>
              <p:nvPr/>
            </p:nvSpPr>
            <p:spPr>
              <a:xfrm>
                <a:off x="624961"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7C97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1" name="Google Shape;13241;p26"/>
              <p:cNvSpPr/>
              <p:nvPr/>
            </p:nvSpPr>
            <p:spPr>
              <a:xfrm>
                <a:off x="662970"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617D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2" name="Google Shape;13242;p26"/>
              <p:cNvSpPr/>
              <p:nvPr/>
            </p:nvSpPr>
            <p:spPr>
              <a:xfrm>
                <a:off x="700979"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3" name="Google Shape;13243;p26"/>
              <p:cNvSpPr/>
              <p:nvPr/>
            </p:nvSpPr>
            <p:spPr>
              <a:xfrm>
                <a:off x="738987"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4" name="Google Shape;13244;p26"/>
              <p:cNvSpPr/>
              <p:nvPr/>
            </p:nvSpPr>
            <p:spPr>
              <a:xfrm>
                <a:off x="776996"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5" name="Google Shape;13245;p26"/>
              <p:cNvSpPr/>
              <p:nvPr/>
            </p:nvSpPr>
            <p:spPr>
              <a:xfrm>
                <a:off x="815005"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6" name="Google Shape;13246;p26"/>
              <p:cNvSpPr/>
              <p:nvPr/>
            </p:nvSpPr>
            <p:spPr>
              <a:xfrm>
                <a:off x="586498" y="223637"/>
                <a:ext cx="38494" cy="38039"/>
              </a:xfrm>
              <a:custGeom>
                <a:avLst/>
                <a:gdLst/>
                <a:ahLst/>
                <a:cxnLst/>
                <a:rect l="l" t="t" r="r" b="b"/>
                <a:pathLst>
                  <a:path w="1270" h="1255" extrusionOk="0">
                    <a:moveTo>
                      <a:pt x="0" y="1"/>
                    </a:moveTo>
                    <a:lnTo>
                      <a:pt x="0" y="1255"/>
                    </a:lnTo>
                    <a:lnTo>
                      <a:pt x="1270" y="1255"/>
                    </a:lnTo>
                    <a:lnTo>
                      <a:pt x="1270"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7" name="Google Shape;13247;p26"/>
              <p:cNvSpPr/>
              <p:nvPr/>
            </p:nvSpPr>
            <p:spPr>
              <a:xfrm>
                <a:off x="624961"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617D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8" name="Google Shape;13248;p26"/>
              <p:cNvSpPr/>
              <p:nvPr/>
            </p:nvSpPr>
            <p:spPr>
              <a:xfrm>
                <a:off x="662970"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617D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9" name="Google Shape;13249;p26"/>
              <p:cNvSpPr/>
              <p:nvPr/>
            </p:nvSpPr>
            <p:spPr>
              <a:xfrm>
                <a:off x="700979"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0" name="Google Shape;13250;p26"/>
              <p:cNvSpPr/>
              <p:nvPr/>
            </p:nvSpPr>
            <p:spPr>
              <a:xfrm>
                <a:off x="738987"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1" name="Google Shape;13251;p26"/>
              <p:cNvSpPr/>
              <p:nvPr/>
            </p:nvSpPr>
            <p:spPr>
              <a:xfrm>
                <a:off x="776996"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2" name="Google Shape;13252;p26"/>
              <p:cNvSpPr/>
              <p:nvPr/>
            </p:nvSpPr>
            <p:spPr>
              <a:xfrm>
                <a:off x="815005"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3" name="Google Shape;13253;p26"/>
              <p:cNvSpPr/>
              <p:nvPr/>
            </p:nvSpPr>
            <p:spPr>
              <a:xfrm>
                <a:off x="624961"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4" name="Google Shape;13254;p26"/>
              <p:cNvSpPr/>
              <p:nvPr/>
            </p:nvSpPr>
            <p:spPr>
              <a:xfrm>
                <a:off x="662970"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5" name="Google Shape;13255;p26"/>
              <p:cNvSpPr/>
              <p:nvPr/>
            </p:nvSpPr>
            <p:spPr>
              <a:xfrm>
                <a:off x="700979"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6" name="Google Shape;13256;p26"/>
              <p:cNvSpPr/>
              <p:nvPr/>
            </p:nvSpPr>
            <p:spPr>
              <a:xfrm>
                <a:off x="738987"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7" name="Google Shape;13257;p26"/>
              <p:cNvSpPr/>
              <p:nvPr/>
            </p:nvSpPr>
            <p:spPr>
              <a:xfrm>
                <a:off x="776996"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8" name="Google Shape;13258;p26"/>
              <p:cNvSpPr/>
              <p:nvPr/>
            </p:nvSpPr>
            <p:spPr>
              <a:xfrm>
                <a:off x="662970" y="299654"/>
                <a:ext cx="38039" cy="38524"/>
              </a:xfrm>
              <a:custGeom>
                <a:avLst/>
                <a:gdLst/>
                <a:ahLst/>
                <a:cxnLst/>
                <a:rect l="l" t="t" r="r" b="b"/>
                <a:pathLst>
                  <a:path w="1255" h="1271" extrusionOk="0">
                    <a:moveTo>
                      <a:pt x="1" y="0"/>
                    </a:moveTo>
                    <a:lnTo>
                      <a:pt x="1" y="1270"/>
                    </a:lnTo>
                    <a:lnTo>
                      <a:pt x="1255" y="1270"/>
                    </a:lnTo>
                    <a:lnTo>
                      <a:pt x="12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9" name="Google Shape;13259;p26"/>
              <p:cNvSpPr/>
              <p:nvPr/>
            </p:nvSpPr>
            <p:spPr>
              <a:xfrm>
                <a:off x="700979" y="299654"/>
                <a:ext cx="38039" cy="38524"/>
              </a:xfrm>
              <a:custGeom>
                <a:avLst/>
                <a:gdLst/>
                <a:ahLst/>
                <a:cxnLst/>
                <a:rect l="l" t="t" r="r" b="b"/>
                <a:pathLst>
                  <a:path w="1255" h="1271" extrusionOk="0">
                    <a:moveTo>
                      <a:pt x="1" y="0"/>
                    </a:moveTo>
                    <a:lnTo>
                      <a:pt x="1" y="1270"/>
                    </a:lnTo>
                    <a:lnTo>
                      <a:pt x="1255" y="1270"/>
                    </a:lnTo>
                    <a:lnTo>
                      <a:pt x="12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0" name="Google Shape;13260;p26"/>
              <p:cNvSpPr/>
              <p:nvPr/>
            </p:nvSpPr>
            <p:spPr>
              <a:xfrm>
                <a:off x="738987" y="299654"/>
                <a:ext cx="38039" cy="38524"/>
              </a:xfrm>
              <a:custGeom>
                <a:avLst/>
                <a:gdLst/>
                <a:ahLst/>
                <a:cxnLst/>
                <a:rect l="l" t="t" r="r" b="b"/>
                <a:pathLst>
                  <a:path w="1255" h="1271" extrusionOk="0">
                    <a:moveTo>
                      <a:pt x="1" y="0"/>
                    </a:moveTo>
                    <a:lnTo>
                      <a:pt x="1" y="1270"/>
                    </a:lnTo>
                    <a:lnTo>
                      <a:pt x="1255" y="1270"/>
                    </a:lnTo>
                    <a:lnTo>
                      <a:pt x="12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1" name="Google Shape;13261;p26"/>
              <p:cNvSpPr/>
              <p:nvPr/>
            </p:nvSpPr>
            <p:spPr>
              <a:xfrm>
                <a:off x="700979" y="338148"/>
                <a:ext cx="38039" cy="38039"/>
              </a:xfrm>
              <a:custGeom>
                <a:avLst/>
                <a:gdLst/>
                <a:ahLst/>
                <a:cxnLst/>
                <a:rect l="l" t="t" r="r" b="b"/>
                <a:pathLst>
                  <a:path w="1255" h="1255" extrusionOk="0">
                    <a:moveTo>
                      <a:pt x="1" y="0"/>
                    </a:moveTo>
                    <a:lnTo>
                      <a:pt x="1" y="1254"/>
                    </a:lnTo>
                    <a:lnTo>
                      <a:pt x="1255" y="1254"/>
                    </a:lnTo>
                    <a:lnTo>
                      <a:pt x="12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3262" name="Google Shape;13262;p26"/>
          <p:cNvSpPr txBox="1">
            <a:spLocks noGrp="1"/>
          </p:cNvSpPr>
          <p:nvPr>
            <p:ph type="title"/>
          </p:nvPr>
        </p:nvSpPr>
        <p:spPr>
          <a:xfrm>
            <a:off x="2510400" y="896825"/>
            <a:ext cx="4123200" cy="572700"/>
          </a:xfrm>
          <a:prstGeom prst="rect">
            <a:avLst/>
          </a:prstGeom>
        </p:spPr>
        <p:txBody>
          <a:bodyPr spcFirstLastPara="1" wrap="square" lIns="0" tIns="0" rIns="0" bIns="0" anchor="ctr" anchorCtr="0">
            <a:noAutofit/>
          </a:bodyPr>
          <a:lstStyle>
            <a:lvl1pPr lvl="0" rtl="0">
              <a:spcBef>
                <a:spcPts val="0"/>
              </a:spcBef>
              <a:spcAft>
                <a:spcPts val="0"/>
              </a:spcAft>
              <a:buSzPts val="2000"/>
              <a:buNone/>
              <a:defRPr sz="36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3263" name="Google Shape;13263;p26"/>
          <p:cNvSpPr txBox="1">
            <a:spLocks noGrp="1"/>
          </p:cNvSpPr>
          <p:nvPr>
            <p:ph type="subTitle" idx="1"/>
          </p:nvPr>
        </p:nvSpPr>
        <p:spPr>
          <a:xfrm>
            <a:off x="3047250" y="1944625"/>
            <a:ext cx="3049500" cy="3012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
        <p:nvSpPr>
          <p:cNvPr id="13264" name="Google Shape;13264;p26"/>
          <p:cNvSpPr txBox="1">
            <a:spLocks noGrp="1"/>
          </p:cNvSpPr>
          <p:nvPr>
            <p:ph type="subTitle" idx="2"/>
          </p:nvPr>
        </p:nvSpPr>
        <p:spPr>
          <a:xfrm>
            <a:off x="3494700" y="2244475"/>
            <a:ext cx="2154600" cy="8745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grpSp>
        <p:nvGrpSpPr>
          <p:cNvPr id="13265" name="Google Shape;13265;p26"/>
          <p:cNvGrpSpPr/>
          <p:nvPr/>
        </p:nvGrpSpPr>
        <p:grpSpPr>
          <a:xfrm flipH="1">
            <a:off x="8258907" y="146381"/>
            <a:ext cx="1049633" cy="523940"/>
            <a:chOff x="138482" y="584556"/>
            <a:chExt cx="1049633" cy="523940"/>
          </a:xfrm>
        </p:grpSpPr>
        <p:sp>
          <p:nvSpPr>
            <p:cNvPr id="13266" name="Google Shape;13266;p26"/>
            <p:cNvSpPr/>
            <p:nvPr/>
          </p:nvSpPr>
          <p:spPr>
            <a:xfrm>
              <a:off x="487659" y="584556"/>
              <a:ext cx="174774" cy="174770"/>
            </a:xfrm>
            <a:custGeom>
              <a:avLst/>
              <a:gdLst/>
              <a:ahLst/>
              <a:cxnLst/>
              <a:rect l="l" t="t" r="r" b="b"/>
              <a:pathLst>
                <a:path w="1412" h="1412" extrusionOk="0">
                  <a:moveTo>
                    <a:pt x="0" y="1"/>
                  </a:moveTo>
                  <a:lnTo>
                    <a:pt x="0" y="1412"/>
                  </a:lnTo>
                  <a:lnTo>
                    <a:pt x="1411" y="1412"/>
                  </a:lnTo>
                  <a:lnTo>
                    <a:pt x="14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7" name="Google Shape;13267;p26"/>
            <p:cNvSpPr/>
            <p:nvPr/>
          </p:nvSpPr>
          <p:spPr>
            <a:xfrm>
              <a:off x="662309" y="584556"/>
              <a:ext cx="176630" cy="174770"/>
            </a:xfrm>
            <a:custGeom>
              <a:avLst/>
              <a:gdLst/>
              <a:ahLst/>
              <a:cxnLst/>
              <a:rect l="l" t="t" r="r" b="b"/>
              <a:pathLst>
                <a:path w="1427" h="1412" extrusionOk="0">
                  <a:moveTo>
                    <a:pt x="0" y="1"/>
                  </a:moveTo>
                  <a:lnTo>
                    <a:pt x="0" y="1412"/>
                  </a:lnTo>
                  <a:lnTo>
                    <a:pt x="1426" y="1412"/>
                  </a:lnTo>
                  <a:lnTo>
                    <a:pt x="142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8" name="Google Shape;13268;p26"/>
            <p:cNvSpPr/>
            <p:nvPr/>
          </p:nvSpPr>
          <p:spPr>
            <a:xfrm>
              <a:off x="313009" y="759203"/>
              <a:ext cx="174774" cy="174770"/>
            </a:xfrm>
            <a:custGeom>
              <a:avLst/>
              <a:gdLst/>
              <a:ahLst/>
              <a:cxnLst/>
              <a:rect l="l" t="t" r="r" b="b"/>
              <a:pathLst>
                <a:path w="1412" h="1412" extrusionOk="0">
                  <a:moveTo>
                    <a:pt x="1" y="1"/>
                  </a:moveTo>
                  <a:lnTo>
                    <a:pt x="1" y="1411"/>
                  </a:lnTo>
                  <a:lnTo>
                    <a:pt x="1411" y="1411"/>
                  </a:lnTo>
                  <a:lnTo>
                    <a:pt x="1411" y="1"/>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9" name="Google Shape;13269;p26"/>
            <p:cNvSpPr/>
            <p:nvPr/>
          </p:nvSpPr>
          <p:spPr>
            <a:xfrm>
              <a:off x="487659" y="759203"/>
              <a:ext cx="174774" cy="174770"/>
            </a:xfrm>
            <a:custGeom>
              <a:avLst/>
              <a:gdLst/>
              <a:ahLst/>
              <a:cxnLst/>
              <a:rect l="l" t="t" r="r" b="b"/>
              <a:pathLst>
                <a:path w="1412" h="1412" extrusionOk="0">
                  <a:moveTo>
                    <a:pt x="0" y="1"/>
                  </a:moveTo>
                  <a:lnTo>
                    <a:pt x="0" y="1411"/>
                  </a:lnTo>
                  <a:lnTo>
                    <a:pt x="1411" y="1411"/>
                  </a:lnTo>
                  <a:lnTo>
                    <a:pt x="14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0" name="Google Shape;13270;p26"/>
            <p:cNvSpPr/>
            <p:nvPr/>
          </p:nvSpPr>
          <p:spPr>
            <a:xfrm>
              <a:off x="662309" y="759203"/>
              <a:ext cx="176630" cy="174770"/>
            </a:xfrm>
            <a:custGeom>
              <a:avLst/>
              <a:gdLst/>
              <a:ahLst/>
              <a:cxnLst/>
              <a:rect l="l" t="t" r="r" b="b"/>
              <a:pathLst>
                <a:path w="1427" h="1412" extrusionOk="0">
                  <a:moveTo>
                    <a:pt x="0" y="1"/>
                  </a:moveTo>
                  <a:lnTo>
                    <a:pt x="0" y="1411"/>
                  </a:lnTo>
                  <a:lnTo>
                    <a:pt x="1426" y="1411"/>
                  </a:lnTo>
                  <a:lnTo>
                    <a:pt x="142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1" name="Google Shape;13271;p26"/>
            <p:cNvSpPr/>
            <p:nvPr/>
          </p:nvSpPr>
          <p:spPr>
            <a:xfrm>
              <a:off x="838815" y="759203"/>
              <a:ext cx="174774" cy="174770"/>
            </a:xfrm>
            <a:custGeom>
              <a:avLst/>
              <a:gdLst/>
              <a:ahLst/>
              <a:cxnLst/>
              <a:rect l="l" t="t" r="r" b="b"/>
              <a:pathLst>
                <a:path w="1412" h="1412" extrusionOk="0">
                  <a:moveTo>
                    <a:pt x="0" y="1"/>
                  </a:moveTo>
                  <a:lnTo>
                    <a:pt x="0" y="1411"/>
                  </a:lnTo>
                  <a:lnTo>
                    <a:pt x="1411" y="1411"/>
                  </a:lnTo>
                  <a:lnTo>
                    <a:pt x="14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2" name="Google Shape;13272;p26"/>
            <p:cNvSpPr/>
            <p:nvPr/>
          </p:nvSpPr>
          <p:spPr>
            <a:xfrm>
              <a:off x="138482" y="933849"/>
              <a:ext cx="174650" cy="174647"/>
            </a:xfrm>
            <a:custGeom>
              <a:avLst/>
              <a:gdLst/>
              <a:ahLst/>
              <a:cxnLst/>
              <a:rect l="l" t="t" r="r" b="b"/>
              <a:pathLst>
                <a:path w="1411" h="1411" extrusionOk="0">
                  <a:moveTo>
                    <a:pt x="0" y="0"/>
                  </a:moveTo>
                  <a:lnTo>
                    <a:pt x="0" y="1411"/>
                  </a:lnTo>
                  <a:lnTo>
                    <a:pt x="1411" y="1411"/>
                  </a:lnTo>
                  <a:lnTo>
                    <a:pt x="1411"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3" name="Google Shape;13273;p26"/>
            <p:cNvSpPr/>
            <p:nvPr/>
          </p:nvSpPr>
          <p:spPr>
            <a:xfrm>
              <a:off x="313009" y="933849"/>
              <a:ext cx="174774" cy="174647"/>
            </a:xfrm>
            <a:custGeom>
              <a:avLst/>
              <a:gdLst/>
              <a:ahLst/>
              <a:cxnLst/>
              <a:rect l="l" t="t" r="r" b="b"/>
              <a:pathLst>
                <a:path w="1412" h="1411" extrusionOk="0">
                  <a:moveTo>
                    <a:pt x="1" y="0"/>
                  </a:moveTo>
                  <a:lnTo>
                    <a:pt x="1" y="1411"/>
                  </a:lnTo>
                  <a:lnTo>
                    <a:pt x="1411" y="1411"/>
                  </a:lnTo>
                  <a:lnTo>
                    <a:pt x="14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4" name="Google Shape;13274;p26"/>
            <p:cNvSpPr/>
            <p:nvPr/>
          </p:nvSpPr>
          <p:spPr>
            <a:xfrm>
              <a:off x="487659" y="933849"/>
              <a:ext cx="174774" cy="174647"/>
            </a:xfrm>
            <a:custGeom>
              <a:avLst/>
              <a:gdLst/>
              <a:ahLst/>
              <a:cxnLst/>
              <a:rect l="l" t="t" r="r" b="b"/>
              <a:pathLst>
                <a:path w="1412" h="1411" extrusionOk="0">
                  <a:moveTo>
                    <a:pt x="0" y="0"/>
                  </a:moveTo>
                  <a:lnTo>
                    <a:pt x="0" y="1411"/>
                  </a:lnTo>
                  <a:lnTo>
                    <a:pt x="1411" y="1411"/>
                  </a:lnTo>
                  <a:lnTo>
                    <a:pt x="1411"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5" name="Google Shape;13275;p26"/>
            <p:cNvSpPr/>
            <p:nvPr/>
          </p:nvSpPr>
          <p:spPr>
            <a:xfrm>
              <a:off x="662309" y="933849"/>
              <a:ext cx="176630" cy="174647"/>
            </a:xfrm>
            <a:custGeom>
              <a:avLst/>
              <a:gdLst/>
              <a:ahLst/>
              <a:cxnLst/>
              <a:rect l="l" t="t" r="r" b="b"/>
              <a:pathLst>
                <a:path w="1427" h="1411" extrusionOk="0">
                  <a:moveTo>
                    <a:pt x="0" y="0"/>
                  </a:moveTo>
                  <a:lnTo>
                    <a:pt x="0" y="1411"/>
                  </a:lnTo>
                  <a:lnTo>
                    <a:pt x="1426" y="1411"/>
                  </a:lnTo>
                  <a:lnTo>
                    <a:pt x="142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6" name="Google Shape;13276;p26"/>
            <p:cNvSpPr/>
            <p:nvPr/>
          </p:nvSpPr>
          <p:spPr>
            <a:xfrm>
              <a:off x="838815" y="933849"/>
              <a:ext cx="174774" cy="174647"/>
            </a:xfrm>
            <a:custGeom>
              <a:avLst/>
              <a:gdLst/>
              <a:ahLst/>
              <a:cxnLst/>
              <a:rect l="l" t="t" r="r" b="b"/>
              <a:pathLst>
                <a:path w="1412" h="1411" extrusionOk="0">
                  <a:moveTo>
                    <a:pt x="0" y="0"/>
                  </a:moveTo>
                  <a:lnTo>
                    <a:pt x="0" y="1411"/>
                  </a:lnTo>
                  <a:lnTo>
                    <a:pt x="1411" y="1411"/>
                  </a:lnTo>
                  <a:lnTo>
                    <a:pt x="1411"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7" name="Google Shape;13277;p26"/>
            <p:cNvSpPr/>
            <p:nvPr/>
          </p:nvSpPr>
          <p:spPr>
            <a:xfrm>
              <a:off x="1013466" y="759203"/>
              <a:ext cx="174650" cy="174770"/>
            </a:xfrm>
            <a:custGeom>
              <a:avLst/>
              <a:gdLst/>
              <a:ahLst/>
              <a:cxnLst/>
              <a:rect l="l" t="t" r="r" b="b"/>
              <a:pathLst>
                <a:path w="1411" h="1412" extrusionOk="0">
                  <a:moveTo>
                    <a:pt x="0" y="1"/>
                  </a:moveTo>
                  <a:lnTo>
                    <a:pt x="0" y="1411"/>
                  </a:lnTo>
                  <a:lnTo>
                    <a:pt x="1411" y="1411"/>
                  </a:lnTo>
                  <a:lnTo>
                    <a:pt x="14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8" name="Google Shape;13278;p26"/>
            <p:cNvSpPr/>
            <p:nvPr/>
          </p:nvSpPr>
          <p:spPr>
            <a:xfrm>
              <a:off x="1013466" y="933849"/>
              <a:ext cx="174650" cy="174647"/>
            </a:xfrm>
            <a:custGeom>
              <a:avLst/>
              <a:gdLst/>
              <a:ahLst/>
              <a:cxnLst/>
              <a:rect l="l" t="t" r="r" b="b"/>
              <a:pathLst>
                <a:path w="1411" h="1411" extrusionOk="0">
                  <a:moveTo>
                    <a:pt x="0" y="0"/>
                  </a:moveTo>
                  <a:lnTo>
                    <a:pt x="0" y="1411"/>
                  </a:lnTo>
                  <a:lnTo>
                    <a:pt x="1411" y="1411"/>
                  </a:lnTo>
                  <a:lnTo>
                    <a:pt x="1411"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9" name="Google Shape;13279;p26"/>
            <p:cNvSpPr/>
            <p:nvPr/>
          </p:nvSpPr>
          <p:spPr>
            <a:xfrm>
              <a:off x="662309" y="671941"/>
              <a:ext cx="87387" cy="87385"/>
            </a:xfrm>
            <a:custGeom>
              <a:avLst/>
              <a:gdLst/>
              <a:ahLst/>
              <a:cxnLst/>
              <a:rect l="l" t="t" r="r" b="b"/>
              <a:pathLst>
                <a:path w="706" h="706" extrusionOk="0">
                  <a:moveTo>
                    <a:pt x="0" y="0"/>
                  </a:moveTo>
                  <a:lnTo>
                    <a:pt x="0" y="706"/>
                  </a:lnTo>
                  <a:lnTo>
                    <a:pt x="705" y="706"/>
                  </a:lnTo>
                  <a:lnTo>
                    <a:pt x="705"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0" name="Google Shape;13280;p26"/>
            <p:cNvSpPr/>
            <p:nvPr/>
          </p:nvSpPr>
          <p:spPr>
            <a:xfrm>
              <a:off x="968782" y="714644"/>
              <a:ext cx="87387" cy="87385"/>
            </a:xfrm>
            <a:custGeom>
              <a:avLst/>
              <a:gdLst/>
              <a:ahLst/>
              <a:cxnLst/>
              <a:rect l="l" t="t" r="r" b="b"/>
              <a:pathLst>
                <a:path w="706" h="706" extrusionOk="0">
                  <a:moveTo>
                    <a:pt x="1" y="0"/>
                  </a:moveTo>
                  <a:lnTo>
                    <a:pt x="1" y="705"/>
                  </a:lnTo>
                  <a:lnTo>
                    <a:pt x="706" y="705"/>
                  </a:lnTo>
                  <a:lnTo>
                    <a:pt x="706"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281" name="Google Shape;13281;p26"/>
          <p:cNvGrpSpPr/>
          <p:nvPr/>
        </p:nvGrpSpPr>
        <p:grpSpPr>
          <a:xfrm>
            <a:off x="-390468" y="2047819"/>
            <a:ext cx="1049633" cy="523940"/>
            <a:chOff x="138482" y="584556"/>
            <a:chExt cx="1049633" cy="523940"/>
          </a:xfrm>
        </p:grpSpPr>
        <p:sp>
          <p:nvSpPr>
            <p:cNvPr id="13282" name="Google Shape;13282;p26"/>
            <p:cNvSpPr/>
            <p:nvPr/>
          </p:nvSpPr>
          <p:spPr>
            <a:xfrm>
              <a:off x="487659" y="584556"/>
              <a:ext cx="174774" cy="174770"/>
            </a:xfrm>
            <a:custGeom>
              <a:avLst/>
              <a:gdLst/>
              <a:ahLst/>
              <a:cxnLst/>
              <a:rect l="l" t="t" r="r" b="b"/>
              <a:pathLst>
                <a:path w="1412" h="1412" extrusionOk="0">
                  <a:moveTo>
                    <a:pt x="0" y="1"/>
                  </a:moveTo>
                  <a:lnTo>
                    <a:pt x="0" y="1412"/>
                  </a:lnTo>
                  <a:lnTo>
                    <a:pt x="1411" y="1412"/>
                  </a:lnTo>
                  <a:lnTo>
                    <a:pt x="14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3" name="Google Shape;13283;p26"/>
            <p:cNvSpPr/>
            <p:nvPr/>
          </p:nvSpPr>
          <p:spPr>
            <a:xfrm>
              <a:off x="662309" y="584556"/>
              <a:ext cx="176630" cy="174770"/>
            </a:xfrm>
            <a:custGeom>
              <a:avLst/>
              <a:gdLst/>
              <a:ahLst/>
              <a:cxnLst/>
              <a:rect l="l" t="t" r="r" b="b"/>
              <a:pathLst>
                <a:path w="1427" h="1412" extrusionOk="0">
                  <a:moveTo>
                    <a:pt x="0" y="1"/>
                  </a:moveTo>
                  <a:lnTo>
                    <a:pt x="0" y="1412"/>
                  </a:lnTo>
                  <a:lnTo>
                    <a:pt x="1426" y="1412"/>
                  </a:lnTo>
                  <a:lnTo>
                    <a:pt x="142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4" name="Google Shape;13284;p26"/>
            <p:cNvSpPr/>
            <p:nvPr/>
          </p:nvSpPr>
          <p:spPr>
            <a:xfrm>
              <a:off x="313009" y="759203"/>
              <a:ext cx="174774" cy="174770"/>
            </a:xfrm>
            <a:custGeom>
              <a:avLst/>
              <a:gdLst/>
              <a:ahLst/>
              <a:cxnLst/>
              <a:rect l="l" t="t" r="r" b="b"/>
              <a:pathLst>
                <a:path w="1412" h="1412" extrusionOk="0">
                  <a:moveTo>
                    <a:pt x="1" y="1"/>
                  </a:moveTo>
                  <a:lnTo>
                    <a:pt x="1" y="1411"/>
                  </a:lnTo>
                  <a:lnTo>
                    <a:pt x="1411" y="1411"/>
                  </a:lnTo>
                  <a:lnTo>
                    <a:pt x="1411" y="1"/>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5" name="Google Shape;13285;p26"/>
            <p:cNvSpPr/>
            <p:nvPr/>
          </p:nvSpPr>
          <p:spPr>
            <a:xfrm>
              <a:off x="487659" y="759203"/>
              <a:ext cx="174774" cy="174770"/>
            </a:xfrm>
            <a:custGeom>
              <a:avLst/>
              <a:gdLst/>
              <a:ahLst/>
              <a:cxnLst/>
              <a:rect l="l" t="t" r="r" b="b"/>
              <a:pathLst>
                <a:path w="1412" h="1412" extrusionOk="0">
                  <a:moveTo>
                    <a:pt x="0" y="1"/>
                  </a:moveTo>
                  <a:lnTo>
                    <a:pt x="0" y="1411"/>
                  </a:lnTo>
                  <a:lnTo>
                    <a:pt x="1411" y="1411"/>
                  </a:lnTo>
                  <a:lnTo>
                    <a:pt x="14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6" name="Google Shape;13286;p26"/>
            <p:cNvSpPr/>
            <p:nvPr/>
          </p:nvSpPr>
          <p:spPr>
            <a:xfrm>
              <a:off x="662309" y="759203"/>
              <a:ext cx="176630" cy="174770"/>
            </a:xfrm>
            <a:custGeom>
              <a:avLst/>
              <a:gdLst/>
              <a:ahLst/>
              <a:cxnLst/>
              <a:rect l="l" t="t" r="r" b="b"/>
              <a:pathLst>
                <a:path w="1427" h="1412" extrusionOk="0">
                  <a:moveTo>
                    <a:pt x="0" y="1"/>
                  </a:moveTo>
                  <a:lnTo>
                    <a:pt x="0" y="1411"/>
                  </a:lnTo>
                  <a:lnTo>
                    <a:pt x="1426" y="1411"/>
                  </a:lnTo>
                  <a:lnTo>
                    <a:pt x="142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7" name="Google Shape;13287;p26"/>
            <p:cNvSpPr/>
            <p:nvPr/>
          </p:nvSpPr>
          <p:spPr>
            <a:xfrm>
              <a:off x="838815" y="759203"/>
              <a:ext cx="174774" cy="174770"/>
            </a:xfrm>
            <a:custGeom>
              <a:avLst/>
              <a:gdLst/>
              <a:ahLst/>
              <a:cxnLst/>
              <a:rect l="l" t="t" r="r" b="b"/>
              <a:pathLst>
                <a:path w="1412" h="1412" extrusionOk="0">
                  <a:moveTo>
                    <a:pt x="0" y="1"/>
                  </a:moveTo>
                  <a:lnTo>
                    <a:pt x="0" y="1411"/>
                  </a:lnTo>
                  <a:lnTo>
                    <a:pt x="1411" y="1411"/>
                  </a:lnTo>
                  <a:lnTo>
                    <a:pt x="14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8" name="Google Shape;13288;p26"/>
            <p:cNvSpPr/>
            <p:nvPr/>
          </p:nvSpPr>
          <p:spPr>
            <a:xfrm>
              <a:off x="138482" y="933849"/>
              <a:ext cx="174650" cy="174647"/>
            </a:xfrm>
            <a:custGeom>
              <a:avLst/>
              <a:gdLst/>
              <a:ahLst/>
              <a:cxnLst/>
              <a:rect l="l" t="t" r="r" b="b"/>
              <a:pathLst>
                <a:path w="1411" h="1411" extrusionOk="0">
                  <a:moveTo>
                    <a:pt x="0" y="0"/>
                  </a:moveTo>
                  <a:lnTo>
                    <a:pt x="0" y="1411"/>
                  </a:lnTo>
                  <a:lnTo>
                    <a:pt x="1411" y="1411"/>
                  </a:lnTo>
                  <a:lnTo>
                    <a:pt x="1411"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9" name="Google Shape;13289;p26"/>
            <p:cNvSpPr/>
            <p:nvPr/>
          </p:nvSpPr>
          <p:spPr>
            <a:xfrm>
              <a:off x="313009" y="933849"/>
              <a:ext cx="174774" cy="174647"/>
            </a:xfrm>
            <a:custGeom>
              <a:avLst/>
              <a:gdLst/>
              <a:ahLst/>
              <a:cxnLst/>
              <a:rect l="l" t="t" r="r" b="b"/>
              <a:pathLst>
                <a:path w="1412" h="1411" extrusionOk="0">
                  <a:moveTo>
                    <a:pt x="1" y="0"/>
                  </a:moveTo>
                  <a:lnTo>
                    <a:pt x="1" y="1411"/>
                  </a:lnTo>
                  <a:lnTo>
                    <a:pt x="1411" y="1411"/>
                  </a:lnTo>
                  <a:lnTo>
                    <a:pt x="14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0" name="Google Shape;13290;p26"/>
            <p:cNvSpPr/>
            <p:nvPr/>
          </p:nvSpPr>
          <p:spPr>
            <a:xfrm>
              <a:off x="487659" y="933849"/>
              <a:ext cx="174774" cy="174647"/>
            </a:xfrm>
            <a:custGeom>
              <a:avLst/>
              <a:gdLst/>
              <a:ahLst/>
              <a:cxnLst/>
              <a:rect l="l" t="t" r="r" b="b"/>
              <a:pathLst>
                <a:path w="1412" h="1411" extrusionOk="0">
                  <a:moveTo>
                    <a:pt x="0" y="0"/>
                  </a:moveTo>
                  <a:lnTo>
                    <a:pt x="0" y="1411"/>
                  </a:lnTo>
                  <a:lnTo>
                    <a:pt x="1411" y="1411"/>
                  </a:lnTo>
                  <a:lnTo>
                    <a:pt x="1411"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1" name="Google Shape;13291;p26"/>
            <p:cNvSpPr/>
            <p:nvPr/>
          </p:nvSpPr>
          <p:spPr>
            <a:xfrm>
              <a:off x="662309" y="933849"/>
              <a:ext cx="176630" cy="174647"/>
            </a:xfrm>
            <a:custGeom>
              <a:avLst/>
              <a:gdLst/>
              <a:ahLst/>
              <a:cxnLst/>
              <a:rect l="l" t="t" r="r" b="b"/>
              <a:pathLst>
                <a:path w="1427" h="1411" extrusionOk="0">
                  <a:moveTo>
                    <a:pt x="0" y="0"/>
                  </a:moveTo>
                  <a:lnTo>
                    <a:pt x="0" y="1411"/>
                  </a:lnTo>
                  <a:lnTo>
                    <a:pt x="1426" y="1411"/>
                  </a:lnTo>
                  <a:lnTo>
                    <a:pt x="142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2" name="Google Shape;13292;p26"/>
            <p:cNvSpPr/>
            <p:nvPr/>
          </p:nvSpPr>
          <p:spPr>
            <a:xfrm>
              <a:off x="838815" y="933849"/>
              <a:ext cx="174774" cy="174647"/>
            </a:xfrm>
            <a:custGeom>
              <a:avLst/>
              <a:gdLst/>
              <a:ahLst/>
              <a:cxnLst/>
              <a:rect l="l" t="t" r="r" b="b"/>
              <a:pathLst>
                <a:path w="1412" h="1411" extrusionOk="0">
                  <a:moveTo>
                    <a:pt x="0" y="0"/>
                  </a:moveTo>
                  <a:lnTo>
                    <a:pt x="0" y="1411"/>
                  </a:lnTo>
                  <a:lnTo>
                    <a:pt x="1411" y="1411"/>
                  </a:lnTo>
                  <a:lnTo>
                    <a:pt x="1411"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3" name="Google Shape;13293;p26"/>
            <p:cNvSpPr/>
            <p:nvPr/>
          </p:nvSpPr>
          <p:spPr>
            <a:xfrm>
              <a:off x="1013466" y="759203"/>
              <a:ext cx="174650" cy="174770"/>
            </a:xfrm>
            <a:custGeom>
              <a:avLst/>
              <a:gdLst/>
              <a:ahLst/>
              <a:cxnLst/>
              <a:rect l="l" t="t" r="r" b="b"/>
              <a:pathLst>
                <a:path w="1411" h="1412" extrusionOk="0">
                  <a:moveTo>
                    <a:pt x="0" y="1"/>
                  </a:moveTo>
                  <a:lnTo>
                    <a:pt x="0" y="1411"/>
                  </a:lnTo>
                  <a:lnTo>
                    <a:pt x="1411" y="1411"/>
                  </a:lnTo>
                  <a:lnTo>
                    <a:pt x="1411" y="1"/>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4" name="Google Shape;13294;p26"/>
            <p:cNvSpPr/>
            <p:nvPr/>
          </p:nvSpPr>
          <p:spPr>
            <a:xfrm>
              <a:off x="1013466" y="933849"/>
              <a:ext cx="174650" cy="174647"/>
            </a:xfrm>
            <a:custGeom>
              <a:avLst/>
              <a:gdLst/>
              <a:ahLst/>
              <a:cxnLst/>
              <a:rect l="l" t="t" r="r" b="b"/>
              <a:pathLst>
                <a:path w="1411" h="1411" extrusionOk="0">
                  <a:moveTo>
                    <a:pt x="0" y="0"/>
                  </a:moveTo>
                  <a:lnTo>
                    <a:pt x="0" y="1411"/>
                  </a:lnTo>
                  <a:lnTo>
                    <a:pt x="1411" y="1411"/>
                  </a:lnTo>
                  <a:lnTo>
                    <a:pt x="14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5" name="Google Shape;13295;p26"/>
            <p:cNvSpPr/>
            <p:nvPr/>
          </p:nvSpPr>
          <p:spPr>
            <a:xfrm>
              <a:off x="662309" y="671941"/>
              <a:ext cx="87387" cy="87385"/>
            </a:xfrm>
            <a:custGeom>
              <a:avLst/>
              <a:gdLst/>
              <a:ahLst/>
              <a:cxnLst/>
              <a:rect l="l" t="t" r="r" b="b"/>
              <a:pathLst>
                <a:path w="706" h="706" extrusionOk="0">
                  <a:moveTo>
                    <a:pt x="0" y="0"/>
                  </a:moveTo>
                  <a:lnTo>
                    <a:pt x="0" y="706"/>
                  </a:lnTo>
                  <a:lnTo>
                    <a:pt x="705" y="706"/>
                  </a:lnTo>
                  <a:lnTo>
                    <a:pt x="705"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6" name="Google Shape;13296;p26"/>
            <p:cNvSpPr/>
            <p:nvPr/>
          </p:nvSpPr>
          <p:spPr>
            <a:xfrm>
              <a:off x="968782" y="714644"/>
              <a:ext cx="87387" cy="87385"/>
            </a:xfrm>
            <a:custGeom>
              <a:avLst/>
              <a:gdLst/>
              <a:ahLst/>
              <a:cxnLst/>
              <a:rect l="l" t="t" r="r" b="b"/>
              <a:pathLst>
                <a:path w="706" h="706" extrusionOk="0">
                  <a:moveTo>
                    <a:pt x="1" y="0"/>
                  </a:moveTo>
                  <a:lnTo>
                    <a:pt x="1" y="705"/>
                  </a:lnTo>
                  <a:lnTo>
                    <a:pt x="706" y="705"/>
                  </a:lnTo>
                  <a:lnTo>
                    <a:pt x="70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9405208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113"/>
        <p:cNvGrpSpPr/>
        <p:nvPr/>
      </p:nvGrpSpPr>
      <p:grpSpPr>
        <a:xfrm>
          <a:off x="0" y="0"/>
          <a:ext cx="0" cy="0"/>
          <a:chOff x="0" y="0"/>
          <a:chExt cx="0" cy="0"/>
        </a:xfrm>
      </p:grpSpPr>
      <p:grpSp>
        <p:nvGrpSpPr>
          <p:cNvPr id="1114" name="Google Shape;1114;p4"/>
          <p:cNvGrpSpPr/>
          <p:nvPr/>
        </p:nvGrpSpPr>
        <p:grpSpPr>
          <a:xfrm>
            <a:off x="8424007" y="696381"/>
            <a:ext cx="1049633" cy="523940"/>
            <a:chOff x="138482" y="584556"/>
            <a:chExt cx="1049633" cy="523940"/>
          </a:xfrm>
        </p:grpSpPr>
        <p:sp>
          <p:nvSpPr>
            <p:cNvPr id="1115" name="Google Shape;1115;p4"/>
            <p:cNvSpPr/>
            <p:nvPr/>
          </p:nvSpPr>
          <p:spPr>
            <a:xfrm>
              <a:off x="487659" y="584556"/>
              <a:ext cx="174774" cy="174770"/>
            </a:xfrm>
            <a:custGeom>
              <a:avLst/>
              <a:gdLst/>
              <a:ahLst/>
              <a:cxnLst/>
              <a:rect l="l" t="t" r="r" b="b"/>
              <a:pathLst>
                <a:path w="1412" h="1412" extrusionOk="0">
                  <a:moveTo>
                    <a:pt x="0" y="1"/>
                  </a:moveTo>
                  <a:lnTo>
                    <a:pt x="0" y="1412"/>
                  </a:lnTo>
                  <a:lnTo>
                    <a:pt x="1411" y="1412"/>
                  </a:lnTo>
                  <a:lnTo>
                    <a:pt x="14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4"/>
            <p:cNvSpPr/>
            <p:nvPr/>
          </p:nvSpPr>
          <p:spPr>
            <a:xfrm>
              <a:off x="662309" y="584556"/>
              <a:ext cx="176630" cy="174770"/>
            </a:xfrm>
            <a:custGeom>
              <a:avLst/>
              <a:gdLst/>
              <a:ahLst/>
              <a:cxnLst/>
              <a:rect l="l" t="t" r="r" b="b"/>
              <a:pathLst>
                <a:path w="1427" h="1412" extrusionOk="0">
                  <a:moveTo>
                    <a:pt x="0" y="1"/>
                  </a:moveTo>
                  <a:lnTo>
                    <a:pt x="0" y="1412"/>
                  </a:lnTo>
                  <a:lnTo>
                    <a:pt x="1426" y="1412"/>
                  </a:lnTo>
                  <a:lnTo>
                    <a:pt x="142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4"/>
            <p:cNvSpPr/>
            <p:nvPr/>
          </p:nvSpPr>
          <p:spPr>
            <a:xfrm>
              <a:off x="313009" y="759203"/>
              <a:ext cx="174774" cy="174770"/>
            </a:xfrm>
            <a:custGeom>
              <a:avLst/>
              <a:gdLst/>
              <a:ahLst/>
              <a:cxnLst/>
              <a:rect l="l" t="t" r="r" b="b"/>
              <a:pathLst>
                <a:path w="1412" h="1412" extrusionOk="0">
                  <a:moveTo>
                    <a:pt x="1" y="1"/>
                  </a:moveTo>
                  <a:lnTo>
                    <a:pt x="1" y="1411"/>
                  </a:lnTo>
                  <a:lnTo>
                    <a:pt x="1411" y="1411"/>
                  </a:lnTo>
                  <a:lnTo>
                    <a:pt x="1411" y="1"/>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4"/>
            <p:cNvSpPr/>
            <p:nvPr/>
          </p:nvSpPr>
          <p:spPr>
            <a:xfrm>
              <a:off x="487659" y="759203"/>
              <a:ext cx="174774" cy="174770"/>
            </a:xfrm>
            <a:custGeom>
              <a:avLst/>
              <a:gdLst/>
              <a:ahLst/>
              <a:cxnLst/>
              <a:rect l="l" t="t" r="r" b="b"/>
              <a:pathLst>
                <a:path w="1412" h="1412" extrusionOk="0">
                  <a:moveTo>
                    <a:pt x="0" y="1"/>
                  </a:moveTo>
                  <a:lnTo>
                    <a:pt x="0" y="1411"/>
                  </a:lnTo>
                  <a:lnTo>
                    <a:pt x="1411" y="1411"/>
                  </a:lnTo>
                  <a:lnTo>
                    <a:pt x="14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4"/>
            <p:cNvSpPr/>
            <p:nvPr/>
          </p:nvSpPr>
          <p:spPr>
            <a:xfrm>
              <a:off x="662309" y="759203"/>
              <a:ext cx="176630" cy="174770"/>
            </a:xfrm>
            <a:custGeom>
              <a:avLst/>
              <a:gdLst/>
              <a:ahLst/>
              <a:cxnLst/>
              <a:rect l="l" t="t" r="r" b="b"/>
              <a:pathLst>
                <a:path w="1427" h="1412" extrusionOk="0">
                  <a:moveTo>
                    <a:pt x="0" y="1"/>
                  </a:moveTo>
                  <a:lnTo>
                    <a:pt x="0" y="1411"/>
                  </a:lnTo>
                  <a:lnTo>
                    <a:pt x="1426" y="1411"/>
                  </a:lnTo>
                  <a:lnTo>
                    <a:pt x="142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4"/>
            <p:cNvSpPr/>
            <p:nvPr/>
          </p:nvSpPr>
          <p:spPr>
            <a:xfrm>
              <a:off x="838815" y="759203"/>
              <a:ext cx="174774" cy="174770"/>
            </a:xfrm>
            <a:custGeom>
              <a:avLst/>
              <a:gdLst/>
              <a:ahLst/>
              <a:cxnLst/>
              <a:rect l="l" t="t" r="r" b="b"/>
              <a:pathLst>
                <a:path w="1412" h="1412" extrusionOk="0">
                  <a:moveTo>
                    <a:pt x="0" y="1"/>
                  </a:moveTo>
                  <a:lnTo>
                    <a:pt x="0" y="1411"/>
                  </a:lnTo>
                  <a:lnTo>
                    <a:pt x="1411" y="1411"/>
                  </a:lnTo>
                  <a:lnTo>
                    <a:pt x="14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4"/>
            <p:cNvSpPr/>
            <p:nvPr/>
          </p:nvSpPr>
          <p:spPr>
            <a:xfrm>
              <a:off x="138482" y="933849"/>
              <a:ext cx="174650" cy="174647"/>
            </a:xfrm>
            <a:custGeom>
              <a:avLst/>
              <a:gdLst/>
              <a:ahLst/>
              <a:cxnLst/>
              <a:rect l="l" t="t" r="r" b="b"/>
              <a:pathLst>
                <a:path w="1411" h="1411" extrusionOk="0">
                  <a:moveTo>
                    <a:pt x="0" y="0"/>
                  </a:moveTo>
                  <a:lnTo>
                    <a:pt x="0" y="1411"/>
                  </a:lnTo>
                  <a:lnTo>
                    <a:pt x="1411" y="1411"/>
                  </a:lnTo>
                  <a:lnTo>
                    <a:pt x="1411"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4"/>
            <p:cNvSpPr/>
            <p:nvPr/>
          </p:nvSpPr>
          <p:spPr>
            <a:xfrm>
              <a:off x="313009" y="933849"/>
              <a:ext cx="174774" cy="174647"/>
            </a:xfrm>
            <a:custGeom>
              <a:avLst/>
              <a:gdLst/>
              <a:ahLst/>
              <a:cxnLst/>
              <a:rect l="l" t="t" r="r" b="b"/>
              <a:pathLst>
                <a:path w="1412" h="1411" extrusionOk="0">
                  <a:moveTo>
                    <a:pt x="1" y="0"/>
                  </a:moveTo>
                  <a:lnTo>
                    <a:pt x="1" y="1411"/>
                  </a:lnTo>
                  <a:lnTo>
                    <a:pt x="1411" y="1411"/>
                  </a:lnTo>
                  <a:lnTo>
                    <a:pt x="14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4"/>
            <p:cNvSpPr/>
            <p:nvPr/>
          </p:nvSpPr>
          <p:spPr>
            <a:xfrm>
              <a:off x="487659" y="933849"/>
              <a:ext cx="174774" cy="174647"/>
            </a:xfrm>
            <a:custGeom>
              <a:avLst/>
              <a:gdLst/>
              <a:ahLst/>
              <a:cxnLst/>
              <a:rect l="l" t="t" r="r" b="b"/>
              <a:pathLst>
                <a:path w="1412" h="1411" extrusionOk="0">
                  <a:moveTo>
                    <a:pt x="0" y="0"/>
                  </a:moveTo>
                  <a:lnTo>
                    <a:pt x="0" y="1411"/>
                  </a:lnTo>
                  <a:lnTo>
                    <a:pt x="1411" y="1411"/>
                  </a:lnTo>
                  <a:lnTo>
                    <a:pt x="1411"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4"/>
            <p:cNvSpPr/>
            <p:nvPr/>
          </p:nvSpPr>
          <p:spPr>
            <a:xfrm>
              <a:off x="662309" y="933849"/>
              <a:ext cx="176630" cy="174647"/>
            </a:xfrm>
            <a:custGeom>
              <a:avLst/>
              <a:gdLst/>
              <a:ahLst/>
              <a:cxnLst/>
              <a:rect l="l" t="t" r="r" b="b"/>
              <a:pathLst>
                <a:path w="1427" h="1411" extrusionOk="0">
                  <a:moveTo>
                    <a:pt x="0" y="0"/>
                  </a:moveTo>
                  <a:lnTo>
                    <a:pt x="0" y="1411"/>
                  </a:lnTo>
                  <a:lnTo>
                    <a:pt x="1426" y="1411"/>
                  </a:lnTo>
                  <a:lnTo>
                    <a:pt x="142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4"/>
            <p:cNvSpPr/>
            <p:nvPr/>
          </p:nvSpPr>
          <p:spPr>
            <a:xfrm>
              <a:off x="838815" y="933849"/>
              <a:ext cx="174774" cy="174647"/>
            </a:xfrm>
            <a:custGeom>
              <a:avLst/>
              <a:gdLst/>
              <a:ahLst/>
              <a:cxnLst/>
              <a:rect l="l" t="t" r="r" b="b"/>
              <a:pathLst>
                <a:path w="1412" h="1411" extrusionOk="0">
                  <a:moveTo>
                    <a:pt x="0" y="0"/>
                  </a:moveTo>
                  <a:lnTo>
                    <a:pt x="0" y="1411"/>
                  </a:lnTo>
                  <a:lnTo>
                    <a:pt x="1411" y="1411"/>
                  </a:lnTo>
                  <a:lnTo>
                    <a:pt x="1411"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4"/>
            <p:cNvSpPr/>
            <p:nvPr/>
          </p:nvSpPr>
          <p:spPr>
            <a:xfrm>
              <a:off x="1013466" y="759203"/>
              <a:ext cx="174650" cy="174770"/>
            </a:xfrm>
            <a:custGeom>
              <a:avLst/>
              <a:gdLst/>
              <a:ahLst/>
              <a:cxnLst/>
              <a:rect l="l" t="t" r="r" b="b"/>
              <a:pathLst>
                <a:path w="1411" h="1412" extrusionOk="0">
                  <a:moveTo>
                    <a:pt x="0" y="1"/>
                  </a:moveTo>
                  <a:lnTo>
                    <a:pt x="0" y="1411"/>
                  </a:lnTo>
                  <a:lnTo>
                    <a:pt x="1411" y="1411"/>
                  </a:lnTo>
                  <a:lnTo>
                    <a:pt x="1411" y="1"/>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4"/>
            <p:cNvSpPr/>
            <p:nvPr/>
          </p:nvSpPr>
          <p:spPr>
            <a:xfrm>
              <a:off x="1013466" y="933849"/>
              <a:ext cx="174650" cy="174647"/>
            </a:xfrm>
            <a:custGeom>
              <a:avLst/>
              <a:gdLst/>
              <a:ahLst/>
              <a:cxnLst/>
              <a:rect l="l" t="t" r="r" b="b"/>
              <a:pathLst>
                <a:path w="1411" h="1411" extrusionOk="0">
                  <a:moveTo>
                    <a:pt x="0" y="0"/>
                  </a:moveTo>
                  <a:lnTo>
                    <a:pt x="0" y="1411"/>
                  </a:lnTo>
                  <a:lnTo>
                    <a:pt x="1411" y="1411"/>
                  </a:lnTo>
                  <a:lnTo>
                    <a:pt x="14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4"/>
            <p:cNvSpPr/>
            <p:nvPr/>
          </p:nvSpPr>
          <p:spPr>
            <a:xfrm>
              <a:off x="662309" y="671941"/>
              <a:ext cx="87387" cy="87385"/>
            </a:xfrm>
            <a:custGeom>
              <a:avLst/>
              <a:gdLst/>
              <a:ahLst/>
              <a:cxnLst/>
              <a:rect l="l" t="t" r="r" b="b"/>
              <a:pathLst>
                <a:path w="706" h="706" extrusionOk="0">
                  <a:moveTo>
                    <a:pt x="0" y="0"/>
                  </a:moveTo>
                  <a:lnTo>
                    <a:pt x="0" y="706"/>
                  </a:lnTo>
                  <a:lnTo>
                    <a:pt x="705" y="706"/>
                  </a:lnTo>
                  <a:lnTo>
                    <a:pt x="705"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4"/>
            <p:cNvSpPr/>
            <p:nvPr/>
          </p:nvSpPr>
          <p:spPr>
            <a:xfrm>
              <a:off x="968782" y="714644"/>
              <a:ext cx="87387" cy="87385"/>
            </a:xfrm>
            <a:custGeom>
              <a:avLst/>
              <a:gdLst/>
              <a:ahLst/>
              <a:cxnLst/>
              <a:rect l="l" t="t" r="r" b="b"/>
              <a:pathLst>
                <a:path w="706" h="706" extrusionOk="0">
                  <a:moveTo>
                    <a:pt x="1" y="0"/>
                  </a:moveTo>
                  <a:lnTo>
                    <a:pt x="1" y="705"/>
                  </a:lnTo>
                  <a:lnTo>
                    <a:pt x="706" y="705"/>
                  </a:lnTo>
                  <a:lnTo>
                    <a:pt x="70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30" name="Google Shape;1130;p4"/>
          <p:cNvGrpSpPr/>
          <p:nvPr/>
        </p:nvGrpSpPr>
        <p:grpSpPr>
          <a:xfrm>
            <a:off x="256301" y="147620"/>
            <a:ext cx="266546" cy="228568"/>
            <a:chOff x="256301" y="147620"/>
            <a:chExt cx="266546" cy="228568"/>
          </a:xfrm>
        </p:grpSpPr>
        <p:sp>
          <p:nvSpPr>
            <p:cNvPr id="1131" name="Google Shape;1131;p4"/>
            <p:cNvSpPr/>
            <p:nvPr/>
          </p:nvSpPr>
          <p:spPr>
            <a:xfrm>
              <a:off x="294309"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4"/>
            <p:cNvSpPr/>
            <p:nvPr/>
          </p:nvSpPr>
          <p:spPr>
            <a:xfrm>
              <a:off x="332318" y="147620"/>
              <a:ext cx="38039" cy="38039"/>
            </a:xfrm>
            <a:custGeom>
              <a:avLst/>
              <a:gdLst/>
              <a:ahLst/>
              <a:cxnLst/>
              <a:rect l="l" t="t" r="r" b="b"/>
              <a:pathLst>
                <a:path w="1255" h="1255" extrusionOk="0">
                  <a:moveTo>
                    <a:pt x="1" y="1"/>
                  </a:moveTo>
                  <a:lnTo>
                    <a:pt x="1" y="1255"/>
                  </a:lnTo>
                  <a:lnTo>
                    <a:pt x="1254" y="1255"/>
                  </a:lnTo>
                  <a:lnTo>
                    <a:pt x="125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4"/>
            <p:cNvSpPr/>
            <p:nvPr/>
          </p:nvSpPr>
          <p:spPr>
            <a:xfrm>
              <a:off x="408821" y="147620"/>
              <a:ext cx="38009" cy="38039"/>
            </a:xfrm>
            <a:custGeom>
              <a:avLst/>
              <a:gdLst/>
              <a:ahLst/>
              <a:cxnLst/>
              <a:rect l="l" t="t" r="r" b="b"/>
              <a:pathLst>
                <a:path w="1254" h="1255" extrusionOk="0">
                  <a:moveTo>
                    <a:pt x="0" y="1"/>
                  </a:moveTo>
                  <a:lnTo>
                    <a:pt x="0" y="1255"/>
                  </a:lnTo>
                  <a:lnTo>
                    <a:pt x="1254" y="1255"/>
                  </a:lnTo>
                  <a:lnTo>
                    <a:pt x="1254"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4"/>
            <p:cNvSpPr/>
            <p:nvPr/>
          </p:nvSpPr>
          <p:spPr>
            <a:xfrm>
              <a:off x="446829" y="147620"/>
              <a:ext cx="38009" cy="38039"/>
            </a:xfrm>
            <a:custGeom>
              <a:avLst/>
              <a:gdLst/>
              <a:ahLst/>
              <a:cxnLst/>
              <a:rect l="l" t="t" r="r" b="b"/>
              <a:pathLst>
                <a:path w="1254" h="1255" extrusionOk="0">
                  <a:moveTo>
                    <a:pt x="0" y="1"/>
                  </a:moveTo>
                  <a:lnTo>
                    <a:pt x="0" y="1255"/>
                  </a:lnTo>
                  <a:lnTo>
                    <a:pt x="1254" y="1255"/>
                  </a:lnTo>
                  <a:lnTo>
                    <a:pt x="1254"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4"/>
            <p:cNvSpPr/>
            <p:nvPr/>
          </p:nvSpPr>
          <p:spPr>
            <a:xfrm>
              <a:off x="256301"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4"/>
            <p:cNvSpPr/>
            <p:nvPr/>
          </p:nvSpPr>
          <p:spPr>
            <a:xfrm>
              <a:off x="294309"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C5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4"/>
            <p:cNvSpPr/>
            <p:nvPr/>
          </p:nvSpPr>
          <p:spPr>
            <a:xfrm>
              <a:off x="332318" y="185628"/>
              <a:ext cx="38039" cy="38039"/>
            </a:xfrm>
            <a:custGeom>
              <a:avLst/>
              <a:gdLst/>
              <a:ahLst/>
              <a:cxnLst/>
              <a:rect l="l" t="t" r="r" b="b"/>
              <a:pathLst>
                <a:path w="1255" h="1255" extrusionOk="0">
                  <a:moveTo>
                    <a:pt x="1" y="1"/>
                  </a:moveTo>
                  <a:lnTo>
                    <a:pt x="1" y="1255"/>
                  </a:lnTo>
                  <a:lnTo>
                    <a:pt x="1254" y="1255"/>
                  </a:lnTo>
                  <a:lnTo>
                    <a:pt x="1254" y="1"/>
                  </a:lnTo>
                  <a:close/>
                </a:path>
              </a:pathLst>
            </a:custGeom>
            <a:solidFill>
              <a:srgbClr val="BE45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4"/>
            <p:cNvSpPr/>
            <p:nvPr/>
          </p:nvSpPr>
          <p:spPr>
            <a:xfrm>
              <a:off x="370327" y="185628"/>
              <a:ext cx="38524" cy="38039"/>
            </a:xfrm>
            <a:custGeom>
              <a:avLst/>
              <a:gdLst/>
              <a:ahLst/>
              <a:cxnLst/>
              <a:rect l="l" t="t" r="r" b="b"/>
              <a:pathLst>
                <a:path w="1271" h="1255" extrusionOk="0">
                  <a:moveTo>
                    <a:pt x="0" y="1"/>
                  </a:moveTo>
                  <a:lnTo>
                    <a:pt x="0" y="1255"/>
                  </a:lnTo>
                  <a:lnTo>
                    <a:pt x="1270" y="1255"/>
                  </a:lnTo>
                  <a:lnTo>
                    <a:pt x="1270" y="1"/>
                  </a:lnTo>
                  <a:close/>
                </a:path>
              </a:pathLst>
            </a:custGeom>
            <a:solidFill>
              <a:srgbClr val="BB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4"/>
            <p:cNvSpPr/>
            <p:nvPr/>
          </p:nvSpPr>
          <p:spPr>
            <a:xfrm>
              <a:off x="408821" y="185628"/>
              <a:ext cx="38009" cy="38039"/>
            </a:xfrm>
            <a:custGeom>
              <a:avLst/>
              <a:gdLst/>
              <a:ahLst/>
              <a:cxnLst/>
              <a:rect l="l" t="t" r="r" b="b"/>
              <a:pathLst>
                <a:path w="1254" h="1255" extrusionOk="0">
                  <a:moveTo>
                    <a:pt x="0" y="1"/>
                  </a:moveTo>
                  <a:lnTo>
                    <a:pt x="0" y="1255"/>
                  </a:lnTo>
                  <a:lnTo>
                    <a:pt x="1254" y="1255"/>
                  </a:lnTo>
                  <a:lnTo>
                    <a:pt x="1254" y="1"/>
                  </a:lnTo>
                  <a:close/>
                </a:path>
              </a:pathLst>
            </a:custGeom>
            <a:solidFill>
              <a:srgbClr val="BB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4"/>
            <p:cNvSpPr/>
            <p:nvPr/>
          </p:nvSpPr>
          <p:spPr>
            <a:xfrm>
              <a:off x="446829" y="185628"/>
              <a:ext cx="38009" cy="38039"/>
            </a:xfrm>
            <a:custGeom>
              <a:avLst/>
              <a:gdLst/>
              <a:ahLst/>
              <a:cxnLst/>
              <a:rect l="l" t="t" r="r" b="b"/>
              <a:pathLst>
                <a:path w="1254" h="1255" extrusionOk="0">
                  <a:moveTo>
                    <a:pt x="0" y="1"/>
                  </a:moveTo>
                  <a:lnTo>
                    <a:pt x="0" y="1255"/>
                  </a:lnTo>
                  <a:lnTo>
                    <a:pt x="1254" y="1255"/>
                  </a:lnTo>
                  <a:lnTo>
                    <a:pt x="1254"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4"/>
            <p:cNvSpPr/>
            <p:nvPr/>
          </p:nvSpPr>
          <p:spPr>
            <a:xfrm>
              <a:off x="484808"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4"/>
            <p:cNvSpPr/>
            <p:nvPr/>
          </p:nvSpPr>
          <p:spPr>
            <a:xfrm>
              <a:off x="256301"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4"/>
            <p:cNvSpPr/>
            <p:nvPr/>
          </p:nvSpPr>
          <p:spPr>
            <a:xfrm>
              <a:off x="294309"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BE45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4"/>
            <p:cNvSpPr/>
            <p:nvPr/>
          </p:nvSpPr>
          <p:spPr>
            <a:xfrm>
              <a:off x="332318" y="223637"/>
              <a:ext cx="38039" cy="38039"/>
            </a:xfrm>
            <a:custGeom>
              <a:avLst/>
              <a:gdLst/>
              <a:ahLst/>
              <a:cxnLst/>
              <a:rect l="l" t="t" r="r" b="b"/>
              <a:pathLst>
                <a:path w="1255" h="1255" extrusionOk="0">
                  <a:moveTo>
                    <a:pt x="1" y="1"/>
                  </a:moveTo>
                  <a:lnTo>
                    <a:pt x="1" y="1255"/>
                  </a:lnTo>
                  <a:lnTo>
                    <a:pt x="1254" y="1255"/>
                  </a:lnTo>
                  <a:lnTo>
                    <a:pt x="1254" y="1"/>
                  </a:lnTo>
                  <a:close/>
                </a:path>
              </a:pathLst>
            </a:custGeom>
            <a:solidFill>
              <a:srgbClr val="BE45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4"/>
            <p:cNvSpPr/>
            <p:nvPr/>
          </p:nvSpPr>
          <p:spPr>
            <a:xfrm>
              <a:off x="370327" y="223637"/>
              <a:ext cx="38524" cy="38039"/>
            </a:xfrm>
            <a:custGeom>
              <a:avLst/>
              <a:gdLst/>
              <a:ahLst/>
              <a:cxnLst/>
              <a:rect l="l" t="t" r="r" b="b"/>
              <a:pathLst>
                <a:path w="1271" h="1255" extrusionOk="0">
                  <a:moveTo>
                    <a:pt x="0" y="1"/>
                  </a:moveTo>
                  <a:lnTo>
                    <a:pt x="0" y="1255"/>
                  </a:lnTo>
                  <a:lnTo>
                    <a:pt x="1270" y="1255"/>
                  </a:lnTo>
                  <a:lnTo>
                    <a:pt x="1270" y="1"/>
                  </a:lnTo>
                  <a:close/>
                </a:path>
              </a:pathLst>
            </a:custGeom>
            <a:solidFill>
              <a:srgbClr val="BB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4"/>
            <p:cNvSpPr/>
            <p:nvPr/>
          </p:nvSpPr>
          <p:spPr>
            <a:xfrm>
              <a:off x="408821" y="223637"/>
              <a:ext cx="38009" cy="38039"/>
            </a:xfrm>
            <a:custGeom>
              <a:avLst/>
              <a:gdLst/>
              <a:ahLst/>
              <a:cxnLst/>
              <a:rect l="l" t="t" r="r" b="b"/>
              <a:pathLst>
                <a:path w="1254" h="1255" extrusionOk="0">
                  <a:moveTo>
                    <a:pt x="0" y="1"/>
                  </a:moveTo>
                  <a:lnTo>
                    <a:pt x="0" y="1255"/>
                  </a:lnTo>
                  <a:lnTo>
                    <a:pt x="1254" y="1255"/>
                  </a:lnTo>
                  <a:lnTo>
                    <a:pt x="1254" y="1"/>
                  </a:lnTo>
                  <a:close/>
                </a:path>
              </a:pathLst>
            </a:custGeom>
            <a:solidFill>
              <a:srgbClr val="BB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4"/>
            <p:cNvSpPr/>
            <p:nvPr/>
          </p:nvSpPr>
          <p:spPr>
            <a:xfrm>
              <a:off x="446829" y="223637"/>
              <a:ext cx="38009" cy="38039"/>
            </a:xfrm>
            <a:custGeom>
              <a:avLst/>
              <a:gdLst/>
              <a:ahLst/>
              <a:cxnLst/>
              <a:rect l="l" t="t" r="r" b="b"/>
              <a:pathLst>
                <a:path w="1254" h="1255" extrusionOk="0">
                  <a:moveTo>
                    <a:pt x="0" y="1"/>
                  </a:moveTo>
                  <a:lnTo>
                    <a:pt x="0" y="1255"/>
                  </a:lnTo>
                  <a:lnTo>
                    <a:pt x="1254" y="1255"/>
                  </a:lnTo>
                  <a:lnTo>
                    <a:pt x="1254"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4"/>
            <p:cNvSpPr/>
            <p:nvPr/>
          </p:nvSpPr>
          <p:spPr>
            <a:xfrm>
              <a:off x="484808"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4"/>
            <p:cNvSpPr/>
            <p:nvPr/>
          </p:nvSpPr>
          <p:spPr>
            <a:xfrm>
              <a:off x="294309"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4"/>
            <p:cNvSpPr/>
            <p:nvPr/>
          </p:nvSpPr>
          <p:spPr>
            <a:xfrm>
              <a:off x="332318" y="261646"/>
              <a:ext cx="38039" cy="38039"/>
            </a:xfrm>
            <a:custGeom>
              <a:avLst/>
              <a:gdLst/>
              <a:ahLst/>
              <a:cxnLst/>
              <a:rect l="l" t="t" r="r" b="b"/>
              <a:pathLst>
                <a:path w="1255" h="1255" extrusionOk="0">
                  <a:moveTo>
                    <a:pt x="1" y="1"/>
                  </a:moveTo>
                  <a:lnTo>
                    <a:pt x="1" y="1254"/>
                  </a:lnTo>
                  <a:lnTo>
                    <a:pt x="1254" y="1254"/>
                  </a:lnTo>
                  <a:lnTo>
                    <a:pt x="1254" y="1"/>
                  </a:lnTo>
                  <a:close/>
                </a:path>
              </a:pathLst>
            </a:custGeom>
            <a:solidFill>
              <a:srgbClr val="BB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4"/>
            <p:cNvSpPr/>
            <p:nvPr/>
          </p:nvSpPr>
          <p:spPr>
            <a:xfrm>
              <a:off x="370327" y="261646"/>
              <a:ext cx="38524" cy="38039"/>
            </a:xfrm>
            <a:custGeom>
              <a:avLst/>
              <a:gdLst/>
              <a:ahLst/>
              <a:cxnLst/>
              <a:rect l="l" t="t" r="r" b="b"/>
              <a:pathLst>
                <a:path w="1271" h="1255" extrusionOk="0">
                  <a:moveTo>
                    <a:pt x="0" y="1"/>
                  </a:moveTo>
                  <a:lnTo>
                    <a:pt x="0" y="1254"/>
                  </a:lnTo>
                  <a:lnTo>
                    <a:pt x="1270" y="1254"/>
                  </a:lnTo>
                  <a:lnTo>
                    <a:pt x="1270" y="1"/>
                  </a:lnTo>
                  <a:close/>
                </a:path>
              </a:pathLst>
            </a:custGeom>
            <a:solidFill>
              <a:srgbClr val="BB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4"/>
            <p:cNvSpPr/>
            <p:nvPr/>
          </p:nvSpPr>
          <p:spPr>
            <a:xfrm>
              <a:off x="408821" y="261646"/>
              <a:ext cx="38009" cy="38039"/>
            </a:xfrm>
            <a:custGeom>
              <a:avLst/>
              <a:gdLst/>
              <a:ahLst/>
              <a:cxnLst/>
              <a:rect l="l" t="t" r="r" b="b"/>
              <a:pathLst>
                <a:path w="1254" h="1255" extrusionOk="0">
                  <a:moveTo>
                    <a:pt x="0" y="1"/>
                  </a:moveTo>
                  <a:lnTo>
                    <a:pt x="0" y="1254"/>
                  </a:lnTo>
                  <a:lnTo>
                    <a:pt x="1254" y="1254"/>
                  </a:lnTo>
                  <a:lnTo>
                    <a:pt x="1254"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4"/>
            <p:cNvSpPr/>
            <p:nvPr/>
          </p:nvSpPr>
          <p:spPr>
            <a:xfrm>
              <a:off x="446829" y="261646"/>
              <a:ext cx="38009" cy="38039"/>
            </a:xfrm>
            <a:custGeom>
              <a:avLst/>
              <a:gdLst/>
              <a:ahLst/>
              <a:cxnLst/>
              <a:rect l="l" t="t" r="r" b="b"/>
              <a:pathLst>
                <a:path w="1254" h="1255" extrusionOk="0">
                  <a:moveTo>
                    <a:pt x="0" y="1"/>
                  </a:moveTo>
                  <a:lnTo>
                    <a:pt x="0" y="1254"/>
                  </a:lnTo>
                  <a:lnTo>
                    <a:pt x="1254" y="1254"/>
                  </a:lnTo>
                  <a:lnTo>
                    <a:pt x="1254"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4"/>
            <p:cNvSpPr/>
            <p:nvPr/>
          </p:nvSpPr>
          <p:spPr>
            <a:xfrm>
              <a:off x="332318" y="299654"/>
              <a:ext cx="38039" cy="38524"/>
            </a:xfrm>
            <a:custGeom>
              <a:avLst/>
              <a:gdLst/>
              <a:ahLst/>
              <a:cxnLst/>
              <a:rect l="l" t="t" r="r" b="b"/>
              <a:pathLst>
                <a:path w="1255" h="1271" extrusionOk="0">
                  <a:moveTo>
                    <a:pt x="1" y="0"/>
                  </a:moveTo>
                  <a:lnTo>
                    <a:pt x="1" y="1270"/>
                  </a:lnTo>
                  <a:lnTo>
                    <a:pt x="1254" y="1270"/>
                  </a:lnTo>
                  <a:lnTo>
                    <a:pt x="1254" y="0"/>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4"/>
            <p:cNvSpPr/>
            <p:nvPr/>
          </p:nvSpPr>
          <p:spPr>
            <a:xfrm>
              <a:off x="370327" y="299654"/>
              <a:ext cx="38524" cy="38524"/>
            </a:xfrm>
            <a:custGeom>
              <a:avLst/>
              <a:gdLst/>
              <a:ahLst/>
              <a:cxnLst/>
              <a:rect l="l" t="t" r="r" b="b"/>
              <a:pathLst>
                <a:path w="1271" h="1271" extrusionOk="0">
                  <a:moveTo>
                    <a:pt x="0" y="0"/>
                  </a:moveTo>
                  <a:lnTo>
                    <a:pt x="0" y="1270"/>
                  </a:lnTo>
                  <a:lnTo>
                    <a:pt x="1270" y="1270"/>
                  </a:lnTo>
                  <a:lnTo>
                    <a:pt x="1270" y="0"/>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4"/>
            <p:cNvSpPr/>
            <p:nvPr/>
          </p:nvSpPr>
          <p:spPr>
            <a:xfrm>
              <a:off x="408821" y="299654"/>
              <a:ext cx="38009" cy="38524"/>
            </a:xfrm>
            <a:custGeom>
              <a:avLst/>
              <a:gdLst/>
              <a:ahLst/>
              <a:cxnLst/>
              <a:rect l="l" t="t" r="r" b="b"/>
              <a:pathLst>
                <a:path w="1254" h="1271" extrusionOk="0">
                  <a:moveTo>
                    <a:pt x="0" y="0"/>
                  </a:moveTo>
                  <a:lnTo>
                    <a:pt x="0" y="1270"/>
                  </a:lnTo>
                  <a:lnTo>
                    <a:pt x="1254" y="1270"/>
                  </a:lnTo>
                  <a:lnTo>
                    <a:pt x="1254" y="0"/>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4"/>
            <p:cNvSpPr/>
            <p:nvPr/>
          </p:nvSpPr>
          <p:spPr>
            <a:xfrm>
              <a:off x="370327" y="338148"/>
              <a:ext cx="38524" cy="38039"/>
            </a:xfrm>
            <a:custGeom>
              <a:avLst/>
              <a:gdLst/>
              <a:ahLst/>
              <a:cxnLst/>
              <a:rect l="l" t="t" r="r" b="b"/>
              <a:pathLst>
                <a:path w="1271" h="1255" extrusionOk="0">
                  <a:moveTo>
                    <a:pt x="0" y="0"/>
                  </a:moveTo>
                  <a:lnTo>
                    <a:pt x="0" y="1254"/>
                  </a:lnTo>
                  <a:lnTo>
                    <a:pt x="1270" y="1254"/>
                  </a:lnTo>
                  <a:lnTo>
                    <a:pt x="1270" y="0"/>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8" name="Google Shape;1158;p4"/>
          <p:cNvGrpSpPr/>
          <p:nvPr/>
        </p:nvGrpSpPr>
        <p:grpSpPr>
          <a:xfrm>
            <a:off x="586498" y="147620"/>
            <a:ext cx="266546" cy="228568"/>
            <a:chOff x="586498" y="147620"/>
            <a:chExt cx="266546" cy="228568"/>
          </a:xfrm>
        </p:grpSpPr>
        <p:sp>
          <p:nvSpPr>
            <p:cNvPr id="1159" name="Google Shape;1159;p4"/>
            <p:cNvSpPr/>
            <p:nvPr/>
          </p:nvSpPr>
          <p:spPr>
            <a:xfrm>
              <a:off x="624961"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4"/>
            <p:cNvSpPr/>
            <p:nvPr/>
          </p:nvSpPr>
          <p:spPr>
            <a:xfrm>
              <a:off x="662970"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4"/>
            <p:cNvSpPr/>
            <p:nvPr/>
          </p:nvSpPr>
          <p:spPr>
            <a:xfrm>
              <a:off x="738987"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4"/>
            <p:cNvSpPr/>
            <p:nvPr/>
          </p:nvSpPr>
          <p:spPr>
            <a:xfrm>
              <a:off x="776996"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4"/>
            <p:cNvSpPr/>
            <p:nvPr/>
          </p:nvSpPr>
          <p:spPr>
            <a:xfrm>
              <a:off x="586498" y="185628"/>
              <a:ext cx="38494" cy="38039"/>
            </a:xfrm>
            <a:custGeom>
              <a:avLst/>
              <a:gdLst/>
              <a:ahLst/>
              <a:cxnLst/>
              <a:rect l="l" t="t" r="r" b="b"/>
              <a:pathLst>
                <a:path w="1270" h="1255" extrusionOk="0">
                  <a:moveTo>
                    <a:pt x="0" y="1"/>
                  </a:moveTo>
                  <a:lnTo>
                    <a:pt x="0" y="1255"/>
                  </a:lnTo>
                  <a:lnTo>
                    <a:pt x="1270" y="1255"/>
                  </a:lnTo>
                  <a:lnTo>
                    <a:pt x="1270"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4"/>
            <p:cNvSpPr/>
            <p:nvPr/>
          </p:nvSpPr>
          <p:spPr>
            <a:xfrm>
              <a:off x="624961"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7C97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4"/>
            <p:cNvSpPr/>
            <p:nvPr/>
          </p:nvSpPr>
          <p:spPr>
            <a:xfrm>
              <a:off x="662970"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617D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4"/>
            <p:cNvSpPr/>
            <p:nvPr/>
          </p:nvSpPr>
          <p:spPr>
            <a:xfrm>
              <a:off x="700979"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4"/>
            <p:cNvSpPr/>
            <p:nvPr/>
          </p:nvSpPr>
          <p:spPr>
            <a:xfrm>
              <a:off x="738987"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4"/>
            <p:cNvSpPr/>
            <p:nvPr/>
          </p:nvSpPr>
          <p:spPr>
            <a:xfrm>
              <a:off x="776996"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4"/>
            <p:cNvSpPr/>
            <p:nvPr/>
          </p:nvSpPr>
          <p:spPr>
            <a:xfrm>
              <a:off x="815005"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4"/>
            <p:cNvSpPr/>
            <p:nvPr/>
          </p:nvSpPr>
          <p:spPr>
            <a:xfrm>
              <a:off x="586498" y="223637"/>
              <a:ext cx="38494" cy="38039"/>
            </a:xfrm>
            <a:custGeom>
              <a:avLst/>
              <a:gdLst/>
              <a:ahLst/>
              <a:cxnLst/>
              <a:rect l="l" t="t" r="r" b="b"/>
              <a:pathLst>
                <a:path w="1270" h="1255" extrusionOk="0">
                  <a:moveTo>
                    <a:pt x="0" y="1"/>
                  </a:moveTo>
                  <a:lnTo>
                    <a:pt x="0" y="1255"/>
                  </a:lnTo>
                  <a:lnTo>
                    <a:pt x="1270" y="1255"/>
                  </a:lnTo>
                  <a:lnTo>
                    <a:pt x="1270"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4"/>
            <p:cNvSpPr/>
            <p:nvPr/>
          </p:nvSpPr>
          <p:spPr>
            <a:xfrm>
              <a:off x="624961"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617D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4"/>
            <p:cNvSpPr/>
            <p:nvPr/>
          </p:nvSpPr>
          <p:spPr>
            <a:xfrm>
              <a:off x="662970"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617D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4"/>
            <p:cNvSpPr/>
            <p:nvPr/>
          </p:nvSpPr>
          <p:spPr>
            <a:xfrm>
              <a:off x="700979"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4"/>
            <p:cNvSpPr/>
            <p:nvPr/>
          </p:nvSpPr>
          <p:spPr>
            <a:xfrm>
              <a:off x="738987"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4"/>
            <p:cNvSpPr/>
            <p:nvPr/>
          </p:nvSpPr>
          <p:spPr>
            <a:xfrm>
              <a:off x="776996"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4"/>
            <p:cNvSpPr/>
            <p:nvPr/>
          </p:nvSpPr>
          <p:spPr>
            <a:xfrm>
              <a:off x="815005"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4"/>
            <p:cNvSpPr/>
            <p:nvPr/>
          </p:nvSpPr>
          <p:spPr>
            <a:xfrm>
              <a:off x="624961"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4"/>
            <p:cNvSpPr/>
            <p:nvPr/>
          </p:nvSpPr>
          <p:spPr>
            <a:xfrm>
              <a:off x="662970"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4"/>
            <p:cNvSpPr/>
            <p:nvPr/>
          </p:nvSpPr>
          <p:spPr>
            <a:xfrm>
              <a:off x="700979"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4"/>
            <p:cNvSpPr/>
            <p:nvPr/>
          </p:nvSpPr>
          <p:spPr>
            <a:xfrm>
              <a:off x="738987"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4"/>
            <p:cNvSpPr/>
            <p:nvPr/>
          </p:nvSpPr>
          <p:spPr>
            <a:xfrm>
              <a:off x="776996"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4"/>
            <p:cNvSpPr/>
            <p:nvPr/>
          </p:nvSpPr>
          <p:spPr>
            <a:xfrm>
              <a:off x="662970" y="299654"/>
              <a:ext cx="38039" cy="38524"/>
            </a:xfrm>
            <a:custGeom>
              <a:avLst/>
              <a:gdLst/>
              <a:ahLst/>
              <a:cxnLst/>
              <a:rect l="l" t="t" r="r" b="b"/>
              <a:pathLst>
                <a:path w="1255" h="1271" extrusionOk="0">
                  <a:moveTo>
                    <a:pt x="1" y="0"/>
                  </a:moveTo>
                  <a:lnTo>
                    <a:pt x="1" y="1270"/>
                  </a:lnTo>
                  <a:lnTo>
                    <a:pt x="1255" y="1270"/>
                  </a:lnTo>
                  <a:lnTo>
                    <a:pt x="12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4"/>
            <p:cNvSpPr/>
            <p:nvPr/>
          </p:nvSpPr>
          <p:spPr>
            <a:xfrm>
              <a:off x="700979" y="299654"/>
              <a:ext cx="38039" cy="38524"/>
            </a:xfrm>
            <a:custGeom>
              <a:avLst/>
              <a:gdLst/>
              <a:ahLst/>
              <a:cxnLst/>
              <a:rect l="l" t="t" r="r" b="b"/>
              <a:pathLst>
                <a:path w="1255" h="1271" extrusionOk="0">
                  <a:moveTo>
                    <a:pt x="1" y="0"/>
                  </a:moveTo>
                  <a:lnTo>
                    <a:pt x="1" y="1270"/>
                  </a:lnTo>
                  <a:lnTo>
                    <a:pt x="1255" y="1270"/>
                  </a:lnTo>
                  <a:lnTo>
                    <a:pt x="12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4"/>
            <p:cNvSpPr/>
            <p:nvPr/>
          </p:nvSpPr>
          <p:spPr>
            <a:xfrm>
              <a:off x="738987" y="299654"/>
              <a:ext cx="38039" cy="38524"/>
            </a:xfrm>
            <a:custGeom>
              <a:avLst/>
              <a:gdLst/>
              <a:ahLst/>
              <a:cxnLst/>
              <a:rect l="l" t="t" r="r" b="b"/>
              <a:pathLst>
                <a:path w="1255" h="1271" extrusionOk="0">
                  <a:moveTo>
                    <a:pt x="1" y="0"/>
                  </a:moveTo>
                  <a:lnTo>
                    <a:pt x="1" y="1270"/>
                  </a:lnTo>
                  <a:lnTo>
                    <a:pt x="1255" y="1270"/>
                  </a:lnTo>
                  <a:lnTo>
                    <a:pt x="12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4"/>
            <p:cNvSpPr/>
            <p:nvPr/>
          </p:nvSpPr>
          <p:spPr>
            <a:xfrm>
              <a:off x="700979" y="338148"/>
              <a:ext cx="38039" cy="38039"/>
            </a:xfrm>
            <a:custGeom>
              <a:avLst/>
              <a:gdLst/>
              <a:ahLst/>
              <a:cxnLst/>
              <a:rect l="l" t="t" r="r" b="b"/>
              <a:pathLst>
                <a:path w="1255" h="1255" extrusionOk="0">
                  <a:moveTo>
                    <a:pt x="1" y="0"/>
                  </a:moveTo>
                  <a:lnTo>
                    <a:pt x="1" y="1254"/>
                  </a:lnTo>
                  <a:lnTo>
                    <a:pt x="1255" y="1254"/>
                  </a:lnTo>
                  <a:lnTo>
                    <a:pt x="12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6" name="Google Shape;1186;p4"/>
          <p:cNvGrpSpPr/>
          <p:nvPr/>
        </p:nvGrpSpPr>
        <p:grpSpPr>
          <a:xfrm>
            <a:off x="916698" y="147620"/>
            <a:ext cx="266546" cy="228568"/>
            <a:chOff x="586498" y="147620"/>
            <a:chExt cx="266546" cy="228568"/>
          </a:xfrm>
        </p:grpSpPr>
        <p:sp>
          <p:nvSpPr>
            <p:cNvPr id="1187" name="Google Shape;1187;p4"/>
            <p:cNvSpPr/>
            <p:nvPr/>
          </p:nvSpPr>
          <p:spPr>
            <a:xfrm>
              <a:off x="624961"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4"/>
            <p:cNvSpPr/>
            <p:nvPr/>
          </p:nvSpPr>
          <p:spPr>
            <a:xfrm>
              <a:off x="662970"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4"/>
            <p:cNvSpPr/>
            <p:nvPr/>
          </p:nvSpPr>
          <p:spPr>
            <a:xfrm>
              <a:off x="738987"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4"/>
            <p:cNvSpPr/>
            <p:nvPr/>
          </p:nvSpPr>
          <p:spPr>
            <a:xfrm>
              <a:off x="776996"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4"/>
            <p:cNvSpPr/>
            <p:nvPr/>
          </p:nvSpPr>
          <p:spPr>
            <a:xfrm>
              <a:off x="586498" y="185628"/>
              <a:ext cx="38494" cy="38039"/>
            </a:xfrm>
            <a:custGeom>
              <a:avLst/>
              <a:gdLst/>
              <a:ahLst/>
              <a:cxnLst/>
              <a:rect l="l" t="t" r="r" b="b"/>
              <a:pathLst>
                <a:path w="1270" h="1255" extrusionOk="0">
                  <a:moveTo>
                    <a:pt x="0" y="1"/>
                  </a:moveTo>
                  <a:lnTo>
                    <a:pt x="0" y="1255"/>
                  </a:lnTo>
                  <a:lnTo>
                    <a:pt x="1270" y="1255"/>
                  </a:lnTo>
                  <a:lnTo>
                    <a:pt x="1270"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4"/>
            <p:cNvSpPr/>
            <p:nvPr/>
          </p:nvSpPr>
          <p:spPr>
            <a:xfrm>
              <a:off x="624961"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7C97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4"/>
            <p:cNvSpPr/>
            <p:nvPr/>
          </p:nvSpPr>
          <p:spPr>
            <a:xfrm>
              <a:off x="662970"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617D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4"/>
            <p:cNvSpPr/>
            <p:nvPr/>
          </p:nvSpPr>
          <p:spPr>
            <a:xfrm>
              <a:off x="700979"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4"/>
            <p:cNvSpPr/>
            <p:nvPr/>
          </p:nvSpPr>
          <p:spPr>
            <a:xfrm>
              <a:off x="738987"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4"/>
            <p:cNvSpPr/>
            <p:nvPr/>
          </p:nvSpPr>
          <p:spPr>
            <a:xfrm>
              <a:off x="776996"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4"/>
            <p:cNvSpPr/>
            <p:nvPr/>
          </p:nvSpPr>
          <p:spPr>
            <a:xfrm>
              <a:off x="815005"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4"/>
            <p:cNvSpPr/>
            <p:nvPr/>
          </p:nvSpPr>
          <p:spPr>
            <a:xfrm>
              <a:off x="586498" y="223637"/>
              <a:ext cx="38494" cy="38039"/>
            </a:xfrm>
            <a:custGeom>
              <a:avLst/>
              <a:gdLst/>
              <a:ahLst/>
              <a:cxnLst/>
              <a:rect l="l" t="t" r="r" b="b"/>
              <a:pathLst>
                <a:path w="1270" h="1255" extrusionOk="0">
                  <a:moveTo>
                    <a:pt x="0" y="1"/>
                  </a:moveTo>
                  <a:lnTo>
                    <a:pt x="0" y="1255"/>
                  </a:lnTo>
                  <a:lnTo>
                    <a:pt x="1270" y="1255"/>
                  </a:lnTo>
                  <a:lnTo>
                    <a:pt x="1270"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4"/>
            <p:cNvSpPr/>
            <p:nvPr/>
          </p:nvSpPr>
          <p:spPr>
            <a:xfrm>
              <a:off x="624961"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617D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4"/>
            <p:cNvSpPr/>
            <p:nvPr/>
          </p:nvSpPr>
          <p:spPr>
            <a:xfrm>
              <a:off x="662970"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617D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4"/>
            <p:cNvSpPr/>
            <p:nvPr/>
          </p:nvSpPr>
          <p:spPr>
            <a:xfrm>
              <a:off x="700979"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4"/>
            <p:cNvSpPr/>
            <p:nvPr/>
          </p:nvSpPr>
          <p:spPr>
            <a:xfrm>
              <a:off x="738987"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4"/>
            <p:cNvSpPr/>
            <p:nvPr/>
          </p:nvSpPr>
          <p:spPr>
            <a:xfrm>
              <a:off x="776996"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4"/>
            <p:cNvSpPr/>
            <p:nvPr/>
          </p:nvSpPr>
          <p:spPr>
            <a:xfrm>
              <a:off x="815005"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4"/>
            <p:cNvSpPr/>
            <p:nvPr/>
          </p:nvSpPr>
          <p:spPr>
            <a:xfrm>
              <a:off x="624961"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4"/>
            <p:cNvSpPr/>
            <p:nvPr/>
          </p:nvSpPr>
          <p:spPr>
            <a:xfrm>
              <a:off x="662970"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4"/>
            <p:cNvSpPr/>
            <p:nvPr/>
          </p:nvSpPr>
          <p:spPr>
            <a:xfrm>
              <a:off x="700979"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4"/>
            <p:cNvSpPr/>
            <p:nvPr/>
          </p:nvSpPr>
          <p:spPr>
            <a:xfrm>
              <a:off x="738987"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4"/>
            <p:cNvSpPr/>
            <p:nvPr/>
          </p:nvSpPr>
          <p:spPr>
            <a:xfrm>
              <a:off x="776996"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4"/>
            <p:cNvSpPr/>
            <p:nvPr/>
          </p:nvSpPr>
          <p:spPr>
            <a:xfrm>
              <a:off x="662970" y="299654"/>
              <a:ext cx="38039" cy="38524"/>
            </a:xfrm>
            <a:custGeom>
              <a:avLst/>
              <a:gdLst/>
              <a:ahLst/>
              <a:cxnLst/>
              <a:rect l="l" t="t" r="r" b="b"/>
              <a:pathLst>
                <a:path w="1255" h="1271" extrusionOk="0">
                  <a:moveTo>
                    <a:pt x="1" y="0"/>
                  </a:moveTo>
                  <a:lnTo>
                    <a:pt x="1" y="1270"/>
                  </a:lnTo>
                  <a:lnTo>
                    <a:pt x="1255" y="1270"/>
                  </a:lnTo>
                  <a:lnTo>
                    <a:pt x="12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4"/>
            <p:cNvSpPr/>
            <p:nvPr/>
          </p:nvSpPr>
          <p:spPr>
            <a:xfrm>
              <a:off x="700979" y="299654"/>
              <a:ext cx="38039" cy="38524"/>
            </a:xfrm>
            <a:custGeom>
              <a:avLst/>
              <a:gdLst/>
              <a:ahLst/>
              <a:cxnLst/>
              <a:rect l="l" t="t" r="r" b="b"/>
              <a:pathLst>
                <a:path w="1255" h="1271" extrusionOk="0">
                  <a:moveTo>
                    <a:pt x="1" y="0"/>
                  </a:moveTo>
                  <a:lnTo>
                    <a:pt x="1" y="1270"/>
                  </a:lnTo>
                  <a:lnTo>
                    <a:pt x="1255" y="1270"/>
                  </a:lnTo>
                  <a:lnTo>
                    <a:pt x="12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4"/>
            <p:cNvSpPr/>
            <p:nvPr/>
          </p:nvSpPr>
          <p:spPr>
            <a:xfrm>
              <a:off x="738987" y="299654"/>
              <a:ext cx="38039" cy="38524"/>
            </a:xfrm>
            <a:custGeom>
              <a:avLst/>
              <a:gdLst/>
              <a:ahLst/>
              <a:cxnLst/>
              <a:rect l="l" t="t" r="r" b="b"/>
              <a:pathLst>
                <a:path w="1255" h="1271" extrusionOk="0">
                  <a:moveTo>
                    <a:pt x="1" y="0"/>
                  </a:moveTo>
                  <a:lnTo>
                    <a:pt x="1" y="1270"/>
                  </a:lnTo>
                  <a:lnTo>
                    <a:pt x="1255" y="1270"/>
                  </a:lnTo>
                  <a:lnTo>
                    <a:pt x="12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4"/>
            <p:cNvSpPr/>
            <p:nvPr/>
          </p:nvSpPr>
          <p:spPr>
            <a:xfrm>
              <a:off x="700979" y="338148"/>
              <a:ext cx="38039" cy="38039"/>
            </a:xfrm>
            <a:custGeom>
              <a:avLst/>
              <a:gdLst/>
              <a:ahLst/>
              <a:cxnLst/>
              <a:rect l="l" t="t" r="r" b="b"/>
              <a:pathLst>
                <a:path w="1255" h="1255" extrusionOk="0">
                  <a:moveTo>
                    <a:pt x="1" y="0"/>
                  </a:moveTo>
                  <a:lnTo>
                    <a:pt x="1" y="1254"/>
                  </a:lnTo>
                  <a:lnTo>
                    <a:pt x="1255" y="1254"/>
                  </a:lnTo>
                  <a:lnTo>
                    <a:pt x="12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4" name="Google Shape;1214;p4"/>
          <p:cNvGrpSpPr/>
          <p:nvPr/>
        </p:nvGrpSpPr>
        <p:grpSpPr>
          <a:xfrm>
            <a:off x="-151417" y="4511474"/>
            <a:ext cx="9446833" cy="1136997"/>
            <a:chOff x="7" y="4511474"/>
            <a:chExt cx="9446833" cy="1136997"/>
          </a:xfrm>
        </p:grpSpPr>
        <p:grpSp>
          <p:nvGrpSpPr>
            <p:cNvPr id="1215" name="Google Shape;1215;p4"/>
            <p:cNvGrpSpPr/>
            <p:nvPr/>
          </p:nvGrpSpPr>
          <p:grpSpPr>
            <a:xfrm>
              <a:off x="7" y="4511474"/>
              <a:ext cx="1049633" cy="1136997"/>
              <a:chOff x="2130300" y="2121375"/>
              <a:chExt cx="212000" cy="229650"/>
            </a:xfrm>
          </p:grpSpPr>
          <p:sp>
            <p:nvSpPr>
              <p:cNvPr id="1216" name="Google Shape;1216;p4"/>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4"/>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4"/>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4"/>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4"/>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4"/>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4"/>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4"/>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4"/>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4"/>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4"/>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4"/>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4"/>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4"/>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4"/>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4"/>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4"/>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4"/>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4"/>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4"/>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4"/>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4"/>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4"/>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4"/>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4"/>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4"/>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4"/>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4"/>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4"/>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4"/>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4"/>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4"/>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4"/>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4"/>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4"/>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4"/>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4"/>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4"/>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4"/>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4"/>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4"/>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4"/>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4"/>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9" name="Google Shape;1259;p4"/>
            <p:cNvGrpSpPr/>
            <p:nvPr/>
          </p:nvGrpSpPr>
          <p:grpSpPr>
            <a:xfrm>
              <a:off x="1049657" y="4511474"/>
              <a:ext cx="1049633" cy="1136997"/>
              <a:chOff x="2130300" y="2121375"/>
              <a:chExt cx="212000" cy="229650"/>
            </a:xfrm>
          </p:grpSpPr>
          <p:sp>
            <p:nvSpPr>
              <p:cNvPr id="1260" name="Google Shape;1260;p4"/>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4"/>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4"/>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4"/>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4"/>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4"/>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4"/>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4"/>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4"/>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4"/>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4"/>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4"/>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4"/>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4"/>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4"/>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4"/>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4"/>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4"/>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4"/>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4"/>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4"/>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4"/>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4"/>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4"/>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4"/>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4"/>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4"/>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4"/>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4"/>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4"/>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4"/>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4"/>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4"/>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4"/>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4"/>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4"/>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4"/>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4"/>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4"/>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4"/>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4"/>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4"/>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4"/>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03" name="Google Shape;1303;p4"/>
            <p:cNvGrpSpPr/>
            <p:nvPr/>
          </p:nvGrpSpPr>
          <p:grpSpPr>
            <a:xfrm>
              <a:off x="2099307" y="4511474"/>
              <a:ext cx="1049633" cy="1136997"/>
              <a:chOff x="2130300" y="2121375"/>
              <a:chExt cx="212000" cy="229650"/>
            </a:xfrm>
          </p:grpSpPr>
          <p:sp>
            <p:nvSpPr>
              <p:cNvPr id="1304" name="Google Shape;1304;p4"/>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4"/>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4"/>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4"/>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4"/>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4"/>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4"/>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4"/>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4"/>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4"/>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4"/>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4"/>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4"/>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4"/>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4"/>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4"/>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4"/>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4"/>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4"/>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4"/>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4"/>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4"/>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4"/>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4"/>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4"/>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4"/>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4"/>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4"/>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4"/>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4"/>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4"/>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4"/>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4"/>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4"/>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4"/>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4"/>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4"/>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4"/>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4"/>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4"/>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4"/>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4"/>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4"/>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7" name="Google Shape;1347;p4"/>
            <p:cNvGrpSpPr/>
            <p:nvPr/>
          </p:nvGrpSpPr>
          <p:grpSpPr>
            <a:xfrm>
              <a:off x="3148957" y="4511474"/>
              <a:ext cx="1049633" cy="1136997"/>
              <a:chOff x="2130300" y="2121375"/>
              <a:chExt cx="212000" cy="229650"/>
            </a:xfrm>
          </p:grpSpPr>
          <p:sp>
            <p:nvSpPr>
              <p:cNvPr id="1348" name="Google Shape;1348;p4"/>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4"/>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4"/>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4"/>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4"/>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4"/>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4"/>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4"/>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4"/>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4"/>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4"/>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4"/>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4"/>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4"/>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4"/>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4"/>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4"/>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4"/>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4"/>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4"/>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4"/>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4"/>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4"/>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4"/>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4"/>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4"/>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4"/>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4"/>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4"/>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4"/>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4"/>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4"/>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4"/>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4"/>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4"/>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4"/>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4"/>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4"/>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4"/>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4"/>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4"/>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4"/>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4"/>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91" name="Google Shape;1391;p4"/>
            <p:cNvGrpSpPr/>
            <p:nvPr/>
          </p:nvGrpSpPr>
          <p:grpSpPr>
            <a:xfrm>
              <a:off x="4198607" y="4511474"/>
              <a:ext cx="1049633" cy="1136997"/>
              <a:chOff x="2130300" y="2121375"/>
              <a:chExt cx="212000" cy="229650"/>
            </a:xfrm>
          </p:grpSpPr>
          <p:sp>
            <p:nvSpPr>
              <p:cNvPr id="1392" name="Google Shape;1392;p4"/>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4"/>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4"/>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4"/>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4"/>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4"/>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4"/>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4"/>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4"/>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4"/>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4"/>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4"/>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4"/>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4"/>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4"/>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4"/>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4"/>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4"/>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4"/>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4"/>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4"/>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4"/>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4"/>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4"/>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4"/>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4"/>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4"/>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4"/>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4"/>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4"/>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4"/>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4"/>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4"/>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4"/>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4"/>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4"/>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4"/>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4"/>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4"/>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4"/>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4"/>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4"/>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4"/>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35" name="Google Shape;1435;p4"/>
            <p:cNvGrpSpPr/>
            <p:nvPr/>
          </p:nvGrpSpPr>
          <p:grpSpPr>
            <a:xfrm>
              <a:off x="5248257" y="4511474"/>
              <a:ext cx="1049633" cy="1136997"/>
              <a:chOff x="2130300" y="2121375"/>
              <a:chExt cx="212000" cy="229650"/>
            </a:xfrm>
          </p:grpSpPr>
          <p:sp>
            <p:nvSpPr>
              <p:cNvPr id="1436" name="Google Shape;1436;p4"/>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4"/>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4"/>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4"/>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4"/>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4"/>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4"/>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4"/>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4"/>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4"/>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4"/>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4"/>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4"/>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4"/>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4"/>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4"/>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4"/>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4"/>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4"/>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4"/>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4"/>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4"/>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4"/>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4"/>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4"/>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4"/>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4"/>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4"/>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4"/>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4"/>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4"/>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4"/>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4"/>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4"/>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4"/>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4"/>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4"/>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4"/>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4"/>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4"/>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4"/>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4"/>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4"/>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79" name="Google Shape;1479;p4"/>
            <p:cNvGrpSpPr/>
            <p:nvPr/>
          </p:nvGrpSpPr>
          <p:grpSpPr>
            <a:xfrm>
              <a:off x="6297907" y="4511474"/>
              <a:ext cx="1049633" cy="1136997"/>
              <a:chOff x="2130300" y="2121375"/>
              <a:chExt cx="212000" cy="229650"/>
            </a:xfrm>
          </p:grpSpPr>
          <p:sp>
            <p:nvSpPr>
              <p:cNvPr id="1480" name="Google Shape;1480;p4"/>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4"/>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4"/>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4"/>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4"/>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4"/>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4"/>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4"/>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4"/>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4"/>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4"/>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4"/>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4"/>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4"/>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4"/>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4"/>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4"/>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4"/>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4"/>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4"/>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4"/>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4"/>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4"/>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4"/>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4"/>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4"/>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4"/>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4"/>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4"/>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4"/>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4"/>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4"/>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4"/>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4"/>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4"/>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4"/>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4"/>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4"/>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4"/>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4"/>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4"/>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4"/>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4"/>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3" name="Google Shape;1523;p4"/>
            <p:cNvGrpSpPr/>
            <p:nvPr/>
          </p:nvGrpSpPr>
          <p:grpSpPr>
            <a:xfrm>
              <a:off x="7347557" y="4511474"/>
              <a:ext cx="1049633" cy="1136997"/>
              <a:chOff x="2130300" y="2121375"/>
              <a:chExt cx="212000" cy="229650"/>
            </a:xfrm>
          </p:grpSpPr>
          <p:sp>
            <p:nvSpPr>
              <p:cNvPr id="1524" name="Google Shape;1524;p4"/>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4"/>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4"/>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4"/>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4"/>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4"/>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4"/>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4"/>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4"/>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4"/>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4"/>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4"/>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4"/>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4"/>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4"/>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4"/>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4"/>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4"/>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4"/>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4"/>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4"/>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4"/>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4"/>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4"/>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4"/>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4"/>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4"/>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4"/>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4"/>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4"/>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4"/>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4"/>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4"/>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4"/>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4"/>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4"/>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4"/>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4"/>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4"/>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4"/>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4"/>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4"/>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4"/>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67" name="Google Shape;1567;p4"/>
            <p:cNvGrpSpPr/>
            <p:nvPr/>
          </p:nvGrpSpPr>
          <p:grpSpPr>
            <a:xfrm>
              <a:off x="8397207" y="4511474"/>
              <a:ext cx="1049633" cy="1136997"/>
              <a:chOff x="2130300" y="2121375"/>
              <a:chExt cx="212000" cy="229650"/>
            </a:xfrm>
          </p:grpSpPr>
          <p:sp>
            <p:nvSpPr>
              <p:cNvPr id="1568" name="Google Shape;1568;p4"/>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4"/>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4"/>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4"/>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4"/>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4"/>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4"/>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4"/>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4"/>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4"/>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4"/>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4"/>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4"/>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4"/>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4"/>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4"/>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4"/>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4"/>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4"/>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4"/>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4"/>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4"/>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4"/>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4"/>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4"/>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4"/>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4"/>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4"/>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4"/>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4"/>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4"/>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4"/>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4"/>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4"/>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4"/>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4"/>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4"/>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4"/>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4"/>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4"/>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4"/>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4"/>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4"/>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611" name="Google Shape;1611;p4"/>
          <p:cNvSpPr txBox="1">
            <a:spLocks noGrp="1"/>
          </p:cNvSpPr>
          <p:nvPr>
            <p:ph type="title"/>
          </p:nvPr>
        </p:nvSpPr>
        <p:spPr>
          <a:xfrm>
            <a:off x="720000" y="445025"/>
            <a:ext cx="7704000" cy="572700"/>
          </a:xfrm>
          <a:prstGeom prst="rect">
            <a:avLst/>
          </a:prstGeom>
        </p:spPr>
        <p:txBody>
          <a:bodyPr spcFirstLastPara="1" wrap="square" lIns="0" tIns="0" rIns="0" bIns="0" anchor="ctr" anchorCtr="0">
            <a:noAutofit/>
          </a:bodyPr>
          <a:lstStyle>
            <a:lvl1pPr lvl="0">
              <a:spcBef>
                <a:spcPts val="0"/>
              </a:spcBef>
              <a:spcAft>
                <a:spcPts val="0"/>
              </a:spcAft>
              <a:buSzPts val="20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612" name="Google Shape;1612;p4"/>
          <p:cNvSpPr txBox="1">
            <a:spLocks noGrp="1"/>
          </p:cNvSpPr>
          <p:nvPr>
            <p:ph type="body" idx="1"/>
          </p:nvPr>
        </p:nvSpPr>
        <p:spPr>
          <a:xfrm>
            <a:off x="720000" y="1017725"/>
            <a:ext cx="7704000" cy="3493800"/>
          </a:xfrm>
          <a:prstGeom prst="rect">
            <a:avLst/>
          </a:prstGeom>
        </p:spPr>
        <p:txBody>
          <a:bodyPr spcFirstLastPara="1" wrap="square" lIns="0" tIns="0" rIns="0" bIns="0" anchor="ctr" anchorCtr="0">
            <a:noAutofit/>
          </a:bodyPr>
          <a:lstStyle>
            <a:lvl1pPr marL="457200" lvl="0" indent="-304800">
              <a:lnSpc>
                <a:spcPct val="100000"/>
              </a:lnSpc>
              <a:spcBef>
                <a:spcPts val="0"/>
              </a:spcBef>
              <a:spcAft>
                <a:spcPts val="0"/>
              </a:spcAft>
              <a:buClr>
                <a:schemeClr val="dk1"/>
              </a:buClr>
              <a:buSzPts val="1200"/>
              <a:buFont typeface="Livvic"/>
              <a:buChar char="●"/>
              <a:defRPr sz="1200"/>
            </a:lvl1pPr>
            <a:lvl2pPr marL="914400" lvl="1" indent="-304800">
              <a:spcBef>
                <a:spcPts val="1600"/>
              </a:spcBef>
              <a:spcAft>
                <a:spcPts val="0"/>
              </a:spcAft>
              <a:buClr>
                <a:srgbClr val="434343"/>
              </a:buClr>
              <a:buSzPts val="1200"/>
              <a:buFont typeface="Roboto Condensed Light"/>
              <a:buChar char="○"/>
              <a:defRPr/>
            </a:lvl2pPr>
            <a:lvl3pPr marL="1371600" lvl="2" indent="-304800">
              <a:spcBef>
                <a:spcPts val="1600"/>
              </a:spcBef>
              <a:spcAft>
                <a:spcPts val="0"/>
              </a:spcAft>
              <a:buClr>
                <a:srgbClr val="434343"/>
              </a:buClr>
              <a:buSzPts val="1200"/>
              <a:buFont typeface="Roboto Condensed Light"/>
              <a:buChar char="■"/>
              <a:defRPr/>
            </a:lvl3pPr>
            <a:lvl4pPr marL="1828800" lvl="3" indent="-304800">
              <a:spcBef>
                <a:spcPts val="1600"/>
              </a:spcBef>
              <a:spcAft>
                <a:spcPts val="0"/>
              </a:spcAft>
              <a:buClr>
                <a:srgbClr val="434343"/>
              </a:buClr>
              <a:buSzPts val="1200"/>
              <a:buFont typeface="Roboto Condensed Light"/>
              <a:buChar char="●"/>
              <a:defRPr/>
            </a:lvl4pPr>
            <a:lvl5pPr marL="2286000" lvl="4" indent="-304800">
              <a:spcBef>
                <a:spcPts val="1600"/>
              </a:spcBef>
              <a:spcAft>
                <a:spcPts val="0"/>
              </a:spcAft>
              <a:buClr>
                <a:srgbClr val="434343"/>
              </a:buClr>
              <a:buSzPts val="1200"/>
              <a:buFont typeface="Roboto Condensed Light"/>
              <a:buChar char="○"/>
              <a:defRPr/>
            </a:lvl5pPr>
            <a:lvl6pPr marL="2743200" lvl="5" indent="-304800">
              <a:spcBef>
                <a:spcPts val="1600"/>
              </a:spcBef>
              <a:spcAft>
                <a:spcPts val="0"/>
              </a:spcAft>
              <a:buClr>
                <a:srgbClr val="434343"/>
              </a:buClr>
              <a:buSzPts val="1200"/>
              <a:buFont typeface="Roboto Condensed Light"/>
              <a:buChar char="■"/>
              <a:defRPr/>
            </a:lvl6pPr>
            <a:lvl7pPr marL="3200400" lvl="6" indent="-304800">
              <a:spcBef>
                <a:spcPts val="1600"/>
              </a:spcBef>
              <a:spcAft>
                <a:spcPts val="0"/>
              </a:spcAft>
              <a:buClr>
                <a:srgbClr val="434343"/>
              </a:buClr>
              <a:buSzPts val="1200"/>
              <a:buFont typeface="Roboto Condensed Light"/>
              <a:buChar char="●"/>
              <a:defRPr/>
            </a:lvl7pPr>
            <a:lvl8pPr marL="3657600" lvl="7" indent="-304800">
              <a:spcBef>
                <a:spcPts val="1600"/>
              </a:spcBef>
              <a:spcAft>
                <a:spcPts val="0"/>
              </a:spcAft>
              <a:buClr>
                <a:srgbClr val="434343"/>
              </a:buClr>
              <a:buSzPts val="1200"/>
              <a:buFont typeface="Roboto Condensed Light"/>
              <a:buChar char="○"/>
              <a:defRPr/>
            </a:lvl8pPr>
            <a:lvl9pPr marL="4114800" lvl="8" indent="-304800">
              <a:spcBef>
                <a:spcPts val="1600"/>
              </a:spcBef>
              <a:spcAft>
                <a:spcPts val="1600"/>
              </a:spcAft>
              <a:buClr>
                <a:srgbClr val="434343"/>
              </a:buClr>
              <a:buSzPts val="1200"/>
              <a:buFont typeface="Roboto Condensed Light"/>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133"/>
        <p:cNvGrpSpPr/>
        <p:nvPr/>
      </p:nvGrpSpPr>
      <p:grpSpPr>
        <a:xfrm>
          <a:off x="0" y="0"/>
          <a:ext cx="0" cy="0"/>
          <a:chOff x="0" y="0"/>
          <a:chExt cx="0" cy="0"/>
        </a:xfrm>
      </p:grpSpPr>
      <p:grpSp>
        <p:nvGrpSpPr>
          <p:cNvPr id="2134" name="Google Shape;2134;p6"/>
          <p:cNvGrpSpPr/>
          <p:nvPr/>
        </p:nvGrpSpPr>
        <p:grpSpPr>
          <a:xfrm>
            <a:off x="8581282" y="539994"/>
            <a:ext cx="1049633" cy="523940"/>
            <a:chOff x="138482" y="584556"/>
            <a:chExt cx="1049633" cy="523940"/>
          </a:xfrm>
        </p:grpSpPr>
        <p:sp>
          <p:nvSpPr>
            <p:cNvPr id="2135" name="Google Shape;2135;p6"/>
            <p:cNvSpPr/>
            <p:nvPr/>
          </p:nvSpPr>
          <p:spPr>
            <a:xfrm>
              <a:off x="487659" y="584556"/>
              <a:ext cx="174774" cy="174770"/>
            </a:xfrm>
            <a:custGeom>
              <a:avLst/>
              <a:gdLst/>
              <a:ahLst/>
              <a:cxnLst/>
              <a:rect l="l" t="t" r="r" b="b"/>
              <a:pathLst>
                <a:path w="1412" h="1412" extrusionOk="0">
                  <a:moveTo>
                    <a:pt x="0" y="1"/>
                  </a:moveTo>
                  <a:lnTo>
                    <a:pt x="0" y="1412"/>
                  </a:lnTo>
                  <a:lnTo>
                    <a:pt x="1411" y="1412"/>
                  </a:lnTo>
                  <a:lnTo>
                    <a:pt x="14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6" name="Google Shape;2136;p6"/>
            <p:cNvSpPr/>
            <p:nvPr/>
          </p:nvSpPr>
          <p:spPr>
            <a:xfrm>
              <a:off x="662309" y="584556"/>
              <a:ext cx="176630" cy="174770"/>
            </a:xfrm>
            <a:custGeom>
              <a:avLst/>
              <a:gdLst/>
              <a:ahLst/>
              <a:cxnLst/>
              <a:rect l="l" t="t" r="r" b="b"/>
              <a:pathLst>
                <a:path w="1427" h="1412" extrusionOk="0">
                  <a:moveTo>
                    <a:pt x="0" y="1"/>
                  </a:moveTo>
                  <a:lnTo>
                    <a:pt x="0" y="1412"/>
                  </a:lnTo>
                  <a:lnTo>
                    <a:pt x="1426" y="1412"/>
                  </a:lnTo>
                  <a:lnTo>
                    <a:pt x="142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7" name="Google Shape;2137;p6"/>
            <p:cNvSpPr/>
            <p:nvPr/>
          </p:nvSpPr>
          <p:spPr>
            <a:xfrm>
              <a:off x="313009" y="759203"/>
              <a:ext cx="174774" cy="174770"/>
            </a:xfrm>
            <a:custGeom>
              <a:avLst/>
              <a:gdLst/>
              <a:ahLst/>
              <a:cxnLst/>
              <a:rect l="l" t="t" r="r" b="b"/>
              <a:pathLst>
                <a:path w="1412" h="1412" extrusionOk="0">
                  <a:moveTo>
                    <a:pt x="1" y="1"/>
                  </a:moveTo>
                  <a:lnTo>
                    <a:pt x="1" y="1411"/>
                  </a:lnTo>
                  <a:lnTo>
                    <a:pt x="1411" y="1411"/>
                  </a:lnTo>
                  <a:lnTo>
                    <a:pt x="1411" y="1"/>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8" name="Google Shape;2138;p6"/>
            <p:cNvSpPr/>
            <p:nvPr/>
          </p:nvSpPr>
          <p:spPr>
            <a:xfrm>
              <a:off x="487659" y="759203"/>
              <a:ext cx="174774" cy="174770"/>
            </a:xfrm>
            <a:custGeom>
              <a:avLst/>
              <a:gdLst/>
              <a:ahLst/>
              <a:cxnLst/>
              <a:rect l="l" t="t" r="r" b="b"/>
              <a:pathLst>
                <a:path w="1412" h="1412" extrusionOk="0">
                  <a:moveTo>
                    <a:pt x="0" y="1"/>
                  </a:moveTo>
                  <a:lnTo>
                    <a:pt x="0" y="1411"/>
                  </a:lnTo>
                  <a:lnTo>
                    <a:pt x="1411" y="1411"/>
                  </a:lnTo>
                  <a:lnTo>
                    <a:pt x="14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9" name="Google Shape;2139;p6"/>
            <p:cNvSpPr/>
            <p:nvPr/>
          </p:nvSpPr>
          <p:spPr>
            <a:xfrm>
              <a:off x="662309" y="759203"/>
              <a:ext cx="176630" cy="174770"/>
            </a:xfrm>
            <a:custGeom>
              <a:avLst/>
              <a:gdLst/>
              <a:ahLst/>
              <a:cxnLst/>
              <a:rect l="l" t="t" r="r" b="b"/>
              <a:pathLst>
                <a:path w="1427" h="1412" extrusionOk="0">
                  <a:moveTo>
                    <a:pt x="0" y="1"/>
                  </a:moveTo>
                  <a:lnTo>
                    <a:pt x="0" y="1411"/>
                  </a:lnTo>
                  <a:lnTo>
                    <a:pt x="1426" y="1411"/>
                  </a:lnTo>
                  <a:lnTo>
                    <a:pt x="142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0" name="Google Shape;2140;p6"/>
            <p:cNvSpPr/>
            <p:nvPr/>
          </p:nvSpPr>
          <p:spPr>
            <a:xfrm>
              <a:off x="838815" y="759203"/>
              <a:ext cx="174774" cy="174770"/>
            </a:xfrm>
            <a:custGeom>
              <a:avLst/>
              <a:gdLst/>
              <a:ahLst/>
              <a:cxnLst/>
              <a:rect l="l" t="t" r="r" b="b"/>
              <a:pathLst>
                <a:path w="1412" h="1412" extrusionOk="0">
                  <a:moveTo>
                    <a:pt x="0" y="1"/>
                  </a:moveTo>
                  <a:lnTo>
                    <a:pt x="0" y="1411"/>
                  </a:lnTo>
                  <a:lnTo>
                    <a:pt x="1411" y="1411"/>
                  </a:lnTo>
                  <a:lnTo>
                    <a:pt x="14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1" name="Google Shape;2141;p6"/>
            <p:cNvSpPr/>
            <p:nvPr/>
          </p:nvSpPr>
          <p:spPr>
            <a:xfrm>
              <a:off x="138482" y="933849"/>
              <a:ext cx="174650" cy="174647"/>
            </a:xfrm>
            <a:custGeom>
              <a:avLst/>
              <a:gdLst/>
              <a:ahLst/>
              <a:cxnLst/>
              <a:rect l="l" t="t" r="r" b="b"/>
              <a:pathLst>
                <a:path w="1411" h="1411" extrusionOk="0">
                  <a:moveTo>
                    <a:pt x="0" y="0"/>
                  </a:moveTo>
                  <a:lnTo>
                    <a:pt x="0" y="1411"/>
                  </a:lnTo>
                  <a:lnTo>
                    <a:pt x="1411" y="1411"/>
                  </a:lnTo>
                  <a:lnTo>
                    <a:pt x="1411"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2" name="Google Shape;2142;p6"/>
            <p:cNvSpPr/>
            <p:nvPr/>
          </p:nvSpPr>
          <p:spPr>
            <a:xfrm>
              <a:off x="313009" y="933849"/>
              <a:ext cx="174774" cy="174647"/>
            </a:xfrm>
            <a:custGeom>
              <a:avLst/>
              <a:gdLst/>
              <a:ahLst/>
              <a:cxnLst/>
              <a:rect l="l" t="t" r="r" b="b"/>
              <a:pathLst>
                <a:path w="1412" h="1411" extrusionOk="0">
                  <a:moveTo>
                    <a:pt x="1" y="0"/>
                  </a:moveTo>
                  <a:lnTo>
                    <a:pt x="1" y="1411"/>
                  </a:lnTo>
                  <a:lnTo>
                    <a:pt x="1411" y="1411"/>
                  </a:lnTo>
                  <a:lnTo>
                    <a:pt x="14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3" name="Google Shape;2143;p6"/>
            <p:cNvSpPr/>
            <p:nvPr/>
          </p:nvSpPr>
          <p:spPr>
            <a:xfrm>
              <a:off x="487659" y="933849"/>
              <a:ext cx="174774" cy="174647"/>
            </a:xfrm>
            <a:custGeom>
              <a:avLst/>
              <a:gdLst/>
              <a:ahLst/>
              <a:cxnLst/>
              <a:rect l="l" t="t" r="r" b="b"/>
              <a:pathLst>
                <a:path w="1412" h="1411" extrusionOk="0">
                  <a:moveTo>
                    <a:pt x="0" y="0"/>
                  </a:moveTo>
                  <a:lnTo>
                    <a:pt x="0" y="1411"/>
                  </a:lnTo>
                  <a:lnTo>
                    <a:pt x="1411" y="1411"/>
                  </a:lnTo>
                  <a:lnTo>
                    <a:pt x="1411"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4" name="Google Shape;2144;p6"/>
            <p:cNvSpPr/>
            <p:nvPr/>
          </p:nvSpPr>
          <p:spPr>
            <a:xfrm>
              <a:off x="662309" y="933849"/>
              <a:ext cx="176630" cy="174647"/>
            </a:xfrm>
            <a:custGeom>
              <a:avLst/>
              <a:gdLst/>
              <a:ahLst/>
              <a:cxnLst/>
              <a:rect l="l" t="t" r="r" b="b"/>
              <a:pathLst>
                <a:path w="1427" h="1411" extrusionOk="0">
                  <a:moveTo>
                    <a:pt x="0" y="0"/>
                  </a:moveTo>
                  <a:lnTo>
                    <a:pt x="0" y="1411"/>
                  </a:lnTo>
                  <a:lnTo>
                    <a:pt x="1426" y="1411"/>
                  </a:lnTo>
                  <a:lnTo>
                    <a:pt x="142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5" name="Google Shape;2145;p6"/>
            <p:cNvSpPr/>
            <p:nvPr/>
          </p:nvSpPr>
          <p:spPr>
            <a:xfrm>
              <a:off x="838815" y="933849"/>
              <a:ext cx="174774" cy="174647"/>
            </a:xfrm>
            <a:custGeom>
              <a:avLst/>
              <a:gdLst/>
              <a:ahLst/>
              <a:cxnLst/>
              <a:rect l="l" t="t" r="r" b="b"/>
              <a:pathLst>
                <a:path w="1412" h="1411" extrusionOk="0">
                  <a:moveTo>
                    <a:pt x="0" y="0"/>
                  </a:moveTo>
                  <a:lnTo>
                    <a:pt x="0" y="1411"/>
                  </a:lnTo>
                  <a:lnTo>
                    <a:pt x="1411" y="1411"/>
                  </a:lnTo>
                  <a:lnTo>
                    <a:pt x="1411"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6" name="Google Shape;2146;p6"/>
            <p:cNvSpPr/>
            <p:nvPr/>
          </p:nvSpPr>
          <p:spPr>
            <a:xfrm>
              <a:off x="1013466" y="759203"/>
              <a:ext cx="174650" cy="174770"/>
            </a:xfrm>
            <a:custGeom>
              <a:avLst/>
              <a:gdLst/>
              <a:ahLst/>
              <a:cxnLst/>
              <a:rect l="l" t="t" r="r" b="b"/>
              <a:pathLst>
                <a:path w="1411" h="1412" extrusionOk="0">
                  <a:moveTo>
                    <a:pt x="0" y="1"/>
                  </a:moveTo>
                  <a:lnTo>
                    <a:pt x="0" y="1411"/>
                  </a:lnTo>
                  <a:lnTo>
                    <a:pt x="1411" y="1411"/>
                  </a:lnTo>
                  <a:lnTo>
                    <a:pt x="14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7" name="Google Shape;2147;p6"/>
            <p:cNvSpPr/>
            <p:nvPr/>
          </p:nvSpPr>
          <p:spPr>
            <a:xfrm>
              <a:off x="1013466" y="933849"/>
              <a:ext cx="174650" cy="174647"/>
            </a:xfrm>
            <a:custGeom>
              <a:avLst/>
              <a:gdLst/>
              <a:ahLst/>
              <a:cxnLst/>
              <a:rect l="l" t="t" r="r" b="b"/>
              <a:pathLst>
                <a:path w="1411" h="1411" extrusionOk="0">
                  <a:moveTo>
                    <a:pt x="0" y="0"/>
                  </a:moveTo>
                  <a:lnTo>
                    <a:pt x="0" y="1411"/>
                  </a:lnTo>
                  <a:lnTo>
                    <a:pt x="1411" y="1411"/>
                  </a:lnTo>
                  <a:lnTo>
                    <a:pt x="1411"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8" name="Google Shape;2148;p6"/>
            <p:cNvSpPr/>
            <p:nvPr/>
          </p:nvSpPr>
          <p:spPr>
            <a:xfrm>
              <a:off x="662309" y="671941"/>
              <a:ext cx="87387" cy="87385"/>
            </a:xfrm>
            <a:custGeom>
              <a:avLst/>
              <a:gdLst/>
              <a:ahLst/>
              <a:cxnLst/>
              <a:rect l="l" t="t" r="r" b="b"/>
              <a:pathLst>
                <a:path w="706" h="706" extrusionOk="0">
                  <a:moveTo>
                    <a:pt x="0" y="0"/>
                  </a:moveTo>
                  <a:lnTo>
                    <a:pt x="0" y="706"/>
                  </a:lnTo>
                  <a:lnTo>
                    <a:pt x="705" y="706"/>
                  </a:lnTo>
                  <a:lnTo>
                    <a:pt x="705"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9" name="Google Shape;2149;p6"/>
            <p:cNvSpPr/>
            <p:nvPr/>
          </p:nvSpPr>
          <p:spPr>
            <a:xfrm>
              <a:off x="968782" y="714644"/>
              <a:ext cx="87387" cy="87385"/>
            </a:xfrm>
            <a:custGeom>
              <a:avLst/>
              <a:gdLst/>
              <a:ahLst/>
              <a:cxnLst/>
              <a:rect l="l" t="t" r="r" b="b"/>
              <a:pathLst>
                <a:path w="706" h="706" extrusionOk="0">
                  <a:moveTo>
                    <a:pt x="1" y="0"/>
                  </a:moveTo>
                  <a:lnTo>
                    <a:pt x="1" y="705"/>
                  </a:lnTo>
                  <a:lnTo>
                    <a:pt x="706" y="705"/>
                  </a:lnTo>
                  <a:lnTo>
                    <a:pt x="706"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50" name="Google Shape;2150;p6"/>
          <p:cNvGrpSpPr/>
          <p:nvPr/>
        </p:nvGrpSpPr>
        <p:grpSpPr>
          <a:xfrm flipH="1">
            <a:off x="-463618" y="3516531"/>
            <a:ext cx="1049633" cy="523940"/>
            <a:chOff x="138482" y="584556"/>
            <a:chExt cx="1049633" cy="523940"/>
          </a:xfrm>
        </p:grpSpPr>
        <p:sp>
          <p:nvSpPr>
            <p:cNvPr id="2151" name="Google Shape;2151;p6"/>
            <p:cNvSpPr/>
            <p:nvPr/>
          </p:nvSpPr>
          <p:spPr>
            <a:xfrm>
              <a:off x="487659" y="584556"/>
              <a:ext cx="174774" cy="174770"/>
            </a:xfrm>
            <a:custGeom>
              <a:avLst/>
              <a:gdLst/>
              <a:ahLst/>
              <a:cxnLst/>
              <a:rect l="l" t="t" r="r" b="b"/>
              <a:pathLst>
                <a:path w="1412" h="1412" extrusionOk="0">
                  <a:moveTo>
                    <a:pt x="0" y="1"/>
                  </a:moveTo>
                  <a:lnTo>
                    <a:pt x="0" y="1412"/>
                  </a:lnTo>
                  <a:lnTo>
                    <a:pt x="1411" y="1412"/>
                  </a:lnTo>
                  <a:lnTo>
                    <a:pt x="14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2" name="Google Shape;2152;p6"/>
            <p:cNvSpPr/>
            <p:nvPr/>
          </p:nvSpPr>
          <p:spPr>
            <a:xfrm>
              <a:off x="662309" y="584556"/>
              <a:ext cx="176630" cy="174770"/>
            </a:xfrm>
            <a:custGeom>
              <a:avLst/>
              <a:gdLst/>
              <a:ahLst/>
              <a:cxnLst/>
              <a:rect l="l" t="t" r="r" b="b"/>
              <a:pathLst>
                <a:path w="1427" h="1412" extrusionOk="0">
                  <a:moveTo>
                    <a:pt x="0" y="1"/>
                  </a:moveTo>
                  <a:lnTo>
                    <a:pt x="0" y="1412"/>
                  </a:lnTo>
                  <a:lnTo>
                    <a:pt x="1426" y="1412"/>
                  </a:lnTo>
                  <a:lnTo>
                    <a:pt x="142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3" name="Google Shape;2153;p6"/>
            <p:cNvSpPr/>
            <p:nvPr/>
          </p:nvSpPr>
          <p:spPr>
            <a:xfrm>
              <a:off x="313009" y="759203"/>
              <a:ext cx="174774" cy="174770"/>
            </a:xfrm>
            <a:custGeom>
              <a:avLst/>
              <a:gdLst/>
              <a:ahLst/>
              <a:cxnLst/>
              <a:rect l="l" t="t" r="r" b="b"/>
              <a:pathLst>
                <a:path w="1412" h="1412" extrusionOk="0">
                  <a:moveTo>
                    <a:pt x="1" y="1"/>
                  </a:moveTo>
                  <a:lnTo>
                    <a:pt x="1" y="1411"/>
                  </a:lnTo>
                  <a:lnTo>
                    <a:pt x="1411" y="1411"/>
                  </a:lnTo>
                  <a:lnTo>
                    <a:pt x="1411" y="1"/>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4" name="Google Shape;2154;p6"/>
            <p:cNvSpPr/>
            <p:nvPr/>
          </p:nvSpPr>
          <p:spPr>
            <a:xfrm>
              <a:off x="487659" y="759203"/>
              <a:ext cx="174774" cy="174770"/>
            </a:xfrm>
            <a:custGeom>
              <a:avLst/>
              <a:gdLst/>
              <a:ahLst/>
              <a:cxnLst/>
              <a:rect l="l" t="t" r="r" b="b"/>
              <a:pathLst>
                <a:path w="1412" h="1412" extrusionOk="0">
                  <a:moveTo>
                    <a:pt x="0" y="1"/>
                  </a:moveTo>
                  <a:lnTo>
                    <a:pt x="0" y="1411"/>
                  </a:lnTo>
                  <a:lnTo>
                    <a:pt x="1411" y="1411"/>
                  </a:lnTo>
                  <a:lnTo>
                    <a:pt x="14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5" name="Google Shape;2155;p6"/>
            <p:cNvSpPr/>
            <p:nvPr/>
          </p:nvSpPr>
          <p:spPr>
            <a:xfrm>
              <a:off x="662309" y="759203"/>
              <a:ext cx="176630" cy="174770"/>
            </a:xfrm>
            <a:custGeom>
              <a:avLst/>
              <a:gdLst/>
              <a:ahLst/>
              <a:cxnLst/>
              <a:rect l="l" t="t" r="r" b="b"/>
              <a:pathLst>
                <a:path w="1427" h="1412" extrusionOk="0">
                  <a:moveTo>
                    <a:pt x="0" y="1"/>
                  </a:moveTo>
                  <a:lnTo>
                    <a:pt x="0" y="1411"/>
                  </a:lnTo>
                  <a:lnTo>
                    <a:pt x="1426" y="1411"/>
                  </a:lnTo>
                  <a:lnTo>
                    <a:pt x="142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6" name="Google Shape;2156;p6"/>
            <p:cNvSpPr/>
            <p:nvPr/>
          </p:nvSpPr>
          <p:spPr>
            <a:xfrm>
              <a:off x="838815" y="759203"/>
              <a:ext cx="174774" cy="174770"/>
            </a:xfrm>
            <a:custGeom>
              <a:avLst/>
              <a:gdLst/>
              <a:ahLst/>
              <a:cxnLst/>
              <a:rect l="l" t="t" r="r" b="b"/>
              <a:pathLst>
                <a:path w="1412" h="1412" extrusionOk="0">
                  <a:moveTo>
                    <a:pt x="0" y="1"/>
                  </a:moveTo>
                  <a:lnTo>
                    <a:pt x="0" y="1411"/>
                  </a:lnTo>
                  <a:lnTo>
                    <a:pt x="1411" y="1411"/>
                  </a:lnTo>
                  <a:lnTo>
                    <a:pt x="14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7" name="Google Shape;2157;p6"/>
            <p:cNvSpPr/>
            <p:nvPr/>
          </p:nvSpPr>
          <p:spPr>
            <a:xfrm>
              <a:off x="138482" y="933849"/>
              <a:ext cx="174650" cy="174647"/>
            </a:xfrm>
            <a:custGeom>
              <a:avLst/>
              <a:gdLst/>
              <a:ahLst/>
              <a:cxnLst/>
              <a:rect l="l" t="t" r="r" b="b"/>
              <a:pathLst>
                <a:path w="1411" h="1411" extrusionOk="0">
                  <a:moveTo>
                    <a:pt x="0" y="0"/>
                  </a:moveTo>
                  <a:lnTo>
                    <a:pt x="0" y="1411"/>
                  </a:lnTo>
                  <a:lnTo>
                    <a:pt x="1411" y="1411"/>
                  </a:lnTo>
                  <a:lnTo>
                    <a:pt x="1411"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8" name="Google Shape;2158;p6"/>
            <p:cNvSpPr/>
            <p:nvPr/>
          </p:nvSpPr>
          <p:spPr>
            <a:xfrm>
              <a:off x="313009" y="933849"/>
              <a:ext cx="174774" cy="174647"/>
            </a:xfrm>
            <a:custGeom>
              <a:avLst/>
              <a:gdLst/>
              <a:ahLst/>
              <a:cxnLst/>
              <a:rect l="l" t="t" r="r" b="b"/>
              <a:pathLst>
                <a:path w="1412" h="1411" extrusionOk="0">
                  <a:moveTo>
                    <a:pt x="1" y="0"/>
                  </a:moveTo>
                  <a:lnTo>
                    <a:pt x="1" y="1411"/>
                  </a:lnTo>
                  <a:lnTo>
                    <a:pt x="1411" y="1411"/>
                  </a:lnTo>
                  <a:lnTo>
                    <a:pt x="14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9" name="Google Shape;2159;p6"/>
            <p:cNvSpPr/>
            <p:nvPr/>
          </p:nvSpPr>
          <p:spPr>
            <a:xfrm>
              <a:off x="487659" y="933849"/>
              <a:ext cx="174774" cy="174647"/>
            </a:xfrm>
            <a:custGeom>
              <a:avLst/>
              <a:gdLst/>
              <a:ahLst/>
              <a:cxnLst/>
              <a:rect l="l" t="t" r="r" b="b"/>
              <a:pathLst>
                <a:path w="1412" h="1411" extrusionOk="0">
                  <a:moveTo>
                    <a:pt x="0" y="0"/>
                  </a:moveTo>
                  <a:lnTo>
                    <a:pt x="0" y="1411"/>
                  </a:lnTo>
                  <a:lnTo>
                    <a:pt x="1411" y="1411"/>
                  </a:lnTo>
                  <a:lnTo>
                    <a:pt x="1411"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0" name="Google Shape;2160;p6"/>
            <p:cNvSpPr/>
            <p:nvPr/>
          </p:nvSpPr>
          <p:spPr>
            <a:xfrm>
              <a:off x="662309" y="933849"/>
              <a:ext cx="176630" cy="174647"/>
            </a:xfrm>
            <a:custGeom>
              <a:avLst/>
              <a:gdLst/>
              <a:ahLst/>
              <a:cxnLst/>
              <a:rect l="l" t="t" r="r" b="b"/>
              <a:pathLst>
                <a:path w="1427" h="1411" extrusionOk="0">
                  <a:moveTo>
                    <a:pt x="0" y="0"/>
                  </a:moveTo>
                  <a:lnTo>
                    <a:pt x="0" y="1411"/>
                  </a:lnTo>
                  <a:lnTo>
                    <a:pt x="1426" y="1411"/>
                  </a:lnTo>
                  <a:lnTo>
                    <a:pt x="142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1" name="Google Shape;2161;p6"/>
            <p:cNvSpPr/>
            <p:nvPr/>
          </p:nvSpPr>
          <p:spPr>
            <a:xfrm>
              <a:off x="838815" y="933849"/>
              <a:ext cx="174774" cy="174647"/>
            </a:xfrm>
            <a:custGeom>
              <a:avLst/>
              <a:gdLst/>
              <a:ahLst/>
              <a:cxnLst/>
              <a:rect l="l" t="t" r="r" b="b"/>
              <a:pathLst>
                <a:path w="1412" h="1411" extrusionOk="0">
                  <a:moveTo>
                    <a:pt x="0" y="0"/>
                  </a:moveTo>
                  <a:lnTo>
                    <a:pt x="0" y="1411"/>
                  </a:lnTo>
                  <a:lnTo>
                    <a:pt x="1411" y="1411"/>
                  </a:lnTo>
                  <a:lnTo>
                    <a:pt x="1411"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2" name="Google Shape;2162;p6"/>
            <p:cNvSpPr/>
            <p:nvPr/>
          </p:nvSpPr>
          <p:spPr>
            <a:xfrm>
              <a:off x="1013466" y="759203"/>
              <a:ext cx="174650" cy="174770"/>
            </a:xfrm>
            <a:custGeom>
              <a:avLst/>
              <a:gdLst/>
              <a:ahLst/>
              <a:cxnLst/>
              <a:rect l="l" t="t" r="r" b="b"/>
              <a:pathLst>
                <a:path w="1411" h="1412" extrusionOk="0">
                  <a:moveTo>
                    <a:pt x="0" y="1"/>
                  </a:moveTo>
                  <a:lnTo>
                    <a:pt x="0" y="1411"/>
                  </a:lnTo>
                  <a:lnTo>
                    <a:pt x="1411" y="1411"/>
                  </a:lnTo>
                  <a:lnTo>
                    <a:pt x="1411" y="1"/>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3" name="Google Shape;2163;p6"/>
            <p:cNvSpPr/>
            <p:nvPr/>
          </p:nvSpPr>
          <p:spPr>
            <a:xfrm>
              <a:off x="1013466" y="933849"/>
              <a:ext cx="174650" cy="174647"/>
            </a:xfrm>
            <a:custGeom>
              <a:avLst/>
              <a:gdLst/>
              <a:ahLst/>
              <a:cxnLst/>
              <a:rect l="l" t="t" r="r" b="b"/>
              <a:pathLst>
                <a:path w="1411" h="1411" extrusionOk="0">
                  <a:moveTo>
                    <a:pt x="0" y="0"/>
                  </a:moveTo>
                  <a:lnTo>
                    <a:pt x="0" y="1411"/>
                  </a:lnTo>
                  <a:lnTo>
                    <a:pt x="1411" y="1411"/>
                  </a:lnTo>
                  <a:lnTo>
                    <a:pt x="14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4" name="Google Shape;2164;p6"/>
            <p:cNvSpPr/>
            <p:nvPr/>
          </p:nvSpPr>
          <p:spPr>
            <a:xfrm>
              <a:off x="662309" y="671941"/>
              <a:ext cx="87387" cy="87385"/>
            </a:xfrm>
            <a:custGeom>
              <a:avLst/>
              <a:gdLst/>
              <a:ahLst/>
              <a:cxnLst/>
              <a:rect l="l" t="t" r="r" b="b"/>
              <a:pathLst>
                <a:path w="706" h="706" extrusionOk="0">
                  <a:moveTo>
                    <a:pt x="0" y="0"/>
                  </a:moveTo>
                  <a:lnTo>
                    <a:pt x="0" y="706"/>
                  </a:lnTo>
                  <a:lnTo>
                    <a:pt x="705" y="706"/>
                  </a:lnTo>
                  <a:lnTo>
                    <a:pt x="705"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5" name="Google Shape;2165;p6"/>
            <p:cNvSpPr/>
            <p:nvPr/>
          </p:nvSpPr>
          <p:spPr>
            <a:xfrm>
              <a:off x="968782" y="714644"/>
              <a:ext cx="87387" cy="87385"/>
            </a:xfrm>
            <a:custGeom>
              <a:avLst/>
              <a:gdLst/>
              <a:ahLst/>
              <a:cxnLst/>
              <a:rect l="l" t="t" r="r" b="b"/>
              <a:pathLst>
                <a:path w="706" h="706" extrusionOk="0">
                  <a:moveTo>
                    <a:pt x="1" y="0"/>
                  </a:moveTo>
                  <a:lnTo>
                    <a:pt x="1" y="705"/>
                  </a:lnTo>
                  <a:lnTo>
                    <a:pt x="706" y="705"/>
                  </a:lnTo>
                  <a:lnTo>
                    <a:pt x="70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66" name="Google Shape;2166;p6"/>
          <p:cNvGrpSpPr/>
          <p:nvPr/>
        </p:nvGrpSpPr>
        <p:grpSpPr>
          <a:xfrm>
            <a:off x="-151417" y="4511474"/>
            <a:ext cx="9446833" cy="1136997"/>
            <a:chOff x="7" y="4511474"/>
            <a:chExt cx="9446833" cy="1136997"/>
          </a:xfrm>
        </p:grpSpPr>
        <p:grpSp>
          <p:nvGrpSpPr>
            <p:cNvPr id="2167" name="Google Shape;2167;p6"/>
            <p:cNvGrpSpPr/>
            <p:nvPr/>
          </p:nvGrpSpPr>
          <p:grpSpPr>
            <a:xfrm>
              <a:off x="7" y="4511474"/>
              <a:ext cx="1049633" cy="1136997"/>
              <a:chOff x="2130300" y="2121375"/>
              <a:chExt cx="212000" cy="229650"/>
            </a:xfrm>
          </p:grpSpPr>
          <p:sp>
            <p:nvSpPr>
              <p:cNvPr id="2168" name="Google Shape;2168;p6"/>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9" name="Google Shape;2169;p6"/>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0" name="Google Shape;2170;p6"/>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1" name="Google Shape;2171;p6"/>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2" name="Google Shape;2172;p6"/>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3" name="Google Shape;2173;p6"/>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4" name="Google Shape;2174;p6"/>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5" name="Google Shape;2175;p6"/>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6" name="Google Shape;2176;p6"/>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7" name="Google Shape;2177;p6"/>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8" name="Google Shape;2178;p6"/>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9" name="Google Shape;2179;p6"/>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0" name="Google Shape;2180;p6"/>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1" name="Google Shape;2181;p6"/>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2" name="Google Shape;2182;p6"/>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3" name="Google Shape;2183;p6"/>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4" name="Google Shape;2184;p6"/>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5" name="Google Shape;2185;p6"/>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6" name="Google Shape;2186;p6"/>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7" name="Google Shape;2187;p6"/>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8" name="Google Shape;2188;p6"/>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9" name="Google Shape;2189;p6"/>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0" name="Google Shape;2190;p6"/>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1" name="Google Shape;2191;p6"/>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2" name="Google Shape;2192;p6"/>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3" name="Google Shape;2193;p6"/>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4" name="Google Shape;2194;p6"/>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5" name="Google Shape;2195;p6"/>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6" name="Google Shape;2196;p6"/>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7" name="Google Shape;2197;p6"/>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8" name="Google Shape;2198;p6"/>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9" name="Google Shape;2199;p6"/>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0" name="Google Shape;2200;p6"/>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1" name="Google Shape;2201;p6"/>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2" name="Google Shape;2202;p6"/>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3" name="Google Shape;2203;p6"/>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4" name="Google Shape;2204;p6"/>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5" name="Google Shape;2205;p6"/>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6" name="Google Shape;2206;p6"/>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7" name="Google Shape;2207;p6"/>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8" name="Google Shape;2208;p6"/>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9" name="Google Shape;2209;p6"/>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0" name="Google Shape;2210;p6"/>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11" name="Google Shape;2211;p6"/>
            <p:cNvGrpSpPr/>
            <p:nvPr/>
          </p:nvGrpSpPr>
          <p:grpSpPr>
            <a:xfrm>
              <a:off x="1049657" y="4511474"/>
              <a:ext cx="1049633" cy="1136997"/>
              <a:chOff x="2130300" y="2121375"/>
              <a:chExt cx="212000" cy="229650"/>
            </a:xfrm>
          </p:grpSpPr>
          <p:sp>
            <p:nvSpPr>
              <p:cNvPr id="2212" name="Google Shape;2212;p6"/>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3" name="Google Shape;2213;p6"/>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4" name="Google Shape;2214;p6"/>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5" name="Google Shape;2215;p6"/>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6" name="Google Shape;2216;p6"/>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7" name="Google Shape;2217;p6"/>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8" name="Google Shape;2218;p6"/>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9" name="Google Shape;2219;p6"/>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0" name="Google Shape;2220;p6"/>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1" name="Google Shape;2221;p6"/>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2" name="Google Shape;2222;p6"/>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3" name="Google Shape;2223;p6"/>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4" name="Google Shape;2224;p6"/>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5" name="Google Shape;2225;p6"/>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6" name="Google Shape;2226;p6"/>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7" name="Google Shape;2227;p6"/>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8" name="Google Shape;2228;p6"/>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9" name="Google Shape;2229;p6"/>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0" name="Google Shape;2230;p6"/>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1" name="Google Shape;2231;p6"/>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2" name="Google Shape;2232;p6"/>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3" name="Google Shape;2233;p6"/>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4" name="Google Shape;2234;p6"/>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5" name="Google Shape;2235;p6"/>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6" name="Google Shape;2236;p6"/>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7" name="Google Shape;2237;p6"/>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8" name="Google Shape;2238;p6"/>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9" name="Google Shape;2239;p6"/>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0" name="Google Shape;2240;p6"/>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1" name="Google Shape;2241;p6"/>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2" name="Google Shape;2242;p6"/>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3" name="Google Shape;2243;p6"/>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4" name="Google Shape;2244;p6"/>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5" name="Google Shape;2245;p6"/>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6" name="Google Shape;2246;p6"/>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7" name="Google Shape;2247;p6"/>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8" name="Google Shape;2248;p6"/>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9" name="Google Shape;2249;p6"/>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0" name="Google Shape;2250;p6"/>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1" name="Google Shape;2251;p6"/>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2" name="Google Shape;2252;p6"/>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3" name="Google Shape;2253;p6"/>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4" name="Google Shape;2254;p6"/>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55" name="Google Shape;2255;p6"/>
            <p:cNvGrpSpPr/>
            <p:nvPr/>
          </p:nvGrpSpPr>
          <p:grpSpPr>
            <a:xfrm>
              <a:off x="2099307" y="4511474"/>
              <a:ext cx="1049633" cy="1136997"/>
              <a:chOff x="2130300" y="2121375"/>
              <a:chExt cx="212000" cy="229650"/>
            </a:xfrm>
          </p:grpSpPr>
          <p:sp>
            <p:nvSpPr>
              <p:cNvPr id="2256" name="Google Shape;2256;p6"/>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7" name="Google Shape;2257;p6"/>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8" name="Google Shape;2258;p6"/>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9" name="Google Shape;2259;p6"/>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0" name="Google Shape;2260;p6"/>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1" name="Google Shape;2261;p6"/>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2" name="Google Shape;2262;p6"/>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3" name="Google Shape;2263;p6"/>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4" name="Google Shape;2264;p6"/>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5" name="Google Shape;2265;p6"/>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6" name="Google Shape;2266;p6"/>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7" name="Google Shape;2267;p6"/>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8" name="Google Shape;2268;p6"/>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9" name="Google Shape;2269;p6"/>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0" name="Google Shape;2270;p6"/>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1" name="Google Shape;2271;p6"/>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2" name="Google Shape;2272;p6"/>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3" name="Google Shape;2273;p6"/>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4" name="Google Shape;2274;p6"/>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5" name="Google Shape;2275;p6"/>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6" name="Google Shape;2276;p6"/>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7" name="Google Shape;2277;p6"/>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8" name="Google Shape;2278;p6"/>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9" name="Google Shape;2279;p6"/>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0" name="Google Shape;2280;p6"/>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1" name="Google Shape;2281;p6"/>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2" name="Google Shape;2282;p6"/>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3" name="Google Shape;2283;p6"/>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4" name="Google Shape;2284;p6"/>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5" name="Google Shape;2285;p6"/>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6" name="Google Shape;2286;p6"/>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7" name="Google Shape;2287;p6"/>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8" name="Google Shape;2288;p6"/>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9" name="Google Shape;2289;p6"/>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0" name="Google Shape;2290;p6"/>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1" name="Google Shape;2291;p6"/>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2" name="Google Shape;2292;p6"/>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3" name="Google Shape;2293;p6"/>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4" name="Google Shape;2294;p6"/>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5" name="Google Shape;2295;p6"/>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6" name="Google Shape;2296;p6"/>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7" name="Google Shape;2297;p6"/>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8" name="Google Shape;2298;p6"/>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99" name="Google Shape;2299;p6"/>
            <p:cNvGrpSpPr/>
            <p:nvPr/>
          </p:nvGrpSpPr>
          <p:grpSpPr>
            <a:xfrm>
              <a:off x="3148957" y="4511474"/>
              <a:ext cx="1049633" cy="1136997"/>
              <a:chOff x="2130300" y="2121375"/>
              <a:chExt cx="212000" cy="229650"/>
            </a:xfrm>
          </p:grpSpPr>
          <p:sp>
            <p:nvSpPr>
              <p:cNvPr id="2300" name="Google Shape;2300;p6"/>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1" name="Google Shape;2301;p6"/>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2" name="Google Shape;2302;p6"/>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3" name="Google Shape;2303;p6"/>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4" name="Google Shape;2304;p6"/>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5" name="Google Shape;2305;p6"/>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6" name="Google Shape;2306;p6"/>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7" name="Google Shape;2307;p6"/>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8" name="Google Shape;2308;p6"/>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9" name="Google Shape;2309;p6"/>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0" name="Google Shape;2310;p6"/>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1" name="Google Shape;2311;p6"/>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2" name="Google Shape;2312;p6"/>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3" name="Google Shape;2313;p6"/>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4" name="Google Shape;2314;p6"/>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5" name="Google Shape;2315;p6"/>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6" name="Google Shape;2316;p6"/>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7" name="Google Shape;2317;p6"/>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8" name="Google Shape;2318;p6"/>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9" name="Google Shape;2319;p6"/>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0" name="Google Shape;2320;p6"/>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1" name="Google Shape;2321;p6"/>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2" name="Google Shape;2322;p6"/>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3" name="Google Shape;2323;p6"/>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4" name="Google Shape;2324;p6"/>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5" name="Google Shape;2325;p6"/>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6" name="Google Shape;2326;p6"/>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7" name="Google Shape;2327;p6"/>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8" name="Google Shape;2328;p6"/>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9" name="Google Shape;2329;p6"/>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0" name="Google Shape;2330;p6"/>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1" name="Google Shape;2331;p6"/>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2" name="Google Shape;2332;p6"/>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3" name="Google Shape;2333;p6"/>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4" name="Google Shape;2334;p6"/>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5" name="Google Shape;2335;p6"/>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6" name="Google Shape;2336;p6"/>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7" name="Google Shape;2337;p6"/>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8" name="Google Shape;2338;p6"/>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9" name="Google Shape;2339;p6"/>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0" name="Google Shape;2340;p6"/>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1" name="Google Shape;2341;p6"/>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2" name="Google Shape;2342;p6"/>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3" name="Google Shape;2343;p6"/>
            <p:cNvGrpSpPr/>
            <p:nvPr/>
          </p:nvGrpSpPr>
          <p:grpSpPr>
            <a:xfrm>
              <a:off x="4198607" y="4511474"/>
              <a:ext cx="1049633" cy="1136997"/>
              <a:chOff x="2130300" y="2121375"/>
              <a:chExt cx="212000" cy="229650"/>
            </a:xfrm>
          </p:grpSpPr>
          <p:sp>
            <p:nvSpPr>
              <p:cNvPr id="2344" name="Google Shape;2344;p6"/>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5" name="Google Shape;2345;p6"/>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6" name="Google Shape;2346;p6"/>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7" name="Google Shape;2347;p6"/>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8" name="Google Shape;2348;p6"/>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9" name="Google Shape;2349;p6"/>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0" name="Google Shape;2350;p6"/>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1" name="Google Shape;2351;p6"/>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2" name="Google Shape;2352;p6"/>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3" name="Google Shape;2353;p6"/>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4" name="Google Shape;2354;p6"/>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5" name="Google Shape;2355;p6"/>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6" name="Google Shape;2356;p6"/>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7" name="Google Shape;2357;p6"/>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8" name="Google Shape;2358;p6"/>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9" name="Google Shape;2359;p6"/>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0" name="Google Shape;2360;p6"/>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1" name="Google Shape;2361;p6"/>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2" name="Google Shape;2362;p6"/>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3" name="Google Shape;2363;p6"/>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4" name="Google Shape;2364;p6"/>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5" name="Google Shape;2365;p6"/>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6" name="Google Shape;2366;p6"/>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7" name="Google Shape;2367;p6"/>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8" name="Google Shape;2368;p6"/>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9" name="Google Shape;2369;p6"/>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0" name="Google Shape;2370;p6"/>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1" name="Google Shape;2371;p6"/>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2" name="Google Shape;2372;p6"/>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3" name="Google Shape;2373;p6"/>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4" name="Google Shape;2374;p6"/>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5" name="Google Shape;2375;p6"/>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6" name="Google Shape;2376;p6"/>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7" name="Google Shape;2377;p6"/>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8" name="Google Shape;2378;p6"/>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9" name="Google Shape;2379;p6"/>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0" name="Google Shape;2380;p6"/>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1" name="Google Shape;2381;p6"/>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2" name="Google Shape;2382;p6"/>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3" name="Google Shape;2383;p6"/>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4" name="Google Shape;2384;p6"/>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5" name="Google Shape;2385;p6"/>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6" name="Google Shape;2386;p6"/>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87" name="Google Shape;2387;p6"/>
            <p:cNvGrpSpPr/>
            <p:nvPr/>
          </p:nvGrpSpPr>
          <p:grpSpPr>
            <a:xfrm>
              <a:off x="5248257" y="4511474"/>
              <a:ext cx="1049633" cy="1136997"/>
              <a:chOff x="2130300" y="2121375"/>
              <a:chExt cx="212000" cy="229650"/>
            </a:xfrm>
          </p:grpSpPr>
          <p:sp>
            <p:nvSpPr>
              <p:cNvPr id="2388" name="Google Shape;2388;p6"/>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9" name="Google Shape;2389;p6"/>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0" name="Google Shape;2390;p6"/>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1" name="Google Shape;2391;p6"/>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2" name="Google Shape;2392;p6"/>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3" name="Google Shape;2393;p6"/>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4" name="Google Shape;2394;p6"/>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5" name="Google Shape;2395;p6"/>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6" name="Google Shape;2396;p6"/>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7" name="Google Shape;2397;p6"/>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8" name="Google Shape;2398;p6"/>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9" name="Google Shape;2399;p6"/>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0" name="Google Shape;2400;p6"/>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1" name="Google Shape;2401;p6"/>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2" name="Google Shape;2402;p6"/>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3" name="Google Shape;2403;p6"/>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4" name="Google Shape;2404;p6"/>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5" name="Google Shape;2405;p6"/>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6" name="Google Shape;2406;p6"/>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7" name="Google Shape;2407;p6"/>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8" name="Google Shape;2408;p6"/>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9" name="Google Shape;2409;p6"/>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0" name="Google Shape;2410;p6"/>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1" name="Google Shape;2411;p6"/>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2" name="Google Shape;2412;p6"/>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3" name="Google Shape;2413;p6"/>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4" name="Google Shape;2414;p6"/>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5" name="Google Shape;2415;p6"/>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6" name="Google Shape;2416;p6"/>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7" name="Google Shape;2417;p6"/>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8" name="Google Shape;2418;p6"/>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9" name="Google Shape;2419;p6"/>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0" name="Google Shape;2420;p6"/>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1" name="Google Shape;2421;p6"/>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2" name="Google Shape;2422;p6"/>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3" name="Google Shape;2423;p6"/>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4" name="Google Shape;2424;p6"/>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5" name="Google Shape;2425;p6"/>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6" name="Google Shape;2426;p6"/>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7" name="Google Shape;2427;p6"/>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8" name="Google Shape;2428;p6"/>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9" name="Google Shape;2429;p6"/>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0" name="Google Shape;2430;p6"/>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1" name="Google Shape;2431;p6"/>
            <p:cNvGrpSpPr/>
            <p:nvPr/>
          </p:nvGrpSpPr>
          <p:grpSpPr>
            <a:xfrm>
              <a:off x="6297907" y="4511474"/>
              <a:ext cx="1049633" cy="1136997"/>
              <a:chOff x="2130300" y="2121375"/>
              <a:chExt cx="212000" cy="229650"/>
            </a:xfrm>
          </p:grpSpPr>
          <p:sp>
            <p:nvSpPr>
              <p:cNvPr id="2432" name="Google Shape;2432;p6"/>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3" name="Google Shape;2433;p6"/>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4" name="Google Shape;2434;p6"/>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5" name="Google Shape;2435;p6"/>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6" name="Google Shape;2436;p6"/>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7" name="Google Shape;2437;p6"/>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8" name="Google Shape;2438;p6"/>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9" name="Google Shape;2439;p6"/>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0" name="Google Shape;2440;p6"/>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1" name="Google Shape;2441;p6"/>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2" name="Google Shape;2442;p6"/>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3" name="Google Shape;2443;p6"/>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4" name="Google Shape;2444;p6"/>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5" name="Google Shape;2445;p6"/>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6" name="Google Shape;2446;p6"/>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7" name="Google Shape;2447;p6"/>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8" name="Google Shape;2448;p6"/>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9" name="Google Shape;2449;p6"/>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0" name="Google Shape;2450;p6"/>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1" name="Google Shape;2451;p6"/>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2" name="Google Shape;2452;p6"/>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3" name="Google Shape;2453;p6"/>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4" name="Google Shape;2454;p6"/>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5" name="Google Shape;2455;p6"/>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6" name="Google Shape;2456;p6"/>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7" name="Google Shape;2457;p6"/>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8" name="Google Shape;2458;p6"/>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9" name="Google Shape;2459;p6"/>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0" name="Google Shape;2460;p6"/>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1" name="Google Shape;2461;p6"/>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2" name="Google Shape;2462;p6"/>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3" name="Google Shape;2463;p6"/>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4" name="Google Shape;2464;p6"/>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5" name="Google Shape;2465;p6"/>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6" name="Google Shape;2466;p6"/>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7" name="Google Shape;2467;p6"/>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8" name="Google Shape;2468;p6"/>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9" name="Google Shape;2469;p6"/>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0" name="Google Shape;2470;p6"/>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1" name="Google Shape;2471;p6"/>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2" name="Google Shape;2472;p6"/>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3" name="Google Shape;2473;p6"/>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4" name="Google Shape;2474;p6"/>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75" name="Google Shape;2475;p6"/>
            <p:cNvGrpSpPr/>
            <p:nvPr/>
          </p:nvGrpSpPr>
          <p:grpSpPr>
            <a:xfrm>
              <a:off x="7347557" y="4511474"/>
              <a:ext cx="1049633" cy="1136997"/>
              <a:chOff x="2130300" y="2121375"/>
              <a:chExt cx="212000" cy="229650"/>
            </a:xfrm>
          </p:grpSpPr>
          <p:sp>
            <p:nvSpPr>
              <p:cNvPr id="2476" name="Google Shape;2476;p6"/>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7" name="Google Shape;2477;p6"/>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8" name="Google Shape;2478;p6"/>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9" name="Google Shape;2479;p6"/>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0" name="Google Shape;2480;p6"/>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1" name="Google Shape;2481;p6"/>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2" name="Google Shape;2482;p6"/>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3" name="Google Shape;2483;p6"/>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4" name="Google Shape;2484;p6"/>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5" name="Google Shape;2485;p6"/>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6" name="Google Shape;2486;p6"/>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7" name="Google Shape;2487;p6"/>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8" name="Google Shape;2488;p6"/>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9" name="Google Shape;2489;p6"/>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0" name="Google Shape;2490;p6"/>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1" name="Google Shape;2491;p6"/>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2" name="Google Shape;2492;p6"/>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3" name="Google Shape;2493;p6"/>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4" name="Google Shape;2494;p6"/>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5" name="Google Shape;2495;p6"/>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6" name="Google Shape;2496;p6"/>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7" name="Google Shape;2497;p6"/>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8" name="Google Shape;2498;p6"/>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9" name="Google Shape;2499;p6"/>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0" name="Google Shape;2500;p6"/>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1" name="Google Shape;2501;p6"/>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2" name="Google Shape;2502;p6"/>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3" name="Google Shape;2503;p6"/>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4" name="Google Shape;2504;p6"/>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5" name="Google Shape;2505;p6"/>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6" name="Google Shape;2506;p6"/>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7" name="Google Shape;2507;p6"/>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8" name="Google Shape;2508;p6"/>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9" name="Google Shape;2509;p6"/>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0" name="Google Shape;2510;p6"/>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1" name="Google Shape;2511;p6"/>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2" name="Google Shape;2512;p6"/>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3" name="Google Shape;2513;p6"/>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4" name="Google Shape;2514;p6"/>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5" name="Google Shape;2515;p6"/>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6" name="Google Shape;2516;p6"/>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7" name="Google Shape;2517;p6"/>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8" name="Google Shape;2518;p6"/>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19" name="Google Shape;2519;p6"/>
            <p:cNvGrpSpPr/>
            <p:nvPr/>
          </p:nvGrpSpPr>
          <p:grpSpPr>
            <a:xfrm>
              <a:off x="8397207" y="4511474"/>
              <a:ext cx="1049633" cy="1136997"/>
              <a:chOff x="2130300" y="2121375"/>
              <a:chExt cx="212000" cy="229650"/>
            </a:xfrm>
          </p:grpSpPr>
          <p:sp>
            <p:nvSpPr>
              <p:cNvPr id="2520" name="Google Shape;2520;p6"/>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1" name="Google Shape;2521;p6"/>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2" name="Google Shape;2522;p6"/>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3" name="Google Shape;2523;p6"/>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4" name="Google Shape;2524;p6"/>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5" name="Google Shape;2525;p6"/>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6" name="Google Shape;2526;p6"/>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7" name="Google Shape;2527;p6"/>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8" name="Google Shape;2528;p6"/>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9" name="Google Shape;2529;p6"/>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0" name="Google Shape;2530;p6"/>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1" name="Google Shape;2531;p6"/>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2" name="Google Shape;2532;p6"/>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3" name="Google Shape;2533;p6"/>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4" name="Google Shape;2534;p6"/>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5" name="Google Shape;2535;p6"/>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 name="Google Shape;2536;p6"/>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 name="Google Shape;2537;p6"/>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8" name="Google Shape;2538;p6"/>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9" name="Google Shape;2539;p6"/>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0" name="Google Shape;2540;p6"/>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1" name="Google Shape;2541;p6"/>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2" name="Google Shape;2542;p6"/>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3" name="Google Shape;2543;p6"/>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4" name="Google Shape;2544;p6"/>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5" name="Google Shape;2545;p6"/>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6" name="Google Shape;2546;p6"/>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7" name="Google Shape;2547;p6"/>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8" name="Google Shape;2548;p6"/>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9" name="Google Shape;2549;p6"/>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0" name="Google Shape;2550;p6"/>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1" name="Google Shape;2551;p6"/>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2" name="Google Shape;2552;p6"/>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3" name="Google Shape;2553;p6"/>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4" name="Google Shape;2554;p6"/>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5" name="Google Shape;2555;p6"/>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6" name="Google Shape;2556;p6"/>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7" name="Google Shape;2557;p6"/>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8" name="Google Shape;2558;p6"/>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9" name="Google Shape;2559;p6"/>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0" name="Google Shape;2560;p6"/>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1" name="Google Shape;2561;p6"/>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2" name="Google Shape;2562;p6"/>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563" name="Google Shape;2563;p6"/>
          <p:cNvGrpSpPr/>
          <p:nvPr/>
        </p:nvGrpSpPr>
        <p:grpSpPr>
          <a:xfrm>
            <a:off x="256301" y="147620"/>
            <a:ext cx="926943" cy="228568"/>
            <a:chOff x="256301" y="147620"/>
            <a:chExt cx="926943" cy="228568"/>
          </a:xfrm>
        </p:grpSpPr>
        <p:grpSp>
          <p:nvGrpSpPr>
            <p:cNvPr id="2564" name="Google Shape;2564;p6"/>
            <p:cNvGrpSpPr/>
            <p:nvPr/>
          </p:nvGrpSpPr>
          <p:grpSpPr>
            <a:xfrm>
              <a:off x="256301" y="147620"/>
              <a:ext cx="266546" cy="228568"/>
              <a:chOff x="256301" y="147620"/>
              <a:chExt cx="266546" cy="228568"/>
            </a:xfrm>
          </p:grpSpPr>
          <p:sp>
            <p:nvSpPr>
              <p:cNvPr id="2565" name="Google Shape;2565;p6"/>
              <p:cNvSpPr/>
              <p:nvPr/>
            </p:nvSpPr>
            <p:spPr>
              <a:xfrm>
                <a:off x="294309"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6" name="Google Shape;2566;p6"/>
              <p:cNvSpPr/>
              <p:nvPr/>
            </p:nvSpPr>
            <p:spPr>
              <a:xfrm>
                <a:off x="332318" y="147620"/>
                <a:ext cx="38039" cy="38039"/>
              </a:xfrm>
              <a:custGeom>
                <a:avLst/>
                <a:gdLst/>
                <a:ahLst/>
                <a:cxnLst/>
                <a:rect l="l" t="t" r="r" b="b"/>
                <a:pathLst>
                  <a:path w="1255" h="1255" extrusionOk="0">
                    <a:moveTo>
                      <a:pt x="1" y="1"/>
                    </a:moveTo>
                    <a:lnTo>
                      <a:pt x="1" y="1255"/>
                    </a:lnTo>
                    <a:lnTo>
                      <a:pt x="1254" y="1255"/>
                    </a:lnTo>
                    <a:lnTo>
                      <a:pt x="125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7" name="Google Shape;2567;p6"/>
              <p:cNvSpPr/>
              <p:nvPr/>
            </p:nvSpPr>
            <p:spPr>
              <a:xfrm>
                <a:off x="408821" y="147620"/>
                <a:ext cx="38009" cy="38039"/>
              </a:xfrm>
              <a:custGeom>
                <a:avLst/>
                <a:gdLst/>
                <a:ahLst/>
                <a:cxnLst/>
                <a:rect l="l" t="t" r="r" b="b"/>
                <a:pathLst>
                  <a:path w="1254" h="1255" extrusionOk="0">
                    <a:moveTo>
                      <a:pt x="0" y="1"/>
                    </a:moveTo>
                    <a:lnTo>
                      <a:pt x="0" y="1255"/>
                    </a:lnTo>
                    <a:lnTo>
                      <a:pt x="1254" y="1255"/>
                    </a:lnTo>
                    <a:lnTo>
                      <a:pt x="1254"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8" name="Google Shape;2568;p6"/>
              <p:cNvSpPr/>
              <p:nvPr/>
            </p:nvSpPr>
            <p:spPr>
              <a:xfrm>
                <a:off x="446829" y="147620"/>
                <a:ext cx="38009" cy="38039"/>
              </a:xfrm>
              <a:custGeom>
                <a:avLst/>
                <a:gdLst/>
                <a:ahLst/>
                <a:cxnLst/>
                <a:rect l="l" t="t" r="r" b="b"/>
                <a:pathLst>
                  <a:path w="1254" h="1255" extrusionOk="0">
                    <a:moveTo>
                      <a:pt x="0" y="1"/>
                    </a:moveTo>
                    <a:lnTo>
                      <a:pt x="0" y="1255"/>
                    </a:lnTo>
                    <a:lnTo>
                      <a:pt x="1254" y="1255"/>
                    </a:lnTo>
                    <a:lnTo>
                      <a:pt x="1254"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9" name="Google Shape;2569;p6"/>
              <p:cNvSpPr/>
              <p:nvPr/>
            </p:nvSpPr>
            <p:spPr>
              <a:xfrm>
                <a:off x="256301"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0" name="Google Shape;2570;p6"/>
              <p:cNvSpPr/>
              <p:nvPr/>
            </p:nvSpPr>
            <p:spPr>
              <a:xfrm>
                <a:off x="294309"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C5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1" name="Google Shape;2571;p6"/>
              <p:cNvSpPr/>
              <p:nvPr/>
            </p:nvSpPr>
            <p:spPr>
              <a:xfrm>
                <a:off x="332318" y="185628"/>
                <a:ext cx="38039" cy="38039"/>
              </a:xfrm>
              <a:custGeom>
                <a:avLst/>
                <a:gdLst/>
                <a:ahLst/>
                <a:cxnLst/>
                <a:rect l="l" t="t" r="r" b="b"/>
                <a:pathLst>
                  <a:path w="1255" h="1255" extrusionOk="0">
                    <a:moveTo>
                      <a:pt x="1" y="1"/>
                    </a:moveTo>
                    <a:lnTo>
                      <a:pt x="1" y="1255"/>
                    </a:lnTo>
                    <a:lnTo>
                      <a:pt x="1254" y="1255"/>
                    </a:lnTo>
                    <a:lnTo>
                      <a:pt x="1254" y="1"/>
                    </a:lnTo>
                    <a:close/>
                  </a:path>
                </a:pathLst>
              </a:custGeom>
              <a:solidFill>
                <a:srgbClr val="BE45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2" name="Google Shape;2572;p6"/>
              <p:cNvSpPr/>
              <p:nvPr/>
            </p:nvSpPr>
            <p:spPr>
              <a:xfrm>
                <a:off x="370327" y="185628"/>
                <a:ext cx="38524" cy="38039"/>
              </a:xfrm>
              <a:custGeom>
                <a:avLst/>
                <a:gdLst/>
                <a:ahLst/>
                <a:cxnLst/>
                <a:rect l="l" t="t" r="r" b="b"/>
                <a:pathLst>
                  <a:path w="1271" h="1255" extrusionOk="0">
                    <a:moveTo>
                      <a:pt x="0" y="1"/>
                    </a:moveTo>
                    <a:lnTo>
                      <a:pt x="0" y="1255"/>
                    </a:lnTo>
                    <a:lnTo>
                      <a:pt x="1270" y="1255"/>
                    </a:lnTo>
                    <a:lnTo>
                      <a:pt x="1270" y="1"/>
                    </a:lnTo>
                    <a:close/>
                  </a:path>
                </a:pathLst>
              </a:custGeom>
              <a:solidFill>
                <a:srgbClr val="BB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3" name="Google Shape;2573;p6"/>
              <p:cNvSpPr/>
              <p:nvPr/>
            </p:nvSpPr>
            <p:spPr>
              <a:xfrm>
                <a:off x="408821" y="185628"/>
                <a:ext cx="38009" cy="38039"/>
              </a:xfrm>
              <a:custGeom>
                <a:avLst/>
                <a:gdLst/>
                <a:ahLst/>
                <a:cxnLst/>
                <a:rect l="l" t="t" r="r" b="b"/>
                <a:pathLst>
                  <a:path w="1254" h="1255" extrusionOk="0">
                    <a:moveTo>
                      <a:pt x="0" y="1"/>
                    </a:moveTo>
                    <a:lnTo>
                      <a:pt x="0" y="1255"/>
                    </a:lnTo>
                    <a:lnTo>
                      <a:pt x="1254" y="1255"/>
                    </a:lnTo>
                    <a:lnTo>
                      <a:pt x="1254" y="1"/>
                    </a:lnTo>
                    <a:close/>
                  </a:path>
                </a:pathLst>
              </a:custGeom>
              <a:solidFill>
                <a:srgbClr val="BB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4" name="Google Shape;2574;p6"/>
              <p:cNvSpPr/>
              <p:nvPr/>
            </p:nvSpPr>
            <p:spPr>
              <a:xfrm>
                <a:off x="446829" y="185628"/>
                <a:ext cx="38009" cy="38039"/>
              </a:xfrm>
              <a:custGeom>
                <a:avLst/>
                <a:gdLst/>
                <a:ahLst/>
                <a:cxnLst/>
                <a:rect l="l" t="t" r="r" b="b"/>
                <a:pathLst>
                  <a:path w="1254" h="1255" extrusionOk="0">
                    <a:moveTo>
                      <a:pt x="0" y="1"/>
                    </a:moveTo>
                    <a:lnTo>
                      <a:pt x="0" y="1255"/>
                    </a:lnTo>
                    <a:lnTo>
                      <a:pt x="1254" y="1255"/>
                    </a:lnTo>
                    <a:lnTo>
                      <a:pt x="1254"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5" name="Google Shape;2575;p6"/>
              <p:cNvSpPr/>
              <p:nvPr/>
            </p:nvSpPr>
            <p:spPr>
              <a:xfrm>
                <a:off x="484808"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6" name="Google Shape;2576;p6"/>
              <p:cNvSpPr/>
              <p:nvPr/>
            </p:nvSpPr>
            <p:spPr>
              <a:xfrm>
                <a:off x="256301"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7" name="Google Shape;2577;p6"/>
              <p:cNvSpPr/>
              <p:nvPr/>
            </p:nvSpPr>
            <p:spPr>
              <a:xfrm>
                <a:off x="294309"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BE45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8" name="Google Shape;2578;p6"/>
              <p:cNvSpPr/>
              <p:nvPr/>
            </p:nvSpPr>
            <p:spPr>
              <a:xfrm>
                <a:off x="332318" y="223637"/>
                <a:ext cx="38039" cy="38039"/>
              </a:xfrm>
              <a:custGeom>
                <a:avLst/>
                <a:gdLst/>
                <a:ahLst/>
                <a:cxnLst/>
                <a:rect l="l" t="t" r="r" b="b"/>
                <a:pathLst>
                  <a:path w="1255" h="1255" extrusionOk="0">
                    <a:moveTo>
                      <a:pt x="1" y="1"/>
                    </a:moveTo>
                    <a:lnTo>
                      <a:pt x="1" y="1255"/>
                    </a:lnTo>
                    <a:lnTo>
                      <a:pt x="1254" y="1255"/>
                    </a:lnTo>
                    <a:lnTo>
                      <a:pt x="1254" y="1"/>
                    </a:lnTo>
                    <a:close/>
                  </a:path>
                </a:pathLst>
              </a:custGeom>
              <a:solidFill>
                <a:srgbClr val="BE45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9" name="Google Shape;2579;p6"/>
              <p:cNvSpPr/>
              <p:nvPr/>
            </p:nvSpPr>
            <p:spPr>
              <a:xfrm>
                <a:off x="370327" y="223637"/>
                <a:ext cx="38524" cy="38039"/>
              </a:xfrm>
              <a:custGeom>
                <a:avLst/>
                <a:gdLst/>
                <a:ahLst/>
                <a:cxnLst/>
                <a:rect l="l" t="t" r="r" b="b"/>
                <a:pathLst>
                  <a:path w="1271" h="1255" extrusionOk="0">
                    <a:moveTo>
                      <a:pt x="0" y="1"/>
                    </a:moveTo>
                    <a:lnTo>
                      <a:pt x="0" y="1255"/>
                    </a:lnTo>
                    <a:lnTo>
                      <a:pt x="1270" y="1255"/>
                    </a:lnTo>
                    <a:lnTo>
                      <a:pt x="1270" y="1"/>
                    </a:lnTo>
                    <a:close/>
                  </a:path>
                </a:pathLst>
              </a:custGeom>
              <a:solidFill>
                <a:srgbClr val="BB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0" name="Google Shape;2580;p6"/>
              <p:cNvSpPr/>
              <p:nvPr/>
            </p:nvSpPr>
            <p:spPr>
              <a:xfrm>
                <a:off x="408821" y="223637"/>
                <a:ext cx="38009" cy="38039"/>
              </a:xfrm>
              <a:custGeom>
                <a:avLst/>
                <a:gdLst/>
                <a:ahLst/>
                <a:cxnLst/>
                <a:rect l="l" t="t" r="r" b="b"/>
                <a:pathLst>
                  <a:path w="1254" h="1255" extrusionOk="0">
                    <a:moveTo>
                      <a:pt x="0" y="1"/>
                    </a:moveTo>
                    <a:lnTo>
                      <a:pt x="0" y="1255"/>
                    </a:lnTo>
                    <a:lnTo>
                      <a:pt x="1254" y="1255"/>
                    </a:lnTo>
                    <a:lnTo>
                      <a:pt x="1254" y="1"/>
                    </a:lnTo>
                    <a:close/>
                  </a:path>
                </a:pathLst>
              </a:custGeom>
              <a:solidFill>
                <a:srgbClr val="BB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1" name="Google Shape;2581;p6"/>
              <p:cNvSpPr/>
              <p:nvPr/>
            </p:nvSpPr>
            <p:spPr>
              <a:xfrm>
                <a:off x="446829" y="223637"/>
                <a:ext cx="38009" cy="38039"/>
              </a:xfrm>
              <a:custGeom>
                <a:avLst/>
                <a:gdLst/>
                <a:ahLst/>
                <a:cxnLst/>
                <a:rect l="l" t="t" r="r" b="b"/>
                <a:pathLst>
                  <a:path w="1254" h="1255" extrusionOk="0">
                    <a:moveTo>
                      <a:pt x="0" y="1"/>
                    </a:moveTo>
                    <a:lnTo>
                      <a:pt x="0" y="1255"/>
                    </a:lnTo>
                    <a:lnTo>
                      <a:pt x="1254" y="1255"/>
                    </a:lnTo>
                    <a:lnTo>
                      <a:pt x="1254"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2" name="Google Shape;2582;p6"/>
              <p:cNvSpPr/>
              <p:nvPr/>
            </p:nvSpPr>
            <p:spPr>
              <a:xfrm>
                <a:off x="484808"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3" name="Google Shape;2583;p6"/>
              <p:cNvSpPr/>
              <p:nvPr/>
            </p:nvSpPr>
            <p:spPr>
              <a:xfrm>
                <a:off x="294309"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4" name="Google Shape;2584;p6"/>
              <p:cNvSpPr/>
              <p:nvPr/>
            </p:nvSpPr>
            <p:spPr>
              <a:xfrm>
                <a:off x="332318" y="261646"/>
                <a:ext cx="38039" cy="38039"/>
              </a:xfrm>
              <a:custGeom>
                <a:avLst/>
                <a:gdLst/>
                <a:ahLst/>
                <a:cxnLst/>
                <a:rect l="l" t="t" r="r" b="b"/>
                <a:pathLst>
                  <a:path w="1255" h="1255" extrusionOk="0">
                    <a:moveTo>
                      <a:pt x="1" y="1"/>
                    </a:moveTo>
                    <a:lnTo>
                      <a:pt x="1" y="1254"/>
                    </a:lnTo>
                    <a:lnTo>
                      <a:pt x="1254" y="1254"/>
                    </a:lnTo>
                    <a:lnTo>
                      <a:pt x="1254" y="1"/>
                    </a:lnTo>
                    <a:close/>
                  </a:path>
                </a:pathLst>
              </a:custGeom>
              <a:solidFill>
                <a:srgbClr val="BB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5" name="Google Shape;2585;p6"/>
              <p:cNvSpPr/>
              <p:nvPr/>
            </p:nvSpPr>
            <p:spPr>
              <a:xfrm>
                <a:off x="370327" y="261646"/>
                <a:ext cx="38524" cy="38039"/>
              </a:xfrm>
              <a:custGeom>
                <a:avLst/>
                <a:gdLst/>
                <a:ahLst/>
                <a:cxnLst/>
                <a:rect l="l" t="t" r="r" b="b"/>
                <a:pathLst>
                  <a:path w="1271" h="1255" extrusionOk="0">
                    <a:moveTo>
                      <a:pt x="0" y="1"/>
                    </a:moveTo>
                    <a:lnTo>
                      <a:pt x="0" y="1254"/>
                    </a:lnTo>
                    <a:lnTo>
                      <a:pt x="1270" y="1254"/>
                    </a:lnTo>
                    <a:lnTo>
                      <a:pt x="1270" y="1"/>
                    </a:lnTo>
                    <a:close/>
                  </a:path>
                </a:pathLst>
              </a:custGeom>
              <a:solidFill>
                <a:srgbClr val="BB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6" name="Google Shape;2586;p6"/>
              <p:cNvSpPr/>
              <p:nvPr/>
            </p:nvSpPr>
            <p:spPr>
              <a:xfrm>
                <a:off x="408821" y="261646"/>
                <a:ext cx="38009" cy="38039"/>
              </a:xfrm>
              <a:custGeom>
                <a:avLst/>
                <a:gdLst/>
                <a:ahLst/>
                <a:cxnLst/>
                <a:rect l="l" t="t" r="r" b="b"/>
                <a:pathLst>
                  <a:path w="1254" h="1255" extrusionOk="0">
                    <a:moveTo>
                      <a:pt x="0" y="1"/>
                    </a:moveTo>
                    <a:lnTo>
                      <a:pt x="0" y="1254"/>
                    </a:lnTo>
                    <a:lnTo>
                      <a:pt x="1254" y="1254"/>
                    </a:lnTo>
                    <a:lnTo>
                      <a:pt x="1254"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7" name="Google Shape;2587;p6"/>
              <p:cNvSpPr/>
              <p:nvPr/>
            </p:nvSpPr>
            <p:spPr>
              <a:xfrm>
                <a:off x="446829" y="261646"/>
                <a:ext cx="38009" cy="38039"/>
              </a:xfrm>
              <a:custGeom>
                <a:avLst/>
                <a:gdLst/>
                <a:ahLst/>
                <a:cxnLst/>
                <a:rect l="l" t="t" r="r" b="b"/>
                <a:pathLst>
                  <a:path w="1254" h="1255" extrusionOk="0">
                    <a:moveTo>
                      <a:pt x="0" y="1"/>
                    </a:moveTo>
                    <a:lnTo>
                      <a:pt x="0" y="1254"/>
                    </a:lnTo>
                    <a:lnTo>
                      <a:pt x="1254" y="1254"/>
                    </a:lnTo>
                    <a:lnTo>
                      <a:pt x="1254"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8" name="Google Shape;2588;p6"/>
              <p:cNvSpPr/>
              <p:nvPr/>
            </p:nvSpPr>
            <p:spPr>
              <a:xfrm>
                <a:off x="332318" y="299654"/>
                <a:ext cx="38039" cy="38524"/>
              </a:xfrm>
              <a:custGeom>
                <a:avLst/>
                <a:gdLst/>
                <a:ahLst/>
                <a:cxnLst/>
                <a:rect l="l" t="t" r="r" b="b"/>
                <a:pathLst>
                  <a:path w="1255" h="1271" extrusionOk="0">
                    <a:moveTo>
                      <a:pt x="1" y="0"/>
                    </a:moveTo>
                    <a:lnTo>
                      <a:pt x="1" y="1270"/>
                    </a:lnTo>
                    <a:lnTo>
                      <a:pt x="1254" y="1270"/>
                    </a:lnTo>
                    <a:lnTo>
                      <a:pt x="1254" y="0"/>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9" name="Google Shape;2589;p6"/>
              <p:cNvSpPr/>
              <p:nvPr/>
            </p:nvSpPr>
            <p:spPr>
              <a:xfrm>
                <a:off x="370327" y="299654"/>
                <a:ext cx="38524" cy="38524"/>
              </a:xfrm>
              <a:custGeom>
                <a:avLst/>
                <a:gdLst/>
                <a:ahLst/>
                <a:cxnLst/>
                <a:rect l="l" t="t" r="r" b="b"/>
                <a:pathLst>
                  <a:path w="1271" h="1271" extrusionOk="0">
                    <a:moveTo>
                      <a:pt x="0" y="0"/>
                    </a:moveTo>
                    <a:lnTo>
                      <a:pt x="0" y="1270"/>
                    </a:lnTo>
                    <a:lnTo>
                      <a:pt x="1270" y="1270"/>
                    </a:lnTo>
                    <a:lnTo>
                      <a:pt x="1270" y="0"/>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0" name="Google Shape;2590;p6"/>
              <p:cNvSpPr/>
              <p:nvPr/>
            </p:nvSpPr>
            <p:spPr>
              <a:xfrm>
                <a:off x="408821" y="299654"/>
                <a:ext cx="38009" cy="38524"/>
              </a:xfrm>
              <a:custGeom>
                <a:avLst/>
                <a:gdLst/>
                <a:ahLst/>
                <a:cxnLst/>
                <a:rect l="l" t="t" r="r" b="b"/>
                <a:pathLst>
                  <a:path w="1254" h="1271" extrusionOk="0">
                    <a:moveTo>
                      <a:pt x="0" y="0"/>
                    </a:moveTo>
                    <a:lnTo>
                      <a:pt x="0" y="1270"/>
                    </a:lnTo>
                    <a:lnTo>
                      <a:pt x="1254" y="1270"/>
                    </a:lnTo>
                    <a:lnTo>
                      <a:pt x="1254" y="0"/>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1" name="Google Shape;2591;p6"/>
              <p:cNvSpPr/>
              <p:nvPr/>
            </p:nvSpPr>
            <p:spPr>
              <a:xfrm>
                <a:off x="370327" y="338148"/>
                <a:ext cx="38524" cy="38039"/>
              </a:xfrm>
              <a:custGeom>
                <a:avLst/>
                <a:gdLst/>
                <a:ahLst/>
                <a:cxnLst/>
                <a:rect l="l" t="t" r="r" b="b"/>
                <a:pathLst>
                  <a:path w="1271" h="1255" extrusionOk="0">
                    <a:moveTo>
                      <a:pt x="0" y="0"/>
                    </a:moveTo>
                    <a:lnTo>
                      <a:pt x="0" y="1254"/>
                    </a:lnTo>
                    <a:lnTo>
                      <a:pt x="1270" y="1254"/>
                    </a:lnTo>
                    <a:lnTo>
                      <a:pt x="1270" y="0"/>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2" name="Google Shape;2592;p6"/>
            <p:cNvGrpSpPr/>
            <p:nvPr/>
          </p:nvGrpSpPr>
          <p:grpSpPr>
            <a:xfrm>
              <a:off x="586498" y="147620"/>
              <a:ext cx="266546" cy="228568"/>
              <a:chOff x="586498" y="147620"/>
              <a:chExt cx="266546" cy="228568"/>
            </a:xfrm>
          </p:grpSpPr>
          <p:sp>
            <p:nvSpPr>
              <p:cNvPr id="2593" name="Google Shape;2593;p6"/>
              <p:cNvSpPr/>
              <p:nvPr/>
            </p:nvSpPr>
            <p:spPr>
              <a:xfrm>
                <a:off x="624961"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4" name="Google Shape;2594;p6"/>
              <p:cNvSpPr/>
              <p:nvPr/>
            </p:nvSpPr>
            <p:spPr>
              <a:xfrm>
                <a:off x="662970"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5" name="Google Shape;2595;p6"/>
              <p:cNvSpPr/>
              <p:nvPr/>
            </p:nvSpPr>
            <p:spPr>
              <a:xfrm>
                <a:off x="738987"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6" name="Google Shape;2596;p6"/>
              <p:cNvSpPr/>
              <p:nvPr/>
            </p:nvSpPr>
            <p:spPr>
              <a:xfrm>
                <a:off x="776996"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7" name="Google Shape;2597;p6"/>
              <p:cNvSpPr/>
              <p:nvPr/>
            </p:nvSpPr>
            <p:spPr>
              <a:xfrm>
                <a:off x="586498" y="185628"/>
                <a:ext cx="38494" cy="38039"/>
              </a:xfrm>
              <a:custGeom>
                <a:avLst/>
                <a:gdLst/>
                <a:ahLst/>
                <a:cxnLst/>
                <a:rect l="l" t="t" r="r" b="b"/>
                <a:pathLst>
                  <a:path w="1270" h="1255" extrusionOk="0">
                    <a:moveTo>
                      <a:pt x="0" y="1"/>
                    </a:moveTo>
                    <a:lnTo>
                      <a:pt x="0" y="1255"/>
                    </a:lnTo>
                    <a:lnTo>
                      <a:pt x="1270" y="1255"/>
                    </a:lnTo>
                    <a:lnTo>
                      <a:pt x="1270"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8" name="Google Shape;2598;p6"/>
              <p:cNvSpPr/>
              <p:nvPr/>
            </p:nvSpPr>
            <p:spPr>
              <a:xfrm>
                <a:off x="624961"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7C97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9" name="Google Shape;2599;p6"/>
              <p:cNvSpPr/>
              <p:nvPr/>
            </p:nvSpPr>
            <p:spPr>
              <a:xfrm>
                <a:off x="662970"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617D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0" name="Google Shape;2600;p6"/>
              <p:cNvSpPr/>
              <p:nvPr/>
            </p:nvSpPr>
            <p:spPr>
              <a:xfrm>
                <a:off x="700979"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1" name="Google Shape;2601;p6"/>
              <p:cNvSpPr/>
              <p:nvPr/>
            </p:nvSpPr>
            <p:spPr>
              <a:xfrm>
                <a:off x="738987"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2" name="Google Shape;2602;p6"/>
              <p:cNvSpPr/>
              <p:nvPr/>
            </p:nvSpPr>
            <p:spPr>
              <a:xfrm>
                <a:off x="776996"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3" name="Google Shape;2603;p6"/>
              <p:cNvSpPr/>
              <p:nvPr/>
            </p:nvSpPr>
            <p:spPr>
              <a:xfrm>
                <a:off x="815005"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4" name="Google Shape;2604;p6"/>
              <p:cNvSpPr/>
              <p:nvPr/>
            </p:nvSpPr>
            <p:spPr>
              <a:xfrm>
                <a:off x="586498" y="223637"/>
                <a:ext cx="38494" cy="38039"/>
              </a:xfrm>
              <a:custGeom>
                <a:avLst/>
                <a:gdLst/>
                <a:ahLst/>
                <a:cxnLst/>
                <a:rect l="l" t="t" r="r" b="b"/>
                <a:pathLst>
                  <a:path w="1270" h="1255" extrusionOk="0">
                    <a:moveTo>
                      <a:pt x="0" y="1"/>
                    </a:moveTo>
                    <a:lnTo>
                      <a:pt x="0" y="1255"/>
                    </a:lnTo>
                    <a:lnTo>
                      <a:pt x="1270" y="1255"/>
                    </a:lnTo>
                    <a:lnTo>
                      <a:pt x="1270"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5" name="Google Shape;2605;p6"/>
              <p:cNvSpPr/>
              <p:nvPr/>
            </p:nvSpPr>
            <p:spPr>
              <a:xfrm>
                <a:off x="624961"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617D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6" name="Google Shape;2606;p6"/>
              <p:cNvSpPr/>
              <p:nvPr/>
            </p:nvSpPr>
            <p:spPr>
              <a:xfrm>
                <a:off x="662970"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617D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7" name="Google Shape;2607;p6"/>
              <p:cNvSpPr/>
              <p:nvPr/>
            </p:nvSpPr>
            <p:spPr>
              <a:xfrm>
                <a:off x="700979"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8" name="Google Shape;2608;p6"/>
              <p:cNvSpPr/>
              <p:nvPr/>
            </p:nvSpPr>
            <p:spPr>
              <a:xfrm>
                <a:off x="738987"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9" name="Google Shape;2609;p6"/>
              <p:cNvSpPr/>
              <p:nvPr/>
            </p:nvSpPr>
            <p:spPr>
              <a:xfrm>
                <a:off x="776996"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0" name="Google Shape;2610;p6"/>
              <p:cNvSpPr/>
              <p:nvPr/>
            </p:nvSpPr>
            <p:spPr>
              <a:xfrm>
                <a:off x="815005"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1" name="Google Shape;2611;p6"/>
              <p:cNvSpPr/>
              <p:nvPr/>
            </p:nvSpPr>
            <p:spPr>
              <a:xfrm>
                <a:off x="624961"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2" name="Google Shape;2612;p6"/>
              <p:cNvSpPr/>
              <p:nvPr/>
            </p:nvSpPr>
            <p:spPr>
              <a:xfrm>
                <a:off x="662970"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3" name="Google Shape;2613;p6"/>
              <p:cNvSpPr/>
              <p:nvPr/>
            </p:nvSpPr>
            <p:spPr>
              <a:xfrm>
                <a:off x="700979"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4" name="Google Shape;2614;p6"/>
              <p:cNvSpPr/>
              <p:nvPr/>
            </p:nvSpPr>
            <p:spPr>
              <a:xfrm>
                <a:off x="738987"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5" name="Google Shape;2615;p6"/>
              <p:cNvSpPr/>
              <p:nvPr/>
            </p:nvSpPr>
            <p:spPr>
              <a:xfrm>
                <a:off x="776996"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6" name="Google Shape;2616;p6"/>
              <p:cNvSpPr/>
              <p:nvPr/>
            </p:nvSpPr>
            <p:spPr>
              <a:xfrm>
                <a:off x="662970" y="299654"/>
                <a:ext cx="38039" cy="38524"/>
              </a:xfrm>
              <a:custGeom>
                <a:avLst/>
                <a:gdLst/>
                <a:ahLst/>
                <a:cxnLst/>
                <a:rect l="l" t="t" r="r" b="b"/>
                <a:pathLst>
                  <a:path w="1255" h="1271" extrusionOk="0">
                    <a:moveTo>
                      <a:pt x="1" y="0"/>
                    </a:moveTo>
                    <a:lnTo>
                      <a:pt x="1" y="1270"/>
                    </a:lnTo>
                    <a:lnTo>
                      <a:pt x="1255" y="1270"/>
                    </a:lnTo>
                    <a:lnTo>
                      <a:pt x="12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7" name="Google Shape;2617;p6"/>
              <p:cNvSpPr/>
              <p:nvPr/>
            </p:nvSpPr>
            <p:spPr>
              <a:xfrm>
                <a:off x="700979" y="299654"/>
                <a:ext cx="38039" cy="38524"/>
              </a:xfrm>
              <a:custGeom>
                <a:avLst/>
                <a:gdLst/>
                <a:ahLst/>
                <a:cxnLst/>
                <a:rect l="l" t="t" r="r" b="b"/>
                <a:pathLst>
                  <a:path w="1255" h="1271" extrusionOk="0">
                    <a:moveTo>
                      <a:pt x="1" y="0"/>
                    </a:moveTo>
                    <a:lnTo>
                      <a:pt x="1" y="1270"/>
                    </a:lnTo>
                    <a:lnTo>
                      <a:pt x="1255" y="1270"/>
                    </a:lnTo>
                    <a:lnTo>
                      <a:pt x="12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8" name="Google Shape;2618;p6"/>
              <p:cNvSpPr/>
              <p:nvPr/>
            </p:nvSpPr>
            <p:spPr>
              <a:xfrm>
                <a:off x="738987" y="299654"/>
                <a:ext cx="38039" cy="38524"/>
              </a:xfrm>
              <a:custGeom>
                <a:avLst/>
                <a:gdLst/>
                <a:ahLst/>
                <a:cxnLst/>
                <a:rect l="l" t="t" r="r" b="b"/>
                <a:pathLst>
                  <a:path w="1255" h="1271" extrusionOk="0">
                    <a:moveTo>
                      <a:pt x="1" y="0"/>
                    </a:moveTo>
                    <a:lnTo>
                      <a:pt x="1" y="1270"/>
                    </a:lnTo>
                    <a:lnTo>
                      <a:pt x="1255" y="1270"/>
                    </a:lnTo>
                    <a:lnTo>
                      <a:pt x="12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9" name="Google Shape;2619;p6"/>
              <p:cNvSpPr/>
              <p:nvPr/>
            </p:nvSpPr>
            <p:spPr>
              <a:xfrm>
                <a:off x="700979" y="338148"/>
                <a:ext cx="38039" cy="38039"/>
              </a:xfrm>
              <a:custGeom>
                <a:avLst/>
                <a:gdLst/>
                <a:ahLst/>
                <a:cxnLst/>
                <a:rect l="l" t="t" r="r" b="b"/>
                <a:pathLst>
                  <a:path w="1255" h="1255" extrusionOk="0">
                    <a:moveTo>
                      <a:pt x="1" y="0"/>
                    </a:moveTo>
                    <a:lnTo>
                      <a:pt x="1" y="1254"/>
                    </a:lnTo>
                    <a:lnTo>
                      <a:pt x="1255" y="1254"/>
                    </a:lnTo>
                    <a:lnTo>
                      <a:pt x="12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20" name="Google Shape;2620;p6"/>
            <p:cNvGrpSpPr/>
            <p:nvPr/>
          </p:nvGrpSpPr>
          <p:grpSpPr>
            <a:xfrm>
              <a:off x="916698" y="147620"/>
              <a:ext cx="266546" cy="228568"/>
              <a:chOff x="586498" y="147620"/>
              <a:chExt cx="266546" cy="228568"/>
            </a:xfrm>
          </p:grpSpPr>
          <p:sp>
            <p:nvSpPr>
              <p:cNvPr id="2621" name="Google Shape;2621;p6"/>
              <p:cNvSpPr/>
              <p:nvPr/>
            </p:nvSpPr>
            <p:spPr>
              <a:xfrm>
                <a:off x="624961"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2" name="Google Shape;2622;p6"/>
              <p:cNvSpPr/>
              <p:nvPr/>
            </p:nvSpPr>
            <p:spPr>
              <a:xfrm>
                <a:off x="662970"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3" name="Google Shape;2623;p6"/>
              <p:cNvSpPr/>
              <p:nvPr/>
            </p:nvSpPr>
            <p:spPr>
              <a:xfrm>
                <a:off x="738987"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4" name="Google Shape;2624;p6"/>
              <p:cNvSpPr/>
              <p:nvPr/>
            </p:nvSpPr>
            <p:spPr>
              <a:xfrm>
                <a:off x="776996"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5" name="Google Shape;2625;p6"/>
              <p:cNvSpPr/>
              <p:nvPr/>
            </p:nvSpPr>
            <p:spPr>
              <a:xfrm>
                <a:off x="586498" y="185628"/>
                <a:ext cx="38494" cy="38039"/>
              </a:xfrm>
              <a:custGeom>
                <a:avLst/>
                <a:gdLst/>
                <a:ahLst/>
                <a:cxnLst/>
                <a:rect l="l" t="t" r="r" b="b"/>
                <a:pathLst>
                  <a:path w="1270" h="1255" extrusionOk="0">
                    <a:moveTo>
                      <a:pt x="0" y="1"/>
                    </a:moveTo>
                    <a:lnTo>
                      <a:pt x="0" y="1255"/>
                    </a:lnTo>
                    <a:lnTo>
                      <a:pt x="1270" y="1255"/>
                    </a:lnTo>
                    <a:lnTo>
                      <a:pt x="1270"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6" name="Google Shape;2626;p6"/>
              <p:cNvSpPr/>
              <p:nvPr/>
            </p:nvSpPr>
            <p:spPr>
              <a:xfrm>
                <a:off x="624961"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7C97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7" name="Google Shape;2627;p6"/>
              <p:cNvSpPr/>
              <p:nvPr/>
            </p:nvSpPr>
            <p:spPr>
              <a:xfrm>
                <a:off x="662970"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617D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8" name="Google Shape;2628;p6"/>
              <p:cNvSpPr/>
              <p:nvPr/>
            </p:nvSpPr>
            <p:spPr>
              <a:xfrm>
                <a:off x="700979"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9" name="Google Shape;2629;p6"/>
              <p:cNvSpPr/>
              <p:nvPr/>
            </p:nvSpPr>
            <p:spPr>
              <a:xfrm>
                <a:off x="738987"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0" name="Google Shape;2630;p6"/>
              <p:cNvSpPr/>
              <p:nvPr/>
            </p:nvSpPr>
            <p:spPr>
              <a:xfrm>
                <a:off x="776996"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1" name="Google Shape;2631;p6"/>
              <p:cNvSpPr/>
              <p:nvPr/>
            </p:nvSpPr>
            <p:spPr>
              <a:xfrm>
                <a:off x="815005"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2" name="Google Shape;2632;p6"/>
              <p:cNvSpPr/>
              <p:nvPr/>
            </p:nvSpPr>
            <p:spPr>
              <a:xfrm>
                <a:off x="586498" y="223637"/>
                <a:ext cx="38494" cy="38039"/>
              </a:xfrm>
              <a:custGeom>
                <a:avLst/>
                <a:gdLst/>
                <a:ahLst/>
                <a:cxnLst/>
                <a:rect l="l" t="t" r="r" b="b"/>
                <a:pathLst>
                  <a:path w="1270" h="1255" extrusionOk="0">
                    <a:moveTo>
                      <a:pt x="0" y="1"/>
                    </a:moveTo>
                    <a:lnTo>
                      <a:pt x="0" y="1255"/>
                    </a:lnTo>
                    <a:lnTo>
                      <a:pt x="1270" y="1255"/>
                    </a:lnTo>
                    <a:lnTo>
                      <a:pt x="1270"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3" name="Google Shape;2633;p6"/>
              <p:cNvSpPr/>
              <p:nvPr/>
            </p:nvSpPr>
            <p:spPr>
              <a:xfrm>
                <a:off x="624961"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617D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4" name="Google Shape;2634;p6"/>
              <p:cNvSpPr/>
              <p:nvPr/>
            </p:nvSpPr>
            <p:spPr>
              <a:xfrm>
                <a:off x="662970"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617D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5" name="Google Shape;2635;p6"/>
              <p:cNvSpPr/>
              <p:nvPr/>
            </p:nvSpPr>
            <p:spPr>
              <a:xfrm>
                <a:off x="700979"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6" name="Google Shape;2636;p6"/>
              <p:cNvSpPr/>
              <p:nvPr/>
            </p:nvSpPr>
            <p:spPr>
              <a:xfrm>
                <a:off x="738987"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7" name="Google Shape;2637;p6"/>
              <p:cNvSpPr/>
              <p:nvPr/>
            </p:nvSpPr>
            <p:spPr>
              <a:xfrm>
                <a:off x="776996"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8" name="Google Shape;2638;p6"/>
              <p:cNvSpPr/>
              <p:nvPr/>
            </p:nvSpPr>
            <p:spPr>
              <a:xfrm>
                <a:off x="815005"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9" name="Google Shape;2639;p6"/>
              <p:cNvSpPr/>
              <p:nvPr/>
            </p:nvSpPr>
            <p:spPr>
              <a:xfrm>
                <a:off x="624961"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0" name="Google Shape;2640;p6"/>
              <p:cNvSpPr/>
              <p:nvPr/>
            </p:nvSpPr>
            <p:spPr>
              <a:xfrm>
                <a:off x="662970"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1" name="Google Shape;2641;p6"/>
              <p:cNvSpPr/>
              <p:nvPr/>
            </p:nvSpPr>
            <p:spPr>
              <a:xfrm>
                <a:off x="700979"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2" name="Google Shape;2642;p6"/>
              <p:cNvSpPr/>
              <p:nvPr/>
            </p:nvSpPr>
            <p:spPr>
              <a:xfrm>
                <a:off x="738987"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3" name="Google Shape;2643;p6"/>
              <p:cNvSpPr/>
              <p:nvPr/>
            </p:nvSpPr>
            <p:spPr>
              <a:xfrm>
                <a:off x="776996"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4" name="Google Shape;2644;p6"/>
              <p:cNvSpPr/>
              <p:nvPr/>
            </p:nvSpPr>
            <p:spPr>
              <a:xfrm>
                <a:off x="662970" y="299654"/>
                <a:ext cx="38039" cy="38524"/>
              </a:xfrm>
              <a:custGeom>
                <a:avLst/>
                <a:gdLst/>
                <a:ahLst/>
                <a:cxnLst/>
                <a:rect l="l" t="t" r="r" b="b"/>
                <a:pathLst>
                  <a:path w="1255" h="1271" extrusionOk="0">
                    <a:moveTo>
                      <a:pt x="1" y="0"/>
                    </a:moveTo>
                    <a:lnTo>
                      <a:pt x="1" y="1270"/>
                    </a:lnTo>
                    <a:lnTo>
                      <a:pt x="1255" y="1270"/>
                    </a:lnTo>
                    <a:lnTo>
                      <a:pt x="12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5" name="Google Shape;2645;p6"/>
              <p:cNvSpPr/>
              <p:nvPr/>
            </p:nvSpPr>
            <p:spPr>
              <a:xfrm>
                <a:off x="700979" y="299654"/>
                <a:ext cx="38039" cy="38524"/>
              </a:xfrm>
              <a:custGeom>
                <a:avLst/>
                <a:gdLst/>
                <a:ahLst/>
                <a:cxnLst/>
                <a:rect l="l" t="t" r="r" b="b"/>
                <a:pathLst>
                  <a:path w="1255" h="1271" extrusionOk="0">
                    <a:moveTo>
                      <a:pt x="1" y="0"/>
                    </a:moveTo>
                    <a:lnTo>
                      <a:pt x="1" y="1270"/>
                    </a:lnTo>
                    <a:lnTo>
                      <a:pt x="1255" y="1270"/>
                    </a:lnTo>
                    <a:lnTo>
                      <a:pt x="12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6" name="Google Shape;2646;p6"/>
              <p:cNvSpPr/>
              <p:nvPr/>
            </p:nvSpPr>
            <p:spPr>
              <a:xfrm>
                <a:off x="738987" y="299654"/>
                <a:ext cx="38039" cy="38524"/>
              </a:xfrm>
              <a:custGeom>
                <a:avLst/>
                <a:gdLst/>
                <a:ahLst/>
                <a:cxnLst/>
                <a:rect l="l" t="t" r="r" b="b"/>
                <a:pathLst>
                  <a:path w="1255" h="1271" extrusionOk="0">
                    <a:moveTo>
                      <a:pt x="1" y="0"/>
                    </a:moveTo>
                    <a:lnTo>
                      <a:pt x="1" y="1270"/>
                    </a:lnTo>
                    <a:lnTo>
                      <a:pt x="1255" y="1270"/>
                    </a:lnTo>
                    <a:lnTo>
                      <a:pt x="12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7" name="Google Shape;2647;p6"/>
              <p:cNvSpPr/>
              <p:nvPr/>
            </p:nvSpPr>
            <p:spPr>
              <a:xfrm>
                <a:off x="700979" y="338148"/>
                <a:ext cx="38039" cy="38039"/>
              </a:xfrm>
              <a:custGeom>
                <a:avLst/>
                <a:gdLst/>
                <a:ahLst/>
                <a:cxnLst/>
                <a:rect l="l" t="t" r="r" b="b"/>
                <a:pathLst>
                  <a:path w="1255" h="1255" extrusionOk="0">
                    <a:moveTo>
                      <a:pt x="1" y="0"/>
                    </a:moveTo>
                    <a:lnTo>
                      <a:pt x="1" y="1254"/>
                    </a:lnTo>
                    <a:lnTo>
                      <a:pt x="1255" y="1254"/>
                    </a:lnTo>
                    <a:lnTo>
                      <a:pt x="12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648" name="Google Shape;2648;p6"/>
          <p:cNvSpPr txBox="1">
            <a:spLocks noGrp="1"/>
          </p:cNvSpPr>
          <p:nvPr>
            <p:ph type="title"/>
          </p:nvPr>
        </p:nvSpPr>
        <p:spPr>
          <a:xfrm>
            <a:off x="720000" y="445025"/>
            <a:ext cx="7704000" cy="572700"/>
          </a:xfrm>
          <a:prstGeom prst="rect">
            <a:avLst/>
          </a:prstGeom>
        </p:spPr>
        <p:txBody>
          <a:bodyPr spcFirstLastPara="1" wrap="square" lIns="0" tIns="0" rIns="0" bIns="0" anchor="ctr" anchorCtr="0">
            <a:noAutofit/>
          </a:bodyPr>
          <a:lstStyle>
            <a:lvl1pPr lvl="0" rtl="0">
              <a:spcBef>
                <a:spcPts val="0"/>
              </a:spcBef>
              <a:spcAft>
                <a:spcPts val="0"/>
              </a:spcAft>
              <a:buSzPts val="2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649"/>
        <p:cNvGrpSpPr/>
        <p:nvPr/>
      </p:nvGrpSpPr>
      <p:grpSpPr>
        <a:xfrm>
          <a:off x="0" y="0"/>
          <a:ext cx="0" cy="0"/>
          <a:chOff x="0" y="0"/>
          <a:chExt cx="0" cy="0"/>
        </a:xfrm>
      </p:grpSpPr>
      <p:grpSp>
        <p:nvGrpSpPr>
          <p:cNvPr id="2650" name="Google Shape;2650;p7"/>
          <p:cNvGrpSpPr/>
          <p:nvPr/>
        </p:nvGrpSpPr>
        <p:grpSpPr>
          <a:xfrm>
            <a:off x="-151417" y="4511474"/>
            <a:ext cx="9446833" cy="1136997"/>
            <a:chOff x="7" y="4511474"/>
            <a:chExt cx="9446833" cy="1136997"/>
          </a:xfrm>
        </p:grpSpPr>
        <p:grpSp>
          <p:nvGrpSpPr>
            <p:cNvPr id="2651" name="Google Shape;2651;p7"/>
            <p:cNvGrpSpPr/>
            <p:nvPr/>
          </p:nvGrpSpPr>
          <p:grpSpPr>
            <a:xfrm>
              <a:off x="7" y="4511474"/>
              <a:ext cx="1049633" cy="1136997"/>
              <a:chOff x="2130300" y="2121375"/>
              <a:chExt cx="212000" cy="229650"/>
            </a:xfrm>
          </p:grpSpPr>
          <p:sp>
            <p:nvSpPr>
              <p:cNvPr id="2652" name="Google Shape;2652;p7"/>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3" name="Google Shape;2653;p7"/>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4" name="Google Shape;2654;p7"/>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5" name="Google Shape;2655;p7"/>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6" name="Google Shape;2656;p7"/>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7" name="Google Shape;2657;p7"/>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8" name="Google Shape;2658;p7"/>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9" name="Google Shape;2659;p7"/>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0" name="Google Shape;2660;p7"/>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1" name="Google Shape;2661;p7"/>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2" name="Google Shape;2662;p7"/>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3" name="Google Shape;2663;p7"/>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4" name="Google Shape;2664;p7"/>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5" name="Google Shape;2665;p7"/>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6" name="Google Shape;2666;p7"/>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7" name="Google Shape;2667;p7"/>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8" name="Google Shape;2668;p7"/>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9" name="Google Shape;2669;p7"/>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0" name="Google Shape;2670;p7"/>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1" name="Google Shape;2671;p7"/>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2" name="Google Shape;2672;p7"/>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3" name="Google Shape;2673;p7"/>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4" name="Google Shape;2674;p7"/>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5" name="Google Shape;2675;p7"/>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6" name="Google Shape;2676;p7"/>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7" name="Google Shape;2677;p7"/>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8" name="Google Shape;2678;p7"/>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9" name="Google Shape;2679;p7"/>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0" name="Google Shape;2680;p7"/>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1" name="Google Shape;2681;p7"/>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2" name="Google Shape;2682;p7"/>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3" name="Google Shape;2683;p7"/>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4" name="Google Shape;2684;p7"/>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5" name="Google Shape;2685;p7"/>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6" name="Google Shape;2686;p7"/>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7" name="Google Shape;2687;p7"/>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8" name="Google Shape;2688;p7"/>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9" name="Google Shape;2689;p7"/>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0" name="Google Shape;2690;p7"/>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1" name="Google Shape;2691;p7"/>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2" name="Google Shape;2692;p7"/>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3" name="Google Shape;2693;p7"/>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4" name="Google Shape;2694;p7"/>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95" name="Google Shape;2695;p7"/>
            <p:cNvGrpSpPr/>
            <p:nvPr/>
          </p:nvGrpSpPr>
          <p:grpSpPr>
            <a:xfrm>
              <a:off x="1049657" y="4511474"/>
              <a:ext cx="1049633" cy="1136997"/>
              <a:chOff x="2130300" y="2121375"/>
              <a:chExt cx="212000" cy="229650"/>
            </a:xfrm>
          </p:grpSpPr>
          <p:sp>
            <p:nvSpPr>
              <p:cNvPr id="2696" name="Google Shape;2696;p7"/>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7" name="Google Shape;2697;p7"/>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8" name="Google Shape;2698;p7"/>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9" name="Google Shape;2699;p7"/>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0" name="Google Shape;2700;p7"/>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1" name="Google Shape;2701;p7"/>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2" name="Google Shape;2702;p7"/>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3" name="Google Shape;2703;p7"/>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4" name="Google Shape;2704;p7"/>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5" name="Google Shape;2705;p7"/>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6" name="Google Shape;2706;p7"/>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7" name="Google Shape;2707;p7"/>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8" name="Google Shape;2708;p7"/>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9" name="Google Shape;2709;p7"/>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0" name="Google Shape;2710;p7"/>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1" name="Google Shape;2711;p7"/>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2" name="Google Shape;2712;p7"/>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3" name="Google Shape;2713;p7"/>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4" name="Google Shape;2714;p7"/>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5" name="Google Shape;2715;p7"/>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6" name="Google Shape;2716;p7"/>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7" name="Google Shape;2717;p7"/>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8" name="Google Shape;2718;p7"/>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9" name="Google Shape;2719;p7"/>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0" name="Google Shape;2720;p7"/>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1" name="Google Shape;2721;p7"/>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2" name="Google Shape;2722;p7"/>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3" name="Google Shape;2723;p7"/>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4" name="Google Shape;2724;p7"/>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5" name="Google Shape;2725;p7"/>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6" name="Google Shape;2726;p7"/>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7" name="Google Shape;2727;p7"/>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8" name="Google Shape;2728;p7"/>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9" name="Google Shape;2729;p7"/>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0" name="Google Shape;2730;p7"/>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1" name="Google Shape;2731;p7"/>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2" name="Google Shape;2732;p7"/>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3" name="Google Shape;2733;p7"/>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4" name="Google Shape;2734;p7"/>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5" name="Google Shape;2735;p7"/>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6" name="Google Shape;2736;p7"/>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7" name="Google Shape;2737;p7"/>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8" name="Google Shape;2738;p7"/>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39" name="Google Shape;2739;p7"/>
            <p:cNvGrpSpPr/>
            <p:nvPr/>
          </p:nvGrpSpPr>
          <p:grpSpPr>
            <a:xfrm>
              <a:off x="2099307" y="4511474"/>
              <a:ext cx="1049633" cy="1136997"/>
              <a:chOff x="2130300" y="2121375"/>
              <a:chExt cx="212000" cy="229650"/>
            </a:xfrm>
          </p:grpSpPr>
          <p:sp>
            <p:nvSpPr>
              <p:cNvPr id="2740" name="Google Shape;2740;p7"/>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1" name="Google Shape;2741;p7"/>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2" name="Google Shape;2742;p7"/>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3" name="Google Shape;2743;p7"/>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4" name="Google Shape;2744;p7"/>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5" name="Google Shape;2745;p7"/>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6" name="Google Shape;2746;p7"/>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7" name="Google Shape;2747;p7"/>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8" name="Google Shape;2748;p7"/>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9" name="Google Shape;2749;p7"/>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0" name="Google Shape;2750;p7"/>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1" name="Google Shape;2751;p7"/>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2" name="Google Shape;2752;p7"/>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3" name="Google Shape;2753;p7"/>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4" name="Google Shape;2754;p7"/>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5" name="Google Shape;2755;p7"/>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6" name="Google Shape;2756;p7"/>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7" name="Google Shape;2757;p7"/>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8" name="Google Shape;2758;p7"/>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9" name="Google Shape;2759;p7"/>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0" name="Google Shape;2760;p7"/>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1" name="Google Shape;2761;p7"/>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2" name="Google Shape;2762;p7"/>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3" name="Google Shape;2763;p7"/>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4" name="Google Shape;2764;p7"/>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5" name="Google Shape;2765;p7"/>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6" name="Google Shape;2766;p7"/>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7" name="Google Shape;2767;p7"/>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8" name="Google Shape;2768;p7"/>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9" name="Google Shape;2769;p7"/>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0" name="Google Shape;2770;p7"/>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1" name="Google Shape;2771;p7"/>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2" name="Google Shape;2772;p7"/>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3" name="Google Shape;2773;p7"/>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4" name="Google Shape;2774;p7"/>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5" name="Google Shape;2775;p7"/>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6" name="Google Shape;2776;p7"/>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7" name="Google Shape;2777;p7"/>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8" name="Google Shape;2778;p7"/>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9" name="Google Shape;2779;p7"/>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0" name="Google Shape;2780;p7"/>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1" name="Google Shape;2781;p7"/>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2" name="Google Shape;2782;p7"/>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83" name="Google Shape;2783;p7"/>
            <p:cNvGrpSpPr/>
            <p:nvPr/>
          </p:nvGrpSpPr>
          <p:grpSpPr>
            <a:xfrm>
              <a:off x="3148957" y="4511474"/>
              <a:ext cx="1049633" cy="1136997"/>
              <a:chOff x="2130300" y="2121375"/>
              <a:chExt cx="212000" cy="229650"/>
            </a:xfrm>
          </p:grpSpPr>
          <p:sp>
            <p:nvSpPr>
              <p:cNvPr id="2784" name="Google Shape;2784;p7"/>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5" name="Google Shape;2785;p7"/>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6" name="Google Shape;2786;p7"/>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7" name="Google Shape;2787;p7"/>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8" name="Google Shape;2788;p7"/>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9" name="Google Shape;2789;p7"/>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0" name="Google Shape;2790;p7"/>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1" name="Google Shape;2791;p7"/>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2" name="Google Shape;2792;p7"/>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3" name="Google Shape;2793;p7"/>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4" name="Google Shape;2794;p7"/>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5" name="Google Shape;2795;p7"/>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6" name="Google Shape;2796;p7"/>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7" name="Google Shape;2797;p7"/>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8" name="Google Shape;2798;p7"/>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9" name="Google Shape;2799;p7"/>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0" name="Google Shape;2800;p7"/>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1" name="Google Shape;2801;p7"/>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2" name="Google Shape;2802;p7"/>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3" name="Google Shape;2803;p7"/>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4" name="Google Shape;2804;p7"/>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5" name="Google Shape;2805;p7"/>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6" name="Google Shape;2806;p7"/>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7" name="Google Shape;2807;p7"/>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8" name="Google Shape;2808;p7"/>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9" name="Google Shape;2809;p7"/>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0" name="Google Shape;2810;p7"/>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1" name="Google Shape;2811;p7"/>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2" name="Google Shape;2812;p7"/>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3" name="Google Shape;2813;p7"/>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4" name="Google Shape;2814;p7"/>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5" name="Google Shape;2815;p7"/>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6" name="Google Shape;2816;p7"/>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7" name="Google Shape;2817;p7"/>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8" name="Google Shape;2818;p7"/>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9" name="Google Shape;2819;p7"/>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0" name="Google Shape;2820;p7"/>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1" name="Google Shape;2821;p7"/>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2" name="Google Shape;2822;p7"/>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3" name="Google Shape;2823;p7"/>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4" name="Google Shape;2824;p7"/>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5" name="Google Shape;2825;p7"/>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6" name="Google Shape;2826;p7"/>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27" name="Google Shape;2827;p7"/>
            <p:cNvGrpSpPr/>
            <p:nvPr/>
          </p:nvGrpSpPr>
          <p:grpSpPr>
            <a:xfrm>
              <a:off x="4198607" y="4511474"/>
              <a:ext cx="1049633" cy="1136997"/>
              <a:chOff x="2130300" y="2121375"/>
              <a:chExt cx="212000" cy="229650"/>
            </a:xfrm>
          </p:grpSpPr>
          <p:sp>
            <p:nvSpPr>
              <p:cNvPr id="2828" name="Google Shape;2828;p7"/>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9" name="Google Shape;2829;p7"/>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0" name="Google Shape;2830;p7"/>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1" name="Google Shape;2831;p7"/>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2" name="Google Shape;2832;p7"/>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3" name="Google Shape;2833;p7"/>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4" name="Google Shape;2834;p7"/>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5" name="Google Shape;2835;p7"/>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6" name="Google Shape;2836;p7"/>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7" name="Google Shape;2837;p7"/>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8" name="Google Shape;2838;p7"/>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9" name="Google Shape;2839;p7"/>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0" name="Google Shape;2840;p7"/>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1" name="Google Shape;2841;p7"/>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2" name="Google Shape;2842;p7"/>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3" name="Google Shape;2843;p7"/>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4" name="Google Shape;2844;p7"/>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5" name="Google Shape;2845;p7"/>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6" name="Google Shape;2846;p7"/>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7" name="Google Shape;2847;p7"/>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8" name="Google Shape;2848;p7"/>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9" name="Google Shape;2849;p7"/>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0" name="Google Shape;2850;p7"/>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1" name="Google Shape;2851;p7"/>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2" name="Google Shape;2852;p7"/>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3" name="Google Shape;2853;p7"/>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4" name="Google Shape;2854;p7"/>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5" name="Google Shape;2855;p7"/>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6" name="Google Shape;2856;p7"/>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7" name="Google Shape;2857;p7"/>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8" name="Google Shape;2858;p7"/>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9" name="Google Shape;2859;p7"/>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0" name="Google Shape;2860;p7"/>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1" name="Google Shape;2861;p7"/>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2" name="Google Shape;2862;p7"/>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3" name="Google Shape;2863;p7"/>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4" name="Google Shape;2864;p7"/>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5" name="Google Shape;2865;p7"/>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6" name="Google Shape;2866;p7"/>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7" name="Google Shape;2867;p7"/>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8" name="Google Shape;2868;p7"/>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9" name="Google Shape;2869;p7"/>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0" name="Google Shape;2870;p7"/>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71" name="Google Shape;2871;p7"/>
            <p:cNvGrpSpPr/>
            <p:nvPr/>
          </p:nvGrpSpPr>
          <p:grpSpPr>
            <a:xfrm>
              <a:off x="5248257" y="4511474"/>
              <a:ext cx="1049633" cy="1136997"/>
              <a:chOff x="2130300" y="2121375"/>
              <a:chExt cx="212000" cy="229650"/>
            </a:xfrm>
          </p:grpSpPr>
          <p:sp>
            <p:nvSpPr>
              <p:cNvPr id="2872" name="Google Shape;2872;p7"/>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3" name="Google Shape;2873;p7"/>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4" name="Google Shape;2874;p7"/>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5" name="Google Shape;2875;p7"/>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6" name="Google Shape;2876;p7"/>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7" name="Google Shape;2877;p7"/>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8" name="Google Shape;2878;p7"/>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9" name="Google Shape;2879;p7"/>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0" name="Google Shape;2880;p7"/>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1" name="Google Shape;2881;p7"/>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2" name="Google Shape;2882;p7"/>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3" name="Google Shape;2883;p7"/>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4" name="Google Shape;2884;p7"/>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5" name="Google Shape;2885;p7"/>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6" name="Google Shape;2886;p7"/>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7" name="Google Shape;2887;p7"/>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8" name="Google Shape;2888;p7"/>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9" name="Google Shape;2889;p7"/>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0" name="Google Shape;2890;p7"/>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1" name="Google Shape;2891;p7"/>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2" name="Google Shape;2892;p7"/>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3" name="Google Shape;2893;p7"/>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4" name="Google Shape;2894;p7"/>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5" name="Google Shape;2895;p7"/>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6" name="Google Shape;2896;p7"/>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7" name="Google Shape;2897;p7"/>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8" name="Google Shape;2898;p7"/>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9" name="Google Shape;2899;p7"/>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0" name="Google Shape;2900;p7"/>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1" name="Google Shape;2901;p7"/>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2" name="Google Shape;2902;p7"/>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3" name="Google Shape;2903;p7"/>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4" name="Google Shape;2904;p7"/>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5" name="Google Shape;2905;p7"/>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6" name="Google Shape;2906;p7"/>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7" name="Google Shape;2907;p7"/>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8" name="Google Shape;2908;p7"/>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9" name="Google Shape;2909;p7"/>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0" name="Google Shape;2910;p7"/>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1" name="Google Shape;2911;p7"/>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2" name="Google Shape;2912;p7"/>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3" name="Google Shape;2913;p7"/>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4" name="Google Shape;2914;p7"/>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15" name="Google Shape;2915;p7"/>
            <p:cNvGrpSpPr/>
            <p:nvPr/>
          </p:nvGrpSpPr>
          <p:grpSpPr>
            <a:xfrm>
              <a:off x="6297907" y="4511474"/>
              <a:ext cx="1049633" cy="1136997"/>
              <a:chOff x="2130300" y="2121375"/>
              <a:chExt cx="212000" cy="229650"/>
            </a:xfrm>
          </p:grpSpPr>
          <p:sp>
            <p:nvSpPr>
              <p:cNvPr id="2916" name="Google Shape;2916;p7"/>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7" name="Google Shape;2917;p7"/>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8" name="Google Shape;2918;p7"/>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9" name="Google Shape;2919;p7"/>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0" name="Google Shape;2920;p7"/>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1" name="Google Shape;2921;p7"/>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2" name="Google Shape;2922;p7"/>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3" name="Google Shape;2923;p7"/>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4" name="Google Shape;2924;p7"/>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5" name="Google Shape;2925;p7"/>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6" name="Google Shape;2926;p7"/>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7" name="Google Shape;2927;p7"/>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8" name="Google Shape;2928;p7"/>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9" name="Google Shape;2929;p7"/>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0" name="Google Shape;2930;p7"/>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1" name="Google Shape;2931;p7"/>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2" name="Google Shape;2932;p7"/>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3" name="Google Shape;2933;p7"/>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4" name="Google Shape;2934;p7"/>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5" name="Google Shape;2935;p7"/>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6" name="Google Shape;2936;p7"/>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7" name="Google Shape;2937;p7"/>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8" name="Google Shape;2938;p7"/>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9" name="Google Shape;2939;p7"/>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0" name="Google Shape;2940;p7"/>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1" name="Google Shape;2941;p7"/>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2" name="Google Shape;2942;p7"/>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3" name="Google Shape;2943;p7"/>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4" name="Google Shape;2944;p7"/>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5" name="Google Shape;2945;p7"/>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6" name="Google Shape;2946;p7"/>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7" name="Google Shape;2947;p7"/>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8" name="Google Shape;2948;p7"/>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9" name="Google Shape;2949;p7"/>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0" name="Google Shape;2950;p7"/>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1" name="Google Shape;2951;p7"/>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2" name="Google Shape;2952;p7"/>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3" name="Google Shape;2953;p7"/>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4" name="Google Shape;2954;p7"/>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5" name="Google Shape;2955;p7"/>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6" name="Google Shape;2956;p7"/>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7" name="Google Shape;2957;p7"/>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8" name="Google Shape;2958;p7"/>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59" name="Google Shape;2959;p7"/>
            <p:cNvGrpSpPr/>
            <p:nvPr/>
          </p:nvGrpSpPr>
          <p:grpSpPr>
            <a:xfrm>
              <a:off x="7347557" y="4511474"/>
              <a:ext cx="1049633" cy="1136997"/>
              <a:chOff x="2130300" y="2121375"/>
              <a:chExt cx="212000" cy="229650"/>
            </a:xfrm>
          </p:grpSpPr>
          <p:sp>
            <p:nvSpPr>
              <p:cNvPr id="2960" name="Google Shape;2960;p7"/>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1" name="Google Shape;2961;p7"/>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2" name="Google Shape;2962;p7"/>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3" name="Google Shape;2963;p7"/>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4" name="Google Shape;2964;p7"/>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5" name="Google Shape;2965;p7"/>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6" name="Google Shape;2966;p7"/>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7" name="Google Shape;2967;p7"/>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8" name="Google Shape;2968;p7"/>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9" name="Google Shape;2969;p7"/>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0" name="Google Shape;2970;p7"/>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1" name="Google Shape;2971;p7"/>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2" name="Google Shape;2972;p7"/>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3" name="Google Shape;2973;p7"/>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4" name="Google Shape;2974;p7"/>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5" name="Google Shape;2975;p7"/>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6" name="Google Shape;2976;p7"/>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7" name="Google Shape;2977;p7"/>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8" name="Google Shape;2978;p7"/>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9" name="Google Shape;2979;p7"/>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0" name="Google Shape;2980;p7"/>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1" name="Google Shape;2981;p7"/>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2" name="Google Shape;2982;p7"/>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3" name="Google Shape;2983;p7"/>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4" name="Google Shape;2984;p7"/>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5" name="Google Shape;2985;p7"/>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6" name="Google Shape;2986;p7"/>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7" name="Google Shape;2987;p7"/>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8" name="Google Shape;2988;p7"/>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9" name="Google Shape;2989;p7"/>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0" name="Google Shape;2990;p7"/>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1" name="Google Shape;2991;p7"/>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2" name="Google Shape;2992;p7"/>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3" name="Google Shape;2993;p7"/>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4" name="Google Shape;2994;p7"/>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5" name="Google Shape;2995;p7"/>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6" name="Google Shape;2996;p7"/>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7" name="Google Shape;2997;p7"/>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8" name="Google Shape;2998;p7"/>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9" name="Google Shape;2999;p7"/>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0" name="Google Shape;3000;p7"/>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1" name="Google Shape;3001;p7"/>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2" name="Google Shape;3002;p7"/>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03" name="Google Shape;3003;p7"/>
            <p:cNvGrpSpPr/>
            <p:nvPr/>
          </p:nvGrpSpPr>
          <p:grpSpPr>
            <a:xfrm>
              <a:off x="8397207" y="4511474"/>
              <a:ext cx="1049633" cy="1136997"/>
              <a:chOff x="2130300" y="2121375"/>
              <a:chExt cx="212000" cy="229650"/>
            </a:xfrm>
          </p:grpSpPr>
          <p:sp>
            <p:nvSpPr>
              <p:cNvPr id="3004" name="Google Shape;3004;p7"/>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5" name="Google Shape;3005;p7"/>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6" name="Google Shape;3006;p7"/>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7" name="Google Shape;3007;p7"/>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8" name="Google Shape;3008;p7"/>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9" name="Google Shape;3009;p7"/>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0" name="Google Shape;3010;p7"/>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1" name="Google Shape;3011;p7"/>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2" name="Google Shape;3012;p7"/>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3" name="Google Shape;3013;p7"/>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4" name="Google Shape;3014;p7"/>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5" name="Google Shape;3015;p7"/>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6" name="Google Shape;3016;p7"/>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7" name="Google Shape;3017;p7"/>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8" name="Google Shape;3018;p7"/>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9" name="Google Shape;3019;p7"/>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0" name="Google Shape;3020;p7"/>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1" name="Google Shape;3021;p7"/>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2" name="Google Shape;3022;p7"/>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3" name="Google Shape;3023;p7"/>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4" name="Google Shape;3024;p7"/>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5" name="Google Shape;3025;p7"/>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6" name="Google Shape;3026;p7"/>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7" name="Google Shape;3027;p7"/>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8" name="Google Shape;3028;p7"/>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9" name="Google Shape;3029;p7"/>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0" name="Google Shape;3030;p7"/>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1" name="Google Shape;3031;p7"/>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2" name="Google Shape;3032;p7"/>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3" name="Google Shape;3033;p7"/>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4" name="Google Shape;3034;p7"/>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5" name="Google Shape;3035;p7"/>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6" name="Google Shape;3036;p7"/>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7" name="Google Shape;3037;p7"/>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8" name="Google Shape;3038;p7"/>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9" name="Google Shape;3039;p7"/>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0" name="Google Shape;3040;p7"/>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1" name="Google Shape;3041;p7"/>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2" name="Google Shape;3042;p7"/>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3" name="Google Shape;3043;p7"/>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4" name="Google Shape;3044;p7"/>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5" name="Google Shape;3045;p7"/>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6" name="Google Shape;3046;p7"/>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047" name="Google Shape;3047;p7"/>
          <p:cNvGrpSpPr/>
          <p:nvPr/>
        </p:nvGrpSpPr>
        <p:grpSpPr>
          <a:xfrm>
            <a:off x="256301" y="147620"/>
            <a:ext cx="926943" cy="228568"/>
            <a:chOff x="256301" y="147620"/>
            <a:chExt cx="926943" cy="228568"/>
          </a:xfrm>
        </p:grpSpPr>
        <p:grpSp>
          <p:nvGrpSpPr>
            <p:cNvPr id="3048" name="Google Shape;3048;p7"/>
            <p:cNvGrpSpPr/>
            <p:nvPr/>
          </p:nvGrpSpPr>
          <p:grpSpPr>
            <a:xfrm>
              <a:off x="256301" y="147620"/>
              <a:ext cx="266546" cy="228568"/>
              <a:chOff x="256301" y="147620"/>
              <a:chExt cx="266546" cy="228568"/>
            </a:xfrm>
          </p:grpSpPr>
          <p:sp>
            <p:nvSpPr>
              <p:cNvPr id="3049" name="Google Shape;3049;p7"/>
              <p:cNvSpPr/>
              <p:nvPr/>
            </p:nvSpPr>
            <p:spPr>
              <a:xfrm>
                <a:off x="294309"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0" name="Google Shape;3050;p7"/>
              <p:cNvSpPr/>
              <p:nvPr/>
            </p:nvSpPr>
            <p:spPr>
              <a:xfrm>
                <a:off x="332318" y="147620"/>
                <a:ext cx="38039" cy="38039"/>
              </a:xfrm>
              <a:custGeom>
                <a:avLst/>
                <a:gdLst/>
                <a:ahLst/>
                <a:cxnLst/>
                <a:rect l="l" t="t" r="r" b="b"/>
                <a:pathLst>
                  <a:path w="1255" h="1255" extrusionOk="0">
                    <a:moveTo>
                      <a:pt x="1" y="1"/>
                    </a:moveTo>
                    <a:lnTo>
                      <a:pt x="1" y="1255"/>
                    </a:lnTo>
                    <a:lnTo>
                      <a:pt x="1254" y="1255"/>
                    </a:lnTo>
                    <a:lnTo>
                      <a:pt x="125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1" name="Google Shape;3051;p7"/>
              <p:cNvSpPr/>
              <p:nvPr/>
            </p:nvSpPr>
            <p:spPr>
              <a:xfrm>
                <a:off x="408821" y="147620"/>
                <a:ext cx="38009" cy="38039"/>
              </a:xfrm>
              <a:custGeom>
                <a:avLst/>
                <a:gdLst/>
                <a:ahLst/>
                <a:cxnLst/>
                <a:rect l="l" t="t" r="r" b="b"/>
                <a:pathLst>
                  <a:path w="1254" h="1255" extrusionOk="0">
                    <a:moveTo>
                      <a:pt x="0" y="1"/>
                    </a:moveTo>
                    <a:lnTo>
                      <a:pt x="0" y="1255"/>
                    </a:lnTo>
                    <a:lnTo>
                      <a:pt x="1254" y="1255"/>
                    </a:lnTo>
                    <a:lnTo>
                      <a:pt x="1254"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2" name="Google Shape;3052;p7"/>
              <p:cNvSpPr/>
              <p:nvPr/>
            </p:nvSpPr>
            <p:spPr>
              <a:xfrm>
                <a:off x="446829" y="147620"/>
                <a:ext cx="38009" cy="38039"/>
              </a:xfrm>
              <a:custGeom>
                <a:avLst/>
                <a:gdLst/>
                <a:ahLst/>
                <a:cxnLst/>
                <a:rect l="l" t="t" r="r" b="b"/>
                <a:pathLst>
                  <a:path w="1254" h="1255" extrusionOk="0">
                    <a:moveTo>
                      <a:pt x="0" y="1"/>
                    </a:moveTo>
                    <a:lnTo>
                      <a:pt x="0" y="1255"/>
                    </a:lnTo>
                    <a:lnTo>
                      <a:pt x="1254" y="1255"/>
                    </a:lnTo>
                    <a:lnTo>
                      <a:pt x="1254"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3" name="Google Shape;3053;p7"/>
              <p:cNvSpPr/>
              <p:nvPr/>
            </p:nvSpPr>
            <p:spPr>
              <a:xfrm>
                <a:off x="256301"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4" name="Google Shape;3054;p7"/>
              <p:cNvSpPr/>
              <p:nvPr/>
            </p:nvSpPr>
            <p:spPr>
              <a:xfrm>
                <a:off x="294309"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C5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5" name="Google Shape;3055;p7"/>
              <p:cNvSpPr/>
              <p:nvPr/>
            </p:nvSpPr>
            <p:spPr>
              <a:xfrm>
                <a:off x="332318" y="185628"/>
                <a:ext cx="38039" cy="38039"/>
              </a:xfrm>
              <a:custGeom>
                <a:avLst/>
                <a:gdLst/>
                <a:ahLst/>
                <a:cxnLst/>
                <a:rect l="l" t="t" r="r" b="b"/>
                <a:pathLst>
                  <a:path w="1255" h="1255" extrusionOk="0">
                    <a:moveTo>
                      <a:pt x="1" y="1"/>
                    </a:moveTo>
                    <a:lnTo>
                      <a:pt x="1" y="1255"/>
                    </a:lnTo>
                    <a:lnTo>
                      <a:pt x="1254" y="1255"/>
                    </a:lnTo>
                    <a:lnTo>
                      <a:pt x="1254" y="1"/>
                    </a:lnTo>
                    <a:close/>
                  </a:path>
                </a:pathLst>
              </a:custGeom>
              <a:solidFill>
                <a:srgbClr val="BE45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6" name="Google Shape;3056;p7"/>
              <p:cNvSpPr/>
              <p:nvPr/>
            </p:nvSpPr>
            <p:spPr>
              <a:xfrm>
                <a:off x="370327" y="185628"/>
                <a:ext cx="38524" cy="38039"/>
              </a:xfrm>
              <a:custGeom>
                <a:avLst/>
                <a:gdLst/>
                <a:ahLst/>
                <a:cxnLst/>
                <a:rect l="l" t="t" r="r" b="b"/>
                <a:pathLst>
                  <a:path w="1271" h="1255" extrusionOk="0">
                    <a:moveTo>
                      <a:pt x="0" y="1"/>
                    </a:moveTo>
                    <a:lnTo>
                      <a:pt x="0" y="1255"/>
                    </a:lnTo>
                    <a:lnTo>
                      <a:pt x="1270" y="1255"/>
                    </a:lnTo>
                    <a:lnTo>
                      <a:pt x="1270" y="1"/>
                    </a:lnTo>
                    <a:close/>
                  </a:path>
                </a:pathLst>
              </a:custGeom>
              <a:solidFill>
                <a:srgbClr val="BB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7" name="Google Shape;3057;p7"/>
              <p:cNvSpPr/>
              <p:nvPr/>
            </p:nvSpPr>
            <p:spPr>
              <a:xfrm>
                <a:off x="408821" y="185628"/>
                <a:ext cx="38009" cy="38039"/>
              </a:xfrm>
              <a:custGeom>
                <a:avLst/>
                <a:gdLst/>
                <a:ahLst/>
                <a:cxnLst/>
                <a:rect l="l" t="t" r="r" b="b"/>
                <a:pathLst>
                  <a:path w="1254" h="1255" extrusionOk="0">
                    <a:moveTo>
                      <a:pt x="0" y="1"/>
                    </a:moveTo>
                    <a:lnTo>
                      <a:pt x="0" y="1255"/>
                    </a:lnTo>
                    <a:lnTo>
                      <a:pt x="1254" y="1255"/>
                    </a:lnTo>
                    <a:lnTo>
                      <a:pt x="1254" y="1"/>
                    </a:lnTo>
                    <a:close/>
                  </a:path>
                </a:pathLst>
              </a:custGeom>
              <a:solidFill>
                <a:srgbClr val="BB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8" name="Google Shape;3058;p7"/>
              <p:cNvSpPr/>
              <p:nvPr/>
            </p:nvSpPr>
            <p:spPr>
              <a:xfrm>
                <a:off x="446829" y="185628"/>
                <a:ext cx="38009" cy="38039"/>
              </a:xfrm>
              <a:custGeom>
                <a:avLst/>
                <a:gdLst/>
                <a:ahLst/>
                <a:cxnLst/>
                <a:rect l="l" t="t" r="r" b="b"/>
                <a:pathLst>
                  <a:path w="1254" h="1255" extrusionOk="0">
                    <a:moveTo>
                      <a:pt x="0" y="1"/>
                    </a:moveTo>
                    <a:lnTo>
                      <a:pt x="0" y="1255"/>
                    </a:lnTo>
                    <a:lnTo>
                      <a:pt x="1254" y="1255"/>
                    </a:lnTo>
                    <a:lnTo>
                      <a:pt x="1254"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9" name="Google Shape;3059;p7"/>
              <p:cNvSpPr/>
              <p:nvPr/>
            </p:nvSpPr>
            <p:spPr>
              <a:xfrm>
                <a:off x="484808"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0" name="Google Shape;3060;p7"/>
              <p:cNvSpPr/>
              <p:nvPr/>
            </p:nvSpPr>
            <p:spPr>
              <a:xfrm>
                <a:off x="256301"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1" name="Google Shape;3061;p7"/>
              <p:cNvSpPr/>
              <p:nvPr/>
            </p:nvSpPr>
            <p:spPr>
              <a:xfrm>
                <a:off x="294309"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BE45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2" name="Google Shape;3062;p7"/>
              <p:cNvSpPr/>
              <p:nvPr/>
            </p:nvSpPr>
            <p:spPr>
              <a:xfrm>
                <a:off x="332318" y="223637"/>
                <a:ext cx="38039" cy="38039"/>
              </a:xfrm>
              <a:custGeom>
                <a:avLst/>
                <a:gdLst/>
                <a:ahLst/>
                <a:cxnLst/>
                <a:rect l="l" t="t" r="r" b="b"/>
                <a:pathLst>
                  <a:path w="1255" h="1255" extrusionOk="0">
                    <a:moveTo>
                      <a:pt x="1" y="1"/>
                    </a:moveTo>
                    <a:lnTo>
                      <a:pt x="1" y="1255"/>
                    </a:lnTo>
                    <a:lnTo>
                      <a:pt x="1254" y="1255"/>
                    </a:lnTo>
                    <a:lnTo>
                      <a:pt x="1254" y="1"/>
                    </a:lnTo>
                    <a:close/>
                  </a:path>
                </a:pathLst>
              </a:custGeom>
              <a:solidFill>
                <a:srgbClr val="BE45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3" name="Google Shape;3063;p7"/>
              <p:cNvSpPr/>
              <p:nvPr/>
            </p:nvSpPr>
            <p:spPr>
              <a:xfrm>
                <a:off x="370327" y="223637"/>
                <a:ext cx="38524" cy="38039"/>
              </a:xfrm>
              <a:custGeom>
                <a:avLst/>
                <a:gdLst/>
                <a:ahLst/>
                <a:cxnLst/>
                <a:rect l="l" t="t" r="r" b="b"/>
                <a:pathLst>
                  <a:path w="1271" h="1255" extrusionOk="0">
                    <a:moveTo>
                      <a:pt x="0" y="1"/>
                    </a:moveTo>
                    <a:lnTo>
                      <a:pt x="0" y="1255"/>
                    </a:lnTo>
                    <a:lnTo>
                      <a:pt x="1270" y="1255"/>
                    </a:lnTo>
                    <a:lnTo>
                      <a:pt x="1270" y="1"/>
                    </a:lnTo>
                    <a:close/>
                  </a:path>
                </a:pathLst>
              </a:custGeom>
              <a:solidFill>
                <a:srgbClr val="BB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4" name="Google Shape;3064;p7"/>
              <p:cNvSpPr/>
              <p:nvPr/>
            </p:nvSpPr>
            <p:spPr>
              <a:xfrm>
                <a:off x="408821" y="223637"/>
                <a:ext cx="38009" cy="38039"/>
              </a:xfrm>
              <a:custGeom>
                <a:avLst/>
                <a:gdLst/>
                <a:ahLst/>
                <a:cxnLst/>
                <a:rect l="l" t="t" r="r" b="b"/>
                <a:pathLst>
                  <a:path w="1254" h="1255" extrusionOk="0">
                    <a:moveTo>
                      <a:pt x="0" y="1"/>
                    </a:moveTo>
                    <a:lnTo>
                      <a:pt x="0" y="1255"/>
                    </a:lnTo>
                    <a:lnTo>
                      <a:pt x="1254" y="1255"/>
                    </a:lnTo>
                    <a:lnTo>
                      <a:pt x="1254" y="1"/>
                    </a:lnTo>
                    <a:close/>
                  </a:path>
                </a:pathLst>
              </a:custGeom>
              <a:solidFill>
                <a:srgbClr val="BB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5" name="Google Shape;3065;p7"/>
              <p:cNvSpPr/>
              <p:nvPr/>
            </p:nvSpPr>
            <p:spPr>
              <a:xfrm>
                <a:off x="446829" y="223637"/>
                <a:ext cx="38009" cy="38039"/>
              </a:xfrm>
              <a:custGeom>
                <a:avLst/>
                <a:gdLst/>
                <a:ahLst/>
                <a:cxnLst/>
                <a:rect l="l" t="t" r="r" b="b"/>
                <a:pathLst>
                  <a:path w="1254" h="1255" extrusionOk="0">
                    <a:moveTo>
                      <a:pt x="0" y="1"/>
                    </a:moveTo>
                    <a:lnTo>
                      <a:pt x="0" y="1255"/>
                    </a:lnTo>
                    <a:lnTo>
                      <a:pt x="1254" y="1255"/>
                    </a:lnTo>
                    <a:lnTo>
                      <a:pt x="1254"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6" name="Google Shape;3066;p7"/>
              <p:cNvSpPr/>
              <p:nvPr/>
            </p:nvSpPr>
            <p:spPr>
              <a:xfrm>
                <a:off x="484808"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7" name="Google Shape;3067;p7"/>
              <p:cNvSpPr/>
              <p:nvPr/>
            </p:nvSpPr>
            <p:spPr>
              <a:xfrm>
                <a:off x="294309"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8" name="Google Shape;3068;p7"/>
              <p:cNvSpPr/>
              <p:nvPr/>
            </p:nvSpPr>
            <p:spPr>
              <a:xfrm>
                <a:off x="332318" y="261646"/>
                <a:ext cx="38039" cy="38039"/>
              </a:xfrm>
              <a:custGeom>
                <a:avLst/>
                <a:gdLst/>
                <a:ahLst/>
                <a:cxnLst/>
                <a:rect l="l" t="t" r="r" b="b"/>
                <a:pathLst>
                  <a:path w="1255" h="1255" extrusionOk="0">
                    <a:moveTo>
                      <a:pt x="1" y="1"/>
                    </a:moveTo>
                    <a:lnTo>
                      <a:pt x="1" y="1254"/>
                    </a:lnTo>
                    <a:lnTo>
                      <a:pt x="1254" y="1254"/>
                    </a:lnTo>
                    <a:lnTo>
                      <a:pt x="1254" y="1"/>
                    </a:lnTo>
                    <a:close/>
                  </a:path>
                </a:pathLst>
              </a:custGeom>
              <a:solidFill>
                <a:srgbClr val="BB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9" name="Google Shape;3069;p7"/>
              <p:cNvSpPr/>
              <p:nvPr/>
            </p:nvSpPr>
            <p:spPr>
              <a:xfrm>
                <a:off x="370327" y="261646"/>
                <a:ext cx="38524" cy="38039"/>
              </a:xfrm>
              <a:custGeom>
                <a:avLst/>
                <a:gdLst/>
                <a:ahLst/>
                <a:cxnLst/>
                <a:rect l="l" t="t" r="r" b="b"/>
                <a:pathLst>
                  <a:path w="1271" h="1255" extrusionOk="0">
                    <a:moveTo>
                      <a:pt x="0" y="1"/>
                    </a:moveTo>
                    <a:lnTo>
                      <a:pt x="0" y="1254"/>
                    </a:lnTo>
                    <a:lnTo>
                      <a:pt x="1270" y="1254"/>
                    </a:lnTo>
                    <a:lnTo>
                      <a:pt x="1270" y="1"/>
                    </a:lnTo>
                    <a:close/>
                  </a:path>
                </a:pathLst>
              </a:custGeom>
              <a:solidFill>
                <a:srgbClr val="BB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0" name="Google Shape;3070;p7"/>
              <p:cNvSpPr/>
              <p:nvPr/>
            </p:nvSpPr>
            <p:spPr>
              <a:xfrm>
                <a:off x="408821" y="261646"/>
                <a:ext cx="38009" cy="38039"/>
              </a:xfrm>
              <a:custGeom>
                <a:avLst/>
                <a:gdLst/>
                <a:ahLst/>
                <a:cxnLst/>
                <a:rect l="l" t="t" r="r" b="b"/>
                <a:pathLst>
                  <a:path w="1254" h="1255" extrusionOk="0">
                    <a:moveTo>
                      <a:pt x="0" y="1"/>
                    </a:moveTo>
                    <a:lnTo>
                      <a:pt x="0" y="1254"/>
                    </a:lnTo>
                    <a:lnTo>
                      <a:pt x="1254" y="1254"/>
                    </a:lnTo>
                    <a:lnTo>
                      <a:pt x="1254"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1" name="Google Shape;3071;p7"/>
              <p:cNvSpPr/>
              <p:nvPr/>
            </p:nvSpPr>
            <p:spPr>
              <a:xfrm>
                <a:off x="446829" y="261646"/>
                <a:ext cx="38009" cy="38039"/>
              </a:xfrm>
              <a:custGeom>
                <a:avLst/>
                <a:gdLst/>
                <a:ahLst/>
                <a:cxnLst/>
                <a:rect l="l" t="t" r="r" b="b"/>
                <a:pathLst>
                  <a:path w="1254" h="1255" extrusionOk="0">
                    <a:moveTo>
                      <a:pt x="0" y="1"/>
                    </a:moveTo>
                    <a:lnTo>
                      <a:pt x="0" y="1254"/>
                    </a:lnTo>
                    <a:lnTo>
                      <a:pt x="1254" y="1254"/>
                    </a:lnTo>
                    <a:lnTo>
                      <a:pt x="1254"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2" name="Google Shape;3072;p7"/>
              <p:cNvSpPr/>
              <p:nvPr/>
            </p:nvSpPr>
            <p:spPr>
              <a:xfrm>
                <a:off x="332318" y="299654"/>
                <a:ext cx="38039" cy="38524"/>
              </a:xfrm>
              <a:custGeom>
                <a:avLst/>
                <a:gdLst/>
                <a:ahLst/>
                <a:cxnLst/>
                <a:rect l="l" t="t" r="r" b="b"/>
                <a:pathLst>
                  <a:path w="1255" h="1271" extrusionOk="0">
                    <a:moveTo>
                      <a:pt x="1" y="0"/>
                    </a:moveTo>
                    <a:lnTo>
                      <a:pt x="1" y="1270"/>
                    </a:lnTo>
                    <a:lnTo>
                      <a:pt x="1254" y="1270"/>
                    </a:lnTo>
                    <a:lnTo>
                      <a:pt x="1254" y="0"/>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3" name="Google Shape;3073;p7"/>
              <p:cNvSpPr/>
              <p:nvPr/>
            </p:nvSpPr>
            <p:spPr>
              <a:xfrm>
                <a:off x="370327" y="299654"/>
                <a:ext cx="38524" cy="38524"/>
              </a:xfrm>
              <a:custGeom>
                <a:avLst/>
                <a:gdLst/>
                <a:ahLst/>
                <a:cxnLst/>
                <a:rect l="l" t="t" r="r" b="b"/>
                <a:pathLst>
                  <a:path w="1271" h="1271" extrusionOk="0">
                    <a:moveTo>
                      <a:pt x="0" y="0"/>
                    </a:moveTo>
                    <a:lnTo>
                      <a:pt x="0" y="1270"/>
                    </a:lnTo>
                    <a:lnTo>
                      <a:pt x="1270" y="1270"/>
                    </a:lnTo>
                    <a:lnTo>
                      <a:pt x="1270" y="0"/>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4" name="Google Shape;3074;p7"/>
              <p:cNvSpPr/>
              <p:nvPr/>
            </p:nvSpPr>
            <p:spPr>
              <a:xfrm>
                <a:off x="408821" y="299654"/>
                <a:ext cx="38009" cy="38524"/>
              </a:xfrm>
              <a:custGeom>
                <a:avLst/>
                <a:gdLst/>
                <a:ahLst/>
                <a:cxnLst/>
                <a:rect l="l" t="t" r="r" b="b"/>
                <a:pathLst>
                  <a:path w="1254" h="1271" extrusionOk="0">
                    <a:moveTo>
                      <a:pt x="0" y="0"/>
                    </a:moveTo>
                    <a:lnTo>
                      <a:pt x="0" y="1270"/>
                    </a:lnTo>
                    <a:lnTo>
                      <a:pt x="1254" y="1270"/>
                    </a:lnTo>
                    <a:lnTo>
                      <a:pt x="1254" y="0"/>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5" name="Google Shape;3075;p7"/>
              <p:cNvSpPr/>
              <p:nvPr/>
            </p:nvSpPr>
            <p:spPr>
              <a:xfrm>
                <a:off x="370327" y="338148"/>
                <a:ext cx="38524" cy="38039"/>
              </a:xfrm>
              <a:custGeom>
                <a:avLst/>
                <a:gdLst/>
                <a:ahLst/>
                <a:cxnLst/>
                <a:rect l="l" t="t" r="r" b="b"/>
                <a:pathLst>
                  <a:path w="1271" h="1255" extrusionOk="0">
                    <a:moveTo>
                      <a:pt x="0" y="0"/>
                    </a:moveTo>
                    <a:lnTo>
                      <a:pt x="0" y="1254"/>
                    </a:lnTo>
                    <a:lnTo>
                      <a:pt x="1270" y="1254"/>
                    </a:lnTo>
                    <a:lnTo>
                      <a:pt x="1270" y="0"/>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76" name="Google Shape;3076;p7"/>
            <p:cNvGrpSpPr/>
            <p:nvPr/>
          </p:nvGrpSpPr>
          <p:grpSpPr>
            <a:xfrm>
              <a:off x="586498" y="147620"/>
              <a:ext cx="266546" cy="228568"/>
              <a:chOff x="586498" y="147620"/>
              <a:chExt cx="266546" cy="228568"/>
            </a:xfrm>
          </p:grpSpPr>
          <p:sp>
            <p:nvSpPr>
              <p:cNvPr id="3077" name="Google Shape;3077;p7"/>
              <p:cNvSpPr/>
              <p:nvPr/>
            </p:nvSpPr>
            <p:spPr>
              <a:xfrm>
                <a:off x="624961"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8" name="Google Shape;3078;p7"/>
              <p:cNvSpPr/>
              <p:nvPr/>
            </p:nvSpPr>
            <p:spPr>
              <a:xfrm>
                <a:off x="662970"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9" name="Google Shape;3079;p7"/>
              <p:cNvSpPr/>
              <p:nvPr/>
            </p:nvSpPr>
            <p:spPr>
              <a:xfrm>
                <a:off x="738987"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0" name="Google Shape;3080;p7"/>
              <p:cNvSpPr/>
              <p:nvPr/>
            </p:nvSpPr>
            <p:spPr>
              <a:xfrm>
                <a:off x="776996"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1" name="Google Shape;3081;p7"/>
              <p:cNvSpPr/>
              <p:nvPr/>
            </p:nvSpPr>
            <p:spPr>
              <a:xfrm>
                <a:off x="586498" y="185628"/>
                <a:ext cx="38494" cy="38039"/>
              </a:xfrm>
              <a:custGeom>
                <a:avLst/>
                <a:gdLst/>
                <a:ahLst/>
                <a:cxnLst/>
                <a:rect l="l" t="t" r="r" b="b"/>
                <a:pathLst>
                  <a:path w="1270" h="1255" extrusionOk="0">
                    <a:moveTo>
                      <a:pt x="0" y="1"/>
                    </a:moveTo>
                    <a:lnTo>
                      <a:pt x="0" y="1255"/>
                    </a:lnTo>
                    <a:lnTo>
                      <a:pt x="1270" y="1255"/>
                    </a:lnTo>
                    <a:lnTo>
                      <a:pt x="1270"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2" name="Google Shape;3082;p7"/>
              <p:cNvSpPr/>
              <p:nvPr/>
            </p:nvSpPr>
            <p:spPr>
              <a:xfrm>
                <a:off x="624961"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7C97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3" name="Google Shape;3083;p7"/>
              <p:cNvSpPr/>
              <p:nvPr/>
            </p:nvSpPr>
            <p:spPr>
              <a:xfrm>
                <a:off x="662970"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617D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4" name="Google Shape;3084;p7"/>
              <p:cNvSpPr/>
              <p:nvPr/>
            </p:nvSpPr>
            <p:spPr>
              <a:xfrm>
                <a:off x="700979"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5" name="Google Shape;3085;p7"/>
              <p:cNvSpPr/>
              <p:nvPr/>
            </p:nvSpPr>
            <p:spPr>
              <a:xfrm>
                <a:off x="738987"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6" name="Google Shape;3086;p7"/>
              <p:cNvSpPr/>
              <p:nvPr/>
            </p:nvSpPr>
            <p:spPr>
              <a:xfrm>
                <a:off x="776996"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7" name="Google Shape;3087;p7"/>
              <p:cNvSpPr/>
              <p:nvPr/>
            </p:nvSpPr>
            <p:spPr>
              <a:xfrm>
                <a:off x="815005"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8" name="Google Shape;3088;p7"/>
              <p:cNvSpPr/>
              <p:nvPr/>
            </p:nvSpPr>
            <p:spPr>
              <a:xfrm>
                <a:off x="586498" y="223637"/>
                <a:ext cx="38494" cy="38039"/>
              </a:xfrm>
              <a:custGeom>
                <a:avLst/>
                <a:gdLst/>
                <a:ahLst/>
                <a:cxnLst/>
                <a:rect l="l" t="t" r="r" b="b"/>
                <a:pathLst>
                  <a:path w="1270" h="1255" extrusionOk="0">
                    <a:moveTo>
                      <a:pt x="0" y="1"/>
                    </a:moveTo>
                    <a:lnTo>
                      <a:pt x="0" y="1255"/>
                    </a:lnTo>
                    <a:lnTo>
                      <a:pt x="1270" y="1255"/>
                    </a:lnTo>
                    <a:lnTo>
                      <a:pt x="1270"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9" name="Google Shape;3089;p7"/>
              <p:cNvSpPr/>
              <p:nvPr/>
            </p:nvSpPr>
            <p:spPr>
              <a:xfrm>
                <a:off x="624961"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617D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0" name="Google Shape;3090;p7"/>
              <p:cNvSpPr/>
              <p:nvPr/>
            </p:nvSpPr>
            <p:spPr>
              <a:xfrm>
                <a:off x="662970"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617D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1" name="Google Shape;3091;p7"/>
              <p:cNvSpPr/>
              <p:nvPr/>
            </p:nvSpPr>
            <p:spPr>
              <a:xfrm>
                <a:off x="700979"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2" name="Google Shape;3092;p7"/>
              <p:cNvSpPr/>
              <p:nvPr/>
            </p:nvSpPr>
            <p:spPr>
              <a:xfrm>
                <a:off x="738987"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3" name="Google Shape;3093;p7"/>
              <p:cNvSpPr/>
              <p:nvPr/>
            </p:nvSpPr>
            <p:spPr>
              <a:xfrm>
                <a:off x="776996"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4" name="Google Shape;3094;p7"/>
              <p:cNvSpPr/>
              <p:nvPr/>
            </p:nvSpPr>
            <p:spPr>
              <a:xfrm>
                <a:off x="815005"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5" name="Google Shape;3095;p7"/>
              <p:cNvSpPr/>
              <p:nvPr/>
            </p:nvSpPr>
            <p:spPr>
              <a:xfrm>
                <a:off x="624961"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6" name="Google Shape;3096;p7"/>
              <p:cNvSpPr/>
              <p:nvPr/>
            </p:nvSpPr>
            <p:spPr>
              <a:xfrm>
                <a:off x="662970"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7" name="Google Shape;3097;p7"/>
              <p:cNvSpPr/>
              <p:nvPr/>
            </p:nvSpPr>
            <p:spPr>
              <a:xfrm>
                <a:off x="700979"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8" name="Google Shape;3098;p7"/>
              <p:cNvSpPr/>
              <p:nvPr/>
            </p:nvSpPr>
            <p:spPr>
              <a:xfrm>
                <a:off x="738987"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9" name="Google Shape;3099;p7"/>
              <p:cNvSpPr/>
              <p:nvPr/>
            </p:nvSpPr>
            <p:spPr>
              <a:xfrm>
                <a:off x="776996"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0" name="Google Shape;3100;p7"/>
              <p:cNvSpPr/>
              <p:nvPr/>
            </p:nvSpPr>
            <p:spPr>
              <a:xfrm>
                <a:off x="662970" y="299654"/>
                <a:ext cx="38039" cy="38524"/>
              </a:xfrm>
              <a:custGeom>
                <a:avLst/>
                <a:gdLst/>
                <a:ahLst/>
                <a:cxnLst/>
                <a:rect l="l" t="t" r="r" b="b"/>
                <a:pathLst>
                  <a:path w="1255" h="1271" extrusionOk="0">
                    <a:moveTo>
                      <a:pt x="1" y="0"/>
                    </a:moveTo>
                    <a:lnTo>
                      <a:pt x="1" y="1270"/>
                    </a:lnTo>
                    <a:lnTo>
                      <a:pt x="1255" y="1270"/>
                    </a:lnTo>
                    <a:lnTo>
                      <a:pt x="12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1" name="Google Shape;3101;p7"/>
              <p:cNvSpPr/>
              <p:nvPr/>
            </p:nvSpPr>
            <p:spPr>
              <a:xfrm>
                <a:off x="700979" y="299654"/>
                <a:ext cx="38039" cy="38524"/>
              </a:xfrm>
              <a:custGeom>
                <a:avLst/>
                <a:gdLst/>
                <a:ahLst/>
                <a:cxnLst/>
                <a:rect l="l" t="t" r="r" b="b"/>
                <a:pathLst>
                  <a:path w="1255" h="1271" extrusionOk="0">
                    <a:moveTo>
                      <a:pt x="1" y="0"/>
                    </a:moveTo>
                    <a:lnTo>
                      <a:pt x="1" y="1270"/>
                    </a:lnTo>
                    <a:lnTo>
                      <a:pt x="1255" y="1270"/>
                    </a:lnTo>
                    <a:lnTo>
                      <a:pt x="12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2" name="Google Shape;3102;p7"/>
              <p:cNvSpPr/>
              <p:nvPr/>
            </p:nvSpPr>
            <p:spPr>
              <a:xfrm>
                <a:off x="738987" y="299654"/>
                <a:ext cx="38039" cy="38524"/>
              </a:xfrm>
              <a:custGeom>
                <a:avLst/>
                <a:gdLst/>
                <a:ahLst/>
                <a:cxnLst/>
                <a:rect l="l" t="t" r="r" b="b"/>
                <a:pathLst>
                  <a:path w="1255" h="1271" extrusionOk="0">
                    <a:moveTo>
                      <a:pt x="1" y="0"/>
                    </a:moveTo>
                    <a:lnTo>
                      <a:pt x="1" y="1270"/>
                    </a:lnTo>
                    <a:lnTo>
                      <a:pt x="1255" y="1270"/>
                    </a:lnTo>
                    <a:lnTo>
                      <a:pt x="12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3" name="Google Shape;3103;p7"/>
              <p:cNvSpPr/>
              <p:nvPr/>
            </p:nvSpPr>
            <p:spPr>
              <a:xfrm>
                <a:off x="700979" y="338148"/>
                <a:ext cx="38039" cy="38039"/>
              </a:xfrm>
              <a:custGeom>
                <a:avLst/>
                <a:gdLst/>
                <a:ahLst/>
                <a:cxnLst/>
                <a:rect l="l" t="t" r="r" b="b"/>
                <a:pathLst>
                  <a:path w="1255" h="1255" extrusionOk="0">
                    <a:moveTo>
                      <a:pt x="1" y="0"/>
                    </a:moveTo>
                    <a:lnTo>
                      <a:pt x="1" y="1254"/>
                    </a:lnTo>
                    <a:lnTo>
                      <a:pt x="1255" y="1254"/>
                    </a:lnTo>
                    <a:lnTo>
                      <a:pt x="12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04" name="Google Shape;3104;p7"/>
            <p:cNvGrpSpPr/>
            <p:nvPr/>
          </p:nvGrpSpPr>
          <p:grpSpPr>
            <a:xfrm>
              <a:off x="916698" y="147620"/>
              <a:ext cx="266546" cy="228568"/>
              <a:chOff x="586498" y="147620"/>
              <a:chExt cx="266546" cy="228568"/>
            </a:xfrm>
          </p:grpSpPr>
          <p:sp>
            <p:nvSpPr>
              <p:cNvPr id="3105" name="Google Shape;3105;p7"/>
              <p:cNvSpPr/>
              <p:nvPr/>
            </p:nvSpPr>
            <p:spPr>
              <a:xfrm>
                <a:off x="624961"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6" name="Google Shape;3106;p7"/>
              <p:cNvSpPr/>
              <p:nvPr/>
            </p:nvSpPr>
            <p:spPr>
              <a:xfrm>
                <a:off x="662970"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7" name="Google Shape;3107;p7"/>
              <p:cNvSpPr/>
              <p:nvPr/>
            </p:nvSpPr>
            <p:spPr>
              <a:xfrm>
                <a:off x="738987"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8" name="Google Shape;3108;p7"/>
              <p:cNvSpPr/>
              <p:nvPr/>
            </p:nvSpPr>
            <p:spPr>
              <a:xfrm>
                <a:off x="776996"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9" name="Google Shape;3109;p7"/>
              <p:cNvSpPr/>
              <p:nvPr/>
            </p:nvSpPr>
            <p:spPr>
              <a:xfrm>
                <a:off x="586498" y="185628"/>
                <a:ext cx="38494" cy="38039"/>
              </a:xfrm>
              <a:custGeom>
                <a:avLst/>
                <a:gdLst/>
                <a:ahLst/>
                <a:cxnLst/>
                <a:rect l="l" t="t" r="r" b="b"/>
                <a:pathLst>
                  <a:path w="1270" h="1255" extrusionOk="0">
                    <a:moveTo>
                      <a:pt x="0" y="1"/>
                    </a:moveTo>
                    <a:lnTo>
                      <a:pt x="0" y="1255"/>
                    </a:lnTo>
                    <a:lnTo>
                      <a:pt x="1270" y="1255"/>
                    </a:lnTo>
                    <a:lnTo>
                      <a:pt x="1270"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0" name="Google Shape;3110;p7"/>
              <p:cNvSpPr/>
              <p:nvPr/>
            </p:nvSpPr>
            <p:spPr>
              <a:xfrm>
                <a:off x="624961"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7C97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1" name="Google Shape;3111;p7"/>
              <p:cNvSpPr/>
              <p:nvPr/>
            </p:nvSpPr>
            <p:spPr>
              <a:xfrm>
                <a:off x="662970"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617D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2" name="Google Shape;3112;p7"/>
              <p:cNvSpPr/>
              <p:nvPr/>
            </p:nvSpPr>
            <p:spPr>
              <a:xfrm>
                <a:off x="700979"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3" name="Google Shape;3113;p7"/>
              <p:cNvSpPr/>
              <p:nvPr/>
            </p:nvSpPr>
            <p:spPr>
              <a:xfrm>
                <a:off x="738987"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4" name="Google Shape;3114;p7"/>
              <p:cNvSpPr/>
              <p:nvPr/>
            </p:nvSpPr>
            <p:spPr>
              <a:xfrm>
                <a:off x="776996"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5" name="Google Shape;3115;p7"/>
              <p:cNvSpPr/>
              <p:nvPr/>
            </p:nvSpPr>
            <p:spPr>
              <a:xfrm>
                <a:off x="815005"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6" name="Google Shape;3116;p7"/>
              <p:cNvSpPr/>
              <p:nvPr/>
            </p:nvSpPr>
            <p:spPr>
              <a:xfrm>
                <a:off x="586498" y="223637"/>
                <a:ext cx="38494" cy="38039"/>
              </a:xfrm>
              <a:custGeom>
                <a:avLst/>
                <a:gdLst/>
                <a:ahLst/>
                <a:cxnLst/>
                <a:rect l="l" t="t" r="r" b="b"/>
                <a:pathLst>
                  <a:path w="1270" h="1255" extrusionOk="0">
                    <a:moveTo>
                      <a:pt x="0" y="1"/>
                    </a:moveTo>
                    <a:lnTo>
                      <a:pt x="0" y="1255"/>
                    </a:lnTo>
                    <a:lnTo>
                      <a:pt x="1270" y="1255"/>
                    </a:lnTo>
                    <a:lnTo>
                      <a:pt x="1270"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7" name="Google Shape;3117;p7"/>
              <p:cNvSpPr/>
              <p:nvPr/>
            </p:nvSpPr>
            <p:spPr>
              <a:xfrm>
                <a:off x="624961"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617D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8" name="Google Shape;3118;p7"/>
              <p:cNvSpPr/>
              <p:nvPr/>
            </p:nvSpPr>
            <p:spPr>
              <a:xfrm>
                <a:off x="662970"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617D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9" name="Google Shape;3119;p7"/>
              <p:cNvSpPr/>
              <p:nvPr/>
            </p:nvSpPr>
            <p:spPr>
              <a:xfrm>
                <a:off x="700979"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0" name="Google Shape;3120;p7"/>
              <p:cNvSpPr/>
              <p:nvPr/>
            </p:nvSpPr>
            <p:spPr>
              <a:xfrm>
                <a:off x="738987"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1" name="Google Shape;3121;p7"/>
              <p:cNvSpPr/>
              <p:nvPr/>
            </p:nvSpPr>
            <p:spPr>
              <a:xfrm>
                <a:off x="776996"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2" name="Google Shape;3122;p7"/>
              <p:cNvSpPr/>
              <p:nvPr/>
            </p:nvSpPr>
            <p:spPr>
              <a:xfrm>
                <a:off x="815005"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3" name="Google Shape;3123;p7"/>
              <p:cNvSpPr/>
              <p:nvPr/>
            </p:nvSpPr>
            <p:spPr>
              <a:xfrm>
                <a:off x="624961"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4" name="Google Shape;3124;p7"/>
              <p:cNvSpPr/>
              <p:nvPr/>
            </p:nvSpPr>
            <p:spPr>
              <a:xfrm>
                <a:off x="662970"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5" name="Google Shape;3125;p7"/>
              <p:cNvSpPr/>
              <p:nvPr/>
            </p:nvSpPr>
            <p:spPr>
              <a:xfrm>
                <a:off x="700979"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6" name="Google Shape;3126;p7"/>
              <p:cNvSpPr/>
              <p:nvPr/>
            </p:nvSpPr>
            <p:spPr>
              <a:xfrm>
                <a:off x="738987"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7" name="Google Shape;3127;p7"/>
              <p:cNvSpPr/>
              <p:nvPr/>
            </p:nvSpPr>
            <p:spPr>
              <a:xfrm>
                <a:off x="776996"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8" name="Google Shape;3128;p7"/>
              <p:cNvSpPr/>
              <p:nvPr/>
            </p:nvSpPr>
            <p:spPr>
              <a:xfrm>
                <a:off x="662970" y="299654"/>
                <a:ext cx="38039" cy="38524"/>
              </a:xfrm>
              <a:custGeom>
                <a:avLst/>
                <a:gdLst/>
                <a:ahLst/>
                <a:cxnLst/>
                <a:rect l="l" t="t" r="r" b="b"/>
                <a:pathLst>
                  <a:path w="1255" h="1271" extrusionOk="0">
                    <a:moveTo>
                      <a:pt x="1" y="0"/>
                    </a:moveTo>
                    <a:lnTo>
                      <a:pt x="1" y="1270"/>
                    </a:lnTo>
                    <a:lnTo>
                      <a:pt x="1255" y="1270"/>
                    </a:lnTo>
                    <a:lnTo>
                      <a:pt x="12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9" name="Google Shape;3129;p7"/>
              <p:cNvSpPr/>
              <p:nvPr/>
            </p:nvSpPr>
            <p:spPr>
              <a:xfrm>
                <a:off x="700979" y="299654"/>
                <a:ext cx="38039" cy="38524"/>
              </a:xfrm>
              <a:custGeom>
                <a:avLst/>
                <a:gdLst/>
                <a:ahLst/>
                <a:cxnLst/>
                <a:rect l="l" t="t" r="r" b="b"/>
                <a:pathLst>
                  <a:path w="1255" h="1271" extrusionOk="0">
                    <a:moveTo>
                      <a:pt x="1" y="0"/>
                    </a:moveTo>
                    <a:lnTo>
                      <a:pt x="1" y="1270"/>
                    </a:lnTo>
                    <a:lnTo>
                      <a:pt x="1255" y="1270"/>
                    </a:lnTo>
                    <a:lnTo>
                      <a:pt x="12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0" name="Google Shape;3130;p7"/>
              <p:cNvSpPr/>
              <p:nvPr/>
            </p:nvSpPr>
            <p:spPr>
              <a:xfrm>
                <a:off x="738987" y="299654"/>
                <a:ext cx="38039" cy="38524"/>
              </a:xfrm>
              <a:custGeom>
                <a:avLst/>
                <a:gdLst/>
                <a:ahLst/>
                <a:cxnLst/>
                <a:rect l="l" t="t" r="r" b="b"/>
                <a:pathLst>
                  <a:path w="1255" h="1271" extrusionOk="0">
                    <a:moveTo>
                      <a:pt x="1" y="0"/>
                    </a:moveTo>
                    <a:lnTo>
                      <a:pt x="1" y="1270"/>
                    </a:lnTo>
                    <a:lnTo>
                      <a:pt x="1255" y="1270"/>
                    </a:lnTo>
                    <a:lnTo>
                      <a:pt x="12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1" name="Google Shape;3131;p7"/>
              <p:cNvSpPr/>
              <p:nvPr/>
            </p:nvSpPr>
            <p:spPr>
              <a:xfrm>
                <a:off x="700979" y="338148"/>
                <a:ext cx="38039" cy="38039"/>
              </a:xfrm>
              <a:custGeom>
                <a:avLst/>
                <a:gdLst/>
                <a:ahLst/>
                <a:cxnLst/>
                <a:rect l="l" t="t" r="r" b="b"/>
                <a:pathLst>
                  <a:path w="1255" h="1255" extrusionOk="0">
                    <a:moveTo>
                      <a:pt x="1" y="0"/>
                    </a:moveTo>
                    <a:lnTo>
                      <a:pt x="1" y="1254"/>
                    </a:lnTo>
                    <a:lnTo>
                      <a:pt x="1255" y="1254"/>
                    </a:lnTo>
                    <a:lnTo>
                      <a:pt x="12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132" name="Google Shape;3132;p7"/>
          <p:cNvSpPr txBox="1">
            <a:spLocks noGrp="1"/>
          </p:cNvSpPr>
          <p:nvPr>
            <p:ph type="title"/>
          </p:nvPr>
        </p:nvSpPr>
        <p:spPr>
          <a:xfrm>
            <a:off x="1224938" y="1269813"/>
            <a:ext cx="3042000" cy="755700"/>
          </a:xfrm>
          <a:prstGeom prst="rect">
            <a:avLst/>
          </a:prstGeom>
        </p:spPr>
        <p:txBody>
          <a:bodyPr spcFirstLastPara="1" wrap="square" lIns="0" tIns="0" rIns="0" bIns="0" anchor="ctr" anchorCtr="0">
            <a:noAutofit/>
          </a:bodyPr>
          <a:lstStyle>
            <a:lvl1pPr lvl="0">
              <a:spcBef>
                <a:spcPts val="0"/>
              </a:spcBef>
              <a:spcAft>
                <a:spcPts val="0"/>
              </a:spcAft>
              <a:buSzPts val="2000"/>
              <a:buNone/>
              <a:defRPr/>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133" name="Google Shape;3133;p7"/>
          <p:cNvSpPr txBox="1">
            <a:spLocks noGrp="1"/>
          </p:cNvSpPr>
          <p:nvPr>
            <p:ph type="subTitle" idx="1"/>
          </p:nvPr>
        </p:nvSpPr>
        <p:spPr>
          <a:xfrm>
            <a:off x="1224938" y="2025513"/>
            <a:ext cx="3042000" cy="13059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grpSp>
        <p:nvGrpSpPr>
          <p:cNvPr id="3134" name="Google Shape;3134;p7"/>
          <p:cNvGrpSpPr/>
          <p:nvPr/>
        </p:nvGrpSpPr>
        <p:grpSpPr>
          <a:xfrm>
            <a:off x="-498068" y="3818306"/>
            <a:ext cx="1049633" cy="523940"/>
            <a:chOff x="138482" y="584556"/>
            <a:chExt cx="1049633" cy="523940"/>
          </a:xfrm>
        </p:grpSpPr>
        <p:sp>
          <p:nvSpPr>
            <p:cNvPr id="3135" name="Google Shape;3135;p7"/>
            <p:cNvSpPr/>
            <p:nvPr/>
          </p:nvSpPr>
          <p:spPr>
            <a:xfrm>
              <a:off x="487659" y="584556"/>
              <a:ext cx="174774" cy="174770"/>
            </a:xfrm>
            <a:custGeom>
              <a:avLst/>
              <a:gdLst/>
              <a:ahLst/>
              <a:cxnLst/>
              <a:rect l="l" t="t" r="r" b="b"/>
              <a:pathLst>
                <a:path w="1412" h="1412" extrusionOk="0">
                  <a:moveTo>
                    <a:pt x="0" y="1"/>
                  </a:moveTo>
                  <a:lnTo>
                    <a:pt x="0" y="1412"/>
                  </a:lnTo>
                  <a:lnTo>
                    <a:pt x="1411" y="1412"/>
                  </a:lnTo>
                  <a:lnTo>
                    <a:pt x="14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6" name="Google Shape;3136;p7"/>
            <p:cNvSpPr/>
            <p:nvPr/>
          </p:nvSpPr>
          <p:spPr>
            <a:xfrm>
              <a:off x="662309" y="584556"/>
              <a:ext cx="176630" cy="174770"/>
            </a:xfrm>
            <a:custGeom>
              <a:avLst/>
              <a:gdLst/>
              <a:ahLst/>
              <a:cxnLst/>
              <a:rect l="l" t="t" r="r" b="b"/>
              <a:pathLst>
                <a:path w="1427" h="1412" extrusionOk="0">
                  <a:moveTo>
                    <a:pt x="0" y="1"/>
                  </a:moveTo>
                  <a:lnTo>
                    <a:pt x="0" y="1412"/>
                  </a:lnTo>
                  <a:lnTo>
                    <a:pt x="1426" y="1412"/>
                  </a:lnTo>
                  <a:lnTo>
                    <a:pt x="142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7" name="Google Shape;3137;p7"/>
            <p:cNvSpPr/>
            <p:nvPr/>
          </p:nvSpPr>
          <p:spPr>
            <a:xfrm>
              <a:off x="313009" y="759203"/>
              <a:ext cx="174774" cy="174770"/>
            </a:xfrm>
            <a:custGeom>
              <a:avLst/>
              <a:gdLst/>
              <a:ahLst/>
              <a:cxnLst/>
              <a:rect l="l" t="t" r="r" b="b"/>
              <a:pathLst>
                <a:path w="1412" h="1412" extrusionOk="0">
                  <a:moveTo>
                    <a:pt x="1" y="1"/>
                  </a:moveTo>
                  <a:lnTo>
                    <a:pt x="1" y="1411"/>
                  </a:lnTo>
                  <a:lnTo>
                    <a:pt x="1411" y="1411"/>
                  </a:lnTo>
                  <a:lnTo>
                    <a:pt x="1411" y="1"/>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8" name="Google Shape;3138;p7"/>
            <p:cNvSpPr/>
            <p:nvPr/>
          </p:nvSpPr>
          <p:spPr>
            <a:xfrm>
              <a:off x="487659" y="759203"/>
              <a:ext cx="174774" cy="174770"/>
            </a:xfrm>
            <a:custGeom>
              <a:avLst/>
              <a:gdLst/>
              <a:ahLst/>
              <a:cxnLst/>
              <a:rect l="l" t="t" r="r" b="b"/>
              <a:pathLst>
                <a:path w="1412" h="1412" extrusionOk="0">
                  <a:moveTo>
                    <a:pt x="0" y="1"/>
                  </a:moveTo>
                  <a:lnTo>
                    <a:pt x="0" y="1411"/>
                  </a:lnTo>
                  <a:lnTo>
                    <a:pt x="1411" y="1411"/>
                  </a:lnTo>
                  <a:lnTo>
                    <a:pt x="14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9" name="Google Shape;3139;p7"/>
            <p:cNvSpPr/>
            <p:nvPr/>
          </p:nvSpPr>
          <p:spPr>
            <a:xfrm>
              <a:off x="662309" y="759203"/>
              <a:ext cx="176630" cy="174770"/>
            </a:xfrm>
            <a:custGeom>
              <a:avLst/>
              <a:gdLst/>
              <a:ahLst/>
              <a:cxnLst/>
              <a:rect l="l" t="t" r="r" b="b"/>
              <a:pathLst>
                <a:path w="1427" h="1412" extrusionOk="0">
                  <a:moveTo>
                    <a:pt x="0" y="1"/>
                  </a:moveTo>
                  <a:lnTo>
                    <a:pt x="0" y="1411"/>
                  </a:lnTo>
                  <a:lnTo>
                    <a:pt x="1426" y="1411"/>
                  </a:lnTo>
                  <a:lnTo>
                    <a:pt x="142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0" name="Google Shape;3140;p7"/>
            <p:cNvSpPr/>
            <p:nvPr/>
          </p:nvSpPr>
          <p:spPr>
            <a:xfrm>
              <a:off x="838815" y="759203"/>
              <a:ext cx="174774" cy="174770"/>
            </a:xfrm>
            <a:custGeom>
              <a:avLst/>
              <a:gdLst/>
              <a:ahLst/>
              <a:cxnLst/>
              <a:rect l="l" t="t" r="r" b="b"/>
              <a:pathLst>
                <a:path w="1412" h="1412" extrusionOk="0">
                  <a:moveTo>
                    <a:pt x="0" y="1"/>
                  </a:moveTo>
                  <a:lnTo>
                    <a:pt x="0" y="1411"/>
                  </a:lnTo>
                  <a:lnTo>
                    <a:pt x="1411" y="1411"/>
                  </a:lnTo>
                  <a:lnTo>
                    <a:pt x="14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1" name="Google Shape;3141;p7"/>
            <p:cNvSpPr/>
            <p:nvPr/>
          </p:nvSpPr>
          <p:spPr>
            <a:xfrm>
              <a:off x="138482" y="933849"/>
              <a:ext cx="174650" cy="174647"/>
            </a:xfrm>
            <a:custGeom>
              <a:avLst/>
              <a:gdLst/>
              <a:ahLst/>
              <a:cxnLst/>
              <a:rect l="l" t="t" r="r" b="b"/>
              <a:pathLst>
                <a:path w="1411" h="1411" extrusionOk="0">
                  <a:moveTo>
                    <a:pt x="0" y="0"/>
                  </a:moveTo>
                  <a:lnTo>
                    <a:pt x="0" y="1411"/>
                  </a:lnTo>
                  <a:lnTo>
                    <a:pt x="1411" y="1411"/>
                  </a:lnTo>
                  <a:lnTo>
                    <a:pt x="1411"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2" name="Google Shape;3142;p7"/>
            <p:cNvSpPr/>
            <p:nvPr/>
          </p:nvSpPr>
          <p:spPr>
            <a:xfrm>
              <a:off x="313009" y="933849"/>
              <a:ext cx="174774" cy="174647"/>
            </a:xfrm>
            <a:custGeom>
              <a:avLst/>
              <a:gdLst/>
              <a:ahLst/>
              <a:cxnLst/>
              <a:rect l="l" t="t" r="r" b="b"/>
              <a:pathLst>
                <a:path w="1412" h="1411" extrusionOk="0">
                  <a:moveTo>
                    <a:pt x="1" y="0"/>
                  </a:moveTo>
                  <a:lnTo>
                    <a:pt x="1" y="1411"/>
                  </a:lnTo>
                  <a:lnTo>
                    <a:pt x="1411" y="1411"/>
                  </a:lnTo>
                  <a:lnTo>
                    <a:pt x="14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3" name="Google Shape;3143;p7"/>
            <p:cNvSpPr/>
            <p:nvPr/>
          </p:nvSpPr>
          <p:spPr>
            <a:xfrm>
              <a:off x="487659" y="933849"/>
              <a:ext cx="174774" cy="174647"/>
            </a:xfrm>
            <a:custGeom>
              <a:avLst/>
              <a:gdLst/>
              <a:ahLst/>
              <a:cxnLst/>
              <a:rect l="l" t="t" r="r" b="b"/>
              <a:pathLst>
                <a:path w="1412" h="1411" extrusionOk="0">
                  <a:moveTo>
                    <a:pt x="0" y="0"/>
                  </a:moveTo>
                  <a:lnTo>
                    <a:pt x="0" y="1411"/>
                  </a:lnTo>
                  <a:lnTo>
                    <a:pt x="1411" y="1411"/>
                  </a:lnTo>
                  <a:lnTo>
                    <a:pt x="1411"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4" name="Google Shape;3144;p7"/>
            <p:cNvSpPr/>
            <p:nvPr/>
          </p:nvSpPr>
          <p:spPr>
            <a:xfrm>
              <a:off x="662309" y="933849"/>
              <a:ext cx="176630" cy="174647"/>
            </a:xfrm>
            <a:custGeom>
              <a:avLst/>
              <a:gdLst/>
              <a:ahLst/>
              <a:cxnLst/>
              <a:rect l="l" t="t" r="r" b="b"/>
              <a:pathLst>
                <a:path w="1427" h="1411" extrusionOk="0">
                  <a:moveTo>
                    <a:pt x="0" y="0"/>
                  </a:moveTo>
                  <a:lnTo>
                    <a:pt x="0" y="1411"/>
                  </a:lnTo>
                  <a:lnTo>
                    <a:pt x="1426" y="1411"/>
                  </a:lnTo>
                  <a:lnTo>
                    <a:pt x="142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5" name="Google Shape;3145;p7"/>
            <p:cNvSpPr/>
            <p:nvPr/>
          </p:nvSpPr>
          <p:spPr>
            <a:xfrm>
              <a:off x="838815" y="933849"/>
              <a:ext cx="174774" cy="174647"/>
            </a:xfrm>
            <a:custGeom>
              <a:avLst/>
              <a:gdLst/>
              <a:ahLst/>
              <a:cxnLst/>
              <a:rect l="l" t="t" r="r" b="b"/>
              <a:pathLst>
                <a:path w="1412" h="1411" extrusionOk="0">
                  <a:moveTo>
                    <a:pt x="0" y="0"/>
                  </a:moveTo>
                  <a:lnTo>
                    <a:pt x="0" y="1411"/>
                  </a:lnTo>
                  <a:lnTo>
                    <a:pt x="1411" y="1411"/>
                  </a:lnTo>
                  <a:lnTo>
                    <a:pt x="1411"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6" name="Google Shape;3146;p7"/>
            <p:cNvSpPr/>
            <p:nvPr/>
          </p:nvSpPr>
          <p:spPr>
            <a:xfrm>
              <a:off x="1013466" y="759203"/>
              <a:ext cx="174650" cy="174770"/>
            </a:xfrm>
            <a:custGeom>
              <a:avLst/>
              <a:gdLst/>
              <a:ahLst/>
              <a:cxnLst/>
              <a:rect l="l" t="t" r="r" b="b"/>
              <a:pathLst>
                <a:path w="1411" h="1412" extrusionOk="0">
                  <a:moveTo>
                    <a:pt x="0" y="1"/>
                  </a:moveTo>
                  <a:lnTo>
                    <a:pt x="0" y="1411"/>
                  </a:lnTo>
                  <a:lnTo>
                    <a:pt x="1411" y="1411"/>
                  </a:lnTo>
                  <a:lnTo>
                    <a:pt x="14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7" name="Google Shape;3147;p7"/>
            <p:cNvSpPr/>
            <p:nvPr/>
          </p:nvSpPr>
          <p:spPr>
            <a:xfrm>
              <a:off x="1013466" y="933849"/>
              <a:ext cx="174650" cy="174647"/>
            </a:xfrm>
            <a:custGeom>
              <a:avLst/>
              <a:gdLst/>
              <a:ahLst/>
              <a:cxnLst/>
              <a:rect l="l" t="t" r="r" b="b"/>
              <a:pathLst>
                <a:path w="1411" h="1411" extrusionOk="0">
                  <a:moveTo>
                    <a:pt x="0" y="0"/>
                  </a:moveTo>
                  <a:lnTo>
                    <a:pt x="0" y="1411"/>
                  </a:lnTo>
                  <a:lnTo>
                    <a:pt x="1411" y="1411"/>
                  </a:lnTo>
                  <a:lnTo>
                    <a:pt x="1411"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8" name="Google Shape;3148;p7"/>
            <p:cNvSpPr/>
            <p:nvPr/>
          </p:nvSpPr>
          <p:spPr>
            <a:xfrm>
              <a:off x="662309" y="671941"/>
              <a:ext cx="87387" cy="87385"/>
            </a:xfrm>
            <a:custGeom>
              <a:avLst/>
              <a:gdLst/>
              <a:ahLst/>
              <a:cxnLst/>
              <a:rect l="l" t="t" r="r" b="b"/>
              <a:pathLst>
                <a:path w="706" h="706" extrusionOk="0">
                  <a:moveTo>
                    <a:pt x="0" y="0"/>
                  </a:moveTo>
                  <a:lnTo>
                    <a:pt x="0" y="706"/>
                  </a:lnTo>
                  <a:lnTo>
                    <a:pt x="705" y="706"/>
                  </a:lnTo>
                  <a:lnTo>
                    <a:pt x="705"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9" name="Google Shape;3149;p7"/>
            <p:cNvSpPr/>
            <p:nvPr/>
          </p:nvSpPr>
          <p:spPr>
            <a:xfrm>
              <a:off x="968782" y="714644"/>
              <a:ext cx="87387" cy="87385"/>
            </a:xfrm>
            <a:custGeom>
              <a:avLst/>
              <a:gdLst/>
              <a:ahLst/>
              <a:cxnLst/>
              <a:rect l="l" t="t" r="r" b="b"/>
              <a:pathLst>
                <a:path w="706" h="706" extrusionOk="0">
                  <a:moveTo>
                    <a:pt x="1" y="0"/>
                  </a:moveTo>
                  <a:lnTo>
                    <a:pt x="1" y="705"/>
                  </a:lnTo>
                  <a:lnTo>
                    <a:pt x="706" y="705"/>
                  </a:lnTo>
                  <a:lnTo>
                    <a:pt x="706"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50" name="Google Shape;3150;p7"/>
          <p:cNvGrpSpPr/>
          <p:nvPr/>
        </p:nvGrpSpPr>
        <p:grpSpPr>
          <a:xfrm flipH="1">
            <a:off x="6565232" y="367856"/>
            <a:ext cx="1049633" cy="523940"/>
            <a:chOff x="138482" y="584556"/>
            <a:chExt cx="1049633" cy="523940"/>
          </a:xfrm>
        </p:grpSpPr>
        <p:sp>
          <p:nvSpPr>
            <p:cNvPr id="3151" name="Google Shape;3151;p7"/>
            <p:cNvSpPr/>
            <p:nvPr/>
          </p:nvSpPr>
          <p:spPr>
            <a:xfrm>
              <a:off x="487659" y="584556"/>
              <a:ext cx="174774" cy="174770"/>
            </a:xfrm>
            <a:custGeom>
              <a:avLst/>
              <a:gdLst/>
              <a:ahLst/>
              <a:cxnLst/>
              <a:rect l="l" t="t" r="r" b="b"/>
              <a:pathLst>
                <a:path w="1412" h="1412" extrusionOk="0">
                  <a:moveTo>
                    <a:pt x="0" y="1"/>
                  </a:moveTo>
                  <a:lnTo>
                    <a:pt x="0" y="1412"/>
                  </a:lnTo>
                  <a:lnTo>
                    <a:pt x="1411" y="1412"/>
                  </a:lnTo>
                  <a:lnTo>
                    <a:pt x="14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2" name="Google Shape;3152;p7"/>
            <p:cNvSpPr/>
            <p:nvPr/>
          </p:nvSpPr>
          <p:spPr>
            <a:xfrm>
              <a:off x="662309" y="584556"/>
              <a:ext cx="176630" cy="174770"/>
            </a:xfrm>
            <a:custGeom>
              <a:avLst/>
              <a:gdLst/>
              <a:ahLst/>
              <a:cxnLst/>
              <a:rect l="l" t="t" r="r" b="b"/>
              <a:pathLst>
                <a:path w="1427" h="1412" extrusionOk="0">
                  <a:moveTo>
                    <a:pt x="0" y="1"/>
                  </a:moveTo>
                  <a:lnTo>
                    <a:pt x="0" y="1412"/>
                  </a:lnTo>
                  <a:lnTo>
                    <a:pt x="1426" y="1412"/>
                  </a:lnTo>
                  <a:lnTo>
                    <a:pt x="142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3" name="Google Shape;3153;p7"/>
            <p:cNvSpPr/>
            <p:nvPr/>
          </p:nvSpPr>
          <p:spPr>
            <a:xfrm>
              <a:off x="313009" y="759203"/>
              <a:ext cx="174774" cy="174770"/>
            </a:xfrm>
            <a:custGeom>
              <a:avLst/>
              <a:gdLst/>
              <a:ahLst/>
              <a:cxnLst/>
              <a:rect l="l" t="t" r="r" b="b"/>
              <a:pathLst>
                <a:path w="1412" h="1412" extrusionOk="0">
                  <a:moveTo>
                    <a:pt x="1" y="1"/>
                  </a:moveTo>
                  <a:lnTo>
                    <a:pt x="1" y="1411"/>
                  </a:lnTo>
                  <a:lnTo>
                    <a:pt x="1411" y="1411"/>
                  </a:lnTo>
                  <a:lnTo>
                    <a:pt x="1411" y="1"/>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4" name="Google Shape;3154;p7"/>
            <p:cNvSpPr/>
            <p:nvPr/>
          </p:nvSpPr>
          <p:spPr>
            <a:xfrm>
              <a:off x="487659" y="759203"/>
              <a:ext cx="174774" cy="174770"/>
            </a:xfrm>
            <a:custGeom>
              <a:avLst/>
              <a:gdLst/>
              <a:ahLst/>
              <a:cxnLst/>
              <a:rect l="l" t="t" r="r" b="b"/>
              <a:pathLst>
                <a:path w="1412" h="1412" extrusionOk="0">
                  <a:moveTo>
                    <a:pt x="0" y="1"/>
                  </a:moveTo>
                  <a:lnTo>
                    <a:pt x="0" y="1411"/>
                  </a:lnTo>
                  <a:lnTo>
                    <a:pt x="1411" y="1411"/>
                  </a:lnTo>
                  <a:lnTo>
                    <a:pt x="14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5" name="Google Shape;3155;p7"/>
            <p:cNvSpPr/>
            <p:nvPr/>
          </p:nvSpPr>
          <p:spPr>
            <a:xfrm>
              <a:off x="662309" y="759203"/>
              <a:ext cx="176630" cy="174770"/>
            </a:xfrm>
            <a:custGeom>
              <a:avLst/>
              <a:gdLst/>
              <a:ahLst/>
              <a:cxnLst/>
              <a:rect l="l" t="t" r="r" b="b"/>
              <a:pathLst>
                <a:path w="1427" h="1412" extrusionOk="0">
                  <a:moveTo>
                    <a:pt x="0" y="1"/>
                  </a:moveTo>
                  <a:lnTo>
                    <a:pt x="0" y="1411"/>
                  </a:lnTo>
                  <a:lnTo>
                    <a:pt x="1426" y="1411"/>
                  </a:lnTo>
                  <a:lnTo>
                    <a:pt x="142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6" name="Google Shape;3156;p7"/>
            <p:cNvSpPr/>
            <p:nvPr/>
          </p:nvSpPr>
          <p:spPr>
            <a:xfrm>
              <a:off x="838815" y="759203"/>
              <a:ext cx="174774" cy="174770"/>
            </a:xfrm>
            <a:custGeom>
              <a:avLst/>
              <a:gdLst/>
              <a:ahLst/>
              <a:cxnLst/>
              <a:rect l="l" t="t" r="r" b="b"/>
              <a:pathLst>
                <a:path w="1412" h="1412" extrusionOk="0">
                  <a:moveTo>
                    <a:pt x="0" y="1"/>
                  </a:moveTo>
                  <a:lnTo>
                    <a:pt x="0" y="1411"/>
                  </a:lnTo>
                  <a:lnTo>
                    <a:pt x="1411" y="1411"/>
                  </a:lnTo>
                  <a:lnTo>
                    <a:pt x="14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7" name="Google Shape;3157;p7"/>
            <p:cNvSpPr/>
            <p:nvPr/>
          </p:nvSpPr>
          <p:spPr>
            <a:xfrm>
              <a:off x="138482" y="933849"/>
              <a:ext cx="174650" cy="174647"/>
            </a:xfrm>
            <a:custGeom>
              <a:avLst/>
              <a:gdLst/>
              <a:ahLst/>
              <a:cxnLst/>
              <a:rect l="l" t="t" r="r" b="b"/>
              <a:pathLst>
                <a:path w="1411" h="1411" extrusionOk="0">
                  <a:moveTo>
                    <a:pt x="0" y="0"/>
                  </a:moveTo>
                  <a:lnTo>
                    <a:pt x="0" y="1411"/>
                  </a:lnTo>
                  <a:lnTo>
                    <a:pt x="1411" y="1411"/>
                  </a:lnTo>
                  <a:lnTo>
                    <a:pt x="1411"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8" name="Google Shape;3158;p7"/>
            <p:cNvSpPr/>
            <p:nvPr/>
          </p:nvSpPr>
          <p:spPr>
            <a:xfrm>
              <a:off x="313009" y="933849"/>
              <a:ext cx="174774" cy="174647"/>
            </a:xfrm>
            <a:custGeom>
              <a:avLst/>
              <a:gdLst/>
              <a:ahLst/>
              <a:cxnLst/>
              <a:rect l="l" t="t" r="r" b="b"/>
              <a:pathLst>
                <a:path w="1412" h="1411" extrusionOk="0">
                  <a:moveTo>
                    <a:pt x="1" y="0"/>
                  </a:moveTo>
                  <a:lnTo>
                    <a:pt x="1" y="1411"/>
                  </a:lnTo>
                  <a:lnTo>
                    <a:pt x="1411" y="1411"/>
                  </a:lnTo>
                  <a:lnTo>
                    <a:pt x="14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9" name="Google Shape;3159;p7"/>
            <p:cNvSpPr/>
            <p:nvPr/>
          </p:nvSpPr>
          <p:spPr>
            <a:xfrm>
              <a:off x="487659" y="933849"/>
              <a:ext cx="174774" cy="174647"/>
            </a:xfrm>
            <a:custGeom>
              <a:avLst/>
              <a:gdLst/>
              <a:ahLst/>
              <a:cxnLst/>
              <a:rect l="l" t="t" r="r" b="b"/>
              <a:pathLst>
                <a:path w="1412" h="1411" extrusionOk="0">
                  <a:moveTo>
                    <a:pt x="0" y="0"/>
                  </a:moveTo>
                  <a:lnTo>
                    <a:pt x="0" y="1411"/>
                  </a:lnTo>
                  <a:lnTo>
                    <a:pt x="1411" y="1411"/>
                  </a:lnTo>
                  <a:lnTo>
                    <a:pt x="1411"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0" name="Google Shape;3160;p7"/>
            <p:cNvSpPr/>
            <p:nvPr/>
          </p:nvSpPr>
          <p:spPr>
            <a:xfrm>
              <a:off x="662309" y="933849"/>
              <a:ext cx="176630" cy="174647"/>
            </a:xfrm>
            <a:custGeom>
              <a:avLst/>
              <a:gdLst/>
              <a:ahLst/>
              <a:cxnLst/>
              <a:rect l="l" t="t" r="r" b="b"/>
              <a:pathLst>
                <a:path w="1427" h="1411" extrusionOk="0">
                  <a:moveTo>
                    <a:pt x="0" y="0"/>
                  </a:moveTo>
                  <a:lnTo>
                    <a:pt x="0" y="1411"/>
                  </a:lnTo>
                  <a:lnTo>
                    <a:pt x="1426" y="1411"/>
                  </a:lnTo>
                  <a:lnTo>
                    <a:pt x="142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1" name="Google Shape;3161;p7"/>
            <p:cNvSpPr/>
            <p:nvPr/>
          </p:nvSpPr>
          <p:spPr>
            <a:xfrm>
              <a:off x="838815" y="933849"/>
              <a:ext cx="174774" cy="174647"/>
            </a:xfrm>
            <a:custGeom>
              <a:avLst/>
              <a:gdLst/>
              <a:ahLst/>
              <a:cxnLst/>
              <a:rect l="l" t="t" r="r" b="b"/>
              <a:pathLst>
                <a:path w="1412" h="1411" extrusionOk="0">
                  <a:moveTo>
                    <a:pt x="0" y="0"/>
                  </a:moveTo>
                  <a:lnTo>
                    <a:pt x="0" y="1411"/>
                  </a:lnTo>
                  <a:lnTo>
                    <a:pt x="1411" y="1411"/>
                  </a:lnTo>
                  <a:lnTo>
                    <a:pt x="1411"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2" name="Google Shape;3162;p7"/>
            <p:cNvSpPr/>
            <p:nvPr/>
          </p:nvSpPr>
          <p:spPr>
            <a:xfrm>
              <a:off x="1013466" y="759203"/>
              <a:ext cx="174650" cy="174770"/>
            </a:xfrm>
            <a:custGeom>
              <a:avLst/>
              <a:gdLst/>
              <a:ahLst/>
              <a:cxnLst/>
              <a:rect l="l" t="t" r="r" b="b"/>
              <a:pathLst>
                <a:path w="1411" h="1412" extrusionOk="0">
                  <a:moveTo>
                    <a:pt x="0" y="1"/>
                  </a:moveTo>
                  <a:lnTo>
                    <a:pt x="0" y="1411"/>
                  </a:lnTo>
                  <a:lnTo>
                    <a:pt x="1411" y="1411"/>
                  </a:lnTo>
                  <a:lnTo>
                    <a:pt x="1411" y="1"/>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3" name="Google Shape;3163;p7"/>
            <p:cNvSpPr/>
            <p:nvPr/>
          </p:nvSpPr>
          <p:spPr>
            <a:xfrm>
              <a:off x="1013466" y="933849"/>
              <a:ext cx="174650" cy="174647"/>
            </a:xfrm>
            <a:custGeom>
              <a:avLst/>
              <a:gdLst/>
              <a:ahLst/>
              <a:cxnLst/>
              <a:rect l="l" t="t" r="r" b="b"/>
              <a:pathLst>
                <a:path w="1411" h="1411" extrusionOk="0">
                  <a:moveTo>
                    <a:pt x="0" y="0"/>
                  </a:moveTo>
                  <a:lnTo>
                    <a:pt x="0" y="1411"/>
                  </a:lnTo>
                  <a:lnTo>
                    <a:pt x="1411" y="1411"/>
                  </a:lnTo>
                  <a:lnTo>
                    <a:pt x="14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4" name="Google Shape;3164;p7"/>
            <p:cNvSpPr/>
            <p:nvPr/>
          </p:nvSpPr>
          <p:spPr>
            <a:xfrm>
              <a:off x="662309" y="671941"/>
              <a:ext cx="87387" cy="87385"/>
            </a:xfrm>
            <a:custGeom>
              <a:avLst/>
              <a:gdLst/>
              <a:ahLst/>
              <a:cxnLst/>
              <a:rect l="l" t="t" r="r" b="b"/>
              <a:pathLst>
                <a:path w="706" h="706" extrusionOk="0">
                  <a:moveTo>
                    <a:pt x="0" y="0"/>
                  </a:moveTo>
                  <a:lnTo>
                    <a:pt x="0" y="706"/>
                  </a:lnTo>
                  <a:lnTo>
                    <a:pt x="705" y="706"/>
                  </a:lnTo>
                  <a:lnTo>
                    <a:pt x="705"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5" name="Google Shape;3165;p7"/>
            <p:cNvSpPr/>
            <p:nvPr/>
          </p:nvSpPr>
          <p:spPr>
            <a:xfrm>
              <a:off x="968782" y="714644"/>
              <a:ext cx="87387" cy="87385"/>
            </a:xfrm>
            <a:custGeom>
              <a:avLst/>
              <a:gdLst/>
              <a:ahLst/>
              <a:cxnLst/>
              <a:rect l="l" t="t" r="r" b="b"/>
              <a:pathLst>
                <a:path w="706" h="706" extrusionOk="0">
                  <a:moveTo>
                    <a:pt x="1" y="0"/>
                  </a:moveTo>
                  <a:lnTo>
                    <a:pt x="1" y="705"/>
                  </a:lnTo>
                  <a:lnTo>
                    <a:pt x="706" y="705"/>
                  </a:lnTo>
                  <a:lnTo>
                    <a:pt x="70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24"/>
        <p:cNvGrpSpPr/>
        <p:nvPr/>
      </p:nvGrpSpPr>
      <p:grpSpPr>
        <a:xfrm>
          <a:off x="0" y="0"/>
          <a:ext cx="0" cy="0"/>
          <a:chOff x="0" y="0"/>
          <a:chExt cx="0" cy="0"/>
        </a:xfrm>
      </p:grpSpPr>
      <p:grpSp>
        <p:nvGrpSpPr>
          <p:cNvPr id="3925" name="Google Shape;3925;p9"/>
          <p:cNvGrpSpPr/>
          <p:nvPr/>
        </p:nvGrpSpPr>
        <p:grpSpPr>
          <a:xfrm>
            <a:off x="3177082" y="217206"/>
            <a:ext cx="1049633" cy="523940"/>
            <a:chOff x="138482" y="584556"/>
            <a:chExt cx="1049633" cy="523940"/>
          </a:xfrm>
        </p:grpSpPr>
        <p:sp>
          <p:nvSpPr>
            <p:cNvPr id="3926" name="Google Shape;3926;p9"/>
            <p:cNvSpPr/>
            <p:nvPr/>
          </p:nvSpPr>
          <p:spPr>
            <a:xfrm>
              <a:off x="487659" y="584556"/>
              <a:ext cx="174774" cy="174770"/>
            </a:xfrm>
            <a:custGeom>
              <a:avLst/>
              <a:gdLst/>
              <a:ahLst/>
              <a:cxnLst/>
              <a:rect l="l" t="t" r="r" b="b"/>
              <a:pathLst>
                <a:path w="1412" h="1412" extrusionOk="0">
                  <a:moveTo>
                    <a:pt x="0" y="1"/>
                  </a:moveTo>
                  <a:lnTo>
                    <a:pt x="0" y="1412"/>
                  </a:lnTo>
                  <a:lnTo>
                    <a:pt x="1411" y="1412"/>
                  </a:lnTo>
                  <a:lnTo>
                    <a:pt x="14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7" name="Google Shape;3927;p9"/>
            <p:cNvSpPr/>
            <p:nvPr/>
          </p:nvSpPr>
          <p:spPr>
            <a:xfrm>
              <a:off x="662309" y="584556"/>
              <a:ext cx="176630" cy="174770"/>
            </a:xfrm>
            <a:custGeom>
              <a:avLst/>
              <a:gdLst/>
              <a:ahLst/>
              <a:cxnLst/>
              <a:rect l="l" t="t" r="r" b="b"/>
              <a:pathLst>
                <a:path w="1427" h="1412" extrusionOk="0">
                  <a:moveTo>
                    <a:pt x="0" y="1"/>
                  </a:moveTo>
                  <a:lnTo>
                    <a:pt x="0" y="1412"/>
                  </a:lnTo>
                  <a:lnTo>
                    <a:pt x="1426" y="1412"/>
                  </a:lnTo>
                  <a:lnTo>
                    <a:pt x="142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8" name="Google Shape;3928;p9"/>
            <p:cNvSpPr/>
            <p:nvPr/>
          </p:nvSpPr>
          <p:spPr>
            <a:xfrm>
              <a:off x="313009" y="759203"/>
              <a:ext cx="174774" cy="174770"/>
            </a:xfrm>
            <a:custGeom>
              <a:avLst/>
              <a:gdLst/>
              <a:ahLst/>
              <a:cxnLst/>
              <a:rect l="l" t="t" r="r" b="b"/>
              <a:pathLst>
                <a:path w="1412" h="1412" extrusionOk="0">
                  <a:moveTo>
                    <a:pt x="1" y="1"/>
                  </a:moveTo>
                  <a:lnTo>
                    <a:pt x="1" y="1411"/>
                  </a:lnTo>
                  <a:lnTo>
                    <a:pt x="1411" y="1411"/>
                  </a:lnTo>
                  <a:lnTo>
                    <a:pt x="1411" y="1"/>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9" name="Google Shape;3929;p9"/>
            <p:cNvSpPr/>
            <p:nvPr/>
          </p:nvSpPr>
          <p:spPr>
            <a:xfrm>
              <a:off x="487659" y="759203"/>
              <a:ext cx="174774" cy="174770"/>
            </a:xfrm>
            <a:custGeom>
              <a:avLst/>
              <a:gdLst/>
              <a:ahLst/>
              <a:cxnLst/>
              <a:rect l="l" t="t" r="r" b="b"/>
              <a:pathLst>
                <a:path w="1412" h="1412" extrusionOk="0">
                  <a:moveTo>
                    <a:pt x="0" y="1"/>
                  </a:moveTo>
                  <a:lnTo>
                    <a:pt x="0" y="1411"/>
                  </a:lnTo>
                  <a:lnTo>
                    <a:pt x="1411" y="1411"/>
                  </a:lnTo>
                  <a:lnTo>
                    <a:pt x="14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0" name="Google Shape;3930;p9"/>
            <p:cNvSpPr/>
            <p:nvPr/>
          </p:nvSpPr>
          <p:spPr>
            <a:xfrm>
              <a:off x="662309" y="759203"/>
              <a:ext cx="176630" cy="174770"/>
            </a:xfrm>
            <a:custGeom>
              <a:avLst/>
              <a:gdLst/>
              <a:ahLst/>
              <a:cxnLst/>
              <a:rect l="l" t="t" r="r" b="b"/>
              <a:pathLst>
                <a:path w="1427" h="1412" extrusionOk="0">
                  <a:moveTo>
                    <a:pt x="0" y="1"/>
                  </a:moveTo>
                  <a:lnTo>
                    <a:pt x="0" y="1411"/>
                  </a:lnTo>
                  <a:lnTo>
                    <a:pt x="1426" y="1411"/>
                  </a:lnTo>
                  <a:lnTo>
                    <a:pt x="142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1" name="Google Shape;3931;p9"/>
            <p:cNvSpPr/>
            <p:nvPr/>
          </p:nvSpPr>
          <p:spPr>
            <a:xfrm>
              <a:off x="838815" y="759203"/>
              <a:ext cx="174774" cy="174770"/>
            </a:xfrm>
            <a:custGeom>
              <a:avLst/>
              <a:gdLst/>
              <a:ahLst/>
              <a:cxnLst/>
              <a:rect l="l" t="t" r="r" b="b"/>
              <a:pathLst>
                <a:path w="1412" h="1412" extrusionOk="0">
                  <a:moveTo>
                    <a:pt x="0" y="1"/>
                  </a:moveTo>
                  <a:lnTo>
                    <a:pt x="0" y="1411"/>
                  </a:lnTo>
                  <a:lnTo>
                    <a:pt x="1411" y="1411"/>
                  </a:lnTo>
                  <a:lnTo>
                    <a:pt x="14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2" name="Google Shape;3932;p9"/>
            <p:cNvSpPr/>
            <p:nvPr/>
          </p:nvSpPr>
          <p:spPr>
            <a:xfrm>
              <a:off x="138482" y="933849"/>
              <a:ext cx="174650" cy="174647"/>
            </a:xfrm>
            <a:custGeom>
              <a:avLst/>
              <a:gdLst/>
              <a:ahLst/>
              <a:cxnLst/>
              <a:rect l="l" t="t" r="r" b="b"/>
              <a:pathLst>
                <a:path w="1411" h="1411" extrusionOk="0">
                  <a:moveTo>
                    <a:pt x="0" y="0"/>
                  </a:moveTo>
                  <a:lnTo>
                    <a:pt x="0" y="1411"/>
                  </a:lnTo>
                  <a:lnTo>
                    <a:pt x="1411" y="1411"/>
                  </a:lnTo>
                  <a:lnTo>
                    <a:pt x="1411"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3" name="Google Shape;3933;p9"/>
            <p:cNvSpPr/>
            <p:nvPr/>
          </p:nvSpPr>
          <p:spPr>
            <a:xfrm>
              <a:off x="313009" y="933849"/>
              <a:ext cx="174774" cy="174647"/>
            </a:xfrm>
            <a:custGeom>
              <a:avLst/>
              <a:gdLst/>
              <a:ahLst/>
              <a:cxnLst/>
              <a:rect l="l" t="t" r="r" b="b"/>
              <a:pathLst>
                <a:path w="1412" h="1411" extrusionOk="0">
                  <a:moveTo>
                    <a:pt x="1" y="0"/>
                  </a:moveTo>
                  <a:lnTo>
                    <a:pt x="1" y="1411"/>
                  </a:lnTo>
                  <a:lnTo>
                    <a:pt x="1411" y="1411"/>
                  </a:lnTo>
                  <a:lnTo>
                    <a:pt x="14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4" name="Google Shape;3934;p9"/>
            <p:cNvSpPr/>
            <p:nvPr/>
          </p:nvSpPr>
          <p:spPr>
            <a:xfrm>
              <a:off x="487659" y="933849"/>
              <a:ext cx="174774" cy="174647"/>
            </a:xfrm>
            <a:custGeom>
              <a:avLst/>
              <a:gdLst/>
              <a:ahLst/>
              <a:cxnLst/>
              <a:rect l="l" t="t" r="r" b="b"/>
              <a:pathLst>
                <a:path w="1412" h="1411" extrusionOk="0">
                  <a:moveTo>
                    <a:pt x="0" y="0"/>
                  </a:moveTo>
                  <a:lnTo>
                    <a:pt x="0" y="1411"/>
                  </a:lnTo>
                  <a:lnTo>
                    <a:pt x="1411" y="1411"/>
                  </a:lnTo>
                  <a:lnTo>
                    <a:pt x="1411"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5" name="Google Shape;3935;p9"/>
            <p:cNvSpPr/>
            <p:nvPr/>
          </p:nvSpPr>
          <p:spPr>
            <a:xfrm>
              <a:off x="662309" y="933849"/>
              <a:ext cx="176630" cy="174647"/>
            </a:xfrm>
            <a:custGeom>
              <a:avLst/>
              <a:gdLst/>
              <a:ahLst/>
              <a:cxnLst/>
              <a:rect l="l" t="t" r="r" b="b"/>
              <a:pathLst>
                <a:path w="1427" h="1411" extrusionOk="0">
                  <a:moveTo>
                    <a:pt x="0" y="0"/>
                  </a:moveTo>
                  <a:lnTo>
                    <a:pt x="0" y="1411"/>
                  </a:lnTo>
                  <a:lnTo>
                    <a:pt x="1426" y="1411"/>
                  </a:lnTo>
                  <a:lnTo>
                    <a:pt x="142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6" name="Google Shape;3936;p9"/>
            <p:cNvSpPr/>
            <p:nvPr/>
          </p:nvSpPr>
          <p:spPr>
            <a:xfrm>
              <a:off x="838815" y="933849"/>
              <a:ext cx="174774" cy="174647"/>
            </a:xfrm>
            <a:custGeom>
              <a:avLst/>
              <a:gdLst/>
              <a:ahLst/>
              <a:cxnLst/>
              <a:rect l="l" t="t" r="r" b="b"/>
              <a:pathLst>
                <a:path w="1412" h="1411" extrusionOk="0">
                  <a:moveTo>
                    <a:pt x="0" y="0"/>
                  </a:moveTo>
                  <a:lnTo>
                    <a:pt x="0" y="1411"/>
                  </a:lnTo>
                  <a:lnTo>
                    <a:pt x="1411" y="1411"/>
                  </a:lnTo>
                  <a:lnTo>
                    <a:pt x="1411"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7" name="Google Shape;3937;p9"/>
            <p:cNvSpPr/>
            <p:nvPr/>
          </p:nvSpPr>
          <p:spPr>
            <a:xfrm>
              <a:off x="1013466" y="759203"/>
              <a:ext cx="174650" cy="174770"/>
            </a:xfrm>
            <a:custGeom>
              <a:avLst/>
              <a:gdLst/>
              <a:ahLst/>
              <a:cxnLst/>
              <a:rect l="l" t="t" r="r" b="b"/>
              <a:pathLst>
                <a:path w="1411" h="1412" extrusionOk="0">
                  <a:moveTo>
                    <a:pt x="0" y="1"/>
                  </a:moveTo>
                  <a:lnTo>
                    <a:pt x="0" y="1411"/>
                  </a:lnTo>
                  <a:lnTo>
                    <a:pt x="1411" y="1411"/>
                  </a:lnTo>
                  <a:lnTo>
                    <a:pt x="14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8" name="Google Shape;3938;p9"/>
            <p:cNvSpPr/>
            <p:nvPr/>
          </p:nvSpPr>
          <p:spPr>
            <a:xfrm>
              <a:off x="1013466" y="933849"/>
              <a:ext cx="174650" cy="174647"/>
            </a:xfrm>
            <a:custGeom>
              <a:avLst/>
              <a:gdLst/>
              <a:ahLst/>
              <a:cxnLst/>
              <a:rect l="l" t="t" r="r" b="b"/>
              <a:pathLst>
                <a:path w="1411" h="1411" extrusionOk="0">
                  <a:moveTo>
                    <a:pt x="0" y="0"/>
                  </a:moveTo>
                  <a:lnTo>
                    <a:pt x="0" y="1411"/>
                  </a:lnTo>
                  <a:lnTo>
                    <a:pt x="1411" y="1411"/>
                  </a:lnTo>
                  <a:lnTo>
                    <a:pt x="1411"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9" name="Google Shape;3939;p9"/>
            <p:cNvSpPr/>
            <p:nvPr/>
          </p:nvSpPr>
          <p:spPr>
            <a:xfrm>
              <a:off x="662309" y="671941"/>
              <a:ext cx="87387" cy="87385"/>
            </a:xfrm>
            <a:custGeom>
              <a:avLst/>
              <a:gdLst/>
              <a:ahLst/>
              <a:cxnLst/>
              <a:rect l="l" t="t" r="r" b="b"/>
              <a:pathLst>
                <a:path w="706" h="706" extrusionOk="0">
                  <a:moveTo>
                    <a:pt x="0" y="0"/>
                  </a:moveTo>
                  <a:lnTo>
                    <a:pt x="0" y="706"/>
                  </a:lnTo>
                  <a:lnTo>
                    <a:pt x="705" y="706"/>
                  </a:lnTo>
                  <a:lnTo>
                    <a:pt x="705"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0" name="Google Shape;3940;p9"/>
            <p:cNvSpPr/>
            <p:nvPr/>
          </p:nvSpPr>
          <p:spPr>
            <a:xfrm>
              <a:off x="968782" y="714644"/>
              <a:ext cx="87387" cy="87385"/>
            </a:xfrm>
            <a:custGeom>
              <a:avLst/>
              <a:gdLst/>
              <a:ahLst/>
              <a:cxnLst/>
              <a:rect l="l" t="t" r="r" b="b"/>
              <a:pathLst>
                <a:path w="706" h="706" extrusionOk="0">
                  <a:moveTo>
                    <a:pt x="1" y="0"/>
                  </a:moveTo>
                  <a:lnTo>
                    <a:pt x="1" y="705"/>
                  </a:lnTo>
                  <a:lnTo>
                    <a:pt x="706" y="705"/>
                  </a:lnTo>
                  <a:lnTo>
                    <a:pt x="706"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41" name="Google Shape;3941;p9"/>
          <p:cNvGrpSpPr/>
          <p:nvPr/>
        </p:nvGrpSpPr>
        <p:grpSpPr>
          <a:xfrm>
            <a:off x="-151417" y="4511474"/>
            <a:ext cx="9446833" cy="1136997"/>
            <a:chOff x="7" y="4511474"/>
            <a:chExt cx="9446833" cy="1136997"/>
          </a:xfrm>
        </p:grpSpPr>
        <p:grpSp>
          <p:nvGrpSpPr>
            <p:cNvPr id="3942" name="Google Shape;3942;p9"/>
            <p:cNvGrpSpPr/>
            <p:nvPr/>
          </p:nvGrpSpPr>
          <p:grpSpPr>
            <a:xfrm>
              <a:off x="7" y="4511474"/>
              <a:ext cx="1049633" cy="1136997"/>
              <a:chOff x="2130300" y="2121375"/>
              <a:chExt cx="212000" cy="229650"/>
            </a:xfrm>
          </p:grpSpPr>
          <p:sp>
            <p:nvSpPr>
              <p:cNvPr id="3943" name="Google Shape;3943;p9"/>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4" name="Google Shape;3944;p9"/>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5" name="Google Shape;3945;p9"/>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6" name="Google Shape;3946;p9"/>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7" name="Google Shape;3947;p9"/>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8" name="Google Shape;3948;p9"/>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9" name="Google Shape;3949;p9"/>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0" name="Google Shape;3950;p9"/>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1" name="Google Shape;3951;p9"/>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2" name="Google Shape;3952;p9"/>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3" name="Google Shape;3953;p9"/>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4" name="Google Shape;3954;p9"/>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5" name="Google Shape;3955;p9"/>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6" name="Google Shape;3956;p9"/>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7" name="Google Shape;3957;p9"/>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8" name="Google Shape;3958;p9"/>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9" name="Google Shape;3959;p9"/>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0" name="Google Shape;3960;p9"/>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1" name="Google Shape;3961;p9"/>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2" name="Google Shape;3962;p9"/>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3" name="Google Shape;3963;p9"/>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4" name="Google Shape;3964;p9"/>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5" name="Google Shape;3965;p9"/>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6" name="Google Shape;3966;p9"/>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7" name="Google Shape;3967;p9"/>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8" name="Google Shape;3968;p9"/>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9" name="Google Shape;3969;p9"/>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0" name="Google Shape;3970;p9"/>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1" name="Google Shape;3971;p9"/>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2" name="Google Shape;3972;p9"/>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3" name="Google Shape;3973;p9"/>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4" name="Google Shape;3974;p9"/>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5" name="Google Shape;3975;p9"/>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6" name="Google Shape;3976;p9"/>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7" name="Google Shape;3977;p9"/>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8" name="Google Shape;3978;p9"/>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9" name="Google Shape;3979;p9"/>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0" name="Google Shape;3980;p9"/>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1" name="Google Shape;3981;p9"/>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2" name="Google Shape;3982;p9"/>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3" name="Google Shape;3983;p9"/>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4" name="Google Shape;3984;p9"/>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5" name="Google Shape;3985;p9"/>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86" name="Google Shape;3986;p9"/>
            <p:cNvGrpSpPr/>
            <p:nvPr/>
          </p:nvGrpSpPr>
          <p:grpSpPr>
            <a:xfrm>
              <a:off x="1049657" y="4511474"/>
              <a:ext cx="1049633" cy="1136997"/>
              <a:chOff x="2130300" y="2121375"/>
              <a:chExt cx="212000" cy="229650"/>
            </a:xfrm>
          </p:grpSpPr>
          <p:sp>
            <p:nvSpPr>
              <p:cNvPr id="3987" name="Google Shape;3987;p9"/>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8" name="Google Shape;3988;p9"/>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9" name="Google Shape;3989;p9"/>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0" name="Google Shape;3990;p9"/>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1" name="Google Shape;3991;p9"/>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2" name="Google Shape;3992;p9"/>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3" name="Google Shape;3993;p9"/>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4" name="Google Shape;3994;p9"/>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5" name="Google Shape;3995;p9"/>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6" name="Google Shape;3996;p9"/>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7" name="Google Shape;3997;p9"/>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8" name="Google Shape;3998;p9"/>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9" name="Google Shape;3999;p9"/>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0" name="Google Shape;4000;p9"/>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1" name="Google Shape;4001;p9"/>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2" name="Google Shape;4002;p9"/>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3" name="Google Shape;4003;p9"/>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4" name="Google Shape;4004;p9"/>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5" name="Google Shape;4005;p9"/>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6" name="Google Shape;4006;p9"/>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7" name="Google Shape;4007;p9"/>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8" name="Google Shape;4008;p9"/>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9" name="Google Shape;4009;p9"/>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0" name="Google Shape;4010;p9"/>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1" name="Google Shape;4011;p9"/>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2" name="Google Shape;4012;p9"/>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3" name="Google Shape;4013;p9"/>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4" name="Google Shape;4014;p9"/>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5" name="Google Shape;4015;p9"/>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6" name="Google Shape;4016;p9"/>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7" name="Google Shape;4017;p9"/>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8" name="Google Shape;4018;p9"/>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9" name="Google Shape;4019;p9"/>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0" name="Google Shape;4020;p9"/>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1" name="Google Shape;4021;p9"/>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2" name="Google Shape;4022;p9"/>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3" name="Google Shape;4023;p9"/>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4" name="Google Shape;4024;p9"/>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5" name="Google Shape;4025;p9"/>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6" name="Google Shape;4026;p9"/>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7" name="Google Shape;4027;p9"/>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8" name="Google Shape;4028;p9"/>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9" name="Google Shape;4029;p9"/>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30" name="Google Shape;4030;p9"/>
            <p:cNvGrpSpPr/>
            <p:nvPr/>
          </p:nvGrpSpPr>
          <p:grpSpPr>
            <a:xfrm>
              <a:off x="2099307" y="4511474"/>
              <a:ext cx="1049633" cy="1136997"/>
              <a:chOff x="2130300" y="2121375"/>
              <a:chExt cx="212000" cy="229650"/>
            </a:xfrm>
          </p:grpSpPr>
          <p:sp>
            <p:nvSpPr>
              <p:cNvPr id="4031" name="Google Shape;4031;p9"/>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2" name="Google Shape;4032;p9"/>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3" name="Google Shape;4033;p9"/>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4" name="Google Shape;4034;p9"/>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5" name="Google Shape;4035;p9"/>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6" name="Google Shape;4036;p9"/>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7" name="Google Shape;4037;p9"/>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8" name="Google Shape;4038;p9"/>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9" name="Google Shape;4039;p9"/>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0" name="Google Shape;4040;p9"/>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1" name="Google Shape;4041;p9"/>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2" name="Google Shape;4042;p9"/>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3" name="Google Shape;4043;p9"/>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4" name="Google Shape;4044;p9"/>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5" name="Google Shape;4045;p9"/>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6" name="Google Shape;4046;p9"/>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7" name="Google Shape;4047;p9"/>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8" name="Google Shape;4048;p9"/>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9" name="Google Shape;4049;p9"/>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0" name="Google Shape;4050;p9"/>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1" name="Google Shape;4051;p9"/>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2" name="Google Shape;4052;p9"/>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3" name="Google Shape;4053;p9"/>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4" name="Google Shape;4054;p9"/>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5" name="Google Shape;4055;p9"/>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6" name="Google Shape;4056;p9"/>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7" name="Google Shape;4057;p9"/>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8" name="Google Shape;4058;p9"/>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9" name="Google Shape;4059;p9"/>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0" name="Google Shape;4060;p9"/>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1" name="Google Shape;4061;p9"/>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2" name="Google Shape;4062;p9"/>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3" name="Google Shape;4063;p9"/>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4" name="Google Shape;4064;p9"/>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5" name="Google Shape;4065;p9"/>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6" name="Google Shape;4066;p9"/>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7" name="Google Shape;4067;p9"/>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8" name="Google Shape;4068;p9"/>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9" name="Google Shape;4069;p9"/>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0" name="Google Shape;4070;p9"/>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1" name="Google Shape;4071;p9"/>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2" name="Google Shape;4072;p9"/>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3" name="Google Shape;4073;p9"/>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74" name="Google Shape;4074;p9"/>
            <p:cNvGrpSpPr/>
            <p:nvPr/>
          </p:nvGrpSpPr>
          <p:grpSpPr>
            <a:xfrm>
              <a:off x="3148957" y="4511474"/>
              <a:ext cx="1049633" cy="1136997"/>
              <a:chOff x="2130300" y="2121375"/>
              <a:chExt cx="212000" cy="229650"/>
            </a:xfrm>
          </p:grpSpPr>
          <p:sp>
            <p:nvSpPr>
              <p:cNvPr id="4075" name="Google Shape;4075;p9"/>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6" name="Google Shape;4076;p9"/>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7" name="Google Shape;4077;p9"/>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8" name="Google Shape;4078;p9"/>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9" name="Google Shape;4079;p9"/>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0" name="Google Shape;4080;p9"/>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1" name="Google Shape;4081;p9"/>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2" name="Google Shape;4082;p9"/>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3" name="Google Shape;4083;p9"/>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4" name="Google Shape;4084;p9"/>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5" name="Google Shape;4085;p9"/>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6" name="Google Shape;4086;p9"/>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7" name="Google Shape;4087;p9"/>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8" name="Google Shape;4088;p9"/>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9" name="Google Shape;4089;p9"/>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0" name="Google Shape;4090;p9"/>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1" name="Google Shape;4091;p9"/>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2" name="Google Shape;4092;p9"/>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3" name="Google Shape;4093;p9"/>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4" name="Google Shape;4094;p9"/>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5" name="Google Shape;4095;p9"/>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6" name="Google Shape;4096;p9"/>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7" name="Google Shape;4097;p9"/>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8" name="Google Shape;4098;p9"/>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9" name="Google Shape;4099;p9"/>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0" name="Google Shape;4100;p9"/>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1" name="Google Shape;4101;p9"/>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2" name="Google Shape;4102;p9"/>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3" name="Google Shape;4103;p9"/>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4" name="Google Shape;4104;p9"/>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5" name="Google Shape;4105;p9"/>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6" name="Google Shape;4106;p9"/>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7" name="Google Shape;4107;p9"/>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8" name="Google Shape;4108;p9"/>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9" name="Google Shape;4109;p9"/>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0" name="Google Shape;4110;p9"/>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1" name="Google Shape;4111;p9"/>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2" name="Google Shape;4112;p9"/>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3" name="Google Shape;4113;p9"/>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4" name="Google Shape;4114;p9"/>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5" name="Google Shape;4115;p9"/>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6" name="Google Shape;4116;p9"/>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7" name="Google Shape;4117;p9"/>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18" name="Google Shape;4118;p9"/>
            <p:cNvGrpSpPr/>
            <p:nvPr/>
          </p:nvGrpSpPr>
          <p:grpSpPr>
            <a:xfrm>
              <a:off x="4198607" y="4511474"/>
              <a:ext cx="1049633" cy="1136997"/>
              <a:chOff x="2130300" y="2121375"/>
              <a:chExt cx="212000" cy="229650"/>
            </a:xfrm>
          </p:grpSpPr>
          <p:sp>
            <p:nvSpPr>
              <p:cNvPr id="4119" name="Google Shape;4119;p9"/>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0" name="Google Shape;4120;p9"/>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1" name="Google Shape;4121;p9"/>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2" name="Google Shape;4122;p9"/>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3" name="Google Shape;4123;p9"/>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4" name="Google Shape;4124;p9"/>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5" name="Google Shape;4125;p9"/>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6" name="Google Shape;4126;p9"/>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7" name="Google Shape;4127;p9"/>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8" name="Google Shape;4128;p9"/>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9" name="Google Shape;4129;p9"/>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0" name="Google Shape;4130;p9"/>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1" name="Google Shape;4131;p9"/>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2" name="Google Shape;4132;p9"/>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3" name="Google Shape;4133;p9"/>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4" name="Google Shape;4134;p9"/>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5" name="Google Shape;4135;p9"/>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6" name="Google Shape;4136;p9"/>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7" name="Google Shape;4137;p9"/>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8" name="Google Shape;4138;p9"/>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9" name="Google Shape;4139;p9"/>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0" name="Google Shape;4140;p9"/>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1" name="Google Shape;4141;p9"/>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2" name="Google Shape;4142;p9"/>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3" name="Google Shape;4143;p9"/>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4" name="Google Shape;4144;p9"/>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5" name="Google Shape;4145;p9"/>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6" name="Google Shape;4146;p9"/>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7" name="Google Shape;4147;p9"/>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8" name="Google Shape;4148;p9"/>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9" name="Google Shape;4149;p9"/>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0" name="Google Shape;4150;p9"/>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1" name="Google Shape;4151;p9"/>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2" name="Google Shape;4152;p9"/>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3" name="Google Shape;4153;p9"/>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4" name="Google Shape;4154;p9"/>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5" name="Google Shape;4155;p9"/>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6" name="Google Shape;4156;p9"/>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7" name="Google Shape;4157;p9"/>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8" name="Google Shape;4158;p9"/>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9" name="Google Shape;4159;p9"/>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0" name="Google Shape;4160;p9"/>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1" name="Google Shape;4161;p9"/>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62" name="Google Shape;4162;p9"/>
            <p:cNvGrpSpPr/>
            <p:nvPr/>
          </p:nvGrpSpPr>
          <p:grpSpPr>
            <a:xfrm>
              <a:off x="5248257" y="4511474"/>
              <a:ext cx="1049633" cy="1136997"/>
              <a:chOff x="2130300" y="2121375"/>
              <a:chExt cx="212000" cy="229650"/>
            </a:xfrm>
          </p:grpSpPr>
          <p:sp>
            <p:nvSpPr>
              <p:cNvPr id="4163" name="Google Shape;4163;p9"/>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4" name="Google Shape;4164;p9"/>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5" name="Google Shape;4165;p9"/>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6" name="Google Shape;4166;p9"/>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7" name="Google Shape;4167;p9"/>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8" name="Google Shape;4168;p9"/>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9" name="Google Shape;4169;p9"/>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0" name="Google Shape;4170;p9"/>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1" name="Google Shape;4171;p9"/>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2" name="Google Shape;4172;p9"/>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3" name="Google Shape;4173;p9"/>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4" name="Google Shape;4174;p9"/>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5" name="Google Shape;4175;p9"/>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6" name="Google Shape;4176;p9"/>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7" name="Google Shape;4177;p9"/>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8" name="Google Shape;4178;p9"/>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9" name="Google Shape;4179;p9"/>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0" name="Google Shape;4180;p9"/>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1" name="Google Shape;4181;p9"/>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2" name="Google Shape;4182;p9"/>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3" name="Google Shape;4183;p9"/>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4" name="Google Shape;4184;p9"/>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5" name="Google Shape;4185;p9"/>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6" name="Google Shape;4186;p9"/>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7" name="Google Shape;4187;p9"/>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8" name="Google Shape;4188;p9"/>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9" name="Google Shape;4189;p9"/>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0" name="Google Shape;4190;p9"/>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1" name="Google Shape;4191;p9"/>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2" name="Google Shape;4192;p9"/>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3" name="Google Shape;4193;p9"/>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4" name="Google Shape;4194;p9"/>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5" name="Google Shape;4195;p9"/>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6" name="Google Shape;4196;p9"/>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7" name="Google Shape;4197;p9"/>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8" name="Google Shape;4198;p9"/>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9" name="Google Shape;4199;p9"/>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0" name="Google Shape;4200;p9"/>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1" name="Google Shape;4201;p9"/>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2" name="Google Shape;4202;p9"/>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3" name="Google Shape;4203;p9"/>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4" name="Google Shape;4204;p9"/>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5" name="Google Shape;4205;p9"/>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06" name="Google Shape;4206;p9"/>
            <p:cNvGrpSpPr/>
            <p:nvPr/>
          </p:nvGrpSpPr>
          <p:grpSpPr>
            <a:xfrm>
              <a:off x="6297907" y="4511474"/>
              <a:ext cx="1049633" cy="1136997"/>
              <a:chOff x="2130300" y="2121375"/>
              <a:chExt cx="212000" cy="229650"/>
            </a:xfrm>
          </p:grpSpPr>
          <p:sp>
            <p:nvSpPr>
              <p:cNvPr id="4207" name="Google Shape;4207;p9"/>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8" name="Google Shape;4208;p9"/>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9" name="Google Shape;4209;p9"/>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0" name="Google Shape;4210;p9"/>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1" name="Google Shape;4211;p9"/>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2" name="Google Shape;4212;p9"/>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3" name="Google Shape;4213;p9"/>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4" name="Google Shape;4214;p9"/>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5" name="Google Shape;4215;p9"/>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6" name="Google Shape;4216;p9"/>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7" name="Google Shape;4217;p9"/>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8" name="Google Shape;4218;p9"/>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9" name="Google Shape;4219;p9"/>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0" name="Google Shape;4220;p9"/>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1" name="Google Shape;4221;p9"/>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2" name="Google Shape;4222;p9"/>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3" name="Google Shape;4223;p9"/>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4" name="Google Shape;4224;p9"/>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5" name="Google Shape;4225;p9"/>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6" name="Google Shape;4226;p9"/>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7" name="Google Shape;4227;p9"/>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8" name="Google Shape;4228;p9"/>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9" name="Google Shape;4229;p9"/>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0" name="Google Shape;4230;p9"/>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1" name="Google Shape;4231;p9"/>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2" name="Google Shape;4232;p9"/>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3" name="Google Shape;4233;p9"/>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4" name="Google Shape;4234;p9"/>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5" name="Google Shape;4235;p9"/>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6" name="Google Shape;4236;p9"/>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7" name="Google Shape;4237;p9"/>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8" name="Google Shape;4238;p9"/>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9" name="Google Shape;4239;p9"/>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0" name="Google Shape;4240;p9"/>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1" name="Google Shape;4241;p9"/>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2" name="Google Shape;4242;p9"/>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3" name="Google Shape;4243;p9"/>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4" name="Google Shape;4244;p9"/>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5" name="Google Shape;4245;p9"/>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6" name="Google Shape;4246;p9"/>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7" name="Google Shape;4247;p9"/>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8" name="Google Shape;4248;p9"/>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9" name="Google Shape;4249;p9"/>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50" name="Google Shape;4250;p9"/>
            <p:cNvGrpSpPr/>
            <p:nvPr/>
          </p:nvGrpSpPr>
          <p:grpSpPr>
            <a:xfrm>
              <a:off x="7347557" y="4511474"/>
              <a:ext cx="1049633" cy="1136997"/>
              <a:chOff x="2130300" y="2121375"/>
              <a:chExt cx="212000" cy="229650"/>
            </a:xfrm>
          </p:grpSpPr>
          <p:sp>
            <p:nvSpPr>
              <p:cNvPr id="4251" name="Google Shape;4251;p9"/>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2" name="Google Shape;4252;p9"/>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3" name="Google Shape;4253;p9"/>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4" name="Google Shape;4254;p9"/>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5" name="Google Shape;4255;p9"/>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6" name="Google Shape;4256;p9"/>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7" name="Google Shape;4257;p9"/>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8" name="Google Shape;4258;p9"/>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9" name="Google Shape;4259;p9"/>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0" name="Google Shape;4260;p9"/>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1" name="Google Shape;4261;p9"/>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2" name="Google Shape;4262;p9"/>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3" name="Google Shape;4263;p9"/>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4" name="Google Shape;4264;p9"/>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5" name="Google Shape;4265;p9"/>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6" name="Google Shape;4266;p9"/>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7" name="Google Shape;4267;p9"/>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8" name="Google Shape;4268;p9"/>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9" name="Google Shape;4269;p9"/>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0" name="Google Shape;4270;p9"/>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1" name="Google Shape;4271;p9"/>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2" name="Google Shape;4272;p9"/>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3" name="Google Shape;4273;p9"/>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4" name="Google Shape;4274;p9"/>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5" name="Google Shape;4275;p9"/>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6" name="Google Shape;4276;p9"/>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7" name="Google Shape;4277;p9"/>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8" name="Google Shape;4278;p9"/>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9" name="Google Shape;4279;p9"/>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0" name="Google Shape;4280;p9"/>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1" name="Google Shape;4281;p9"/>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2" name="Google Shape;4282;p9"/>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3" name="Google Shape;4283;p9"/>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4" name="Google Shape;4284;p9"/>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5" name="Google Shape;4285;p9"/>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6" name="Google Shape;4286;p9"/>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7" name="Google Shape;4287;p9"/>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8" name="Google Shape;4288;p9"/>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9" name="Google Shape;4289;p9"/>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0" name="Google Shape;4290;p9"/>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1" name="Google Shape;4291;p9"/>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2" name="Google Shape;4292;p9"/>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3" name="Google Shape;4293;p9"/>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94" name="Google Shape;4294;p9"/>
            <p:cNvGrpSpPr/>
            <p:nvPr/>
          </p:nvGrpSpPr>
          <p:grpSpPr>
            <a:xfrm>
              <a:off x="8397207" y="4511474"/>
              <a:ext cx="1049633" cy="1136997"/>
              <a:chOff x="2130300" y="2121375"/>
              <a:chExt cx="212000" cy="229650"/>
            </a:xfrm>
          </p:grpSpPr>
          <p:sp>
            <p:nvSpPr>
              <p:cNvPr id="4295" name="Google Shape;4295;p9"/>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6" name="Google Shape;4296;p9"/>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7" name="Google Shape;4297;p9"/>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8" name="Google Shape;4298;p9"/>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9" name="Google Shape;4299;p9"/>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0" name="Google Shape;4300;p9"/>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1" name="Google Shape;4301;p9"/>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2" name="Google Shape;4302;p9"/>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3" name="Google Shape;4303;p9"/>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4" name="Google Shape;4304;p9"/>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5" name="Google Shape;4305;p9"/>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6" name="Google Shape;4306;p9"/>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7" name="Google Shape;4307;p9"/>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8" name="Google Shape;4308;p9"/>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9" name="Google Shape;4309;p9"/>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0" name="Google Shape;4310;p9"/>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1" name="Google Shape;4311;p9"/>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2" name="Google Shape;4312;p9"/>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3" name="Google Shape;4313;p9"/>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4" name="Google Shape;4314;p9"/>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5" name="Google Shape;4315;p9"/>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6" name="Google Shape;4316;p9"/>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7" name="Google Shape;4317;p9"/>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8" name="Google Shape;4318;p9"/>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9" name="Google Shape;4319;p9"/>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0" name="Google Shape;4320;p9"/>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1" name="Google Shape;4321;p9"/>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2" name="Google Shape;4322;p9"/>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3" name="Google Shape;4323;p9"/>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4" name="Google Shape;4324;p9"/>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5" name="Google Shape;4325;p9"/>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6" name="Google Shape;4326;p9"/>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7" name="Google Shape;4327;p9"/>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8" name="Google Shape;4328;p9"/>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9" name="Google Shape;4329;p9"/>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0" name="Google Shape;4330;p9"/>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1" name="Google Shape;4331;p9"/>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2" name="Google Shape;4332;p9"/>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3" name="Google Shape;4333;p9"/>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4" name="Google Shape;4334;p9"/>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5" name="Google Shape;4335;p9"/>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6" name="Google Shape;4336;p9"/>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7" name="Google Shape;4337;p9"/>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338" name="Google Shape;4338;p9"/>
          <p:cNvGrpSpPr/>
          <p:nvPr/>
        </p:nvGrpSpPr>
        <p:grpSpPr>
          <a:xfrm flipH="1">
            <a:off x="8424007" y="540006"/>
            <a:ext cx="1049633" cy="523940"/>
            <a:chOff x="138482" y="584556"/>
            <a:chExt cx="1049633" cy="523940"/>
          </a:xfrm>
        </p:grpSpPr>
        <p:sp>
          <p:nvSpPr>
            <p:cNvPr id="4339" name="Google Shape;4339;p9"/>
            <p:cNvSpPr/>
            <p:nvPr/>
          </p:nvSpPr>
          <p:spPr>
            <a:xfrm>
              <a:off x="487659" y="584556"/>
              <a:ext cx="174774" cy="174770"/>
            </a:xfrm>
            <a:custGeom>
              <a:avLst/>
              <a:gdLst/>
              <a:ahLst/>
              <a:cxnLst/>
              <a:rect l="l" t="t" r="r" b="b"/>
              <a:pathLst>
                <a:path w="1412" h="1412" extrusionOk="0">
                  <a:moveTo>
                    <a:pt x="0" y="1"/>
                  </a:moveTo>
                  <a:lnTo>
                    <a:pt x="0" y="1412"/>
                  </a:lnTo>
                  <a:lnTo>
                    <a:pt x="1411" y="1412"/>
                  </a:lnTo>
                  <a:lnTo>
                    <a:pt x="14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0" name="Google Shape;4340;p9"/>
            <p:cNvSpPr/>
            <p:nvPr/>
          </p:nvSpPr>
          <p:spPr>
            <a:xfrm>
              <a:off x="662309" y="584556"/>
              <a:ext cx="176630" cy="174770"/>
            </a:xfrm>
            <a:custGeom>
              <a:avLst/>
              <a:gdLst/>
              <a:ahLst/>
              <a:cxnLst/>
              <a:rect l="l" t="t" r="r" b="b"/>
              <a:pathLst>
                <a:path w="1427" h="1412" extrusionOk="0">
                  <a:moveTo>
                    <a:pt x="0" y="1"/>
                  </a:moveTo>
                  <a:lnTo>
                    <a:pt x="0" y="1412"/>
                  </a:lnTo>
                  <a:lnTo>
                    <a:pt x="1426" y="1412"/>
                  </a:lnTo>
                  <a:lnTo>
                    <a:pt x="142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1" name="Google Shape;4341;p9"/>
            <p:cNvSpPr/>
            <p:nvPr/>
          </p:nvSpPr>
          <p:spPr>
            <a:xfrm>
              <a:off x="313009" y="759203"/>
              <a:ext cx="174774" cy="174770"/>
            </a:xfrm>
            <a:custGeom>
              <a:avLst/>
              <a:gdLst/>
              <a:ahLst/>
              <a:cxnLst/>
              <a:rect l="l" t="t" r="r" b="b"/>
              <a:pathLst>
                <a:path w="1412" h="1412" extrusionOk="0">
                  <a:moveTo>
                    <a:pt x="1" y="1"/>
                  </a:moveTo>
                  <a:lnTo>
                    <a:pt x="1" y="1411"/>
                  </a:lnTo>
                  <a:lnTo>
                    <a:pt x="1411" y="1411"/>
                  </a:lnTo>
                  <a:lnTo>
                    <a:pt x="1411" y="1"/>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2" name="Google Shape;4342;p9"/>
            <p:cNvSpPr/>
            <p:nvPr/>
          </p:nvSpPr>
          <p:spPr>
            <a:xfrm>
              <a:off x="487659" y="759203"/>
              <a:ext cx="174774" cy="174770"/>
            </a:xfrm>
            <a:custGeom>
              <a:avLst/>
              <a:gdLst/>
              <a:ahLst/>
              <a:cxnLst/>
              <a:rect l="l" t="t" r="r" b="b"/>
              <a:pathLst>
                <a:path w="1412" h="1412" extrusionOk="0">
                  <a:moveTo>
                    <a:pt x="0" y="1"/>
                  </a:moveTo>
                  <a:lnTo>
                    <a:pt x="0" y="1411"/>
                  </a:lnTo>
                  <a:lnTo>
                    <a:pt x="1411" y="1411"/>
                  </a:lnTo>
                  <a:lnTo>
                    <a:pt x="14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3" name="Google Shape;4343;p9"/>
            <p:cNvSpPr/>
            <p:nvPr/>
          </p:nvSpPr>
          <p:spPr>
            <a:xfrm>
              <a:off x="662309" y="759203"/>
              <a:ext cx="176630" cy="174770"/>
            </a:xfrm>
            <a:custGeom>
              <a:avLst/>
              <a:gdLst/>
              <a:ahLst/>
              <a:cxnLst/>
              <a:rect l="l" t="t" r="r" b="b"/>
              <a:pathLst>
                <a:path w="1427" h="1412" extrusionOk="0">
                  <a:moveTo>
                    <a:pt x="0" y="1"/>
                  </a:moveTo>
                  <a:lnTo>
                    <a:pt x="0" y="1411"/>
                  </a:lnTo>
                  <a:lnTo>
                    <a:pt x="1426" y="1411"/>
                  </a:lnTo>
                  <a:lnTo>
                    <a:pt x="142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4" name="Google Shape;4344;p9"/>
            <p:cNvSpPr/>
            <p:nvPr/>
          </p:nvSpPr>
          <p:spPr>
            <a:xfrm>
              <a:off x="838815" y="759203"/>
              <a:ext cx="174774" cy="174770"/>
            </a:xfrm>
            <a:custGeom>
              <a:avLst/>
              <a:gdLst/>
              <a:ahLst/>
              <a:cxnLst/>
              <a:rect l="l" t="t" r="r" b="b"/>
              <a:pathLst>
                <a:path w="1412" h="1412" extrusionOk="0">
                  <a:moveTo>
                    <a:pt x="0" y="1"/>
                  </a:moveTo>
                  <a:lnTo>
                    <a:pt x="0" y="1411"/>
                  </a:lnTo>
                  <a:lnTo>
                    <a:pt x="1411" y="1411"/>
                  </a:lnTo>
                  <a:lnTo>
                    <a:pt x="14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5" name="Google Shape;4345;p9"/>
            <p:cNvSpPr/>
            <p:nvPr/>
          </p:nvSpPr>
          <p:spPr>
            <a:xfrm>
              <a:off x="138482" y="933849"/>
              <a:ext cx="174650" cy="174647"/>
            </a:xfrm>
            <a:custGeom>
              <a:avLst/>
              <a:gdLst/>
              <a:ahLst/>
              <a:cxnLst/>
              <a:rect l="l" t="t" r="r" b="b"/>
              <a:pathLst>
                <a:path w="1411" h="1411" extrusionOk="0">
                  <a:moveTo>
                    <a:pt x="0" y="0"/>
                  </a:moveTo>
                  <a:lnTo>
                    <a:pt x="0" y="1411"/>
                  </a:lnTo>
                  <a:lnTo>
                    <a:pt x="1411" y="1411"/>
                  </a:lnTo>
                  <a:lnTo>
                    <a:pt x="1411"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6" name="Google Shape;4346;p9"/>
            <p:cNvSpPr/>
            <p:nvPr/>
          </p:nvSpPr>
          <p:spPr>
            <a:xfrm>
              <a:off x="313009" y="933849"/>
              <a:ext cx="174774" cy="174647"/>
            </a:xfrm>
            <a:custGeom>
              <a:avLst/>
              <a:gdLst/>
              <a:ahLst/>
              <a:cxnLst/>
              <a:rect l="l" t="t" r="r" b="b"/>
              <a:pathLst>
                <a:path w="1412" h="1411" extrusionOk="0">
                  <a:moveTo>
                    <a:pt x="1" y="0"/>
                  </a:moveTo>
                  <a:lnTo>
                    <a:pt x="1" y="1411"/>
                  </a:lnTo>
                  <a:lnTo>
                    <a:pt x="1411" y="1411"/>
                  </a:lnTo>
                  <a:lnTo>
                    <a:pt x="14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7" name="Google Shape;4347;p9"/>
            <p:cNvSpPr/>
            <p:nvPr/>
          </p:nvSpPr>
          <p:spPr>
            <a:xfrm>
              <a:off x="487659" y="933849"/>
              <a:ext cx="174774" cy="174647"/>
            </a:xfrm>
            <a:custGeom>
              <a:avLst/>
              <a:gdLst/>
              <a:ahLst/>
              <a:cxnLst/>
              <a:rect l="l" t="t" r="r" b="b"/>
              <a:pathLst>
                <a:path w="1412" h="1411" extrusionOk="0">
                  <a:moveTo>
                    <a:pt x="0" y="0"/>
                  </a:moveTo>
                  <a:lnTo>
                    <a:pt x="0" y="1411"/>
                  </a:lnTo>
                  <a:lnTo>
                    <a:pt x="1411" y="1411"/>
                  </a:lnTo>
                  <a:lnTo>
                    <a:pt x="1411"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8" name="Google Shape;4348;p9"/>
            <p:cNvSpPr/>
            <p:nvPr/>
          </p:nvSpPr>
          <p:spPr>
            <a:xfrm>
              <a:off x="662309" y="933849"/>
              <a:ext cx="176630" cy="174647"/>
            </a:xfrm>
            <a:custGeom>
              <a:avLst/>
              <a:gdLst/>
              <a:ahLst/>
              <a:cxnLst/>
              <a:rect l="l" t="t" r="r" b="b"/>
              <a:pathLst>
                <a:path w="1427" h="1411" extrusionOk="0">
                  <a:moveTo>
                    <a:pt x="0" y="0"/>
                  </a:moveTo>
                  <a:lnTo>
                    <a:pt x="0" y="1411"/>
                  </a:lnTo>
                  <a:lnTo>
                    <a:pt x="1426" y="1411"/>
                  </a:lnTo>
                  <a:lnTo>
                    <a:pt x="142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9" name="Google Shape;4349;p9"/>
            <p:cNvSpPr/>
            <p:nvPr/>
          </p:nvSpPr>
          <p:spPr>
            <a:xfrm>
              <a:off x="838815" y="933849"/>
              <a:ext cx="174774" cy="174647"/>
            </a:xfrm>
            <a:custGeom>
              <a:avLst/>
              <a:gdLst/>
              <a:ahLst/>
              <a:cxnLst/>
              <a:rect l="l" t="t" r="r" b="b"/>
              <a:pathLst>
                <a:path w="1412" h="1411" extrusionOk="0">
                  <a:moveTo>
                    <a:pt x="0" y="0"/>
                  </a:moveTo>
                  <a:lnTo>
                    <a:pt x="0" y="1411"/>
                  </a:lnTo>
                  <a:lnTo>
                    <a:pt x="1411" y="1411"/>
                  </a:lnTo>
                  <a:lnTo>
                    <a:pt x="1411"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0" name="Google Shape;4350;p9"/>
            <p:cNvSpPr/>
            <p:nvPr/>
          </p:nvSpPr>
          <p:spPr>
            <a:xfrm>
              <a:off x="1013466" y="759203"/>
              <a:ext cx="174650" cy="174770"/>
            </a:xfrm>
            <a:custGeom>
              <a:avLst/>
              <a:gdLst/>
              <a:ahLst/>
              <a:cxnLst/>
              <a:rect l="l" t="t" r="r" b="b"/>
              <a:pathLst>
                <a:path w="1411" h="1412" extrusionOk="0">
                  <a:moveTo>
                    <a:pt x="0" y="1"/>
                  </a:moveTo>
                  <a:lnTo>
                    <a:pt x="0" y="1411"/>
                  </a:lnTo>
                  <a:lnTo>
                    <a:pt x="1411" y="1411"/>
                  </a:lnTo>
                  <a:lnTo>
                    <a:pt x="1411" y="1"/>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1" name="Google Shape;4351;p9"/>
            <p:cNvSpPr/>
            <p:nvPr/>
          </p:nvSpPr>
          <p:spPr>
            <a:xfrm>
              <a:off x="1013466" y="933849"/>
              <a:ext cx="174650" cy="174647"/>
            </a:xfrm>
            <a:custGeom>
              <a:avLst/>
              <a:gdLst/>
              <a:ahLst/>
              <a:cxnLst/>
              <a:rect l="l" t="t" r="r" b="b"/>
              <a:pathLst>
                <a:path w="1411" h="1411" extrusionOk="0">
                  <a:moveTo>
                    <a:pt x="0" y="0"/>
                  </a:moveTo>
                  <a:lnTo>
                    <a:pt x="0" y="1411"/>
                  </a:lnTo>
                  <a:lnTo>
                    <a:pt x="1411" y="1411"/>
                  </a:lnTo>
                  <a:lnTo>
                    <a:pt x="14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2" name="Google Shape;4352;p9"/>
            <p:cNvSpPr/>
            <p:nvPr/>
          </p:nvSpPr>
          <p:spPr>
            <a:xfrm>
              <a:off x="662309" y="671941"/>
              <a:ext cx="87387" cy="87385"/>
            </a:xfrm>
            <a:custGeom>
              <a:avLst/>
              <a:gdLst/>
              <a:ahLst/>
              <a:cxnLst/>
              <a:rect l="l" t="t" r="r" b="b"/>
              <a:pathLst>
                <a:path w="706" h="706" extrusionOk="0">
                  <a:moveTo>
                    <a:pt x="0" y="0"/>
                  </a:moveTo>
                  <a:lnTo>
                    <a:pt x="0" y="706"/>
                  </a:lnTo>
                  <a:lnTo>
                    <a:pt x="705" y="706"/>
                  </a:lnTo>
                  <a:lnTo>
                    <a:pt x="705"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3" name="Google Shape;4353;p9"/>
            <p:cNvSpPr/>
            <p:nvPr/>
          </p:nvSpPr>
          <p:spPr>
            <a:xfrm>
              <a:off x="968782" y="714644"/>
              <a:ext cx="87387" cy="87385"/>
            </a:xfrm>
            <a:custGeom>
              <a:avLst/>
              <a:gdLst/>
              <a:ahLst/>
              <a:cxnLst/>
              <a:rect l="l" t="t" r="r" b="b"/>
              <a:pathLst>
                <a:path w="706" h="706" extrusionOk="0">
                  <a:moveTo>
                    <a:pt x="1" y="0"/>
                  </a:moveTo>
                  <a:lnTo>
                    <a:pt x="1" y="705"/>
                  </a:lnTo>
                  <a:lnTo>
                    <a:pt x="706" y="705"/>
                  </a:lnTo>
                  <a:lnTo>
                    <a:pt x="70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54" name="Google Shape;4354;p9"/>
          <p:cNvGrpSpPr/>
          <p:nvPr/>
        </p:nvGrpSpPr>
        <p:grpSpPr>
          <a:xfrm>
            <a:off x="4226715" y="3990919"/>
            <a:ext cx="433691" cy="607831"/>
            <a:chOff x="3320750" y="2845525"/>
            <a:chExt cx="176750" cy="247700"/>
          </a:xfrm>
        </p:grpSpPr>
        <p:sp>
          <p:nvSpPr>
            <p:cNvPr id="4355" name="Google Shape;4355;p9"/>
            <p:cNvSpPr/>
            <p:nvPr/>
          </p:nvSpPr>
          <p:spPr>
            <a:xfrm>
              <a:off x="3356025" y="2845525"/>
              <a:ext cx="35675" cy="35700"/>
            </a:xfrm>
            <a:custGeom>
              <a:avLst/>
              <a:gdLst/>
              <a:ahLst/>
              <a:cxnLst/>
              <a:rect l="l" t="t" r="r" b="b"/>
              <a:pathLst>
                <a:path w="1427" h="1428" extrusionOk="0">
                  <a:moveTo>
                    <a:pt x="0" y="1"/>
                  </a:moveTo>
                  <a:lnTo>
                    <a:pt x="0" y="1427"/>
                  </a:lnTo>
                  <a:lnTo>
                    <a:pt x="1427" y="1427"/>
                  </a:lnTo>
                  <a:lnTo>
                    <a:pt x="1427" y="1"/>
                  </a:lnTo>
                  <a:close/>
                </a:path>
              </a:pathLst>
            </a:custGeom>
            <a:solidFill>
              <a:srgbClr val="FFC8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6" name="Google Shape;4356;p9"/>
            <p:cNvSpPr/>
            <p:nvPr/>
          </p:nvSpPr>
          <p:spPr>
            <a:xfrm>
              <a:off x="3391675" y="2845525"/>
              <a:ext cx="35300" cy="35700"/>
            </a:xfrm>
            <a:custGeom>
              <a:avLst/>
              <a:gdLst/>
              <a:ahLst/>
              <a:cxnLst/>
              <a:rect l="l" t="t" r="r" b="b"/>
              <a:pathLst>
                <a:path w="1412" h="1428" extrusionOk="0">
                  <a:moveTo>
                    <a:pt x="1" y="1"/>
                  </a:moveTo>
                  <a:lnTo>
                    <a:pt x="1" y="1427"/>
                  </a:lnTo>
                  <a:lnTo>
                    <a:pt x="1411" y="1427"/>
                  </a:lnTo>
                  <a:lnTo>
                    <a:pt x="141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7" name="Google Shape;4357;p9"/>
            <p:cNvSpPr/>
            <p:nvPr/>
          </p:nvSpPr>
          <p:spPr>
            <a:xfrm>
              <a:off x="3426950" y="2845525"/>
              <a:ext cx="35300" cy="35700"/>
            </a:xfrm>
            <a:custGeom>
              <a:avLst/>
              <a:gdLst/>
              <a:ahLst/>
              <a:cxnLst/>
              <a:rect l="l" t="t" r="r" b="b"/>
              <a:pathLst>
                <a:path w="1412" h="1428" extrusionOk="0">
                  <a:moveTo>
                    <a:pt x="0" y="1"/>
                  </a:moveTo>
                  <a:lnTo>
                    <a:pt x="0" y="1427"/>
                  </a:lnTo>
                  <a:lnTo>
                    <a:pt x="1411" y="1427"/>
                  </a:lnTo>
                  <a:lnTo>
                    <a:pt x="141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8" name="Google Shape;4358;p9"/>
            <p:cNvSpPr/>
            <p:nvPr/>
          </p:nvSpPr>
          <p:spPr>
            <a:xfrm>
              <a:off x="3356025" y="2881200"/>
              <a:ext cx="35675" cy="35275"/>
            </a:xfrm>
            <a:custGeom>
              <a:avLst/>
              <a:gdLst/>
              <a:ahLst/>
              <a:cxnLst/>
              <a:rect l="l" t="t" r="r" b="b"/>
              <a:pathLst>
                <a:path w="1427" h="1411" extrusionOk="0">
                  <a:moveTo>
                    <a:pt x="0" y="0"/>
                  </a:moveTo>
                  <a:lnTo>
                    <a:pt x="0" y="1411"/>
                  </a:lnTo>
                  <a:lnTo>
                    <a:pt x="1427" y="1411"/>
                  </a:lnTo>
                  <a:lnTo>
                    <a:pt x="142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9" name="Google Shape;4359;p9"/>
            <p:cNvSpPr/>
            <p:nvPr/>
          </p:nvSpPr>
          <p:spPr>
            <a:xfrm>
              <a:off x="3391675" y="2881200"/>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0" name="Google Shape;4360;p9"/>
            <p:cNvSpPr/>
            <p:nvPr/>
          </p:nvSpPr>
          <p:spPr>
            <a:xfrm>
              <a:off x="3426950" y="288120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1" name="Google Shape;4361;p9"/>
            <p:cNvSpPr/>
            <p:nvPr/>
          </p:nvSpPr>
          <p:spPr>
            <a:xfrm>
              <a:off x="3356025" y="2916450"/>
              <a:ext cx="35675" cy="35300"/>
            </a:xfrm>
            <a:custGeom>
              <a:avLst/>
              <a:gdLst/>
              <a:ahLst/>
              <a:cxnLst/>
              <a:rect l="l" t="t" r="r" b="b"/>
              <a:pathLst>
                <a:path w="1427" h="1412" extrusionOk="0">
                  <a:moveTo>
                    <a:pt x="0" y="1"/>
                  </a:moveTo>
                  <a:lnTo>
                    <a:pt x="0" y="1412"/>
                  </a:lnTo>
                  <a:lnTo>
                    <a:pt x="1427" y="1412"/>
                  </a:lnTo>
                  <a:lnTo>
                    <a:pt x="142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2" name="Google Shape;4362;p9"/>
            <p:cNvSpPr/>
            <p:nvPr/>
          </p:nvSpPr>
          <p:spPr>
            <a:xfrm>
              <a:off x="3391675" y="291645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FFC8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3" name="Google Shape;4363;p9"/>
            <p:cNvSpPr/>
            <p:nvPr/>
          </p:nvSpPr>
          <p:spPr>
            <a:xfrm>
              <a:off x="3426950" y="291645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4" name="Google Shape;4364;p9"/>
            <p:cNvSpPr/>
            <p:nvPr/>
          </p:nvSpPr>
          <p:spPr>
            <a:xfrm>
              <a:off x="3338375" y="2969375"/>
              <a:ext cx="26675" cy="26650"/>
            </a:xfrm>
            <a:custGeom>
              <a:avLst/>
              <a:gdLst/>
              <a:ahLst/>
              <a:cxnLst/>
              <a:rect l="l" t="t" r="r" b="b"/>
              <a:pathLst>
                <a:path w="1067" h="1066" extrusionOk="0">
                  <a:moveTo>
                    <a:pt x="1" y="0"/>
                  </a:moveTo>
                  <a:lnTo>
                    <a:pt x="1" y="1066"/>
                  </a:lnTo>
                  <a:lnTo>
                    <a:pt x="1067" y="1066"/>
                  </a:lnTo>
                  <a:lnTo>
                    <a:pt x="106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5" name="Google Shape;4365;p9"/>
            <p:cNvSpPr/>
            <p:nvPr/>
          </p:nvSpPr>
          <p:spPr>
            <a:xfrm>
              <a:off x="3391675" y="295172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6" name="Google Shape;4366;p9"/>
            <p:cNvSpPr/>
            <p:nvPr/>
          </p:nvSpPr>
          <p:spPr>
            <a:xfrm>
              <a:off x="3453200" y="2969375"/>
              <a:ext cx="26675" cy="26650"/>
            </a:xfrm>
            <a:custGeom>
              <a:avLst/>
              <a:gdLst/>
              <a:ahLst/>
              <a:cxnLst/>
              <a:rect l="l" t="t" r="r" b="b"/>
              <a:pathLst>
                <a:path w="1067" h="1066" extrusionOk="0">
                  <a:moveTo>
                    <a:pt x="1" y="0"/>
                  </a:moveTo>
                  <a:lnTo>
                    <a:pt x="1" y="1066"/>
                  </a:lnTo>
                  <a:lnTo>
                    <a:pt x="1066" y="1066"/>
                  </a:lnTo>
                  <a:lnTo>
                    <a:pt x="10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7" name="Google Shape;4367;p9"/>
            <p:cNvSpPr/>
            <p:nvPr/>
          </p:nvSpPr>
          <p:spPr>
            <a:xfrm>
              <a:off x="3365025" y="2996000"/>
              <a:ext cx="26675" cy="26300"/>
            </a:xfrm>
            <a:custGeom>
              <a:avLst/>
              <a:gdLst/>
              <a:ahLst/>
              <a:cxnLst/>
              <a:rect l="l" t="t" r="r" b="b"/>
              <a:pathLst>
                <a:path w="1067" h="1052" extrusionOk="0">
                  <a:moveTo>
                    <a:pt x="1" y="1"/>
                  </a:moveTo>
                  <a:lnTo>
                    <a:pt x="1" y="1051"/>
                  </a:lnTo>
                  <a:lnTo>
                    <a:pt x="1067" y="1051"/>
                  </a:lnTo>
                  <a:lnTo>
                    <a:pt x="10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8" name="Google Shape;4368;p9"/>
            <p:cNvSpPr/>
            <p:nvPr/>
          </p:nvSpPr>
          <p:spPr>
            <a:xfrm>
              <a:off x="3391675" y="2987000"/>
              <a:ext cx="35300" cy="35300"/>
            </a:xfrm>
            <a:custGeom>
              <a:avLst/>
              <a:gdLst/>
              <a:ahLst/>
              <a:cxnLst/>
              <a:rect l="l" t="t" r="r" b="b"/>
              <a:pathLst>
                <a:path w="1412" h="1412"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9" name="Google Shape;4369;p9"/>
            <p:cNvSpPr/>
            <p:nvPr/>
          </p:nvSpPr>
          <p:spPr>
            <a:xfrm>
              <a:off x="3426950" y="2996000"/>
              <a:ext cx="26275" cy="26300"/>
            </a:xfrm>
            <a:custGeom>
              <a:avLst/>
              <a:gdLst/>
              <a:ahLst/>
              <a:cxnLst/>
              <a:rect l="l" t="t" r="r" b="b"/>
              <a:pathLst>
                <a:path w="1051" h="1052" extrusionOk="0">
                  <a:moveTo>
                    <a:pt x="0" y="1"/>
                  </a:moveTo>
                  <a:lnTo>
                    <a:pt x="0" y="1051"/>
                  </a:lnTo>
                  <a:lnTo>
                    <a:pt x="1051" y="1051"/>
                  </a:lnTo>
                  <a:lnTo>
                    <a:pt x="105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0" name="Google Shape;4370;p9"/>
            <p:cNvSpPr/>
            <p:nvPr/>
          </p:nvSpPr>
          <p:spPr>
            <a:xfrm>
              <a:off x="3391675" y="3022275"/>
              <a:ext cx="35300" cy="35675"/>
            </a:xfrm>
            <a:custGeom>
              <a:avLst/>
              <a:gdLst/>
              <a:ahLst/>
              <a:cxnLst/>
              <a:rect l="l" t="t" r="r" b="b"/>
              <a:pathLst>
                <a:path w="1412" h="1427" extrusionOk="0">
                  <a:moveTo>
                    <a:pt x="1" y="0"/>
                  </a:moveTo>
                  <a:lnTo>
                    <a:pt x="1" y="1426"/>
                  </a:lnTo>
                  <a:lnTo>
                    <a:pt x="1411" y="1426"/>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1" name="Google Shape;4371;p9"/>
            <p:cNvSpPr/>
            <p:nvPr/>
          </p:nvSpPr>
          <p:spPr>
            <a:xfrm>
              <a:off x="3320750" y="3057925"/>
              <a:ext cx="35300" cy="35300"/>
            </a:xfrm>
            <a:custGeom>
              <a:avLst/>
              <a:gdLst/>
              <a:ahLst/>
              <a:cxnLst/>
              <a:rect l="l" t="t" r="r" b="b"/>
              <a:pathLst>
                <a:path w="1412" h="1412"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2" name="Google Shape;4372;p9"/>
            <p:cNvSpPr/>
            <p:nvPr/>
          </p:nvSpPr>
          <p:spPr>
            <a:xfrm>
              <a:off x="3356025" y="3057925"/>
              <a:ext cx="35675" cy="35300"/>
            </a:xfrm>
            <a:custGeom>
              <a:avLst/>
              <a:gdLst/>
              <a:ahLst/>
              <a:cxnLst/>
              <a:rect l="l" t="t" r="r" b="b"/>
              <a:pathLst>
                <a:path w="1427" h="1412" extrusionOk="0">
                  <a:moveTo>
                    <a:pt x="0" y="0"/>
                  </a:moveTo>
                  <a:lnTo>
                    <a:pt x="0" y="1411"/>
                  </a:lnTo>
                  <a:lnTo>
                    <a:pt x="1427" y="1411"/>
                  </a:lnTo>
                  <a:lnTo>
                    <a:pt x="142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3" name="Google Shape;4373;p9"/>
            <p:cNvSpPr/>
            <p:nvPr/>
          </p:nvSpPr>
          <p:spPr>
            <a:xfrm>
              <a:off x="3391675" y="3057925"/>
              <a:ext cx="35300" cy="35300"/>
            </a:xfrm>
            <a:custGeom>
              <a:avLst/>
              <a:gdLst/>
              <a:ahLst/>
              <a:cxnLst/>
              <a:rect l="l" t="t" r="r" b="b"/>
              <a:pathLst>
                <a:path w="1412" h="1412" extrusionOk="0">
                  <a:moveTo>
                    <a:pt x="1" y="0"/>
                  </a:moveTo>
                  <a:lnTo>
                    <a:pt x="1"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4" name="Google Shape;4374;p9"/>
            <p:cNvSpPr/>
            <p:nvPr/>
          </p:nvSpPr>
          <p:spPr>
            <a:xfrm>
              <a:off x="3426950" y="3057925"/>
              <a:ext cx="35300" cy="35300"/>
            </a:xfrm>
            <a:custGeom>
              <a:avLst/>
              <a:gdLst/>
              <a:ahLst/>
              <a:cxnLst/>
              <a:rect l="l" t="t" r="r" b="b"/>
              <a:pathLst>
                <a:path w="1412" h="1412"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5" name="Google Shape;4375;p9"/>
            <p:cNvSpPr/>
            <p:nvPr/>
          </p:nvSpPr>
          <p:spPr>
            <a:xfrm>
              <a:off x="3462225" y="3057925"/>
              <a:ext cx="35275" cy="35300"/>
            </a:xfrm>
            <a:custGeom>
              <a:avLst/>
              <a:gdLst/>
              <a:ahLst/>
              <a:cxnLst/>
              <a:rect l="l" t="t" r="r" b="b"/>
              <a:pathLst>
                <a:path w="1411" h="1412"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76" name="Google Shape;4376;p9"/>
          <p:cNvGrpSpPr/>
          <p:nvPr/>
        </p:nvGrpSpPr>
        <p:grpSpPr>
          <a:xfrm>
            <a:off x="8110985" y="3870986"/>
            <a:ext cx="1191387" cy="732516"/>
            <a:chOff x="2430450" y="2143325"/>
            <a:chExt cx="337800" cy="207700"/>
          </a:xfrm>
        </p:grpSpPr>
        <p:sp>
          <p:nvSpPr>
            <p:cNvPr id="4377" name="Google Shape;4377;p9"/>
            <p:cNvSpPr/>
            <p:nvPr/>
          </p:nvSpPr>
          <p:spPr>
            <a:xfrm>
              <a:off x="2482575" y="2143325"/>
              <a:ext cx="25875" cy="25900"/>
            </a:xfrm>
            <a:custGeom>
              <a:avLst/>
              <a:gdLst/>
              <a:ahLst/>
              <a:cxnLst/>
              <a:rect l="l" t="t" r="r" b="b"/>
              <a:pathLst>
                <a:path w="1035" h="1036" extrusionOk="0">
                  <a:moveTo>
                    <a:pt x="0" y="1"/>
                  </a:moveTo>
                  <a:lnTo>
                    <a:pt x="0" y="1035"/>
                  </a:lnTo>
                  <a:lnTo>
                    <a:pt x="1035" y="1035"/>
                  </a:lnTo>
                  <a:lnTo>
                    <a:pt x="1035" y="1"/>
                  </a:lnTo>
                  <a:close/>
                </a:path>
              </a:pathLst>
            </a:custGeom>
            <a:solidFill>
              <a:srgbClr val="DE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8" name="Google Shape;4378;p9"/>
            <p:cNvSpPr/>
            <p:nvPr/>
          </p:nvSpPr>
          <p:spPr>
            <a:xfrm>
              <a:off x="2456700" y="2169200"/>
              <a:ext cx="25900" cy="25875"/>
            </a:xfrm>
            <a:custGeom>
              <a:avLst/>
              <a:gdLst/>
              <a:ahLst/>
              <a:cxnLst/>
              <a:rect l="l" t="t" r="r" b="b"/>
              <a:pathLst>
                <a:path w="1036" h="1035" extrusionOk="0">
                  <a:moveTo>
                    <a:pt x="1" y="0"/>
                  </a:moveTo>
                  <a:lnTo>
                    <a:pt x="1" y="1035"/>
                  </a:lnTo>
                  <a:lnTo>
                    <a:pt x="1035" y="1035"/>
                  </a:lnTo>
                  <a:lnTo>
                    <a:pt x="103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9" name="Google Shape;4379;p9"/>
            <p:cNvSpPr/>
            <p:nvPr/>
          </p:nvSpPr>
          <p:spPr>
            <a:xfrm>
              <a:off x="2482575" y="2169200"/>
              <a:ext cx="25875" cy="25875"/>
            </a:xfrm>
            <a:custGeom>
              <a:avLst/>
              <a:gdLst/>
              <a:ahLst/>
              <a:cxnLst/>
              <a:rect l="l" t="t" r="r" b="b"/>
              <a:pathLst>
                <a:path w="1035" h="1035" extrusionOk="0">
                  <a:moveTo>
                    <a:pt x="0" y="0"/>
                  </a:moveTo>
                  <a:lnTo>
                    <a:pt x="0" y="1035"/>
                  </a:lnTo>
                  <a:lnTo>
                    <a:pt x="1035" y="1035"/>
                  </a:lnTo>
                  <a:lnTo>
                    <a:pt x="103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0" name="Google Shape;4380;p9"/>
            <p:cNvSpPr/>
            <p:nvPr/>
          </p:nvSpPr>
          <p:spPr>
            <a:xfrm>
              <a:off x="2508425" y="2169200"/>
              <a:ext cx="26275" cy="25875"/>
            </a:xfrm>
            <a:custGeom>
              <a:avLst/>
              <a:gdLst/>
              <a:ahLst/>
              <a:cxnLst/>
              <a:rect l="l" t="t" r="r" b="b"/>
              <a:pathLst>
                <a:path w="1051" h="1035" extrusionOk="0">
                  <a:moveTo>
                    <a:pt x="1" y="0"/>
                  </a:moveTo>
                  <a:lnTo>
                    <a:pt x="1" y="1035"/>
                  </a:lnTo>
                  <a:lnTo>
                    <a:pt x="1051" y="1035"/>
                  </a:lnTo>
                  <a:lnTo>
                    <a:pt x="1051" y="0"/>
                  </a:lnTo>
                  <a:close/>
                </a:path>
              </a:pathLst>
            </a:custGeom>
            <a:solidFill>
              <a:srgbClr val="DE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1" name="Google Shape;4381;p9"/>
            <p:cNvSpPr/>
            <p:nvPr/>
          </p:nvSpPr>
          <p:spPr>
            <a:xfrm>
              <a:off x="2690250" y="2169200"/>
              <a:ext cx="26275" cy="25875"/>
            </a:xfrm>
            <a:custGeom>
              <a:avLst/>
              <a:gdLst/>
              <a:ahLst/>
              <a:cxnLst/>
              <a:rect l="l" t="t" r="r" b="b"/>
              <a:pathLst>
                <a:path w="1051" h="1035" extrusionOk="0">
                  <a:moveTo>
                    <a:pt x="1" y="0"/>
                  </a:moveTo>
                  <a:lnTo>
                    <a:pt x="1" y="1035"/>
                  </a:lnTo>
                  <a:lnTo>
                    <a:pt x="1051" y="1035"/>
                  </a:lnTo>
                  <a:lnTo>
                    <a:pt x="1051" y="0"/>
                  </a:lnTo>
                  <a:close/>
                </a:path>
              </a:pathLst>
            </a:custGeom>
            <a:solidFill>
              <a:srgbClr val="DE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2" name="Google Shape;4382;p9"/>
            <p:cNvSpPr/>
            <p:nvPr/>
          </p:nvSpPr>
          <p:spPr>
            <a:xfrm>
              <a:off x="2482575" y="2195050"/>
              <a:ext cx="25875" cy="26275"/>
            </a:xfrm>
            <a:custGeom>
              <a:avLst/>
              <a:gdLst/>
              <a:ahLst/>
              <a:cxnLst/>
              <a:rect l="l" t="t" r="r" b="b"/>
              <a:pathLst>
                <a:path w="1035" h="1051" extrusionOk="0">
                  <a:moveTo>
                    <a:pt x="0" y="1"/>
                  </a:moveTo>
                  <a:lnTo>
                    <a:pt x="0" y="1051"/>
                  </a:lnTo>
                  <a:lnTo>
                    <a:pt x="1035" y="1051"/>
                  </a:lnTo>
                  <a:lnTo>
                    <a:pt x="103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3" name="Google Shape;4383;p9"/>
            <p:cNvSpPr/>
            <p:nvPr/>
          </p:nvSpPr>
          <p:spPr>
            <a:xfrm>
              <a:off x="2664400" y="2195050"/>
              <a:ext cx="25875" cy="26275"/>
            </a:xfrm>
            <a:custGeom>
              <a:avLst/>
              <a:gdLst/>
              <a:ahLst/>
              <a:cxnLst/>
              <a:rect l="l" t="t" r="r" b="b"/>
              <a:pathLst>
                <a:path w="1035" h="1051" extrusionOk="0">
                  <a:moveTo>
                    <a:pt x="0" y="1"/>
                  </a:moveTo>
                  <a:lnTo>
                    <a:pt x="0" y="1051"/>
                  </a:lnTo>
                  <a:lnTo>
                    <a:pt x="1035" y="1051"/>
                  </a:lnTo>
                  <a:lnTo>
                    <a:pt x="1035" y="1"/>
                  </a:lnTo>
                  <a:close/>
                </a:path>
              </a:pathLst>
            </a:custGeom>
            <a:solidFill>
              <a:srgbClr val="DE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4" name="Google Shape;4384;p9"/>
            <p:cNvSpPr/>
            <p:nvPr/>
          </p:nvSpPr>
          <p:spPr>
            <a:xfrm>
              <a:off x="2690250" y="2195050"/>
              <a:ext cx="26275" cy="26275"/>
            </a:xfrm>
            <a:custGeom>
              <a:avLst/>
              <a:gdLst/>
              <a:ahLst/>
              <a:cxnLst/>
              <a:rect l="l" t="t" r="r" b="b"/>
              <a:pathLst>
                <a:path w="1051" h="1051" extrusionOk="0">
                  <a:moveTo>
                    <a:pt x="1" y="1"/>
                  </a:moveTo>
                  <a:lnTo>
                    <a:pt x="1" y="1051"/>
                  </a:lnTo>
                  <a:lnTo>
                    <a:pt x="1051" y="1051"/>
                  </a:lnTo>
                  <a:lnTo>
                    <a:pt x="105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5" name="Google Shape;4385;p9"/>
            <p:cNvSpPr/>
            <p:nvPr/>
          </p:nvSpPr>
          <p:spPr>
            <a:xfrm>
              <a:off x="2716500" y="2195050"/>
              <a:ext cx="25900" cy="26275"/>
            </a:xfrm>
            <a:custGeom>
              <a:avLst/>
              <a:gdLst/>
              <a:ahLst/>
              <a:cxnLst/>
              <a:rect l="l" t="t" r="r" b="b"/>
              <a:pathLst>
                <a:path w="1036" h="1051" extrusionOk="0">
                  <a:moveTo>
                    <a:pt x="1" y="1"/>
                  </a:moveTo>
                  <a:lnTo>
                    <a:pt x="1" y="1051"/>
                  </a:lnTo>
                  <a:lnTo>
                    <a:pt x="1035" y="1051"/>
                  </a:lnTo>
                  <a:lnTo>
                    <a:pt x="103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6" name="Google Shape;4386;p9"/>
            <p:cNvSpPr/>
            <p:nvPr/>
          </p:nvSpPr>
          <p:spPr>
            <a:xfrm>
              <a:off x="2482575" y="2221300"/>
              <a:ext cx="25875" cy="25900"/>
            </a:xfrm>
            <a:custGeom>
              <a:avLst/>
              <a:gdLst/>
              <a:ahLst/>
              <a:cxnLst/>
              <a:rect l="l" t="t" r="r" b="b"/>
              <a:pathLst>
                <a:path w="1035" h="1036" extrusionOk="0">
                  <a:moveTo>
                    <a:pt x="0" y="1"/>
                  </a:moveTo>
                  <a:lnTo>
                    <a:pt x="0" y="1035"/>
                  </a:lnTo>
                  <a:lnTo>
                    <a:pt x="1035" y="1035"/>
                  </a:lnTo>
                  <a:lnTo>
                    <a:pt x="103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7" name="Google Shape;4387;p9"/>
            <p:cNvSpPr/>
            <p:nvPr/>
          </p:nvSpPr>
          <p:spPr>
            <a:xfrm>
              <a:off x="2586400" y="2221300"/>
              <a:ext cx="26300" cy="25900"/>
            </a:xfrm>
            <a:custGeom>
              <a:avLst/>
              <a:gdLst/>
              <a:ahLst/>
              <a:cxnLst/>
              <a:rect l="l" t="t" r="r" b="b"/>
              <a:pathLst>
                <a:path w="1052" h="1036" extrusionOk="0">
                  <a:moveTo>
                    <a:pt x="1" y="1"/>
                  </a:moveTo>
                  <a:lnTo>
                    <a:pt x="1" y="1035"/>
                  </a:lnTo>
                  <a:lnTo>
                    <a:pt x="1051" y="1035"/>
                  </a:lnTo>
                  <a:lnTo>
                    <a:pt x="1051" y="1"/>
                  </a:lnTo>
                  <a:close/>
                </a:path>
              </a:pathLst>
            </a:custGeom>
            <a:solidFill>
              <a:srgbClr val="DE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8" name="Google Shape;4388;p9"/>
            <p:cNvSpPr/>
            <p:nvPr/>
          </p:nvSpPr>
          <p:spPr>
            <a:xfrm>
              <a:off x="2690250" y="2221300"/>
              <a:ext cx="26275" cy="25900"/>
            </a:xfrm>
            <a:custGeom>
              <a:avLst/>
              <a:gdLst/>
              <a:ahLst/>
              <a:cxnLst/>
              <a:rect l="l" t="t" r="r" b="b"/>
              <a:pathLst>
                <a:path w="1051" h="1036" extrusionOk="0">
                  <a:moveTo>
                    <a:pt x="1" y="1"/>
                  </a:moveTo>
                  <a:lnTo>
                    <a:pt x="1" y="1035"/>
                  </a:lnTo>
                  <a:lnTo>
                    <a:pt x="1051" y="1035"/>
                  </a:lnTo>
                  <a:lnTo>
                    <a:pt x="105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9" name="Google Shape;4389;p9"/>
            <p:cNvSpPr/>
            <p:nvPr/>
          </p:nvSpPr>
          <p:spPr>
            <a:xfrm>
              <a:off x="2456700" y="2247175"/>
              <a:ext cx="25900" cy="25875"/>
            </a:xfrm>
            <a:custGeom>
              <a:avLst/>
              <a:gdLst/>
              <a:ahLst/>
              <a:cxnLst/>
              <a:rect l="l" t="t" r="r" b="b"/>
              <a:pathLst>
                <a:path w="1036" h="1035" extrusionOk="0">
                  <a:moveTo>
                    <a:pt x="1" y="0"/>
                  </a:moveTo>
                  <a:lnTo>
                    <a:pt x="1" y="1035"/>
                  </a:lnTo>
                  <a:lnTo>
                    <a:pt x="1035" y="1035"/>
                  </a:lnTo>
                  <a:lnTo>
                    <a:pt x="103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0" name="Google Shape;4390;p9"/>
            <p:cNvSpPr/>
            <p:nvPr/>
          </p:nvSpPr>
          <p:spPr>
            <a:xfrm>
              <a:off x="2482575" y="2247175"/>
              <a:ext cx="25875" cy="25875"/>
            </a:xfrm>
            <a:custGeom>
              <a:avLst/>
              <a:gdLst/>
              <a:ahLst/>
              <a:cxnLst/>
              <a:rect l="l" t="t" r="r" b="b"/>
              <a:pathLst>
                <a:path w="1035" h="1035" extrusionOk="0">
                  <a:moveTo>
                    <a:pt x="0" y="0"/>
                  </a:moveTo>
                  <a:lnTo>
                    <a:pt x="0" y="1035"/>
                  </a:lnTo>
                  <a:lnTo>
                    <a:pt x="1035" y="1035"/>
                  </a:lnTo>
                  <a:lnTo>
                    <a:pt x="103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1" name="Google Shape;4391;p9"/>
            <p:cNvSpPr/>
            <p:nvPr/>
          </p:nvSpPr>
          <p:spPr>
            <a:xfrm>
              <a:off x="2560550" y="2247175"/>
              <a:ext cx="25875" cy="25875"/>
            </a:xfrm>
            <a:custGeom>
              <a:avLst/>
              <a:gdLst/>
              <a:ahLst/>
              <a:cxnLst/>
              <a:rect l="l" t="t" r="r" b="b"/>
              <a:pathLst>
                <a:path w="1035" h="1035" extrusionOk="0">
                  <a:moveTo>
                    <a:pt x="0" y="0"/>
                  </a:moveTo>
                  <a:lnTo>
                    <a:pt x="0" y="1035"/>
                  </a:lnTo>
                  <a:lnTo>
                    <a:pt x="1035" y="1035"/>
                  </a:lnTo>
                  <a:lnTo>
                    <a:pt x="103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2" name="Google Shape;4392;p9"/>
            <p:cNvSpPr/>
            <p:nvPr/>
          </p:nvSpPr>
          <p:spPr>
            <a:xfrm>
              <a:off x="2586400" y="2247175"/>
              <a:ext cx="26300" cy="25875"/>
            </a:xfrm>
            <a:custGeom>
              <a:avLst/>
              <a:gdLst/>
              <a:ahLst/>
              <a:cxnLst/>
              <a:rect l="l" t="t" r="r" b="b"/>
              <a:pathLst>
                <a:path w="1052" h="1035" extrusionOk="0">
                  <a:moveTo>
                    <a:pt x="1" y="0"/>
                  </a:moveTo>
                  <a:lnTo>
                    <a:pt x="1" y="1035"/>
                  </a:lnTo>
                  <a:lnTo>
                    <a:pt x="1051" y="1035"/>
                  </a:lnTo>
                  <a:lnTo>
                    <a:pt x="105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3" name="Google Shape;4393;p9"/>
            <p:cNvSpPr/>
            <p:nvPr/>
          </p:nvSpPr>
          <p:spPr>
            <a:xfrm>
              <a:off x="2612675" y="2247175"/>
              <a:ext cx="25875" cy="25875"/>
            </a:xfrm>
            <a:custGeom>
              <a:avLst/>
              <a:gdLst/>
              <a:ahLst/>
              <a:cxnLst/>
              <a:rect l="l" t="t" r="r" b="b"/>
              <a:pathLst>
                <a:path w="1035" h="1035" extrusionOk="0">
                  <a:moveTo>
                    <a:pt x="0" y="0"/>
                  </a:moveTo>
                  <a:lnTo>
                    <a:pt x="0" y="1035"/>
                  </a:lnTo>
                  <a:lnTo>
                    <a:pt x="1035" y="1035"/>
                  </a:lnTo>
                  <a:lnTo>
                    <a:pt x="103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4" name="Google Shape;4394;p9"/>
            <p:cNvSpPr/>
            <p:nvPr/>
          </p:nvSpPr>
          <p:spPr>
            <a:xfrm>
              <a:off x="2690250" y="2247175"/>
              <a:ext cx="26275" cy="25875"/>
            </a:xfrm>
            <a:custGeom>
              <a:avLst/>
              <a:gdLst/>
              <a:ahLst/>
              <a:cxnLst/>
              <a:rect l="l" t="t" r="r" b="b"/>
              <a:pathLst>
                <a:path w="1051" h="1035" extrusionOk="0">
                  <a:moveTo>
                    <a:pt x="1" y="0"/>
                  </a:moveTo>
                  <a:lnTo>
                    <a:pt x="1" y="1035"/>
                  </a:lnTo>
                  <a:lnTo>
                    <a:pt x="1051" y="1035"/>
                  </a:lnTo>
                  <a:lnTo>
                    <a:pt x="105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5" name="Google Shape;4395;p9"/>
            <p:cNvSpPr/>
            <p:nvPr/>
          </p:nvSpPr>
          <p:spPr>
            <a:xfrm>
              <a:off x="2482575" y="2273025"/>
              <a:ext cx="25875" cy="25900"/>
            </a:xfrm>
            <a:custGeom>
              <a:avLst/>
              <a:gdLst/>
              <a:ahLst/>
              <a:cxnLst/>
              <a:rect l="l" t="t" r="r" b="b"/>
              <a:pathLst>
                <a:path w="1035" h="1036" extrusionOk="0">
                  <a:moveTo>
                    <a:pt x="0" y="1"/>
                  </a:moveTo>
                  <a:lnTo>
                    <a:pt x="0" y="1035"/>
                  </a:lnTo>
                  <a:lnTo>
                    <a:pt x="1035" y="1035"/>
                  </a:lnTo>
                  <a:lnTo>
                    <a:pt x="103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6" name="Google Shape;4396;p9"/>
            <p:cNvSpPr/>
            <p:nvPr/>
          </p:nvSpPr>
          <p:spPr>
            <a:xfrm>
              <a:off x="2586400" y="2273025"/>
              <a:ext cx="26300" cy="25900"/>
            </a:xfrm>
            <a:custGeom>
              <a:avLst/>
              <a:gdLst/>
              <a:ahLst/>
              <a:cxnLst/>
              <a:rect l="l" t="t" r="r" b="b"/>
              <a:pathLst>
                <a:path w="1052" h="1036" extrusionOk="0">
                  <a:moveTo>
                    <a:pt x="1" y="1"/>
                  </a:moveTo>
                  <a:lnTo>
                    <a:pt x="1" y="1035"/>
                  </a:lnTo>
                  <a:lnTo>
                    <a:pt x="1051" y="1035"/>
                  </a:lnTo>
                  <a:lnTo>
                    <a:pt x="105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7" name="Google Shape;4397;p9"/>
            <p:cNvSpPr/>
            <p:nvPr/>
          </p:nvSpPr>
          <p:spPr>
            <a:xfrm>
              <a:off x="2664400" y="2273025"/>
              <a:ext cx="25875" cy="25900"/>
            </a:xfrm>
            <a:custGeom>
              <a:avLst/>
              <a:gdLst/>
              <a:ahLst/>
              <a:cxnLst/>
              <a:rect l="l" t="t" r="r" b="b"/>
              <a:pathLst>
                <a:path w="1035" h="1036" extrusionOk="0">
                  <a:moveTo>
                    <a:pt x="0" y="1"/>
                  </a:moveTo>
                  <a:lnTo>
                    <a:pt x="0" y="1035"/>
                  </a:lnTo>
                  <a:lnTo>
                    <a:pt x="1035" y="1035"/>
                  </a:lnTo>
                  <a:lnTo>
                    <a:pt x="103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8" name="Google Shape;4398;p9"/>
            <p:cNvSpPr/>
            <p:nvPr/>
          </p:nvSpPr>
          <p:spPr>
            <a:xfrm>
              <a:off x="2742375" y="2273025"/>
              <a:ext cx="25875" cy="25900"/>
            </a:xfrm>
            <a:custGeom>
              <a:avLst/>
              <a:gdLst/>
              <a:ahLst/>
              <a:cxnLst/>
              <a:rect l="l" t="t" r="r" b="b"/>
              <a:pathLst>
                <a:path w="1035" h="1036" extrusionOk="0">
                  <a:moveTo>
                    <a:pt x="0" y="1"/>
                  </a:moveTo>
                  <a:lnTo>
                    <a:pt x="0" y="1035"/>
                  </a:lnTo>
                  <a:lnTo>
                    <a:pt x="1035" y="1035"/>
                  </a:lnTo>
                  <a:lnTo>
                    <a:pt x="103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9" name="Google Shape;4399;p9"/>
            <p:cNvSpPr/>
            <p:nvPr/>
          </p:nvSpPr>
          <p:spPr>
            <a:xfrm>
              <a:off x="2508425" y="2298900"/>
              <a:ext cx="26275" cy="26275"/>
            </a:xfrm>
            <a:custGeom>
              <a:avLst/>
              <a:gdLst/>
              <a:ahLst/>
              <a:cxnLst/>
              <a:rect l="l" t="t" r="r" b="b"/>
              <a:pathLst>
                <a:path w="1051" h="1051" extrusionOk="0">
                  <a:moveTo>
                    <a:pt x="1" y="0"/>
                  </a:moveTo>
                  <a:lnTo>
                    <a:pt x="1" y="1050"/>
                  </a:lnTo>
                  <a:lnTo>
                    <a:pt x="1051" y="1050"/>
                  </a:lnTo>
                  <a:lnTo>
                    <a:pt x="105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0" name="Google Shape;4400;p9"/>
            <p:cNvSpPr/>
            <p:nvPr/>
          </p:nvSpPr>
          <p:spPr>
            <a:xfrm>
              <a:off x="2586400" y="2298900"/>
              <a:ext cx="26300" cy="26275"/>
            </a:xfrm>
            <a:custGeom>
              <a:avLst/>
              <a:gdLst/>
              <a:ahLst/>
              <a:cxnLst/>
              <a:rect l="l" t="t" r="r" b="b"/>
              <a:pathLst>
                <a:path w="1052" h="1051" extrusionOk="0">
                  <a:moveTo>
                    <a:pt x="1" y="0"/>
                  </a:moveTo>
                  <a:lnTo>
                    <a:pt x="1" y="1050"/>
                  </a:lnTo>
                  <a:lnTo>
                    <a:pt x="1051" y="1050"/>
                  </a:lnTo>
                  <a:lnTo>
                    <a:pt x="105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1" name="Google Shape;4401;p9"/>
            <p:cNvSpPr/>
            <p:nvPr/>
          </p:nvSpPr>
          <p:spPr>
            <a:xfrm>
              <a:off x="2664400" y="2298900"/>
              <a:ext cx="25875" cy="26275"/>
            </a:xfrm>
            <a:custGeom>
              <a:avLst/>
              <a:gdLst/>
              <a:ahLst/>
              <a:cxnLst/>
              <a:rect l="l" t="t" r="r" b="b"/>
              <a:pathLst>
                <a:path w="1035" h="1051" extrusionOk="0">
                  <a:moveTo>
                    <a:pt x="0" y="0"/>
                  </a:moveTo>
                  <a:lnTo>
                    <a:pt x="0" y="1050"/>
                  </a:lnTo>
                  <a:lnTo>
                    <a:pt x="1035" y="1050"/>
                  </a:lnTo>
                  <a:lnTo>
                    <a:pt x="103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2" name="Google Shape;4402;p9"/>
            <p:cNvSpPr/>
            <p:nvPr/>
          </p:nvSpPr>
          <p:spPr>
            <a:xfrm>
              <a:off x="2716500" y="2298900"/>
              <a:ext cx="25900" cy="26275"/>
            </a:xfrm>
            <a:custGeom>
              <a:avLst/>
              <a:gdLst/>
              <a:ahLst/>
              <a:cxnLst/>
              <a:rect l="l" t="t" r="r" b="b"/>
              <a:pathLst>
                <a:path w="1036" h="1051" extrusionOk="0">
                  <a:moveTo>
                    <a:pt x="1" y="0"/>
                  </a:moveTo>
                  <a:lnTo>
                    <a:pt x="1" y="1050"/>
                  </a:lnTo>
                  <a:lnTo>
                    <a:pt x="1035" y="1050"/>
                  </a:lnTo>
                  <a:lnTo>
                    <a:pt x="103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3" name="Google Shape;4403;p9"/>
            <p:cNvSpPr/>
            <p:nvPr/>
          </p:nvSpPr>
          <p:spPr>
            <a:xfrm>
              <a:off x="2430450" y="2325150"/>
              <a:ext cx="26275" cy="25875"/>
            </a:xfrm>
            <a:custGeom>
              <a:avLst/>
              <a:gdLst/>
              <a:ahLst/>
              <a:cxnLst/>
              <a:rect l="l" t="t" r="r" b="b"/>
              <a:pathLst>
                <a:path w="1051" h="1035" extrusionOk="0">
                  <a:moveTo>
                    <a:pt x="1" y="0"/>
                  </a:moveTo>
                  <a:lnTo>
                    <a:pt x="1" y="1035"/>
                  </a:lnTo>
                  <a:lnTo>
                    <a:pt x="1051" y="1035"/>
                  </a:lnTo>
                  <a:lnTo>
                    <a:pt x="105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4" name="Google Shape;4404;p9"/>
            <p:cNvSpPr/>
            <p:nvPr/>
          </p:nvSpPr>
          <p:spPr>
            <a:xfrm>
              <a:off x="2456700" y="2325150"/>
              <a:ext cx="25900" cy="25875"/>
            </a:xfrm>
            <a:custGeom>
              <a:avLst/>
              <a:gdLst/>
              <a:ahLst/>
              <a:cxnLst/>
              <a:rect l="l" t="t" r="r" b="b"/>
              <a:pathLst>
                <a:path w="1036" h="1035" extrusionOk="0">
                  <a:moveTo>
                    <a:pt x="1" y="0"/>
                  </a:moveTo>
                  <a:lnTo>
                    <a:pt x="1" y="1035"/>
                  </a:lnTo>
                  <a:lnTo>
                    <a:pt x="1035" y="1035"/>
                  </a:lnTo>
                  <a:lnTo>
                    <a:pt x="103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5" name="Google Shape;4405;p9"/>
            <p:cNvSpPr/>
            <p:nvPr/>
          </p:nvSpPr>
          <p:spPr>
            <a:xfrm>
              <a:off x="2482575" y="2325150"/>
              <a:ext cx="25875" cy="25875"/>
            </a:xfrm>
            <a:custGeom>
              <a:avLst/>
              <a:gdLst/>
              <a:ahLst/>
              <a:cxnLst/>
              <a:rect l="l" t="t" r="r" b="b"/>
              <a:pathLst>
                <a:path w="1035" h="1035" extrusionOk="0">
                  <a:moveTo>
                    <a:pt x="0" y="0"/>
                  </a:moveTo>
                  <a:lnTo>
                    <a:pt x="0" y="1035"/>
                  </a:lnTo>
                  <a:lnTo>
                    <a:pt x="1035" y="1035"/>
                  </a:lnTo>
                  <a:lnTo>
                    <a:pt x="103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6" name="Google Shape;4406;p9"/>
            <p:cNvSpPr/>
            <p:nvPr/>
          </p:nvSpPr>
          <p:spPr>
            <a:xfrm>
              <a:off x="2508425" y="2325150"/>
              <a:ext cx="26275" cy="25875"/>
            </a:xfrm>
            <a:custGeom>
              <a:avLst/>
              <a:gdLst/>
              <a:ahLst/>
              <a:cxnLst/>
              <a:rect l="l" t="t" r="r" b="b"/>
              <a:pathLst>
                <a:path w="1051" h="1035" extrusionOk="0">
                  <a:moveTo>
                    <a:pt x="1" y="0"/>
                  </a:moveTo>
                  <a:lnTo>
                    <a:pt x="1" y="1035"/>
                  </a:lnTo>
                  <a:lnTo>
                    <a:pt x="1051" y="1035"/>
                  </a:lnTo>
                  <a:lnTo>
                    <a:pt x="105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7" name="Google Shape;4407;p9"/>
            <p:cNvSpPr/>
            <p:nvPr/>
          </p:nvSpPr>
          <p:spPr>
            <a:xfrm>
              <a:off x="2534675" y="2325150"/>
              <a:ext cx="25900" cy="25875"/>
            </a:xfrm>
            <a:custGeom>
              <a:avLst/>
              <a:gdLst/>
              <a:ahLst/>
              <a:cxnLst/>
              <a:rect l="l" t="t" r="r" b="b"/>
              <a:pathLst>
                <a:path w="1036" h="1035" extrusionOk="0">
                  <a:moveTo>
                    <a:pt x="1" y="0"/>
                  </a:moveTo>
                  <a:lnTo>
                    <a:pt x="1" y="1035"/>
                  </a:lnTo>
                  <a:lnTo>
                    <a:pt x="1035" y="1035"/>
                  </a:lnTo>
                  <a:lnTo>
                    <a:pt x="103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8" name="Google Shape;4408;p9"/>
            <p:cNvSpPr/>
            <p:nvPr/>
          </p:nvSpPr>
          <p:spPr>
            <a:xfrm>
              <a:off x="2560550" y="2325150"/>
              <a:ext cx="25875" cy="25875"/>
            </a:xfrm>
            <a:custGeom>
              <a:avLst/>
              <a:gdLst/>
              <a:ahLst/>
              <a:cxnLst/>
              <a:rect l="l" t="t" r="r" b="b"/>
              <a:pathLst>
                <a:path w="1035" h="1035" extrusionOk="0">
                  <a:moveTo>
                    <a:pt x="0" y="0"/>
                  </a:moveTo>
                  <a:lnTo>
                    <a:pt x="0" y="1035"/>
                  </a:lnTo>
                  <a:lnTo>
                    <a:pt x="1035" y="1035"/>
                  </a:lnTo>
                  <a:lnTo>
                    <a:pt x="103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9" name="Google Shape;4409;p9"/>
            <p:cNvSpPr/>
            <p:nvPr/>
          </p:nvSpPr>
          <p:spPr>
            <a:xfrm>
              <a:off x="2586400" y="2325150"/>
              <a:ext cx="26300" cy="25875"/>
            </a:xfrm>
            <a:custGeom>
              <a:avLst/>
              <a:gdLst/>
              <a:ahLst/>
              <a:cxnLst/>
              <a:rect l="l" t="t" r="r" b="b"/>
              <a:pathLst>
                <a:path w="1052" h="1035" extrusionOk="0">
                  <a:moveTo>
                    <a:pt x="1" y="0"/>
                  </a:moveTo>
                  <a:lnTo>
                    <a:pt x="1" y="1035"/>
                  </a:lnTo>
                  <a:lnTo>
                    <a:pt x="1051" y="1035"/>
                  </a:lnTo>
                  <a:lnTo>
                    <a:pt x="105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0" name="Google Shape;4410;p9"/>
            <p:cNvSpPr/>
            <p:nvPr/>
          </p:nvSpPr>
          <p:spPr>
            <a:xfrm>
              <a:off x="2612675" y="2325150"/>
              <a:ext cx="25875" cy="25875"/>
            </a:xfrm>
            <a:custGeom>
              <a:avLst/>
              <a:gdLst/>
              <a:ahLst/>
              <a:cxnLst/>
              <a:rect l="l" t="t" r="r" b="b"/>
              <a:pathLst>
                <a:path w="1035" h="1035" extrusionOk="0">
                  <a:moveTo>
                    <a:pt x="0" y="0"/>
                  </a:moveTo>
                  <a:lnTo>
                    <a:pt x="0" y="1035"/>
                  </a:lnTo>
                  <a:lnTo>
                    <a:pt x="1035" y="1035"/>
                  </a:lnTo>
                  <a:lnTo>
                    <a:pt x="103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1" name="Google Shape;4411;p9"/>
            <p:cNvSpPr/>
            <p:nvPr/>
          </p:nvSpPr>
          <p:spPr>
            <a:xfrm>
              <a:off x="2638525" y="2325150"/>
              <a:ext cx="25900" cy="25875"/>
            </a:xfrm>
            <a:custGeom>
              <a:avLst/>
              <a:gdLst/>
              <a:ahLst/>
              <a:cxnLst/>
              <a:rect l="l" t="t" r="r" b="b"/>
              <a:pathLst>
                <a:path w="1036" h="1035" extrusionOk="0">
                  <a:moveTo>
                    <a:pt x="1" y="0"/>
                  </a:moveTo>
                  <a:lnTo>
                    <a:pt x="1" y="1035"/>
                  </a:lnTo>
                  <a:lnTo>
                    <a:pt x="1035" y="1035"/>
                  </a:lnTo>
                  <a:lnTo>
                    <a:pt x="103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2" name="Google Shape;4412;p9"/>
            <p:cNvSpPr/>
            <p:nvPr/>
          </p:nvSpPr>
          <p:spPr>
            <a:xfrm>
              <a:off x="2664400" y="2325150"/>
              <a:ext cx="25875" cy="25875"/>
            </a:xfrm>
            <a:custGeom>
              <a:avLst/>
              <a:gdLst/>
              <a:ahLst/>
              <a:cxnLst/>
              <a:rect l="l" t="t" r="r" b="b"/>
              <a:pathLst>
                <a:path w="1035" h="1035" extrusionOk="0">
                  <a:moveTo>
                    <a:pt x="0" y="0"/>
                  </a:moveTo>
                  <a:lnTo>
                    <a:pt x="0" y="1035"/>
                  </a:lnTo>
                  <a:lnTo>
                    <a:pt x="1035" y="1035"/>
                  </a:lnTo>
                  <a:lnTo>
                    <a:pt x="103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3" name="Google Shape;4413;p9"/>
            <p:cNvSpPr/>
            <p:nvPr/>
          </p:nvSpPr>
          <p:spPr>
            <a:xfrm>
              <a:off x="2690250" y="2325150"/>
              <a:ext cx="26275" cy="25875"/>
            </a:xfrm>
            <a:custGeom>
              <a:avLst/>
              <a:gdLst/>
              <a:ahLst/>
              <a:cxnLst/>
              <a:rect l="l" t="t" r="r" b="b"/>
              <a:pathLst>
                <a:path w="1051" h="1035" extrusionOk="0">
                  <a:moveTo>
                    <a:pt x="1" y="0"/>
                  </a:moveTo>
                  <a:lnTo>
                    <a:pt x="1" y="1035"/>
                  </a:lnTo>
                  <a:lnTo>
                    <a:pt x="1051" y="1035"/>
                  </a:lnTo>
                  <a:lnTo>
                    <a:pt x="105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4" name="Google Shape;4414;p9"/>
            <p:cNvSpPr/>
            <p:nvPr/>
          </p:nvSpPr>
          <p:spPr>
            <a:xfrm>
              <a:off x="2716500" y="2325150"/>
              <a:ext cx="25900" cy="25875"/>
            </a:xfrm>
            <a:custGeom>
              <a:avLst/>
              <a:gdLst/>
              <a:ahLst/>
              <a:cxnLst/>
              <a:rect l="l" t="t" r="r" b="b"/>
              <a:pathLst>
                <a:path w="1036" h="1035" extrusionOk="0">
                  <a:moveTo>
                    <a:pt x="1" y="0"/>
                  </a:moveTo>
                  <a:lnTo>
                    <a:pt x="1" y="1035"/>
                  </a:lnTo>
                  <a:lnTo>
                    <a:pt x="1035" y="1035"/>
                  </a:lnTo>
                  <a:lnTo>
                    <a:pt x="103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5" name="Google Shape;4415;p9"/>
            <p:cNvSpPr/>
            <p:nvPr/>
          </p:nvSpPr>
          <p:spPr>
            <a:xfrm>
              <a:off x="2742375" y="2325150"/>
              <a:ext cx="25875" cy="25875"/>
            </a:xfrm>
            <a:custGeom>
              <a:avLst/>
              <a:gdLst/>
              <a:ahLst/>
              <a:cxnLst/>
              <a:rect l="l" t="t" r="r" b="b"/>
              <a:pathLst>
                <a:path w="1035" h="1035" extrusionOk="0">
                  <a:moveTo>
                    <a:pt x="0" y="0"/>
                  </a:moveTo>
                  <a:lnTo>
                    <a:pt x="0" y="1035"/>
                  </a:lnTo>
                  <a:lnTo>
                    <a:pt x="1035" y="1035"/>
                  </a:lnTo>
                  <a:lnTo>
                    <a:pt x="103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16" name="Google Shape;4416;p9"/>
          <p:cNvGrpSpPr/>
          <p:nvPr/>
        </p:nvGrpSpPr>
        <p:grpSpPr>
          <a:xfrm>
            <a:off x="256301" y="147620"/>
            <a:ext cx="926943" cy="228568"/>
            <a:chOff x="256301" y="147620"/>
            <a:chExt cx="926943" cy="228568"/>
          </a:xfrm>
        </p:grpSpPr>
        <p:grpSp>
          <p:nvGrpSpPr>
            <p:cNvPr id="4417" name="Google Shape;4417;p9"/>
            <p:cNvGrpSpPr/>
            <p:nvPr/>
          </p:nvGrpSpPr>
          <p:grpSpPr>
            <a:xfrm>
              <a:off x="256301" y="147620"/>
              <a:ext cx="266546" cy="228568"/>
              <a:chOff x="256301" y="147620"/>
              <a:chExt cx="266546" cy="228568"/>
            </a:xfrm>
          </p:grpSpPr>
          <p:sp>
            <p:nvSpPr>
              <p:cNvPr id="4418" name="Google Shape;4418;p9"/>
              <p:cNvSpPr/>
              <p:nvPr/>
            </p:nvSpPr>
            <p:spPr>
              <a:xfrm>
                <a:off x="294309"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9" name="Google Shape;4419;p9"/>
              <p:cNvSpPr/>
              <p:nvPr/>
            </p:nvSpPr>
            <p:spPr>
              <a:xfrm>
                <a:off x="332318" y="147620"/>
                <a:ext cx="38039" cy="38039"/>
              </a:xfrm>
              <a:custGeom>
                <a:avLst/>
                <a:gdLst/>
                <a:ahLst/>
                <a:cxnLst/>
                <a:rect l="l" t="t" r="r" b="b"/>
                <a:pathLst>
                  <a:path w="1255" h="1255" extrusionOk="0">
                    <a:moveTo>
                      <a:pt x="1" y="1"/>
                    </a:moveTo>
                    <a:lnTo>
                      <a:pt x="1" y="1255"/>
                    </a:lnTo>
                    <a:lnTo>
                      <a:pt x="1254" y="1255"/>
                    </a:lnTo>
                    <a:lnTo>
                      <a:pt x="125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0" name="Google Shape;4420;p9"/>
              <p:cNvSpPr/>
              <p:nvPr/>
            </p:nvSpPr>
            <p:spPr>
              <a:xfrm>
                <a:off x="408821" y="147620"/>
                <a:ext cx="38009" cy="38039"/>
              </a:xfrm>
              <a:custGeom>
                <a:avLst/>
                <a:gdLst/>
                <a:ahLst/>
                <a:cxnLst/>
                <a:rect l="l" t="t" r="r" b="b"/>
                <a:pathLst>
                  <a:path w="1254" h="1255" extrusionOk="0">
                    <a:moveTo>
                      <a:pt x="0" y="1"/>
                    </a:moveTo>
                    <a:lnTo>
                      <a:pt x="0" y="1255"/>
                    </a:lnTo>
                    <a:lnTo>
                      <a:pt x="1254" y="1255"/>
                    </a:lnTo>
                    <a:lnTo>
                      <a:pt x="1254"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1" name="Google Shape;4421;p9"/>
              <p:cNvSpPr/>
              <p:nvPr/>
            </p:nvSpPr>
            <p:spPr>
              <a:xfrm>
                <a:off x="446829" y="147620"/>
                <a:ext cx="38009" cy="38039"/>
              </a:xfrm>
              <a:custGeom>
                <a:avLst/>
                <a:gdLst/>
                <a:ahLst/>
                <a:cxnLst/>
                <a:rect l="l" t="t" r="r" b="b"/>
                <a:pathLst>
                  <a:path w="1254" h="1255" extrusionOk="0">
                    <a:moveTo>
                      <a:pt x="0" y="1"/>
                    </a:moveTo>
                    <a:lnTo>
                      <a:pt x="0" y="1255"/>
                    </a:lnTo>
                    <a:lnTo>
                      <a:pt x="1254" y="1255"/>
                    </a:lnTo>
                    <a:lnTo>
                      <a:pt x="1254"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2" name="Google Shape;4422;p9"/>
              <p:cNvSpPr/>
              <p:nvPr/>
            </p:nvSpPr>
            <p:spPr>
              <a:xfrm>
                <a:off x="256301"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3" name="Google Shape;4423;p9"/>
              <p:cNvSpPr/>
              <p:nvPr/>
            </p:nvSpPr>
            <p:spPr>
              <a:xfrm>
                <a:off x="294309"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C5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4" name="Google Shape;4424;p9"/>
              <p:cNvSpPr/>
              <p:nvPr/>
            </p:nvSpPr>
            <p:spPr>
              <a:xfrm>
                <a:off x="332318" y="185628"/>
                <a:ext cx="38039" cy="38039"/>
              </a:xfrm>
              <a:custGeom>
                <a:avLst/>
                <a:gdLst/>
                <a:ahLst/>
                <a:cxnLst/>
                <a:rect l="l" t="t" r="r" b="b"/>
                <a:pathLst>
                  <a:path w="1255" h="1255" extrusionOk="0">
                    <a:moveTo>
                      <a:pt x="1" y="1"/>
                    </a:moveTo>
                    <a:lnTo>
                      <a:pt x="1" y="1255"/>
                    </a:lnTo>
                    <a:lnTo>
                      <a:pt x="1254" y="1255"/>
                    </a:lnTo>
                    <a:lnTo>
                      <a:pt x="1254" y="1"/>
                    </a:lnTo>
                    <a:close/>
                  </a:path>
                </a:pathLst>
              </a:custGeom>
              <a:solidFill>
                <a:srgbClr val="BE45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5" name="Google Shape;4425;p9"/>
              <p:cNvSpPr/>
              <p:nvPr/>
            </p:nvSpPr>
            <p:spPr>
              <a:xfrm>
                <a:off x="370327" y="185628"/>
                <a:ext cx="38524" cy="38039"/>
              </a:xfrm>
              <a:custGeom>
                <a:avLst/>
                <a:gdLst/>
                <a:ahLst/>
                <a:cxnLst/>
                <a:rect l="l" t="t" r="r" b="b"/>
                <a:pathLst>
                  <a:path w="1271" h="1255" extrusionOk="0">
                    <a:moveTo>
                      <a:pt x="0" y="1"/>
                    </a:moveTo>
                    <a:lnTo>
                      <a:pt x="0" y="1255"/>
                    </a:lnTo>
                    <a:lnTo>
                      <a:pt x="1270" y="1255"/>
                    </a:lnTo>
                    <a:lnTo>
                      <a:pt x="1270" y="1"/>
                    </a:lnTo>
                    <a:close/>
                  </a:path>
                </a:pathLst>
              </a:custGeom>
              <a:solidFill>
                <a:srgbClr val="BB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6" name="Google Shape;4426;p9"/>
              <p:cNvSpPr/>
              <p:nvPr/>
            </p:nvSpPr>
            <p:spPr>
              <a:xfrm>
                <a:off x="408821" y="185628"/>
                <a:ext cx="38009" cy="38039"/>
              </a:xfrm>
              <a:custGeom>
                <a:avLst/>
                <a:gdLst/>
                <a:ahLst/>
                <a:cxnLst/>
                <a:rect l="l" t="t" r="r" b="b"/>
                <a:pathLst>
                  <a:path w="1254" h="1255" extrusionOk="0">
                    <a:moveTo>
                      <a:pt x="0" y="1"/>
                    </a:moveTo>
                    <a:lnTo>
                      <a:pt x="0" y="1255"/>
                    </a:lnTo>
                    <a:lnTo>
                      <a:pt x="1254" y="1255"/>
                    </a:lnTo>
                    <a:lnTo>
                      <a:pt x="1254" y="1"/>
                    </a:lnTo>
                    <a:close/>
                  </a:path>
                </a:pathLst>
              </a:custGeom>
              <a:solidFill>
                <a:srgbClr val="BB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7" name="Google Shape;4427;p9"/>
              <p:cNvSpPr/>
              <p:nvPr/>
            </p:nvSpPr>
            <p:spPr>
              <a:xfrm>
                <a:off x="446829" y="185628"/>
                <a:ext cx="38009" cy="38039"/>
              </a:xfrm>
              <a:custGeom>
                <a:avLst/>
                <a:gdLst/>
                <a:ahLst/>
                <a:cxnLst/>
                <a:rect l="l" t="t" r="r" b="b"/>
                <a:pathLst>
                  <a:path w="1254" h="1255" extrusionOk="0">
                    <a:moveTo>
                      <a:pt x="0" y="1"/>
                    </a:moveTo>
                    <a:lnTo>
                      <a:pt x="0" y="1255"/>
                    </a:lnTo>
                    <a:lnTo>
                      <a:pt x="1254" y="1255"/>
                    </a:lnTo>
                    <a:lnTo>
                      <a:pt x="1254"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8" name="Google Shape;4428;p9"/>
              <p:cNvSpPr/>
              <p:nvPr/>
            </p:nvSpPr>
            <p:spPr>
              <a:xfrm>
                <a:off x="484808"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9" name="Google Shape;4429;p9"/>
              <p:cNvSpPr/>
              <p:nvPr/>
            </p:nvSpPr>
            <p:spPr>
              <a:xfrm>
                <a:off x="256301"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0" name="Google Shape;4430;p9"/>
              <p:cNvSpPr/>
              <p:nvPr/>
            </p:nvSpPr>
            <p:spPr>
              <a:xfrm>
                <a:off x="294309"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BE45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1" name="Google Shape;4431;p9"/>
              <p:cNvSpPr/>
              <p:nvPr/>
            </p:nvSpPr>
            <p:spPr>
              <a:xfrm>
                <a:off x="332318" y="223637"/>
                <a:ext cx="38039" cy="38039"/>
              </a:xfrm>
              <a:custGeom>
                <a:avLst/>
                <a:gdLst/>
                <a:ahLst/>
                <a:cxnLst/>
                <a:rect l="l" t="t" r="r" b="b"/>
                <a:pathLst>
                  <a:path w="1255" h="1255" extrusionOk="0">
                    <a:moveTo>
                      <a:pt x="1" y="1"/>
                    </a:moveTo>
                    <a:lnTo>
                      <a:pt x="1" y="1255"/>
                    </a:lnTo>
                    <a:lnTo>
                      <a:pt x="1254" y="1255"/>
                    </a:lnTo>
                    <a:lnTo>
                      <a:pt x="1254" y="1"/>
                    </a:lnTo>
                    <a:close/>
                  </a:path>
                </a:pathLst>
              </a:custGeom>
              <a:solidFill>
                <a:srgbClr val="BE45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2" name="Google Shape;4432;p9"/>
              <p:cNvSpPr/>
              <p:nvPr/>
            </p:nvSpPr>
            <p:spPr>
              <a:xfrm>
                <a:off x="370327" y="223637"/>
                <a:ext cx="38524" cy="38039"/>
              </a:xfrm>
              <a:custGeom>
                <a:avLst/>
                <a:gdLst/>
                <a:ahLst/>
                <a:cxnLst/>
                <a:rect l="l" t="t" r="r" b="b"/>
                <a:pathLst>
                  <a:path w="1271" h="1255" extrusionOk="0">
                    <a:moveTo>
                      <a:pt x="0" y="1"/>
                    </a:moveTo>
                    <a:lnTo>
                      <a:pt x="0" y="1255"/>
                    </a:lnTo>
                    <a:lnTo>
                      <a:pt x="1270" y="1255"/>
                    </a:lnTo>
                    <a:lnTo>
                      <a:pt x="1270" y="1"/>
                    </a:lnTo>
                    <a:close/>
                  </a:path>
                </a:pathLst>
              </a:custGeom>
              <a:solidFill>
                <a:srgbClr val="BB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3" name="Google Shape;4433;p9"/>
              <p:cNvSpPr/>
              <p:nvPr/>
            </p:nvSpPr>
            <p:spPr>
              <a:xfrm>
                <a:off x="408821" y="223637"/>
                <a:ext cx="38009" cy="38039"/>
              </a:xfrm>
              <a:custGeom>
                <a:avLst/>
                <a:gdLst/>
                <a:ahLst/>
                <a:cxnLst/>
                <a:rect l="l" t="t" r="r" b="b"/>
                <a:pathLst>
                  <a:path w="1254" h="1255" extrusionOk="0">
                    <a:moveTo>
                      <a:pt x="0" y="1"/>
                    </a:moveTo>
                    <a:lnTo>
                      <a:pt x="0" y="1255"/>
                    </a:lnTo>
                    <a:lnTo>
                      <a:pt x="1254" y="1255"/>
                    </a:lnTo>
                    <a:lnTo>
                      <a:pt x="1254" y="1"/>
                    </a:lnTo>
                    <a:close/>
                  </a:path>
                </a:pathLst>
              </a:custGeom>
              <a:solidFill>
                <a:srgbClr val="BB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4" name="Google Shape;4434;p9"/>
              <p:cNvSpPr/>
              <p:nvPr/>
            </p:nvSpPr>
            <p:spPr>
              <a:xfrm>
                <a:off x="446829" y="223637"/>
                <a:ext cx="38009" cy="38039"/>
              </a:xfrm>
              <a:custGeom>
                <a:avLst/>
                <a:gdLst/>
                <a:ahLst/>
                <a:cxnLst/>
                <a:rect l="l" t="t" r="r" b="b"/>
                <a:pathLst>
                  <a:path w="1254" h="1255" extrusionOk="0">
                    <a:moveTo>
                      <a:pt x="0" y="1"/>
                    </a:moveTo>
                    <a:lnTo>
                      <a:pt x="0" y="1255"/>
                    </a:lnTo>
                    <a:lnTo>
                      <a:pt x="1254" y="1255"/>
                    </a:lnTo>
                    <a:lnTo>
                      <a:pt x="1254"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5" name="Google Shape;4435;p9"/>
              <p:cNvSpPr/>
              <p:nvPr/>
            </p:nvSpPr>
            <p:spPr>
              <a:xfrm>
                <a:off x="484808"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6" name="Google Shape;4436;p9"/>
              <p:cNvSpPr/>
              <p:nvPr/>
            </p:nvSpPr>
            <p:spPr>
              <a:xfrm>
                <a:off x="294309"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7" name="Google Shape;4437;p9"/>
              <p:cNvSpPr/>
              <p:nvPr/>
            </p:nvSpPr>
            <p:spPr>
              <a:xfrm>
                <a:off x="332318" y="261646"/>
                <a:ext cx="38039" cy="38039"/>
              </a:xfrm>
              <a:custGeom>
                <a:avLst/>
                <a:gdLst/>
                <a:ahLst/>
                <a:cxnLst/>
                <a:rect l="l" t="t" r="r" b="b"/>
                <a:pathLst>
                  <a:path w="1255" h="1255" extrusionOk="0">
                    <a:moveTo>
                      <a:pt x="1" y="1"/>
                    </a:moveTo>
                    <a:lnTo>
                      <a:pt x="1" y="1254"/>
                    </a:lnTo>
                    <a:lnTo>
                      <a:pt x="1254" y="1254"/>
                    </a:lnTo>
                    <a:lnTo>
                      <a:pt x="1254" y="1"/>
                    </a:lnTo>
                    <a:close/>
                  </a:path>
                </a:pathLst>
              </a:custGeom>
              <a:solidFill>
                <a:srgbClr val="BB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8" name="Google Shape;4438;p9"/>
              <p:cNvSpPr/>
              <p:nvPr/>
            </p:nvSpPr>
            <p:spPr>
              <a:xfrm>
                <a:off x="370327" y="261646"/>
                <a:ext cx="38524" cy="38039"/>
              </a:xfrm>
              <a:custGeom>
                <a:avLst/>
                <a:gdLst/>
                <a:ahLst/>
                <a:cxnLst/>
                <a:rect l="l" t="t" r="r" b="b"/>
                <a:pathLst>
                  <a:path w="1271" h="1255" extrusionOk="0">
                    <a:moveTo>
                      <a:pt x="0" y="1"/>
                    </a:moveTo>
                    <a:lnTo>
                      <a:pt x="0" y="1254"/>
                    </a:lnTo>
                    <a:lnTo>
                      <a:pt x="1270" y="1254"/>
                    </a:lnTo>
                    <a:lnTo>
                      <a:pt x="1270" y="1"/>
                    </a:lnTo>
                    <a:close/>
                  </a:path>
                </a:pathLst>
              </a:custGeom>
              <a:solidFill>
                <a:srgbClr val="BB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9" name="Google Shape;4439;p9"/>
              <p:cNvSpPr/>
              <p:nvPr/>
            </p:nvSpPr>
            <p:spPr>
              <a:xfrm>
                <a:off x="408821" y="261646"/>
                <a:ext cx="38009" cy="38039"/>
              </a:xfrm>
              <a:custGeom>
                <a:avLst/>
                <a:gdLst/>
                <a:ahLst/>
                <a:cxnLst/>
                <a:rect l="l" t="t" r="r" b="b"/>
                <a:pathLst>
                  <a:path w="1254" h="1255" extrusionOk="0">
                    <a:moveTo>
                      <a:pt x="0" y="1"/>
                    </a:moveTo>
                    <a:lnTo>
                      <a:pt x="0" y="1254"/>
                    </a:lnTo>
                    <a:lnTo>
                      <a:pt x="1254" y="1254"/>
                    </a:lnTo>
                    <a:lnTo>
                      <a:pt x="1254"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0" name="Google Shape;4440;p9"/>
              <p:cNvSpPr/>
              <p:nvPr/>
            </p:nvSpPr>
            <p:spPr>
              <a:xfrm>
                <a:off x="446829" y="261646"/>
                <a:ext cx="38009" cy="38039"/>
              </a:xfrm>
              <a:custGeom>
                <a:avLst/>
                <a:gdLst/>
                <a:ahLst/>
                <a:cxnLst/>
                <a:rect l="l" t="t" r="r" b="b"/>
                <a:pathLst>
                  <a:path w="1254" h="1255" extrusionOk="0">
                    <a:moveTo>
                      <a:pt x="0" y="1"/>
                    </a:moveTo>
                    <a:lnTo>
                      <a:pt x="0" y="1254"/>
                    </a:lnTo>
                    <a:lnTo>
                      <a:pt x="1254" y="1254"/>
                    </a:lnTo>
                    <a:lnTo>
                      <a:pt x="1254"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1" name="Google Shape;4441;p9"/>
              <p:cNvSpPr/>
              <p:nvPr/>
            </p:nvSpPr>
            <p:spPr>
              <a:xfrm>
                <a:off x="332318" y="299654"/>
                <a:ext cx="38039" cy="38524"/>
              </a:xfrm>
              <a:custGeom>
                <a:avLst/>
                <a:gdLst/>
                <a:ahLst/>
                <a:cxnLst/>
                <a:rect l="l" t="t" r="r" b="b"/>
                <a:pathLst>
                  <a:path w="1255" h="1271" extrusionOk="0">
                    <a:moveTo>
                      <a:pt x="1" y="0"/>
                    </a:moveTo>
                    <a:lnTo>
                      <a:pt x="1" y="1270"/>
                    </a:lnTo>
                    <a:lnTo>
                      <a:pt x="1254" y="1270"/>
                    </a:lnTo>
                    <a:lnTo>
                      <a:pt x="1254" y="0"/>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2" name="Google Shape;4442;p9"/>
              <p:cNvSpPr/>
              <p:nvPr/>
            </p:nvSpPr>
            <p:spPr>
              <a:xfrm>
                <a:off x="370327" y="299654"/>
                <a:ext cx="38524" cy="38524"/>
              </a:xfrm>
              <a:custGeom>
                <a:avLst/>
                <a:gdLst/>
                <a:ahLst/>
                <a:cxnLst/>
                <a:rect l="l" t="t" r="r" b="b"/>
                <a:pathLst>
                  <a:path w="1271" h="1271" extrusionOk="0">
                    <a:moveTo>
                      <a:pt x="0" y="0"/>
                    </a:moveTo>
                    <a:lnTo>
                      <a:pt x="0" y="1270"/>
                    </a:lnTo>
                    <a:lnTo>
                      <a:pt x="1270" y="1270"/>
                    </a:lnTo>
                    <a:lnTo>
                      <a:pt x="1270" y="0"/>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3" name="Google Shape;4443;p9"/>
              <p:cNvSpPr/>
              <p:nvPr/>
            </p:nvSpPr>
            <p:spPr>
              <a:xfrm>
                <a:off x="408821" y="299654"/>
                <a:ext cx="38009" cy="38524"/>
              </a:xfrm>
              <a:custGeom>
                <a:avLst/>
                <a:gdLst/>
                <a:ahLst/>
                <a:cxnLst/>
                <a:rect l="l" t="t" r="r" b="b"/>
                <a:pathLst>
                  <a:path w="1254" h="1271" extrusionOk="0">
                    <a:moveTo>
                      <a:pt x="0" y="0"/>
                    </a:moveTo>
                    <a:lnTo>
                      <a:pt x="0" y="1270"/>
                    </a:lnTo>
                    <a:lnTo>
                      <a:pt x="1254" y="1270"/>
                    </a:lnTo>
                    <a:lnTo>
                      <a:pt x="1254" y="0"/>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4" name="Google Shape;4444;p9"/>
              <p:cNvSpPr/>
              <p:nvPr/>
            </p:nvSpPr>
            <p:spPr>
              <a:xfrm>
                <a:off x="370327" y="338148"/>
                <a:ext cx="38524" cy="38039"/>
              </a:xfrm>
              <a:custGeom>
                <a:avLst/>
                <a:gdLst/>
                <a:ahLst/>
                <a:cxnLst/>
                <a:rect l="l" t="t" r="r" b="b"/>
                <a:pathLst>
                  <a:path w="1271" h="1255" extrusionOk="0">
                    <a:moveTo>
                      <a:pt x="0" y="0"/>
                    </a:moveTo>
                    <a:lnTo>
                      <a:pt x="0" y="1254"/>
                    </a:lnTo>
                    <a:lnTo>
                      <a:pt x="1270" y="1254"/>
                    </a:lnTo>
                    <a:lnTo>
                      <a:pt x="1270" y="0"/>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45" name="Google Shape;4445;p9"/>
            <p:cNvGrpSpPr/>
            <p:nvPr/>
          </p:nvGrpSpPr>
          <p:grpSpPr>
            <a:xfrm>
              <a:off x="586498" y="147620"/>
              <a:ext cx="266546" cy="228568"/>
              <a:chOff x="586498" y="147620"/>
              <a:chExt cx="266546" cy="228568"/>
            </a:xfrm>
          </p:grpSpPr>
          <p:sp>
            <p:nvSpPr>
              <p:cNvPr id="4446" name="Google Shape;4446;p9"/>
              <p:cNvSpPr/>
              <p:nvPr/>
            </p:nvSpPr>
            <p:spPr>
              <a:xfrm>
                <a:off x="624961"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7" name="Google Shape;4447;p9"/>
              <p:cNvSpPr/>
              <p:nvPr/>
            </p:nvSpPr>
            <p:spPr>
              <a:xfrm>
                <a:off x="662970"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8" name="Google Shape;4448;p9"/>
              <p:cNvSpPr/>
              <p:nvPr/>
            </p:nvSpPr>
            <p:spPr>
              <a:xfrm>
                <a:off x="738987"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9" name="Google Shape;4449;p9"/>
              <p:cNvSpPr/>
              <p:nvPr/>
            </p:nvSpPr>
            <p:spPr>
              <a:xfrm>
                <a:off x="776996"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0" name="Google Shape;4450;p9"/>
              <p:cNvSpPr/>
              <p:nvPr/>
            </p:nvSpPr>
            <p:spPr>
              <a:xfrm>
                <a:off x="586498" y="185628"/>
                <a:ext cx="38494" cy="38039"/>
              </a:xfrm>
              <a:custGeom>
                <a:avLst/>
                <a:gdLst/>
                <a:ahLst/>
                <a:cxnLst/>
                <a:rect l="l" t="t" r="r" b="b"/>
                <a:pathLst>
                  <a:path w="1270" h="1255" extrusionOk="0">
                    <a:moveTo>
                      <a:pt x="0" y="1"/>
                    </a:moveTo>
                    <a:lnTo>
                      <a:pt x="0" y="1255"/>
                    </a:lnTo>
                    <a:lnTo>
                      <a:pt x="1270" y="1255"/>
                    </a:lnTo>
                    <a:lnTo>
                      <a:pt x="1270"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1" name="Google Shape;4451;p9"/>
              <p:cNvSpPr/>
              <p:nvPr/>
            </p:nvSpPr>
            <p:spPr>
              <a:xfrm>
                <a:off x="624961"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7C97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2" name="Google Shape;4452;p9"/>
              <p:cNvSpPr/>
              <p:nvPr/>
            </p:nvSpPr>
            <p:spPr>
              <a:xfrm>
                <a:off x="662970"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617D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3" name="Google Shape;4453;p9"/>
              <p:cNvSpPr/>
              <p:nvPr/>
            </p:nvSpPr>
            <p:spPr>
              <a:xfrm>
                <a:off x="700979"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4" name="Google Shape;4454;p9"/>
              <p:cNvSpPr/>
              <p:nvPr/>
            </p:nvSpPr>
            <p:spPr>
              <a:xfrm>
                <a:off x="738987"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5" name="Google Shape;4455;p9"/>
              <p:cNvSpPr/>
              <p:nvPr/>
            </p:nvSpPr>
            <p:spPr>
              <a:xfrm>
                <a:off x="776996"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6" name="Google Shape;4456;p9"/>
              <p:cNvSpPr/>
              <p:nvPr/>
            </p:nvSpPr>
            <p:spPr>
              <a:xfrm>
                <a:off x="815005"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7" name="Google Shape;4457;p9"/>
              <p:cNvSpPr/>
              <p:nvPr/>
            </p:nvSpPr>
            <p:spPr>
              <a:xfrm>
                <a:off x="586498" y="223637"/>
                <a:ext cx="38494" cy="38039"/>
              </a:xfrm>
              <a:custGeom>
                <a:avLst/>
                <a:gdLst/>
                <a:ahLst/>
                <a:cxnLst/>
                <a:rect l="l" t="t" r="r" b="b"/>
                <a:pathLst>
                  <a:path w="1270" h="1255" extrusionOk="0">
                    <a:moveTo>
                      <a:pt x="0" y="1"/>
                    </a:moveTo>
                    <a:lnTo>
                      <a:pt x="0" y="1255"/>
                    </a:lnTo>
                    <a:lnTo>
                      <a:pt x="1270" y="1255"/>
                    </a:lnTo>
                    <a:lnTo>
                      <a:pt x="1270"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8" name="Google Shape;4458;p9"/>
              <p:cNvSpPr/>
              <p:nvPr/>
            </p:nvSpPr>
            <p:spPr>
              <a:xfrm>
                <a:off x="624961"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617D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9" name="Google Shape;4459;p9"/>
              <p:cNvSpPr/>
              <p:nvPr/>
            </p:nvSpPr>
            <p:spPr>
              <a:xfrm>
                <a:off x="662970"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617D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0" name="Google Shape;4460;p9"/>
              <p:cNvSpPr/>
              <p:nvPr/>
            </p:nvSpPr>
            <p:spPr>
              <a:xfrm>
                <a:off x="700979"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1" name="Google Shape;4461;p9"/>
              <p:cNvSpPr/>
              <p:nvPr/>
            </p:nvSpPr>
            <p:spPr>
              <a:xfrm>
                <a:off x="738987"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2" name="Google Shape;4462;p9"/>
              <p:cNvSpPr/>
              <p:nvPr/>
            </p:nvSpPr>
            <p:spPr>
              <a:xfrm>
                <a:off x="776996"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3" name="Google Shape;4463;p9"/>
              <p:cNvSpPr/>
              <p:nvPr/>
            </p:nvSpPr>
            <p:spPr>
              <a:xfrm>
                <a:off x="815005"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4" name="Google Shape;4464;p9"/>
              <p:cNvSpPr/>
              <p:nvPr/>
            </p:nvSpPr>
            <p:spPr>
              <a:xfrm>
                <a:off x="624961"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5" name="Google Shape;4465;p9"/>
              <p:cNvSpPr/>
              <p:nvPr/>
            </p:nvSpPr>
            <p:spPr>
              <a:xfrm>
                <a:off x="662970"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6" name="Google Shape;4466;p9"/>
              <p:cNvSpPr/>
              <p:nvPr/>
            </p:nvSpPr>
            <p:spPr>
              <a:xfrm>
                <a:off x="700979"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7" name="Google Shape;4467;p9"/>
              <p:cNvSpPr/>
              <p:nvPr/>
            </p:nvSpPr>
            <p:spPr>
              <a:xfrm>
                <a:off x="738987"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8" name="Google Shape;4468;p9"/>
              <p:cNvSpPr/>
              <p:nvPr/>
            </p:nvSpPr>
            <p:spPr>
              <a:xfrm>
                <a:off x="776996"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9" name="Google Shape;4469;p9"/>
              <p:cNvSpPr/>
              <p:nvPr/>
            </p:nvSpPr>
            <p:spPr>
              <a:xfrm>
                <a:off x="662970" y="299654"/>
                <a:ext cx="38039" cy="38524"/>
              </a:xfrm>
              <a:custGeom>
                <a:avLst/>
                <a:gdLst/>
                <a:ahLst/>
                <a:cxnLst/>
                <a:rect l="l" t="t" r="r" b="b"/>
                <a:pathLst>
                  <a:path w="1255" h="1271" extrusionOk="0">
                    <a:moveTo>
                      <a:pt x="1" y="0"/>
                    </a:moveTo>
                    <a:lnTo>
                      <a:pt x="1" y="1270"/>
                    </a:lnTo>
                    <a:lnTo>
                      <a:pt x="1255" y="1270"/>
                    </a:lnTo>
                    <a:lnTo>
                      <a:pt x="12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0" name="Google Shape;4470;p9"/>
              <p:cNvSpPr/>
              <p:nvPr/>
            </p:nvSpPr>
            <p:spPr>
              <a:xfrm>
                <a:off x="700979" y="299654"/>
                <a:ext cx="38039" cy="38524"/>
              </a:xfrm>
              <a:custGeom>
                <a:avLst/>
                <a:gdLst/>
                <a:ahLst/>
                <a:cxnLst/>
                <a:rect l="l" t="t" r="r" b="b"/>
                <a:pathLst>
                  <a:path w="1255" h="1271" extrusionOk="0">
                    <a:moveTo>
                      <a:pt x="1" y="0"/>
                    </a:moveTo>
                    <a:lnTo>
                      <a:pt x="1" y="1270"/>
                    </a:lnTo>
                    <a:lnTo>
                      <a:pt x="1255" y="1270"/>
                    </a:lnTo>
                    <a:lnTo>
                      <a:pt x="12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1" name="Google Shape;4471;p9"/>
              <p:cNvSpPr/>
              <p:nvPr/>
            </p:nvSpPr>
            <p:spPr>
              <a:xfrm>
                <a:off x="738987" y="299654"/>
                <a:ext cx="38039" cy="38524"/>
              </a:xfrm>
              <a:custGeom>
                <a:avLst/>
                <a:gdLst/>
                <a:ahLst/>
                <a:cxnLst/>
                <a:rect l="l" t="t" r="r" b="b"/>
                <a:pathLst>
                  <a:path w="1255" h="1271" extrusionOk="0">
                    <a:moveTo>
                      <a:pt x="1" y="0"/>
                    </a:moveTo>
                    <a:lnTo>
                      <a:pt x="1" y="1270"/>
                    </a:lnTo>
                    <a:lnTo>
                      <a:pt x="1255" y="1270"/>
                    </a:lnTo>
                    <a:lnTo>
                      <a:pt x="12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2" name="Google Shape;4472;p9"/>
              <p:cNvSpPr/>
              <p:nvPr/>
            </p:nvSpPr>
            <p:spPr>
              <a:xfrm>
                <a:off x="700979" y="338148"/>
                <a:ext cx="38039" cy="38039"/>
              </a:xfrm>
              <a:custGeom>
                <a:avLst/>
                <a:gdLst/>
                <a:ahLst/>
                <a:cxnLst/>
                <a:rect l="l" t="t" r="r" b="b"/>
                <a:pathLst>
                  <a:path w="1255" h="1255" extrusionOk="0">
                    <a:moveTo>
                      <a:pt x="1" y="0"/>
                    </a:moveTo>
                    <a:lnTo>
                      <a:pt x="1" y="1254"/>
                    </a:lnTo>
                    <a:lnTo>
                      <a:pt x="1255" y="1254"/>
                    </a:lnTo>
                    <a:lnTo>
                      <a:pt x="12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73" name="Google Shape;4473;p9"/>
            <p:cNvGrpSpPr/>
            <p:nvPr/>
          </p:nvGrpSpPr>
          <p:grpSpPr>
            <a:xfrm>
              <a:off x="916698" y="147620"/>
              <a:ext cx="266546" cy="228568"/>
              <a:chOff x="586498" y="147620"/>
              <a:chExt cx="266546" cy="228568"/>
            </a:xfrm>
          </p:grpSpPr>
          <p:sp>
            <p:nvSpPr>
              <p:cNvPr id="4474" name="Google Shape;4474;p9"/>
              <p:cNvSpPr/>
              <p:nvPr/>
            </p:nvSpPr>
            <p:spPr>
              <a:xfrm>
                <a:off x="624961"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5" name="Google Shape;4475;p9"/>
              <p:cNvSpPr/>
              <p:nvPr/>
            </p:nvSpPr>
            <p:spPr>
              <a:xfrm>
                <a:off x="662970"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6" name="Google Shape;4476;p9"/>
              <p:cNvSpPr/>
              <p:nvPr/>
            </p:nvSpPr>
            <p:spPr>
              <a:xfrm>
                <a:off x="738987"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7" name="Google Shape;4477;p9"/>
              <p:cNvSpPr/>
              <p:nvPr/>
            </p:nvSpPr>
            <p:spPr>
              <a:xfrm>
                <a:off x="776996"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8" name="Google Shape;4478;p9"/>
              <p:cNvSpPr/>
              <p:nvPr/>
            </p:nvSpPr>
            <p:spPr>
              <a:xfrm>
                <a:off x="586498" y="185628"/>
                <a:ext cx="38494" cy="38039"/>
              </a:xfrm>
              <a:custGeom>
                <a:avLst/>
                <a:gdLst/>
                <a:ahLst/>
                <a:cxnLst/>
                <a:rect l="l" t="t" r="r" b="b"/>
                <a:pathLst>
                  <a:path w="1270" h="1255" extrusionOk="0">
                    <a:moveTo>
                      <a:pt x="0" y="1"/>
                    </a:moveTo>
                    <a:lnTo>
                      <a:pt x="0" y="1255"/>
                    </a:lnTo>
                    <a:lnTo>
                      <a:pt x="1270" y="1255"/>
                    </a:lnTo>
                    <a:lnTo>
                      <a:pt x="1270"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9" name="Google Shape;4479;p9"/>
              <p:cNvSpPr/>
              <p:nvPr/>
            </p:nvSpPr>
            <p:spPr>
              <a:xfrm>
                <a:off x="624961"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7C97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0" name="Google Shape;4480;p9"/>
              <p:cNvSpPr/>
              <p:nvPr/>
            </p:nvSpPr>
            <p:spPr>
              <a:xfrm>
                <a:off x="662970"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617D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1" name="Google Shape;4481;p9"/>
              <p:cNvSpPr/>
              <p:nvPr/>
            </p:nvSpPr>
            <p:spPr>
              <a:xfrm>
                <a:off x="700979"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2" name="Google Shape;4482;p9"/>
              <p:cNvSpPr/>
              <p:nvPr/>
            </p:nvSpPr>
            <p:spPr>
              <a:xfrm>
                <a:off x="738987"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3" name="Google Shape;4483;p9"/>
              <p:cNvSpPr/>
              <p:nvPr/>
            </p:nvSpPr>
            <p:spPr>
              <a:xfrm>
                <a:off x="776996"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4" name="Google Shape;4484;p9"/>
              <p:cNvSpPr/>
              <p:nvPr/>
            </p:nvSpPr>
            <p:spPr>
              <a:xfrm>
                <a:off x="815005"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5" name="Google Shape;4485;p9"/>
              <p:cNvSpPr/>
              <p:nvPr/>
            </p:nvSpPr>
            <p:spPr>
              <a:xfrm>
                <a:off x="586498" y="223637"/>
                <a:ext cx="38494" cy="38039"/>
              </a:xfrm>
              <a:custGeom>
                <a:avLst/>
                <a:gdLst/>
                <a:ahLst/>
                <a:cxnLst/>
                <a:rect l="l" t="t" r="r" b="b"/>
                <a:pathLst>
                  <a:path w="1270" h="1255" extrusionOk="0">
                    <a:moveTo>
                      <a:pt x="0" y="1"/>
                    </a:moveTo>
                    <a:lnTo>
                      <a:pt x="0" y="1255"/>
                    </a:lnTo>
                    <a:lnTo>
                      <a:pt x="1270" y="1255"/>
                    </a:lnTo>
                    <a:lnTo>
                      <a:pt x="1270"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6" name="Google Shape;4486;p9"/>
              <p:cNvSpPr/>
              <p:nvPr/>
            </p:nvSpPr>
            <p:spPr>
              <a:xfrm>
                <a:off x="624961"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617D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7" name="Google Shape;4487;p9"/>
              <p:cNvSpPr/>
              <p:nvPr/>
            </p:nvSpPr>
            <p:spPr>
              <a:xfrm>
                <a:off x="662970"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617D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8" name="Google Shape;4488;p9"/>
              <p:cNvSpPr/>
              <p:nvPr/>
            </p:nvSpPr>
            <p:spPr>
              <a:xfrm>
                <a:off x="700979"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9" name="Google Shape;4489;p9"/>
              <p:cNvSpPr/>
              <p:nvPr/>
            </p:nvSpPr>
            <p:spPr>
              <a:xfrm>
                <a:off x="738987"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0" name="Google Shape;4490;p9"/>
              <p:cNvSpPr/>
              <p:nvPr/>
            </p:nvSpPr>
            <p:spPr>
              <a:xfrm>
                <a:off x="776996"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1" name="Google Shape;4491;p9"/>
              <p:cNvSpPr/>
              <p:nvPr/>
            </p:nvSpPr>
            <p:spPr>
              <a:xfrm>
                <a:off x="815005"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2" name="Google Shape;4492;p9"/>
              <p:cNvSpPr/>
              <p:nvPr/>
            </p:nvSpPr>
            <p:spPr>
              <a:xfrm>
                <a:off x="624961"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3" name="Google Shape;4493;p9"/>
              <p:cNvSpPr/>
              <p:nvPr/>
            </p:nvSpPr>
            <p:spPr>
              <a:xfrm>
                <a:off x="662970"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4" name="Google Shape;4494;p9"/>
              <p:cNvSpPr/>
              <p:nvPr/>
            </p:nvSpPr>
            <p:spPr>
              <a:xfrm>
                <a:off x="700979"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5" name="Google Shape;4495;p9"/>
              <p:cNvSpPr/>
              <p:nvPr/>
            </p:nvSpPr>
            <p:spPr>
              <a:xfrm>
                <a:off x="738987"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6" name="Google Shape;4496;p9"/>
              <p:cNvSpPr/>
              <p:nvPr/>
            </p:nvSpPr>
            <p:spPr>
              <a:xfrm>
                <a:off x="776996"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7" name="Google Shape;4497;p9"/>
              <p:cNvSpPr/>
              <p:nvPr/>
            </p:nvSpPr>
            <p:spPr>
              <a:xfrm>
                <a:off x="662970" y="299654"/>
                <a:ext cx="38039" cy="38524"/>
              </a:xfrm>
              <a:custGeom>
                <a:avLst/>
                <a:gdLst/>
                <a:ahLst/>
                <a:cxnLst/>
                <a:rect l="l" t="t" r="r" b="b"/>
                <a:pathLst>
                  <a:path w="1255" h="1271" extrusionOk="0">
                    <a:moveTo>
                      <a:pt x="1" y="0"/>
                    </a:moveTo>
                    <a:lnTo>
                      <a:pt x="1" y="1270"/>
                    </a:lnTo>
                    <a:lnTo>
                      <a:pt x="1255" y="1270"/>
                    </a:lnTo>
                    <a:lnTo>
                      <a:pt x="12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8" name="Google Shape;4498;p9"/>
              <p:cNvSpPr/>
              <p:nvPr/>
            </p:nvSpPr>
            <p:spPr>
              <a:xfrm>
                <a:off x="700979" y="299654"/>
                <a:ext cx="38039" cy="38524"/>
              </a:xfrm>
              <a:custGeom>
                <a:avLst/>
                <a:gdLst/>
                <a:ahLst/>
                <a:cxnLst/>
                <a:rect l="l" t="t" r="r" b="b"/>
                <a:pathLst>
                  <a:path w="1255" h="1271" extrusionOk="0">
                    <a:moveTo>
                      <a:pt x="1" y="0"/>
                    </a:moveTo>
                    <a:lnTo>
                      <a:pt x="1" y="1270"/>
                    </a:lnTo>
                    <a:lnTo>
                      <a:pt x="1255" y="1270"/>
                    </a:lnTo>
                    <a:lnTo>
                      <a:pt x="12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9" name="Google Shape;4499;p9"/>
              <p:cNvSpPr/>
              <p:nvPr/>
            </p:nvSpPr>
            <p:spPr>
              <a:xfrm>
                <a:off x="738987" y="299654"/>
                <a:ext cx="38039" cy="38524"/>
              </a:xfrm>
              <a:custGeom>
                <a:avLst/>
                <a:gdLst/>
                <a:ahLst/>
                <a:cxnLst/>
                <a:rect l="l" t="t" r="r" b="b"/>
                <a:pathLst>
                  <a:path w="1255" h="1271" extrusionOk="0">
                    <a:moveTo>
                      <a:pt x="1" y="0"/>
                    </a:moveTo>
                    <a:lnTo>
                      <a:pt x="1" y="1270"/>
                    </a:lnTo>
                    <a:lnTo>
                      <a:pt x="1255" y="1270"/>
                    </a:lnTo>
                    <a:lnTo>
                      <a:pt x="12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0" name="Google Shape;4500;p9"/>
              <p:cNvSpPr/>
              <p:nvPr/>
            </p:nvSpPr>
            <p:spPr>
              <a:xfrm>
                <a:off x="700979" y="338148"/>
                <a:ext cx="38039" cy="38039"/>
              </a:xfrm>
              <a:custGeom>
                <a:avLst/>
                <a:gdLst/>
                <a:ahLst/>
                <a:cxnLst/>
                <a:rect l="l" t="t" r="r" b="b"/>
                <a:pathLst>
                  <a:path w="1255" h="1255" extrusionOk="0">
                    <a:moveTo>
                      <a:pt x="1" y="0"/>
                    </a:moveTo>
                    <a:lnTo>
                      <a:pt x="1" y="1254"/>
                    </a:lnTo>
                    <a:lnTo>
                      <a:pt x="1255" y="1254"/>
                    </a:lnTo>
                    <a:lnTo>
                      <a:pt x="12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501" name="Google Shape;4501;p9"/>
          <p:cNvSpPr txBox="1">
            <a:spLocks noGrp="1"/>
          </p:cNvSpPr>
          <p:nvPr>
            <p:ph type="title"/>
          </p:nvPr>
        </p:nvSpPr>
        <p:spPr>
          <a:xfrm>
            <a:off x="4447737" y="1770150"/>
            <a:ext cx="3603600" cy="841800"/>
          </a:xfrm>
          <a:prstGeom prst="rect">
            <a:avLst/>
          </a:prstGeom>
        </p:spPr>
        <p:txBody>
          <a:bodyPr spcFirstLastPara="1" wrap="square" lIns="0" tIns="0" rIns="0" bIns="0" anchor="ctr" anchorCtr="0">
            <a:noAutofit/>
          </a:bodyPr>
          <a:lstStyle>
            <a:lvl1pPr lvl="0" algn="r" rtl="0">
              <a:spcBef>
                <a:spcPts val="0"/>
              </a:spcBef>
              <a:spcAft>
                <a:spcPts val="0"/>
              </a:spcAft>
              <a:buSzPts val="4500"/>
              <a:buNone/>
              <a:defRPr sz="5000"/>
            </a:lvl1pPr>
            <a:lvl2pPr lvl="1" algn="r" rtl="0">
              <a:spcBef>
                <a:spcPts val="0"/>
              </a:spcBef>
              <a:spcAft>
                <a:spcPts val="0"/>
              </a:spcAft>
              <a:buSzPts val="4500"/>
              <a:buNone/>
              <a:defRPr sz="4500"/>
            </a:lvl2pPr>
            <a:lvl3pPr lvl="2" algn="r" rtl="0">
              <a:spcBef>
                <a:spcPts val="0"/>
              </a:spcBef>
              <a:spcAft>
                <a:spcPts val="0"/>
              </a:spcAft>
              <a:buSzPts val="4500"/>
              <a:buNone/>
              <a:defRPr sz="4500"/>
            </a:lvl3pPr>
            <a:lvl4pPr lvl="3" algn="r" rtl="0">
              <a:spcBef>
                <a:spcPts val="0"/>
              </a:spcBef>
              <a:spcAft>
                <a:spcPts val="0"/>
              </a:spcAft>
              <a:buSzPts val="4500"/>
              <a:buNone/>
              <a:defRPr sz="4500"/>
            </a:lvl4pPr>
            <a:lvl5pPr lvl="4" algn="r" rtl="0">
              <a:spcBef>
                <a:spcPts val="0"/>
              </a:spcBef>
              <a:spcAft>
                <a:spcPts val="0"/>
              </a:spcAft>
              <a:buSzPts val="4500"/>
              <a:buNone/>
              <a:defRPr sz="4500"/>
            </a:lvl5pPr>
            <a:lvl6pPr lvl="5" algn="r" rtl="0">
              <a:spcBef>
                <a:spcPts val="0"/>
              </a:spcBef>
              <a:spcAft>
                <a:spcPts val="0"/>
              </a:spcAft>
              <a:buSzPts val="4500"/>
              <a:buNone/>
              <a:defRPr sz="4500"/>
            </a:lvl6pPr>
            <a:lvl7pPr lvl="6" algn="r" rtl="0">
              <a:spcBef>
                <a:spcPts val="0"/>
              </a:spcBef>
              <a:spcAft>
                <a:spcPts val="0"/>
              </a:spcAft>
              <a:buSzPts val="4500"/>
              <a:buNone/>
              <a:defRPr sz="4500"/>
            </a:lvl7pPr>
            <a:lvl8pPr lvl="7" algn="r" rtl="0">
              <a:spcBef>
                <a:spcPts val="0"/>
              </a:spcBef>
              <a:spcAft>
                <a:spcPts val="0"/>
              </a:spcAft>
              <a:buSzPts val="4500"/>
              <a:buNone/>
              <a:defRPr sz="4500"/>
            </a:lvl8pPr>
            <a:lvl9pPr lvl="8" algn="r" rtl="0">
              <a:spcBef>
                <a:spcPts val="0"/>
              </a:spcBef>
              <a:spcAft>
                <a:spcPts val="0"/>
              </a:spcAft>
              <a:buSzPts val="4500"/>
              <a:buNone/>
              <a:defRPr sz="4500"/>
            </a:lvl9pPr>
          </a:lstStyle>
          <a:p>
            <a:endParaRPr/>
          </a:p>
        </p:txBody>
      </p:sp>
      <p:sp>
        <p:nvSpPr>
          <p:cNvPr id="4502" name="Google Shape;4502;p9"/>
          <p:cNvSpPr txBox="1">
            <a:spLocks noGrp="1"/>
          </p:cNvSpPr>
          <p:nvPr>
            <p:ph type="subTitle" idx="1"/>
          </p:nvPr>
        </p:nvSpPr>
        <p:spPr>
          <a:xfrm>
            <a:off x="4447737" y="2611950"/>
            <a:ext cx="3603600" cy="761400"/>
          </a:xfrm>
          <a:prstGeom prst="rect">
            <a:avLst/>
          </a:prstGeom>
        </p:spPr>
        <p:txBody>
          <a:bodyPr spcFirstLastPara="1" wrap="square" lIns="0" tIns="0" rIns="0" bIns="0" anchor="ctr" anchorCtr="0">
            <a:noAutofit/>
          </a:bodyPr>
          <a:lstStyle>
            <a:lvl1pPr lvl="0" algn="r" rtl="0">
              <a:lnSpc>
                <a:spcPct val="100000"/>
              </a:lnSpc>
              <a:spcBef>
                <a:spcPts val="0"/>
              </a:spcBef>
              <a:spcAft>
                <a:spcPts val="0"/>
              </a:spcAft>
              <a:buSzPts val="1600"/>
              <a:buNone/>
              <a:defRPr/>
            </a:lvl1pPr>
            <a:lvl2pPr lvl="1" algn="r" rtl="0">
              <a:lnSpc>
                <a:spcPct val="100000"/>
              </a:lnSpc>
              <a:spcBef>
                <a:spcPts val="0"/>
              </a:spcBef>
              <a:spcAft>
                <a:spcPts val="0"/>
              </a:spcAft>
              <a:buSzPts val="1600"/>
              <a:buNone/>
              <a:defRPr/>
            </a:lvl2pPr>
            <a:lvl3pPr lvl="2" algn="r" rtl="0">
              <a:lnSpc>
                <a:spcPct val="100000"/>
              </a:lnSpc>
              <a:spcBef>
                <a:spcPts val="0"/>
              </a:spcBef>
              <a:spcAft>
                <a:spcPts val="0"/>
              </a:spcAft>
              <a:buSzPts val="1600"/>
              <a:buNone/>
              <a:defRPr/>
            </a:lvl3pPr>
            <a:lvl4pPr lvl="3" algn="r" rtl="0">
              <a:lnSpc>
                <a:spcPct val="100000"/>
              </a:lnSpc>
              <a:spcBef>
                <a:spcPts val="0"/>
              </a:spcBef>
              <a:spcAft>
                <a:spcPts val="0"/>
              </a:spcAft>
              <a:buSzPts val="1600"/>
              <a:buNone/>
              <a:defRPr/>
            </a:lvl4pPr>
            <a:lvl5pPr lvl="4" algn="r" rtl="0">
              <a:lnSpc>
                <a:spcPct val="100000"/>
              </a:lnSpc>
              <a:spcBef>
                <a:spcPts val="0"/>
              </a:spcBef>
              <a:spcAft>
                <a:spcPts val="0"/>
              </a:spcAft>
              <a:buSzPts val="1600"/>
              <a:buNone/>
              <a:defRPr/>
            </a:lvl5pPr>
            <a:lvl6pPr lvl="5" algn="r" rtl="0">
              <a:lnSpc>
                <a:spcPct val="100000"/>
              </a:lnSpc>
              <a:spcBef>
                <a:spcPts val="0"/>
              </a:spcBef>
              <a:spcAft>
                <a:spcPts val="0"/>
              </a:spcAft>
              <a:buSzPts val="1600"/>
              <a:buNone/>
              <a:defRPr/>
            </a:lvl6pPr>
            <a:lvl7pPr lvl="6" algn="r" rtl="0">
              <a:lnSpc>
                <a:spcPct val="100000"/>
              </a:lnSpc>
              <a:spcBef>
                <a:spcPts val="0"/>
              </a:spcBef>
              <a:spcAft>
                <a:spcPts val="0"/>
              </a:spcAft>
              <a:buSzPts val="1600"/>
              <a:buNone/>
              <a:defRPr/>
            </a:lvl7pPr>
            <a:lvl8pPr lvl="7" algn="r" rtl="0">
              <a:lnSpc>
                <a:spcPct val="100000"/>
              </a:lnSpc>
              <a:spcBef>
                <a:spcPts val="0"/>
              </a:spcBef>
              <a:spcAft>
                <a:spcPts val="0"/>
              </a:spcAft>
              <a:buSzPts val="1600"/>
              <a:buNone/>
              <a:defRPr/>
            </a:lvl8pPr>
            <a:lvl9pPr lvl="8" algn="r" rtl="0">
              <a:lnSpc>
                <a:spcPct val="100000"/>
              </a:lnSpc>
              <a:spcBef>
                <a:spcPts val="0"/>
              </a:spcBef>
              <a:spcAft>
                <a:spcPts val="0"/>
              </a:spcAft>
              <a:buSzPts val="16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Quote">
  <p:cSld name="CUSTOM">
    <p:spTree>
      <p:nvGrpSpPr>
        <p:cNvPr id="1" name="Shape 5584"/>
        <p:cNvGrpSpPr/>
        <p:nvPr/>
      </p:nvGrpSpPr>
      <p:grpSpPr>
        <a:xfrm>
          <a:off x="0" y="0"/>
          <a:ext cx="0" cy="0"/>
          <a:chOff x="0" y="0"/>
          <a:chExt cx="0" cy="0"/>
        </a:xfrm>
      </p:grpSpPr>
      <p:grpSp>
        <p:nvGrpSpPr>
          <p:cNvPr id="5585" name="Google Shape;5585;p13"/>
          <p:cNvGrpSpPr/>
          <p:nvPr/>
        </p:nvGrpSpPr>
        <p:grpSpPr>
          <a:xfrm>
            <a:off x="-151417" y="4511474"/>
            <a:ext cx="9446833" cy="1136997"/>
            <a:chOff x="7" y="4511474"/>
            <a:chExt cx="9446833" cy="1136997"/>
          </a:xfrm>
        </p:grpSpPr>
        <p:grpSp>
          <p:nvGrpSpPr>
            <p:cNvPr id="5586" name="Google Shape;5586;p13"/>
            <p:cNvGrpSpPr/>
            <p:nvPr/>
          </p:nvGrpSpPr>
          <p:grpSpPr>
            <a:xfrm>
              <a:off x="7" y="4511474"/>
              <a:ext cx="1049633" cy="1136997"/>
              <a:chOff x="2130300" y="2121375"/>
              <a:chExt cx="212000" cy="229650"/>
            </a:xfrm>
          </p:grpSpPr>
          <p:sp>
            <p:nvSpPr>
              <p:cNvPr id="5587" name="Google Shape;5587;p13"/>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8" name="Google Shape;5588;p13"/>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9" name="Google Shape;5589;p13"/>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0" name="Google Shape;5590;p13"/>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1" name="Google Shape;5591;p13"/>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2" name="Google Shape;5592;p13"/>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3" name="Google Shape;5593;p13"/>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4" name="Google Shape;5594;p13"/>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5" name="Google Shape;5595;p13"/>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6" name="Google Shape;5596;p13"/>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7" name="Google Shape;5597;p13"/>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8" name="Google Shape;5598;p13"/>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9" name="Google Shape;5599;p13"/>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0" name="Google Shape;5600;p13"/>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1" name="Google Shape;5601;p13"/>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2" name="Google Shape;5602;p13"/>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3" name="Google Shape;5603;p13"/>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4" name="Google Shape;5604;p13"/>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5" name="Google Shape;5605;p13"/>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6" name="Google Shape;5606;p13"/>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7" name="Google Shape;5607;p13"/>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8" name="Google Shape;5608;p13"/>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9" name="Google Shape;5609;p13"/>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0" name="Google Shape;5610;p13"/>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1" name="Google Shape;5611;p13"/>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2" name="Google Shape;5612;p13"/>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3" name="Google Shape;5613;p13"/>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4" name="Google Shape;5614;p13"/>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5" name="Google Shape;5615;p13"/>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6" name="Google Shape;5616;p13"/>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7" name="Google Shape;5617;p13"/>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8" name="Google Shape;5618;p13"/>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9" name="Google Shape;5619;p13"/>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0" name="Google Shape;5620;p13"/>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1" name="Google Shape;5621;p13"/>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2" name="Google Shape;5622;p13"/>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3" name="Google Shape;5623;p13"/>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4" name="Google Shape;5624;p13"/>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5" name="Google Shape;5625;p13"/>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6" name="Google Shape;5626;p13"/>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7" name="Google Shape;5627;p13"/>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8" name="Google Shape;5628;p13"/>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9" name="Google Shape;5629;p13"/>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30" name="Google Shape;5630;p13"/>
            <p:cNvGrpSpPr/>
            <p:nvPr/>
          </p:nvGrpSpPr>
          <p:grpSpPr>
            <a:xfrm>
              <a:off x="1049657" y="4511474"/>
              <a:ext cx="1049633" cy="1136997"/>
              <a:chOff x="2130300" y="2121375"/>
              <a:chExt cx="212000" cy="229650"/>
            </a:xfrm>
          </p:grpSpPr>
          <p:sp>
            <p:nvSpPr>
              <p:cNvPr id="5631" name="Google Shape;5631;p13"/>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2" name="Google Shape;5632;p13"/>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3" name="Google Shape;5633;p13"/>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4" name="Google Shape;5634;p13"/>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5" name="Google Shape;5635;p13"/>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6" name="Google Shape;5636;p13"/>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7" name="Google Shape;5637;p13"/>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8" name="Google Shape;5638;p13"/>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9" name="Google Shape;5639;p13"/>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0" name="Google Shape;5640;p13"/>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1" name="Google Shape;5641;p13"/>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2" name="Google Shape;5642;p13"/>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3" name="Google Shape;5643;p13"/>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4" name="Google Shape;5644;p13"/>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5" name="Google Shape;5645;p13"/>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6" name="Google Shape;5646;p13"/>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7" name="Google Shape;5647;p13"/>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8" name="Google Shape;5648;p13"/>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9" name="Google Shape;5649;p13"/>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0" name="Google Shape;5650;p13"/>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1" name="Google Shape;5651;p13"/>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2" name="Google Shape;5652;p13"/>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3" name="Google Shape;5653;p13"/>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4" name="Google Shape;5654;p13"/>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5" name="Google Shape;5655;p13"/>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6" name="Google Shape;5656;p13"/>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7" name="Google Shape;5657;p13"/>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8" name="Google Shape;5658;p13"/>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9" name="Google Shape;5659;p13"/>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0" name="Google Shape;5660;p13"/>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1" name="Google Shape;5661;p13"/>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2" name="Google Shape;5662;p13"/>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3" name="Google Shape;5663;p13"/>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4" name="Google Shape;5664;p13"/>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5" name="Google Shape;5665;p13"/>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6" name="Google Shape;5666;p13"/>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7" name="Google Shape;5667;p13"/>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8" name="Google Shape;5668;p13"/>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9" name="Google Shape;5669;p13"/>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0" name="Google Shape;5670;p13"/>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1" name="Google Shape;5671;p13"/>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2" name="Google Shape;5672;p13"/>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3" name="Google Shape;5673;p13"/>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74" name="Google Shape;5674;p13"/>
            <p:cNvGrpSpPr/>
            <p:nvPr/>
          </p:nvGrpSpPr>
          <p:grpSpPr>
            <a:xfrm>
              <a:off x="2099307" y="4511474"/>
              <a:ext cx="1049633" cy="1136997"/>
              <a:chOff x="2130300" y="2121375"/>
              <a:chExt cx="212000" cy="229650"/>
            </a:xfrm>
          </p:grpSpPr>
          <p:sp>
            <p:nvSpPr>
              <p:cNvPr id="5675" name="Google Shape;5675;p13"/>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6" name="Google Shape;5676;p13"/>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7" name="Google Shape;5677;p13"/>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8" name="Google Shape;5678;p13"/>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9" name="Google Shape;5679;p13"/>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0" name="Google Shape;5680;p13"/>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1" name="Google Shape;5681;p13"/>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2" name="Google Shape;5682;p13"/>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3" name="Google Shape;5683;p13"/>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4" name="Google Shape;5684;p13"/>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5" name="Google Shape;5685;p13"/>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6" name="Google Shape;5686;p13"/>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7" name="Google Shape;5687;p13"/>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8" name="Google Shape;5688;p13"/>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9" name="Google Shape;5689;p13"/>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0" name="Google Shape;5690;p13"/>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1" name="Google Shape;5691;p13"/>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2" name="Google Shape;5692;p13"/>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3" name="Google Shape;5693;p13"/>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4" name="Google Shape;5694;p13"/>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5" name="Google Shape;5695;p13"/>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6" name="Google Shape;5696;p13"/>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7" name="Google Shape;5697;p13"/>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8" name="Google Shape;5698;p13"/>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9" name="Google Shape;5699;p13"/>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0" name="Google Shape;5700;p13"/>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1" name="Google Shape;5701;p13"/>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2" name="Google Shape;5702;p13"/>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3" name="Google Shape;5703;p13"/>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4" name="Google Shape;5704;p13"/>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5" name="Google Shape;5705;p13"/>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6" name="Google Shape;5706;p13"/>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7" name="Google Shape;5707;p13"/>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8" name="Google Shape;5708;p13"/>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9" name="Google Shape;5709;p13"/>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0" name="Google Shape;5710;p13"/>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1" name="Google Shape;5711;p13"/>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2" name="Google Shape;5712;p13"/>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3" name="Google Shape;5713;p13"/>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4" name="Google Shape;5714;p13"/>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5" name="Google Shape;5715;p13"/>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6" name="Google Shape;5716;p13"/>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7" name="Google Shape;5717;p13"/>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18" name="Google Shape;5718;p13"/>
            <p:cNvGrpSpPr/>
            <p:nvPr/>
          </p:nvGrpSpPr>
          <p:grpSpPr>
            <a:xfrm>
              <a:off x="3148957" y="4511474"/>
              <a:ext cx="1049633" cy="1136997"/>
              <a:chOff x="2130300" y="2121375"/>
              <a:chExt cx="212000" cy="229650"/>
            </a:xfrm>
          </p:grpSpPr>
          <p:sp>
            <p:nvSpPr>
              <p:cNvPr id="5719" name="Google Shape;5719;p13"/>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0" name="Google Shape;5720;p13"/>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1" name="Google Shape;5721;p13"/>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2" name="Google Shape;5722;p13"/>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3" name="Google Shape;5723;p13"/>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4" name="Google Shape;5724;p13"/>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5" name="Google Shape;5725;p13"/>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6" name="Google Shape;5726;p13"/>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7" name="Google Shape;5727;p13"/>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8" name="Google Shape;5728;p13"/>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9" name="Google Shape;5729;p13"/>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0" name="Google Shape;5730;p13"/>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1" name="Google Shape;5731;p13"/>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2" name="Google Shape;5732;p13"/>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3" name="Google Shape;5733;p13"/>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4" name="Google Shape;5734;p13"/>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5" name="Google Shape;5735;p13"/>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6" name="Google Shape;5736;p13"/>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7" name="Google Shape;5737;p13"/>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8" name="Google Shape;5738;p13"/>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9" name="Google Shape;5739;p13"/>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0" name="Google Shape;5740;p13"/>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1" name="Google Shape;5741;p13"/>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2" name="Google Shape;5742;p13"/>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3" name="Google Shape;5743;p13"/>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4" name="Google Shape;5744;p13"/>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5" name="Google Shape;5745;p13"/>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6" name="Google Shape;5746;p13"/>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7" name="Google Shape;5747;p13"/>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8" name="Google Shape;5748;p13"/>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9" name="Google Shape;5749;p13"/>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0" name="Google Shape;5750;p13"/>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1" name="Google Shape;5751;p13"/>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2" name="Google Shape;5752;p13"/>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3" name="Google Shape;5753;p13"/>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4" name="Google Shape;5754;p13"/>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5" name="Google Shape;5755;p13"/>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6" name="Google Shape;5756;p13"/>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7" name="Google Shape;5757;p13"/>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8" name="Google Shape;5758;p13"/>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9" name="Google Shape;5759;p13"/>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0" name="Google Shape;5760;p13"/>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1" name="Google Shape;5761;p13"/>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62" name="Google Shape;5762;p13"/>
            <p:cNvGrpSpPr/>
            <p:nvPr/>
          </p:nvGrpSpPr>
          <p:grpSpPr>
            <a:xfrm>
              <a:off x="4198607" y="4511474"/>
              <a:ext cx="1049633" cy="1136997"/>
              <a:chOff x="2130300" y="2121375"/>
              <a:chExt cx="212000" cy="229650"/>
            </a:xfrm>
          </p:grpSpPr>
          <p:sp>
            <p:nvSpPr>
              <p:cNvPr id="5763" name="Google Shape;5763;p13"/>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4" name="Google Shape;5764;p13"/>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5" name="Google Shape;5765;p13"/>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6" name="Google Shape;5766;p13"/>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7" name="Google Shape;5767;p13"/>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8" name="Google Shape;5768;p13"/>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9" name="Google Shape;5769;p13"/>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0" name="Google Shape;5770;p13"/>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1" name="Google Shape;5771;p13"/>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2" name="Google Shape;5772;p13"/>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3" name="Google Shape;5773;p13"/>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4" name="Google Shape;5774;p13"/>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5" name="Google Shape;5775;p13"/>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6" name="Google Shape;5776;p13"/>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7" name="Google Shape;5777;p13"/>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8" name="Google Shape;5778;p13"/>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9" name="Google Shape;5779;p13"/>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0" name="Google Shape;5780;p13"/>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1" name="Google Shape;5781;p13"/>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2" name="Google Shape;5782;p13"/>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3" name="Google Shape;5783;p13"/>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4" name="Google Shape;5784;p13"/>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5" name="Google Shape;5785;p13"/>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6" name="Google Shape;5786;p13"/>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7" name="Google Shape;5787;p13"/>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8" name="Google Shape;5788;p13"/>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9" name="Google Shape;5789;p13"/>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0" name="Google Shape;5790;p13"/>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1" name="Google Shape;5791;p13"/>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2" name="Google Shape;5792;p13"/>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3" name="Google Shape;5793;p13"/>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4" name="Google Shape;5794;p13"/>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5" name="Google Shape;5795;p13"/>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6" name="Google Shape;5796;p13"/>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7" name="Google Shape;5797;p13"/>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8" name="Google Shape;5798;p13"/>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9" name="Google Shape;5799;p13"/>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0" name="Google Shape;5800;p13"/>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1" name="Google Shape;5801;p13"/>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2" name="Google Shape;5802;p13"/>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3" name="Google Shape;5803;p13"/>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4" name="Google Shape;5804;p13"/>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5" name="Google Shape;5805;p13"/>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06" name="Google Shape;5806;p13"/>
            <p:cNvGrpSpPr/>
            <p:nvPr/>
          </p:nvGrpSpPr>
          <p:grpSpPr>
            <a:xfrm>
              <a:off x="5248257" y="4511474"/>
              <a:ext cx="1049633" cy="1136997"/>
              <a:chOff x="2130300" y="2121375"/>
              <a:chExt cx="212000" cy="229650"/>
            </a:xfrm>
          </p:grpSpPr>
          <p:sp>
            <p:nvSpPr>
              <p:cNvPr id="5807" name="Google Shape;5807;p13"/>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8" name="Google Shape;5808;p13"/>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9" name="Google Shape;5809;p13"/>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0" name="Google Shape;5810;p13"/>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1" name="Google Shape;5811;p13"/>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2" name="Google Shape;5812;p13"/>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3" name="Google Shape;5813;p13"/>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4" name="Google Shape;5814;p13"/>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5" name="Google Shape;5815;p13"/>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6" name="Google Shape;5816;p13"/>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7" name="Google Shape;5817;p13"/>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8" name="Google Shape;5818;p13"/>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9" name="Google Shape;5819;p13"/>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0" name="Google Shape;5820;p13"/>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1" name="Google Shape;5821;p13"/>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2" name="Google Shape;5822;p13"/>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3" name="Google Shape;5823;p13"/>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4" name="Google Shape;5824;p13"/>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5" name="Google Shape;5825;p13"/>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6" name="Google Shape;5826;p13"/>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7" name="Google Shape;5827;p13"/>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8" name="Google Shape;5828;p13"/>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9" name="Google Shape;5829;p13"/>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0" name="Google Shape;5830;p13"/>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1" name="Google Shape;5831;p13"/>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2" name="Google Shape;5832;p13"/>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3" name="Google Shape;5833;p13"/>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4" name="Google Shape;5834;p13"/>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5" name="Google Shape;5835;p13"/>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6" name="Google Shape;5836;p13"/>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7" name="Google Shape;5837;p13"/>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8" name="Google Shape;5838;p13"/>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9" name="Google Shape;5839;p13"/>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0" name="Google Shape;5840;p13"/>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1" name="Google Shape;5841;p13"/>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2" name="Google Shape;5842;p13"/>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3" name="Google Shape;5843;p13"/>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4" name="Google Shape;5844;p13"/>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5" name="Google Shape;5845;p13"/>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6" name="Google Shape;5846;p13"/>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7" name="Google Shape;5847;p13"/>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8" name="Google Shape;5848;p13"/>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9" name="Google Shape;5849;p13"/>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50" name="Google Shape;5850;p13"/>
            <p:cNvGrpSpPr/>
            <p:nvPr/>
          </p:nvGrpSpPr>
          <p:grpSpPr>
            <a:xfrm>
              <a:off x="6297907" y="4511474"/>
              <a:ext cx="1049633" cy="1136997"/>
              <a:chOff x="2130300" y="2121375"/>
              <a:chExt cx="212000" cy="229650"/>
            </a:xfrm>
          </p:grpSpPr>
          <p:sp>
            <p:nvSpPr>
              <p:cNvPr id="5851" name="Google Shape;5851;p13"/>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2" name="Google Shape;5852;p13"/>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3" name="Google Shape;5853;p13"/>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4" name="Google Shape;5854;p13"/>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5" name="Google Shape;5855;p13"/>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6" name="Google Shape;5856;p13"/>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7" name="Google Shape;5857;p13"/>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8" name="Google Shape;5858;p13"/>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9" name="Google Shape;5859;p13"/>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0" name="Google Shape;5860;p13"/>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1" name="Google Shape;5861;p13"/>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2" name="Google Shape;5862;p13"/>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3" name="Google Shape;5863;p13"/>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4" name="Google Shape;5864;p13"/>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5" name="Google Shape;5865;p13"/>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6" name="Google Shape;5866;p13"/>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7" name="Google Shape;5867;p13"/>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8" name="Google Shape;5868;p13"/>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9" name="Google Shape;5869;p13"/>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0" name="Google Shape;5870;p13"/>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1" name="Google Shape;5871;p13"/>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2" name="Google Shape;5872;p13"/>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3" name="Google Shape;5873;p13"/>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4" name="Google Shape;5874;p13"/>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5" name="Google Shape;5875;p13"/>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6" name="Google Shape;5876;p13"/>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7" name="Google Shape;5877;p13"/>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8" name="Google Shape;5878;p13"/>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9" name="Google Shape;5879;p13"/>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0" name="Google Shape;5880;p13"/>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1" name="Google Shape;5881;p13"/>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2" name="Google Shape;5882;p13"/>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3" name="Google Shape;5883;p13"/>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4" name="Google Shape;5884;p13"/>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5" name="Google Shape;5885;p13"/>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6" name="Google Shape;5886;p13"/>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7" name="Google Shape;5887;p13"/>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8" name="Google Shape;5888;p13"/>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9" name="Google Shape;5889;p13"/>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0" name="Google Shape;5890;p13"/>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1" name="Google Shape;5891;p13"/>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2" name="Google Shape;5892;p13"/>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3" name="Google Shape;5893;p13"/>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94" name="Google Shape;5894;p13"/>
            <p:cNvGrpSpPr/>
            <p:nvPr/>
          </p:nvGrpSpPr>
          <p:grpSpPr>
            <a:xfrm>
              <a:off x="7347557" y="4511474"/>
              <a:ext cx="1049633" cy="1136997"/>
              <a:chOff x="2130300" y="2121375"/>
              <a:chExt cx="212000" cy="229650"/>
            </a:xfrm>
          </p:grpSpPr>
          <p:sp>
            <p:nvSpPr>
              <p:cNvPr id="5895" name="Google Shape;5895;p13"/>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6" name="Google Shape;5896;p13"/>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7" name="Google Shape;5897;p13"/>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8" name="Google Shape;5898;p13"/>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9" name="Google Shape;5899;p13"/>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0" name="Google Shape;5900;p13"/>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1" name="Google Shape;5901;p13"/>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2" name="Google Shape;5902;p13"/>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3" name="Google Shape;5903;p13"/>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4" name="Google Shape;5904;p13"/>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5" name="Google Shape;5905;p13"/>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6" name="Google Shape;5906;p13"/>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7" name="Google Shape;5907;p13"/>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8" name="Google Shape;5908;p13"/>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9" name="Google Shape;5909;p13"/>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0" name="Google Shape;5910;p13"/>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1" name="Google Shape;5911;p13"/>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2" name="Google Shape;5912;p13"/>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3" name="Google Shape;5913;p13"/>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4" name="Google Shape;5914;p13"/>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5" name="Google Shape;5915;p13"/>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6" name="Google Shape;5916;p13"/>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7" name="Google Shape;5917;p13"/>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8" name="Google Shape;5918;p13"/>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9" name="Google Shape;5919;p13"/>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0" name="Google Shape;5920;p13"/>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1" name="Google Shape;5921;p13"/>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2" name="Google Shape;5922;p13"/>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3" name="Google Shape;5923;p13"/>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4" name="Google Shape;5924;p13"/>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5" name="Google Shape;5925;p13"/>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6" name="Google Shape;5926;p13"/>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7" name="Google Shape;5927;p13"/>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8" name="Google Shape;5928;p13"/>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9" name="Google Shape;5929;p13"/>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0" name="Google Shape;5930;p13"/>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1" name="Google Shape;5931;p13"/>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2" name="Google Shape;5932;p13"/>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3" name="Google Shape;5933;p13"/>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4" name="Google Shape;5934;p13"/>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5" name="Google Shape;5935;p13"/>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6" name="Google Shape;5936;p13"/>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7" name="Google Shape;5937;p13"/>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38" name="Google Shape;5938;p13"/>
            <p:cNvGrpSpPr/>
            <p:nvPr/>
          </p:nvGrpSpPr>
          <p:grpSpPr>
            <a:xfrm>
              <a:off x="8397207" y="4511474"/>
              <a:ext cx="1049633" cy="1136997"/>
              <a:chOff x="2130300" y="2121375"/>
              <a:chExt cx="212000" cy="229650"/>
            </a:xfrm>
          </p:grpSpPr>
          <p:sp>
            <p:nvSpPr>
              <p:cNvPr id="5939" name="Google Shape;5939;p13"/>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0" name="Google Shape;5940;p13"/>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1" name="Google Shape;5941;p13"/>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2" name="Google Shape;5942;p13"/>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3" name="Google Shape;5943;p13"/>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4" name="Google Shape;5944;p13"/>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5" name="Google Shape;5945;p13"/>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6" name="Google Shape;5946;p13"/>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7" name="Google Shape;5947;p13"/>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8" name="Google Shape;5948;p13"/>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9" name="Google Shape;5949;p13"/>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0" name="Google Shape;5950;p13"/>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1" name="Google Shape;5951;p13"/>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2" name="Google Shape;5952;p13"/>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3" name="Google Shape;5953;p13"/>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4" name="Google Shape;5954;p13"/>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5" name="Google Shape;5955;p13"/>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6" name="Google Shape;5956;p13"/>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7" name="Google Shape;5957;p13"/>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8" name="Google Shape;5958;p13"/>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9" name="Google Shape;5959;p13"/>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0" name="Google Shape;5960;p13"/>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1" name="Google Shape;5961;p13"/>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2" name="Google Shape;5962;p13"/>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3" name="Google Shape;5963;p13"/>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4" name="Google Shape;5964;p13"/>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5" name="Google Shape;5965;p13"/>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6" name="Google Shape;5966;p13"/>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7" name="Google Shape;5967;p13"/>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8" name="Google Shape;5968;p13"/>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9" name="Google Shape;5969;p13"/>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0" name="Google Shape;5970;p13"/>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1" name="Google Shape;5971;p13"/>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2" name="Google Shape;5972;p13"/>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3" name="Google Shape;5973;p13"/>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4" name="Google Shape;5974;p13"/>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5" name="Google Shape;5975;p13"/>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6" name="Google Shape;5976;p13"/>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7" name="Google Shape;5977;p13"/>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8" name="Google Shape;5978;p13"/>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9" name="Google Shape;5979;p13"/>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0" name="Google Shape;5980;p13"/>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1" name="Google Shape;5981;p13"/>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982" name="Google Shape;5982;p13"/>
          <p:cNvGrpSpPr/>
          <p:nvPr/>
        </p:nvGrpSpPr>
        <p:grpSpPr>
          <a:xfrm>
            <a:off x="256301" y="147620"/>
            <a:ext cx="926943" cy="228568"/>
            <a:chOff x="256301" y="147620"/>
            <a:chExt cx="926943" cy="228568"/>
          </a:xfrm>
        </p:grpSpPr>
        <p:grpSp>
          <p:nvGrpSpPr>
            <p:cNvPr id="5983" name="Google Shape;5983;p13"/>
            <p:cNvGrpSpPr/>
            <p:nvPr/>
          </p:nvGrpSpPr>
          <p:grpSpPr>
            <a:xfrm>
              <a:off x="256301" y="147620"/>
              <a:ext cx="266546" cy="228568"/>
              <a:chOff x="256301" y="147620"/>
              <a:chExt cx="266546" cy="228568"/>
            </a:xfrm>
          </p:grpSpPr>
          <p:sp>
            <p:nvSpPr>
              <p:cNvPr id="5984" name="Google Shape;5984;p13"/>
              <p:cNvSpPr/>
              <p:nvPr/>
            </p:nvSpPr>
            <p:spPr>
              <a:xfrm>
                <a:off x="294309"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5" name="Google Shape;5985;p13"/>
              <p:cNvSpPr/>
              <p:nvPr/>
            </p:nvSpPr>
            <p:spPr>
              <a:xfrm>
                <a:off x="332318" y="147620"/>
                <a:ext cx="38039" cy="38039"/>
              </a:xfrm>
              <a:custGeom>
                <a:avLst/>
                <a:gdLst/>
                <a:ahLst/>
                <a:cxnLst/>
                <a:rect l="l" t="t" r="r" b="b"/>
                <a:pathLst>
                  <a:path w="1255" h="1255" extrusionOk="0">
                    <a:moveTo>
                      <a:pt x="1" y="1"/>
                    </a:moveTo>
                    <a:lnTo>
                      <a:pt x="1" y="1255"/>
                    </a:lnTo>
                    <a:lnTo>
                      <a:pt x="1254" y="1255"/>
                    </a:lnTo>
                    <a:lnTo>
                      <a:pt x="125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6" name="Google Shape;5986;p13"/>
              <p:cNvSpPr/>
              <p:nvPr/>
            </p:nvSpPr>
            <p:spPr>
              <a:xfrm>
                <a:off x="408821" y="147620"/>
                <a:ext cx="38009" cy="38039"/>
              </a:xfrm>
              <a:custGeom>
                <a:avLst/>
                <a:gdLst/>
                <a:ahLst/>
                <a:cxnLst/>
                <a:rect l="l" t="t" r="r" b="b"/>
                <a:pathLst>
                  <a:path w="1254" h="1255" extrusionOk="0">
                    <a:moveTo>
                      <a:pt x="0" y="1"/>
                    </a:moveTo>
                    <a:lnTo>
                      <a:pt x="0" y="1255"/>
                    </a:lnTo>
                    <a:lnTo>
                      <a:pt x="1254" y="1255"/>
                    </a:lnTo>
                    <a:lnTo>
                      <a:pt x="1254"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7" name="Google Shape;5987;p13"/>
              <p:cNvSpPr/>
              <p:nvPr/>
            </p:nvSpPr>
            <p:spPr>
              <a:xfrm>
                <a:off x="446829" y="147620"/>
                <a:ext cx="38009" cy="38039"/>
              </a:xfrm>
              <a:custGeom>
                <a:avLst/>
                <a:gdLst/>
                <a:ahLst/>
                <a:cxnLst/>
                <a:rect l="l" t="t" r="r" b="b"/>
                <a:pathLst>
                  <a:path w="1254" h="1255" extrusionOk="0">
                    <a:moveTo>
                      <a:pt x="0" y="1"/>
                    </a:moveTo>
                    <a:lnTo>
                      <a:pt x="0" y="1255"/>
                    </a:lnTo>
                    <a:lnTo>
                      <a:pt x="1254" y="1255"/>
                    </a:lnTo>
                    <a:lnTo>
                      <a:pt x="1254"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8" name="Google Shape;5988;p13"/>
              <p:cNvSpPr/>
              <p:nvPr/>
            </p:nvSpPr>
            <p:spPr>
              <a:xfrm>
                <a:off x="256301"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9" name="Google Shape;5989;p13"/>
              <p:cNvSpPr/>
              <p:nvPr/>
            </p:nvSpPr>
            <p:spPr>
              <a:xfrm>
                <a:off x="294309"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C5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0" name="Google Shape;5990;p13"/>
              <p:cNvSpPr/>
              <p:nvPr/>
            </p:nvSpPr>
            <p:spPr>
              <a:xfrm>
                <a:off x="332318" y="185628"/>
                <a:ext cx="38039" cy="38039"/>
              </a:xfrm>
              <a:custGeom>
                <a:avLst/>
                <a:gdLst/>
                <a:ahLst/>
                <a:cxnLst/>
                <a:rect l="l" t="t" r="r" b="b"/>
                <a:pathLst>
                  <a:path w="1255" h="1255" extrusionOk="0">
                    <a:moveTo>
                      <a:pt x="1" y="1"/>
                    </a:moveTo>
                    <a:lnTo>
                      <a:pt x="1" y="1255"/>
                    </a:lnTo>
                    <a:lnTo>
                      <a:pt x="1254" y="1255"/>
                    </a:lnTo>
                    <a:lnTo>
                      <a:pt x="1254" y="1"/>
                    </a:lnTo>
                    <a:close/>
                  </a:path>
                </a:pathLst>
              </a:custGeom>
              <a:solidFill>
                <a:srgbClr val="BE45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1" name="Google Shape;5991;p13"/>
              <p:cNvSpPr/>
              <p:nvPr/>
            </p:nvSpPr>
            <p:spPr>
              <a:xfrm>
                <a:off x="370327" y="185628"/>
                <a:ext cx="38524" cy="38039"/>
              </a:xfrm>
              <a:custGeom>
                <a:avLst/>
                <a:gdLst/>
                <a:ahLst/>
                <a:cxnLst/>
                <a:rect l="l" t="t" r="r" b="b"/>
                <a:pathLst>
                  <a:path w="1271" h="1255" extrusionOk="0">
                    <a:moveTo>
                      <a:pt x="0" y="1"/>
                    </a:moveTo>
                    <a:lnTo>
                      <a:pt x="0" y="1255"/>
                    </a:lnTo>
                    <a:lnTo>
                      <a:pt x="1270" y="1255"/>
                    </a:lnTo>
                    <a:lnTo>
                      <a:pt x="1270" y="1"/>
                    </a:lnTo>
                    <a:close/>
                  </a:path>
                </a:pathLst>
              </a:custGeom>
              <a:solidFill>
                <a:srgbClr val="BB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2" name="Google Shape;5992;p13"/>
              <p:cNvSpPr/>
              <p:nvPr/>
            </p:nvSpPr>
            <p:spPr>
              <a:xfrm>
                <a:off x="408821" y="185628"/>
                <a:ext cx="38009" cy="38039"/>
              </a:xfrm>
              <a:custGeom>
                <a:avLst/>
                <a:gdLst/>
                <a:ahLst/>
                <a:cxnLst/>
                <a:rect l="l" t="t" r="r" b="b"/>
                <a:pathLst>
                  <a:path w="1254" h="1255" extrusionOk="0">
                    <a:moveTo>
                      <a:pt x="0" y="1"/>
                    </a:moveTo>
                    <a:lnTo>
                      <a:pt x="0" y="1255"/>
                    </a:lnTo>
                    <a:lnTo>
                      <a:pt x="1254" y="1255"/>
                    </a:lnTo>
                    <a:lnTo>
                      <a:pt x="1254" y="1"/>
                    </a:lnTo>
                    <a:close/>
                  </a:path>
                </a:pathLst>
              </a:custGeom>
              <a:solidFill>
                <a:srgbClr val="BB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3" name="Google Shape;5993;p13"/>
              <p:cNvSpPr/>
              <p:nvPr/>
            </p:nvSpPr>
            <p:spPr>
              <a:xfrm>
                <a:off x="446829" y="185628"/>
                <a:ext cx="38009" cy="38039"/>
              </a:xfrm>
              <a:custGeom>
                <a:avLst/>
                <a:gdLst/>
                <a:ahLst/>
                <a:cxnLst/>
                <a:rect l="l" t="t" r="r" b="b"/>
                <a:pathLst>
                  <a:path w="1254" h="1255" extrusionOk="0">
                    <a:moveTo>
                      <a:pt x="0" y="1"/>
                    </a:moveTo>
                    <a:lnTo>
                      <a:pt x="0" y="1255"/>
                    </a:lnTo>
                    <a:lnTo>
                      <a:pt x="1254" y="1255"/>
                    </a:lnTo>
                    <a:lnTo>
                      <a:pt x="1254"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4" name="Google Shape;5994;p13"/>
              <p:cNvSpPr/>
              <p:nvPr/>
            </p:nvSpPr>
            <p:spPr>
              <a:xfrm>
                <a:off x="484808"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5" name="Google Shape;5995;p13"/>
              <p:cNvSpPr/>
              <p:nvPr/>
            </p:nvSpPr>
            <p:spPr>
              <a:xfrm>
                <a:off x="256301"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6" name="Google Shape;5996;p13"/>
              <p:cNvSpPr/>
              <p:nvPr/>
            </p:nvSpPr>
            <p:spPr>
              <a:xfrm>
                <a:off x="294309"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BE45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7" name="Google Shape;5997;p13"/>
              <p:cNvSpPr/>
              <p:nvPr/>
            </p:nvSpPr>
            <p:spPr>
              <a:xfrm>
                <a:off x="332318" y="223637"/>
                <a:ext cx="38039" cy="38039"/>
              </a:xfrm>
              <a:custGeom>
                <a:avLst/>
                <a:gdLst/>
                <a:ahLst/>
                <a:cxnLst/>
                <a:rect l="l" t="t" r="r" b="b"/>
                <a:pathLst>
                  <a:path w="1255" h="1255" extrusionOk="0">
                    <a:moveTo>
                      <a:pt x="1" y="1"/>
                    </a:moveTo>
                    <a:lnTo>
                      <a:pt x="1" y="1255"/>
                    </a:lnTo>
                    <a:lnTo>
                      <a:pt x="1254" y="1255"/>
                    </a:lnTo>
                    <a:lnTo>
                      <a:pt x="1254" y="1"/>
                    </a:lnTo>
                    <a:close/>
                  </a:path>
                </a:pathLst>
              </a:custGeom>
              <a:solidFill>
                <a:srgbClr val="BE45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8" name="Google Shape;5998;p13"/>
              <p:cNvSpPr/>
              <p:nvPr/>
            </p:nvSpPr>
            <p:spPr>
              <a:xfrm>
                <a:off x="370327" y="223637"/>
                <a:ext cx="38524" cy="38039"/>
              </a:xfrm>
              <a:custGeom>
                <a:avLst/>
                <a:gdLst/>
                <a:ahLst/>
                <a:cxnLst/>
                <a:rect l="l" t="t" r="r" b="b"/>
                <a:pathLst>
                  <a:path w="1271" h="1255" extrusionOk="0">
                    <a:moveTo>
                      <a:pt x="0" y="1"/>
                    </a:moveTo>
                    <a:lnTo>
                      <a:pt x="0" y="1255"/>
                    </a:lnTo>
                    <a:lnTo>
                      <a:pt x="1270" y="1255"/>
                    </a:lnTo>
                    <a:lnTo>
                      <a:pt x="1270" y="1"/>
                    </a:lnTo>
                    <a:close/>
                  </a:path>
                </a:pathLst>
              </a:custGeom>
              <a:solidFill>
                <a:srgbClr val="BB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9" name="Google Shape;5999;p13"/>
              <p:cNvSpPr/>
              <p:nvPr/>
            </p:nvSpPr>
            <p:spPr>
              <a:xfrm>
                <a:off x="408821" y="223637"/>
                <a:ext cx="38009" cy="38039"/>
              </a:xfrm>
              <a:custGeom>
                <a:avLst/>
                <a:gdLst/>
                <a:ahLst/>
                <a:cxnLst/>
                <a:rect l="l" t="t" r="r" b="b"/>
                <a:pathLst>
                  <a:path w="1254" h="1255" extrusionOk="0">
                    <a:moveTo>
                      <a:pt x="0" y="1"/>
                    </a:moveTo>
                    <a:lnTo>
                      <a:pt x="0" y="1255"/>
                    </a:lnTo>
                    <a:lnTo>
                      <a:pt x="1254" y="1255"/>
                    </a:lnTo>
                    <a:lnTo>
                      <a:pt x="1254" y="1"/>
                    </a:lnTo>
                    <a:close/>
                  </a:path>
                </a:pathLst>
              </a:custGeom>
              <a:solidFill>
                <a:srgbClr val="BB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0" name="Google Shape;6000;p13"/>
              <p:cNvSpPr/>
              <p:nvPr/>
            </p:nvSpPr>
            <p:spPr>
              <a:xfrm>
                <a:off x="446829" y="223637"/>
                <a:ext cx="38009" cy="38039"/>
              </a:xfrm>
              <a:custGeom>
                <a:avLst/>
                <a:gdLst/>
                <a:ahLst/>
                <a:cxnLst/>
                <a:rect l="l" t="t" r="r" b="b"/>
                <a:pathLst>
                  <a:path w="1254" h="1255" extrusionOk="0">
                    <a:moveTo>
                      <a:pt x="0" y="1"/>
                    </a:moveTo>
                    <a:lnTo>
                      <a:pt x="0" y="1255"/>
                    </a:lnTo>
                    <a:lnTo>
                      <a:pt x="1254" y="1255"/>
                    </a:lnTo>
                    <a:lnTo>
                      <a:pt x="1254"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1" name="Google Shape;6001;p13"/>
              <p:cNvSpPr/>
              <p:nvPr/>
            </p:nvSpPr>
            <p:spPr>
              <a:xfrm>
                <a:off x="484808"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2" name="Google Shape;6002;p13"/>
              <p:cNvSpPr/>
              <p:nvPr/>
            </p:nvSpPr>
            <p:spPr>
              <a:xfrm>
                <a:off x="294309"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3" name="Google Shape;6003;p13"/>
              <p:cNvSpPr/>
              <p:nvPr/>
            </p:nvSpPr>
            <p:spPr>
              <a:xfrm>
                <a:off x="332318" y="261646"/>
                <a:ext cx="38039" cy="38039"/>
              </a:xfrm>
              <a:custGeom>
                <a:avLst/>
                <a:gdLst/>
                <a:ahLst/>
                <a:cxnLst/>
                <a:rect l="l" t="t" r="r" b="b"/>
                <a:pathLst>
                  <a:path w="1255" h="1255" extrusionOk="0">
                    <a:moveTo>
                      <a:pt x="1" y="1"/>
                    </a:moveTo>
                    <a:lnTo>
                      <a:pt x="1" y="1254"/>
                    </a:lnTo>
                    <a:lnTo>
                      <a:pt x="1254" y="1254"/>
                    </a:lnTo>
                    <a:lnTo>
                      <a:pt x="1254" y="1"/>
                    </a:lnTo>
                    <a:close/>
                  </a:path>
                </a:pathLst>
              </a:custGeom>
              <a:solidFill>
                <a:srgbClr val="BB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4" name="Google Shape;6004;p13"/>
              <p:cNvSpPr/>
              <p:nvPr/>
            </p:nvSpPr>
            <p:spPr>
              <a:xfrm>
                <a:off x="370327" y="261646"/>
                <a:ext cx="38524" cy="38039"/>
              </a:xfrm>
              <a:custGeom>
                <a:avLst/>
                <a:gdLst/>
                <a:ahLst/>
                <a:cxnLst/>
                <a:rect l="l" t="t" r="r" b="b"/>
                <a:pathLst>
                  <a:path w="1271" h="1255" extrusionOk="0">
                    <a:moveTo>
                      <a:pt x="0" y="1"/>
                    </a:moveTo>
                    <a:lnTo>
                      <a:pt x="0" y="1254"/>
                    </a:lnTo>
                    <a:lnTo>
                      <a:pt x="1270" y="1254"/>
                    </a:lnTo>
                    <a:lnTo>
                      <a:pt x="1270" y="1"/>
                    </a:lnTo>
                    <a:close/>
                  </a:path>
                </a:pathLst>
              </a:custGeom>
              <a:solidFill>
                <a:srgbClr val="BB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5" name="Google Shape;6005;p13"/>
              <p:cNvSpPr/>
              <p:nvPr/>
            </p:nvSpPr>
            <p:spPr>
              <a:xfrm>
                <a:off x="408821" y="261646"/>
                <a:ext cx="38009" cy="38039"/>
              </a:xfrm>
              <a:custGeom>
                <a:avLst/>
                <a:gdLst/>
                <a:ahLst/>
                <a:cxnLst/>
                <a:rect l="l" t="t" r="r" b="b"/>
                <a:pathLst>
                  <a:path w="1254" h="1255" extrusionOk="0">
                    <a:moveTo>
                      <a:pt x="0" y="1"/>
                    </a:moveTo>
                    <a:lnTo>
                      <a:pt x="0" y="1254"/>
                    </a:lnTo>
                    <a:lnTo>
                      <a:pt x="1254" y="1254"/>
                    </a:lnTo>
                    <a:lnTo>
                      <a:pt x="1254"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6" name="Google Shape;6006;p13"/>
              <p:cNvSpPr/>
              <p:nvPr/>
            </p:nvSpPr>
            <p:spPr>
              <a:xfrm>
                <a:off x="446829" y="261646"/>
                <a:ext cx="38009" cy="38039"/>
              </a:xfrm>
              <a:custGeom>
                <a:avLst/>
                <a:gdLst/>
                <a:ahLst/>
                <a:cxnLst/>
                <a:rect l="l" t="t" r="r" b="b"/>
                <a:pathLst>
                  <a:path w="1254" h="1255" extrusionOk="0">
                    <a:moveTo>
                      <a:pt x="0" y="1"/>
                    </a:moveTo>
                    <a:lnTo>
                      <a:pt x="0" y="1254"/>
                    </a:lnTo>
                    <a:lnTo>
                      <a:pt x="1254" y="1254"/>
                    </a:lnTo>
                    <a:lnTo>
                      <a:pt x="1254"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7" name="Google Shape;6007;p13"/>
              <p:cNvSpPr/>
              <p:nvPr/>
            </p:nvSpPr>
            <p:spPr>
              <a:xfrm>
                <a:off x="332318" y="299654"/>
                <a:ext cx="38039" cy="38524"/>
              </a:xfrm>
              <a:custGeom>
                <a:avLst/>
                <a:gdLst/>
                <a:ahLst/>
                <a:cxnLst/>
                <a:rect l="l" t="t" r="r" b="b"/>
                <a:pathLst>
                  <a:path w="1255" h="1271" extrusionOk="0">
                    <a:moveTo>
                      <a:pt x="1" y="0"/>
                    </a:moveTo>
                    <a:lnTo>
                      <a:pt x="1" y="1270"/>
                    </a:lnTo>
                    <a:lnTo>
                      <a:pt x="1254" y="1270"/>
                    </a:lnTo>
                    <a:lnTo>
                      <a:pt x="1254" y="0"/>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8" name="Google Shape;6008;p13"/>
              <p:cNvSpPr/>
              <p:nvPr/>
            </p:nvSpPr>
            <p:spPr>
              <a:xfrm>
                <a:off x="370327" y="299654"/>
                <a:ext cx="38524" cy="38524"/>
              </a:xfrm>
              <a:custGeom>
                <a:avLst/>
                <a:gdLst/>
                <a:ahLst/>
                <a:cxnLst/>
                <a:rect l="l" t="t" r="r" b="b"/>
                <a:pathLst>
                  <a:path w="1271" h="1271" extrusionOk="0">
                    <a:moveTo>
                      <a:pt x="0" y="0"/>
                    </a:moveTo>
                    <a:lnTo>
                      <a:pt x="0" y="1270"/>
                    </a:lnTo>
                    <a:lnTo>
                      <a:pt x="1270" y="1270"/>
                    </a:lnTo>
                    <a:lnTo>
                      <a:pt x="1270" y="0"/>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9" name="Google Shape;6009;p13"/>
              <p:cNvSpPr/>
              <p:nvPr/>
            </p:nvSpPr>
            <p:spPr>
              <a:xfrm>
                <a:off x="408821" y="299654"/>
                <a:ext cx="38009" cy="38524"/>
              </a:xfrm>
              <a:custGeom>
                <a:avLst/>
                <a:gdLst/>
                <a:ahLst/>
                <a:cxnLst/>
                <a:rect l="l" t="t" r="r" b="b"/>
                <a:pathLst>
                  <a:path w="1254" h="1271" extrusionOk="0">
                    <a:moveTo>
                      <a:pt x="0" y="0"/>
                    </a:moveTo>
                    <a:lnTo>
                      <a:pt x="0" y="1270"/>
                    </a:lnTo>
                    <a:lnTo>
                      <a:pt x="1254" y="1270"/>
                    </a:lnTo>
                    <a:lnTo>
                      <a:pt x="1254" y="0"/>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0" name="Google Shape;6010;p13"/>
              <p:cNvSpPr/>
              <p:nvPr/>
            </p:nvSpPr>
            <p:spPr>
              <a:xfrm>
                <a:off x="370327" y="338148"/>
                <a:ext cx="38524" cy="38039"/>
              </a:xfrm>
              <a:custGeom>
                <a:avLst/>
                <a:gdLst/>
                <a:ahLst/>
                <a:cxnLst/>
                <a:rect l="l" t="t" r="r" b="b"/>
                <a:pathLst>
                  <a:path w="1271" h="1255" extrusionOk="0">
                    <a:moveTo>
                      <a:pt x="0" y="0"/>
                    </a:moveTo>
                    <a:lnTo>
                      <a:pt x="0" y="1254"/>
                    </a:lnTo>
                    <a:lnTo>
                      <a:pt x="1270" y="1254"/>
                    </a:lnTo>
                    <a:lnTo>
                      <a:pt x="1270" y="0"/>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11" name="Google Shape;6011;p13"/>
            <p:cNvGrpSpPr/>
            <p:nvPr/>
          </p:nvGrpSpPr>
          <p:grpSpPr>
            <a:xfrm>
              <a:off x="586498" y="147620"/>
              <a:ext cx="266546" cy="228568"/>
              <a:chOff x="586498" y="147620"/>
              <a:chExt cx="266546" cy="228568"/>
            </a:xfrm>
          </p:grpSpPr>
          <p:sp>
            <p:nvSpPr>
              <p:cNvPr id="6012" name="Google Shape;6012;p13"/>
              <p:cNvSpPr/>
              <p:nvPr/>
            </p:nvSpPr>
            <p:spPr>
              <a:xfrm>
                <a:off x="624961"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3" name="Google Shape;6013;p13"/>
              <p:cNvSpPr/>
              <p:nvPr/>
            </p:nvSpPr>
            <p:spPr>
              <a:xfrm>
                <a:off x="662970"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4" name="Google Shape;6014;p13"/>
              <p:cNvSpPr/>
              <p:nvPr/>
            </p:nvSpPr>
            <p:spPr>
              <a:xfrm>
                <a:off x="738987"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5" name="Google Shape;6015;p13"/>
              <p:cNvSpPr/>
              <p:nvPr/>
            </p:nvSpPr>
            <p:spPr>
              <a:xfrm>
                <a:off x="776996"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6" name="Google Shape;6016;p13"/>
              <p:cNvSpPr/>
              <p:nvPr/>
            </p:nvSpPr>
            <p:spPr>
              <a:xfrm>
                <a:off x="586498" y="185628"/>
                <a:ext cx="38494" cy="38039"/>
              </a:xfrm>
              <a:custGeom>
                <a:avLst/>
                <a:gdLst/>
                <a:ahLst/>
                <a:cxnLst/>
                <a:rect l="l" t="t" r="r" b="b"/>
                <a:pathLst>
                  <a:path w="1270" h="1255" extrusionOk="0">
                    <a:moveTo>
                      <a:pt x="0" y="1"/>
                    </a:moveTo>
                    <a:lnTo>
                      <a:pt x="0" y="1255"/>
                    </a:lnTo>
                    <a:lnTo>
                      <a:pt x="1270" y="1255"/>
                    </a:lnTo>
                    <a:lnTo>
                      <a:pt x="1270"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7" name="Google Shape;6017;p13"/>
              <p:cNvSpPr/>
              <p:nvPr/>
            </p:nvSpPr>
            <p:spPr>
              <a:xfrm>
                <a:off x="624961"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7C97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8" name="Google Shape;6018;p13"/>
              <p:cNvSpPr/>
              <p:nvPr/>
            </p:nvSpPr>
            <p:spPr>
              <a:xfrm>
                <a:off x="662970"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617D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9" name="Google Shape;6019;p13"/>
              <p:cNvSpPr/>
              <p:nvPr/>
            </p:nvSpPr>
            <p:spPr>
              <a:xfrm>
                <a:off x="700979"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0" name="Google Shape;6020;p13"/>
              <p:cNvSpPr/>
              <p:nvPr/>
            </p:nvSpPr>
            <p:spPr>
              <a:xfrm>
                <a:off x="738987"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1" name="Google Shape;6021;p13"/>
              <p:cNvSpPr/>
              <p:nvPr/>
            </p:nvSpPr>
            <p:spPr>
              <a:xfrm>
                <a:off x="776996"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2" name="Google Shape;6022;p13"/>
              <p:cNvSpPr/>
              <p:nvPr/>
            </p:nvSpPr>
            <p:spPr>
              <a:xfrm>
                <a:off x="815005"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3" name="Google Shape;6023;p13"/>
              <p:cNvSpPr/>
              <p:nvPr/>
            </p:nvSpPr>
            <p:spPr>
              <a:xfrm>
                <a:off x="586498" y="223637"/>
                <a:ext cx="38494" cy="38039"/>
              </a:xfrm>
              <a:custGeom>
                <a:avLst/>
                <a:gdLst/>
                <a:ahLst/>
                <a:cxnLst/>
                <a:rect l="l" t="t" r="r" b="b"/>
                <a:pathLst>
                  <a:path w="1270" h="1255" extrusionOk="0">
                    <a:moveTo>
                      <a:pt x="0" y="1"/>
                    </a:moveTo>
                    <a:lnTo>
                      <a:pt x="0" y="1255"/>
                    </a:lnTo>
                    <a:lnTo>
                      <a:pt x="1270" y="1255"/>
                    </a:lnTo>
                    <a:lnTo>
                      <a:pt x="1270"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4" name="Google Shape;6024;p13"/>
              <p:cNvSpPr/>
              <p:nvPr/>
            </p:nvSpPr>
            <p:spPr>
              <a:xfrm>
                <a:off x="624961"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617D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5" name="Google Shape;6025;p13"/>
              <p:cNvSpPr/>
              <p:nvPr/>
            </p:nvSpPr>
            <p:spPr>
              <a:xfrm>
                <a:off x="662970"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617D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6" name="Google Shape;6026;p13"/>
              <p:cNvSpPr/>
              <p:nvPr/>
            </p:nvSpPr>
            <p:spPr>
              <a:xfrm>
                <a:off x="700979"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7" name="Google Shape;6027;p13"/>
              <p:cNvSpPr/>
              <p:nvPr/>
            </p:nvSpPr>
            <p:spPr>
              <a:xfrm>
                <a:off x="738987"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8" name="Google Shape;6028;p13"/>
              <p:cNvSpPr/>
              <p:nvPr/>
            </p:nvSpPr>
            <p:spPr>
              <a:xfrm>
                <a:off x="776996"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9" name="Google Shape;6029;p13"/>
              <p:cNvSpPr/>
              <p:nvPr/>
            </p:nvSpPr>
            <p:spPr>
              <a:xfrm>
                <a:off x="815005"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0" name="Google Shape;6030;p13"/>
              <p:cNvSpPr/>
              <p:nvPr/>
            </p:nvSpPr>
            <p:spPr>
              <a:xfrm>
                <a:off x="624961"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1" name="Google Shape;6031;p13"/>
              <p:cNvSpPr/>
              <p:nvPr/>
            </p:nvSpPr>
            <p:spPr>
              <a:xfrm>
                <a:off x="662970"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2" name="Google Shape;6032;p13"/>
              <p:cNvSpPr/>
              <p:nvPr/>
            </p:nvSpPr>
            <p:spPr>
              <a:xfrm>
                <a:off x="700979"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3" name="Google Shape;6033;p13"/>
              <p:cNvSpPr/>
              <p:nvPr/>
            </p:nvSpPr>
            <p:spPr>
              <a:xfrm>
                <a:off x="738987"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4" name="Google Shape;6034;p13"/>
              <p:cNvSpPr/>
              <p:nvPr/>
            </p:nvSpPr>
            <p:spPr>
              <a:xfrm>
                <a:off x="776996"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5" name="Google Shape;6035;p13"/>
              <p:cNvSpPr/>
              <p:nvPr/>
            </p:nvSpPr>
            <p:spPr>
              <a:xfrm>
                <a:off x="662970" y="299654"/>
                <a:ext cx="38039" cy="38524"/>
              </a:xfrm>
              <a:custGeom>
                <a:avLst/>
                <a:gdLst/>
                <a:ahLst/>
                <a:cxnLst/>
                <a:rect l="l" t="t" r="r" b="b"/>
                <a:pathLst>
                  <a:path w="1255" h="1271" extrusionOk="0">
                    <a:moveTo>
                      <a:pt x="1" y="0"/>
                    </a:moveTo>
                    <a:lnTo>
                      <a:pt x="1" y="1270"/>
                    </a:lnTo>
                    <a:lnTo>
                      <a:pt x="1255" y="1270"/>
                    </a:lnTo>
                    <a:lnTo>
                      <a:pt x="12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6" name="Google Shape;6036;p13"/>
              <p:cNvSpPr/>
              <p:nvPr/>
            </p:nvSpPr>
            <p:spPr>
              <a:xfrm>
                <a:off x="700979" y="299654"/>
                <a:ext cx="38039" cy="38524"/>
              </a:xfrm>
              <a:custGeom>
                <a:avLst/>
                <a:gdLst/>
                <a:ahLst/>
                <a:cxnLst/>
                <a:rect l="l" t="t" r="r" b="b"/>
                <a:pathLst>
                  <a:path w="1255" h="1271" extrusionOk="0">
                    <a:moveTo>
                      <a:pt x="1" y="0"/>
                    </a:moveTo>
                    <a:lnTo>
                      <a:pt x="1" y="1270"/>
                    </a:lnTo>
                    <a:lnTo>
                      <a:pt x="1255" y="1270"/>
                    </a:lnTo>
                    <a:lnTo>
                      <a:pt x="12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7" name="Google Shape;6037;p13"/>
              <p:cNvSpPr/>
              <p:nvPr/>
            </p:nvSpPr>
            <p:spPr>
              <a:xfrm>
                <a:off x="738987" y="299654"/>
                <a:ext cx="38039" cy="38524"/>
              </a:xfrm>
              <a:custGeom>
                <a:avLst/>
                <a:gdLst/>
                <a:ahLst/>
                <a:cxnLst/>
                <a:rect l="l" t="t" r="r" b="b"/>
                <a:pathLst>
                  <a:path w="1255" h="1271" extrusionOk="0">
                    <a:moveTo>
                      <a:pt x="1" y="0"/>
                    </a:moveTo>
                    <a:lnTo>
                      <a:pt x="1" y="1270"/>
                    </a:lnTo>
                    <a:lnTo>
                      <a:pt x="1255" y="1270"/>
                    </a:lnTo>
                    <a:lnTo>
                      <a:pt x="12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8" name="Google Shape;6038;p13"/>
              <p:cNvSpPr/>
              <p:nvPr/>
            </p:nvSpPr>
            <p:spPr>
              <a:xfrm>
                <a:off x="700979" y="338148"/>
                <a:ext cx="38039" cy="38039"/>
              </a:xfrm>
              <a:custGeom>
                <a:avLst/>
                <a:gdLst/>
                <a:ahLst/>
                <a:cxnLst/>
                <a:rect l="l" t="t" r="r" b="b"/>
                <a:pathLst>
                  <a:path w="1255" h="1255" extrusionOk="0">
                    <a:moveTo>
                      <a:pt x="1" y="0"/>
                    </a:moveTo>
                    <a:lnTo>
                      <a:pt x="1" y="1254"/>
                    </a:lnTo>
                    <a:lnTo>
                      <a:pt x="1255" y="1254"/>
                    </a:lnTo>
                    <a:lnTo>
                      <a:pt x="12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39" name="Google Shape;6039;p13"/>
            <p:cNvGrpSpPr/>
            <p:nvPr/>
          </p:nvGrpSpPr>
          <p:grpSpPr>
            <a:xfrm>
              <a:off x="916698" y="147620"/>
              <a:ext cx="266546" cy="228568"/>
              <a:chOff x="586498" y="147620"/>
              <a:chExt cx="266546" cy="228568"/>
            </a:xfrm>
          </p:grpSpPr>
          <p:sp>
            <p:nvSpPr>
              <p:cNvPr id="6040" name="Google Shape;6040;p13"/>
              <p:cNvSpPr/>
              <p:nvPr/>
            </p:nvSpPr>
            <p:spPr>
              <a:xfrm>
                <a:off x="624961"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1" name="Google Shape;6041;p13"/>
              <p:cNvSpPr/>
              <p:nvPr/>
            </p:nvSpPr>
            <p:spPr>
              <a:xfrm>
                <a:off x="662970"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2" name="Google Shape;6042;p13"/>
              <p:cNvSpPr/>
              <p:nvPr/>
            </p:nvSpPr>
            <p:spPr>
              <a:xfrm>
                <a:off x="738987"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3" name="Google Shape;6043;p13"/>
              <p:cNvSpPr/>
              <p:nvPr/>
            </p:nvSpPr>
            <p:spPr>
              <a:xfrm>
                <a:off x="776996"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4" name="Google Shape;6044;p13"/>
              <p:cNvSpPr/>
              <p:nvPr/>
            </p:nvSpPr>
            <p:spPr>
              <a:xfrm>
                <a:off x="586498" y="185628"/>
                <a:ext cx="38494" cy="38039"/>
              </a:xfrm>
              <a:custGeom>
                <a:avLst/>
                <a:gdLst/>
                <a:ahLst/>
                <a:cxnLst/>
                <a:rect l="l" t="t" r="r" b="b"/>
                <a:pathLst>
                  <a:path w="1270" h="1255" extrusionOk="0">
                    <a:moveTo>
                      <a:pt x="0" y="1"/>
                    </a:moveTo>
                    <a:lnTo>
                      <a:pt x="0" y="1255"/>
                    </a:lnTo>
                    <a:lnTo>
                      <a:pt x="1270" y="1255"/>
                    </a:lnTo>
                    <a:lnTo>
                      <a:pt x="1270"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5" name="Google Shape;6045;p13"/>
              <p:cNvSpPr/>
              <p:nvPr/>
            </p:nvSpPr>
            <p:spPr>
              <a:xfrm>
                <a:off x="624961"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7C97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6" name="Google Shape;6046;p13"/>
              <p:cNvSpPr/>
              <p:nvPr/>
            </p:nvSpPr>
            <p:spPr>
              <a:xfrm>
                <a:off x="662970"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617D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7" name="Google Shape;6047;p13"/>
              <p:cNvSpPr/>
              <p:nvPr/>
            </p:nvSpPr>
            <p:spPr>
              <a:xfrm>
                <a:off x="700979"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8" name="Google Shape;6048;p13"/>
              <p:cNvSpPr/>
              <p:nvPr/>
            </p:nvSpPr>
            <p:spPr>
              <a:xfrm>
                <a:off x="738987"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9" name="Google Shape;6049;p13"/>
              <p:cNvSpPr/>
              <p:nvPr/>
            </p:nvSpPr>
            <p:spPr>
              <a:xfrm>
                <a:off x="776996"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0" name="Google Shape;6050;p13"/>
              <p:cNvSpPr/>
              <p:nvPr/>
            </p:nvSpPr>
            <p:spPr>
              <a:xfrm>
                <a:off x="815005"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1" name="Google Shape;6051;p13"/>
              <p:cNvSpPr/>
              <p:nvPr/>
            </p:nvSpPr>
            <p:spPr>
              <a:xfrm>
                <a:off x="586498" y="223637"/>
                <a:ext cx="38494" cy="38039"/>
              </a:xfrm>
              <a:custGeom>
                <a:avLst/>
                <a:gdLst/>
                <a:ahLst/>
                <a:cxnLst/>
                <a:rect l="l" t="t" r="r" b="b"/>
                <a:pathLst>
                  <a:path w="1270" h="1255" extrusionOk="0">
                    <a:moveTo>
                      <a:pt x="0" y="1"/>
                    </a:moveTo>
                    <a:lnTo>
                      <a:pt x="0" y="1255"/>
                    </a:lnTo>
                    <a:lnTo>
                      <a:pt x="1270" y="1255"/>
                    </a:lnTo>
                    <a:lnTo>
                      <a:pt x="1270"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2" name="Google Shape;6052;p13"/>
              <p:cNvSpPr/>
              <p:nvPr/>
            </p:nvSpPr>
            <p:spPr>
              <a:xfrm>
                <a:off x="624961"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617D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3" name="Google Shape;6053;p13"/>
              <p:cNvSpPr/>
              <p:nvPr/>
            </p:nvSpPr>
            <p:spPr>
              <a:xfrm>
                <a:off x="662970"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617D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4" name="Google Shape;6054;p13"/>
              <p:cNvSpPr/>
              <p:nvPr/>
            </p:nvSpPr>
            <p:spPr>
              <a:xfrm>
                <a:off x="700979"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5" name="Google Shape;6055;p13"/>
              <p:cNvSpPr/>
              <p:nvPr/>
            </p:nvSpPr>
            <p:spPr>
              <a:xfrm>
                <a:off x="738987"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6" name="Google Shape;6056;p13"/>
              <p:cNvSpPr/>
              <p:nvPr/>
            </p:nvSpPr>
            <p:spPr>
              <a:xfrm>
                <a:off x="776996"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7" name="Google Shape;6057;p13"/>
              <p:cNvSpPr/>
              <p:nvPr/>
            </p:nvSpPr>
            <p:spPr>
              <a:xfrm>
                <a:off x="815005"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8" name="Google Shape;6058;p13"/>
              <p:cNvSpPr/>
              <p:nvPr/>
            </p:nvSpPr>
            <p:spPr>
              <a:xfrm>
                <a:off x="624961"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9" name="Google Shape;6059;p13"/>
              <p:cNvSpPr/>
              <p:nvPr/>
            </p:nvSpPr>
            <p:spPr>
              <a:xfrm>
                <a:off x="662970"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0" name="Google Shape;6060;p13"/>
              <p:cNvSpPr/>
              <p:nvPr/>
            </p:nvSpPr>
            <p:spPr>
              <a:xfrm>
                <a:off x="700979"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1" name="Google Shape;6061;p13"/>
              <p:cNvSpPr/>
              <p:nvPr/>
            </p:nvSpPr>
            <p:spPr>
              <a:xfrm>
                <a:off x="738987"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2" name="Google Shape;6062;p13"/>
              <p:cNvSpPr/>
              <p:nvPr/>
            </p:nvSpPr>
            <p:spPr>
              <a:xfrm>
                <a:off x="776996"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3" name="Google Shape;6063;p13"/>
              <p:cNvSpPr/>
              <p:nvPr/>
            </p:nvSpPr>
            <p:spPr>
              <a:xfrm>
                <a:off x="662970" y="299654"/>
                <a:ext cx="38039" cy="38524"/>
              </a:xfrm>
              <a:custGeom>
                <a:avLst/>
                <a:gdLst/>
                <a:ahLst/>
                <a:cxnLst/>
                <a:rect l="l" t="t" r="r" b="b"/>
                <a:pathLst>
                  <a:path w="1255" h="1271" extrusionOk="0">
                    <a:moveTo>
                      <a:pt x="1" y="0"/>
                    </a:moveTo>
                    <a:lnTo>
                      <a:pt x="1" y="1270"/>
                    </a:lnTo>
                    <a:lnTo>
                      <a:pt x="1255" y="1270"/>
                    </a:lnTo>
                    <a:lnTo>
                      <a:pt x="12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4" name="Google Shape;6064;p13"/>
              <p:cNvSpPr/>
              <p:nvPr/>
            </p:nvSpPr>
            <p:spPr>
              <a:xfrm>
                <a:off x="700979" y="299654"/>
                <a:ext cx="38039" cy="38524"/>
              </a:xfrm>
              <a:custGeom>
                <a:avLst/>
                <a:gdLst/>
                <a:ahLst/>
                <a:cxnLst/>
                <a:rect l="l" t="t" r="r" b="b"/>
                <a:pathLst>
                  <a:path w="1255" h="1271" extrusionOk="0">
                    <a:moveTo>
                      <a:pt x="1" y="0"/>
                    </a:moveTo>
                    <a:lnTo>
                      <a:pt x="1" y="1270"/>
                    </a:lnTo>
                    <a:lnTo>
                      <a:pt x="1255" y="1270"/>
                    </a:lnTo>
                    <a:lnTo>
                      <a:pt x="12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5" name="Google Shape;6065;p13"/>
              <p:cNvSpPr/>
              <p:nvPr/>
            </p:nvSpPr>
            <p:spPr>
              <a:xfrm>
                <a:off x="738987" y="299654"/>
                <a:ext cx="38039" cy="38524"/>
              </a:xfrm>
              <a:custGeom>
                <a:avLst/>
                <a:gdLst/>
                <a:ahLst/>
                <a:cxnLst/>
                <a:rect l="l" t="t" r="r" b="b"/>
                <a:pathLst>
                  <a:path w="1255" h="1271" extrusionOk="0">
                    <a:moveTo>
                      <a:pt x="1" y="0"/>
                    </a:moveTo>
                    <a:lnTo>
                      <a:pt x="1" y="1270"/>
                    </a:lnTo>
                    <a:lnTo>
                      <a:pt x="1255" y="1270"/>
                    </a:lnTo>
                    <a:lnTo>
                      <a:pt x="12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6" name="Google Shape;6066;p13"/>
              <p:cNvSpPr/>
              <p:nvPr/>
            </p:nvSpPr>
            <p:spPr>
              <a:xfrm>
                <a:off x="700979" y="338148"/>
                <a:ext cx="38039" cy="38039"/>
              </a:xfrm>
              <a:custGeom>
                <a:avLst/>
                <a:gdLst/>
                <a:ahLst/>
                <a:cxnLst/>
                <a:rect l="l" t="t" r="r" b="b"/>
                <a:pathLst>
                  <a:path w="1255" h="1255" extrusionOk="0">
                    <a:moveTo>
                      <a:pt x="1" y="0"/>
                    </a:moveTo>
                    <a:lnTo>
                      <a:pt x="1" y="1254"/>
                    </a:lnTo>
                    <a:lnTo>
                      <a:pt x="1255" y="1254"/>
                    </a:lnTo>
                    <a:lnTo>
                      <a:pt x="12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067" name="Google Shape;6067;p13"/>
          <p:cNvGrpSpPr/>
          <p:nvPr/>
        </p:nvGrpSpPr>
        <p:grpSpPr>
          <a:xfrm>
            <a:off x="7096041" y="3840262"/>
            <a:ext cx="572218" cy="763255"/>
            <a:chOff x="4559025" y="512425"/>
            <a:chExt cx="175975" cy="234725"/>
          </a:xfrm>
        </p:grpSpPr>
        <p:sp>
          <p:nvSpPr>
            <p:cNvPr id="6068" name="Google Shape;6068;p13"/>
            <p:cNvSpPr/>
            <p:nvPr/>
          </p:nvSpPr>
          <p:spPr>
            <a:xfrm>
              <a:off x="4617400" y="512425"/>
              <a:ext cx="19625" cy="19600"/>
            </a:xfrm>
            <a:custGeom>
              <a:avLst/>
              <a:gdLst/>
              <a:ahLst/>
              <a:cxnLst/>
              <a:rect l="l" t="t" r="r" b="b"/>
              <a:pathLst>
                <a:path w="785" h="784" extrusionOk="0">
                  <a:moveTo>
                    <a:pt x="1" y="0"/>
                  </a:moveTo>
                  <a:lnTo>
                    <a:pt x="1" y="784"/>
                  </a:lnTo>
                  <a:lnTo>
                    <a:pt x="785" y="784"/>
                  </a:lnTo>
                  <a:lnTo>
                    <a:pt x="785" y="0"/>
                  </a:lnTo>
                  <a:close/>
                </a:path>
              </a:pathLst>
            </a:custGeom>
            <a:solidFill>
              <a:srgbClr val="FFC8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9" name="Google Shape;6069;p13"/>
            <p:cNvSpPr/>
            <p:nvPr/>
          </p:nvSpPr>
          <p:spPr>
            <a:xfrm>
              <a:off x="4637000" y="532000"/>
              <a:ext cx="19625" cy="19625"/>
            </a:xfrm>
            <a:custGeom>
              <a:avLst/>
              <a:gdLst/>
              <a:ahLst/>
              <a:cxnLst/>
              <a:rect l="l" t="t" r="r" b="b"/>
              <a:pathLst>
                <a:path w="785" h="785" extrusionOk="0">
                  <a:moveTo>
                    <a:pt x="1" y="1"/>
                  </a:moveTo>
                  <a:lnTo>
                    <a:pt x="1" y="784"/>
                  </a:lnTo>
                  <a:lnTo>
                    <a:pt x="784" y="784"/>
                  </a:lnTo>
                  <a:lnTo>
                    <a:pt x="78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0" name="Google Shape;6070;p13"/>
            <p:cNvSpPr/>
            <p:nvPr/>
          </p:nvSpPr>
          <p:spPr>
            <a:xfrm>
              <a:off x="4617400" y="551600"/>
              <a:ext cx="19625" cy="19625"/>
            </a:xfrm>
            <a:custGeom>
              <a:avLst/>
              <a:gdLst/>
              <a:ahLst/>
              <a:cxnLst/>
              <a:rect l="l" t="t" r="r" b="b"/>
              <a:pathLst>
                <a:path w="785" h="785" extrusionOk="0">
                  <a:moveTo>
                    <a:pt x="1" y="0"/>
                  </a:moveTo>
                  <a:lnTo>
                    <a:pt x="1" y="784"/>
                  </a:lnTo>
                  <a:lnTo>
                    <a:pt x="785" y="784"/>
                  </a:lnTo>
                  <a:lnTo>
                    <a:pt x="785" y="0"/>
                  </a:lnTo>
                  <a:close/>
                </a:path>
              </a:pathLst>
            </a:custGeom>
            <a:solidFill>
              <a:srgbClr val="AECA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1" name="Google Shape;6071;p13"/>
            <p:cNvSpPr/>
            <p:nvPr/>
          </p:nvSpPr>
          <p:spPr>
            <a:xfrm>
              <a:off x="4637000" y="551600"/>
              <a:ext cx="19625" cy="19625"/>
            </a:xfrm>
            <a:custGeom>
              <a:avLst/>
              <a:gdLst/>
              <a:ahLst/>
              <a:cxnLst/>
              <a:rect l="l" t="t" r="r" b="b"/>
              <a:pathLst>
                <a:path w="785" h="785" extrusionOk="0">
                  <a:moveTo>
                    <a:pt x="1" y="0"/>
                  </a:moveTo>
                  <a:lnTo>
                    <a:pt x="1" y="784"/>
                  </a:lnTo>
                  <a:lnTo>
                    <a:pt x="784" y="784"/>
                  </a:lnTo>
                  <a:lnTo>
                    <a:pt x="784" y="0"/>
                  </a:lnTo>
                  <a:close/>
                </a:path>
              </a:pathLst>
            </a:custGeom>
            <a:solidFill>
              <a:srgbClr val="9FC0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2" name="Google Shape;6072;p13"/>
            <p:cNvSpPr/>
            <p:nvPr/>
          </p:nvSpPr>
          <p:spPr>
            <a:xfrm>
              <a:off x="4656600" y="551600"/>
              <a:ext cx="19625" cy="19625"/>
            </a:xfrm>
            <a:custGeom>
              <a:avLst/>
              <a:gdLst/>
              <a:ahLst/>
              <a:cxnLst/>
              <a:rect l="l" t="t" r="r" b="b"/>
              <a:pathLst>
                <a:path w="785" h="785" extrusionOk="0">
                  <a:moveTo>
                    <a:pt x="0" y="0"/>
                  </a:moveTo>
                  <a:lnTo>
                    <a:pt x="0" y="784"/>
                  </a:lnTo>
                  <a:lnTo>
                    <a:pt x="784" y="784"/>
                  </a:lnTo>
                  <a:lnTo>
                    <a:pt x="784" y="0"/>
                  </a:lnTo>
                  <a:close/>
                </a:path>
              </a:pathLst>
            </a:custGeom>
            <a:solidFill>
              <a:srgbClr val="88B1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3" name="Google Shape;6073;p13"/>
            <p:cNvSpPr/>
            <p:nvPr/>
          </p:nvSpPr>
          <p:spPr>
            <a:xfrm>
              <a:off x="4617400" y="571200"/>
              <a:ext cx="19625" cy="19600"/>
            </a:xfrm>
            <a:custGeom>
              <a:avLst/>
              <a:gdLst/>
              <a:ahLst/>
              <a:cxnLst/>
              <a:rect l="l" t="t" r="r" b="b"/>
              <a:pathLst>
                <a:path w="785" h="784" extrusionOk="0">
                  <a:moveTo>
                    <a:pt x="1" y="0"/>
                  </a:moveTo>
                  <a:lnTo>
                    <a:pt x="1" y="784"/>
                  </a:lnTo>
                  <a:lnTo>
                    <a:pt x="785" y="784"/>
                  </a:lnTo>
                  <a:lnTo>
                    <a:pt x="785" y="0"/>
                  </a:lnTo>
                  <a:close/>
                </a:path>
              </a:pathLst>
            </a:custGeom>
            <a:solidFill>
              <a:srgbClr val="9FC0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4" name="Google Shape;6074;p13"/>
            <p:cNvSpPr/>
            <p:nvPr/>
          </p:nvSpPr>
          <p:spPr>
            <a:xfrm>
              <a:off x="4637000" y="571200"/>
              <a:ext cx="19625" cy="19600"/>
            </a:xfrm>
            <a:custGeom>
              <a:avLst/>
              <a:gdLst/>
              <a:ahLst/>
              <a:cxnLst/>
              <a:rect l="l" t="t" r="r" b="b"/>
              <a:pathLst>
                <a:path w="785" h="784" extrusionOk="0">
                  <a:moveTo>
                    <a:pt x="1" y="0"/>
                  </a:moveTo>
                  <a:lnTo>
                    <a:pt x="1" y="784"/>
                  </a:lnTo>
                  <a:lnTo>
                    <a:pt x="784" y="784"/>
                  </a:lnTo>
                  <a:lnTo>
                    <a:pt x="784" y="0"/>
                  </a:lnTo>
                  <a:close/>
                </a:path>
              </a:pathLst>
            </a:custGeom>
            <a:solidFill>
              <a:srgbClr val="88B1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5" name="Google Shape;6075;p13"/>
            <p:cNvSpPr/>
            <p:nvPr/>
          </p:nvSpPr>
          <p:spPr>
            <a:xfrm>
              <a:off x="4656600" y="571200"/>
              <a:ext cx="19625" cy="19600"/>
            </a:xfrm>
            <a:custGeom>
              <a:avLst/>
              <a:gdLst/>
              <a:ahLst/>
              <a:cxnLst/>
              <a:rect l="l" t="t" r="r" b="b"/>
              <a:pathLst>
                <a:path w="785" h="784" extrusionOk="0">
                  <a:moveTo>
                    <a:pt x="0" y="0"/>
                  </a:moveTo>
                  <a:lnTo>
                    <a:pt x="0" y="784"/>
                  </a:lnTo>
                  <a:lnTo>
                    <a:pt x="784" y="784"/>
                  </a:lnTo>
                  <a:lnTo>
                    <a:pt x="784" y="0"/>
                  </a:lnTo>
                  <a:close/>
                </a:path>
              </a:pathLst>
            </a:custGeom>
            <a:solidFill>
              <a:srgbClr val="88B1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6" name="Google Shape;6076;p13"/>
            <p:cNvSpPr/>
            <p:nvPr/>
          </p:nvSpPr>
          <p:spPr>
            <a:xfrm>
              <a:off x="4598200" y="590775"/>
              <a:ext cx="19225" cy="19625"/>
            </a:xfrm>
            <a:custGeom>
              <a:avLst/>
              <a:gdLst/>
              <a:ahLst/>
              <a:cxnLst/>
              <a:rect l="l" t="t" r="r" b="b"/>
              <a:pathLst>
                <a:path w="769" h="785" extrusionOk="0">
                  <a:moveTo>
                    <a:pt x="1" y="1"/>
                  </a:moveTo>
                  <a:lnTo>
                    <a:pt x="1" y="785"/>
                  </a:lnTo>
                  <a:lnTo>
                    <a:pt x="769" y="785"/>
                  </a:lnTo>
                  <a:lnTo>
                    <a:pt x="769" y="1"/>
                  </a:lnTo>
                  <a:close/>
                </a:path>
              </a:pathLst>
            </a:custGeom>
            <a:solidFill>
              <a:srgbClr val="5D74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7" name="Google Shape;6077;p13"/>
            <p:cNvSpPr/>
            <p:nvPr/>
          </p:nvSpPr>
          <p:spPr>
            <a:xfrm>
              <a:off x="4617400" y="590775"/>
              <a:ext cx="19625" cy="19625"/>
            </a:xfrm>
            <a:custGeom>
              <a:avLst/>
              <a:gdLst/>
              <a:ahLst/>
              <a:cxnLst/>
              <a:rect l="l" t="t" r="r" b="b"/>
              <a:pathLst>
                <a:path w="785" h="785" extrusionOk="0">
                  <a:moveTo>
                    <a:pt x="1" y="1"/>
                  </a:moveTo>
                  <a:lnTo>
                    <a:pt x="1" y="785"/>
                  </a:lnTo>
                  <a:lnTo>
                    <a:pt x="785" y="785"/>
                  </a:lnTo>
                  <a:lnTo>
                    <a:pt x="785" y="1"/>
                  </a:lnTo>
                  <a:close/>
                </a:path>
              </a:pathLst>
            </a:custGeom>
            <a:solidFill>
              <a:srgbClr val="5D74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8" name="Google Shape;6078;p13"/>
            <p:cNvSpPr/>
            <p:nvPr/>
          </p:nvSpPr>
          <p:spPr>
            <a:xfrm>
              <a:off x="4637000" y="590775"/>
              <a:ext cx="19625" cy="19625"/>
            </a:xfrm>
            <a:custGeom>
              <a:avLst/>
              <a:gdLst/>
              <a:ahLst/>
              <a:cxnLst/>
              <a:rect l="l" t="t" r="r" b="b"/>
              <a:pathLst>
                <a:path w="785" h="785" extrusionOk="0">
                  <a:moveTo>
                    <a:pt x="1" y="1"/>
                  </a:moveTo>
                  <a:lnTo>
                    <a:pt x="1" y="785"/>
                  </a:lnTo>
                  <a:lnTo>
                    <a:pt x="784" y="785"/>
                  </a:lnTo>
                  <a:lnTo>
                    <a:pt x="784" y="1"/>
                  </a:lnTo>
                  <a:close/>
                </a:path>
              </a:pathLst>
            </a:custGeom>
            <a:solidFill>
              <a:srgbClr val="4F68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9" name="Google Shape;6079;p13"/>
            <p:cNvSpPr/>
            <p:nvPr/>
          </p:nvSpPr>
          <p:spPr>
            <a:xfrm>
              <a:off x="4656600" y="590775"/>
              <a:ext cx="19625" cy="19625"/>
            </a:xfrm>
            <a:custGeom>
              <a:avLst/>
              <a:gdLst/>
              <a:ahLst/>
              <a:cxnLst/>
              <a:rect l="l" t="t" r="r" b="b"/>
              <a:pathLst>
                <a:path w="785" h="785" extrusionOk="0">
                  <a:moveTo>
                    <a:pt x="0" y="1"/>
                  </a:moveTo>
                  <a:lnTo>
                    <a:pt x="0" y="785"/>
                  </a:lnTo>
                  <a:lnTo>
                    <a:pt x="784" y="785"/>
                  </a:lnTo>
                  <a:lnTo>
                    <a:pt x="784" y="1"/>
                  </a:lnTo>
                  <a:close/>
                </a:path>
              </a:pathLst>
            </a:custGeom>
            <a:solidFill>
              <a:srgbClr val="4F68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0" name="Google Shape;6080;p13"/>
            <p:cNvSpPr/>
            <p:nvPr/>
          </p:nvSpPr>
          <p:spPr>
            <a:xfrm>
              <a:off x="4676200" y="590775"/>
              <a:ext cx="19600" cy="19625"/>
            </a:xfrm>
            <a:custGeom>
              <a:avLst/>
              <a:gdLst/>
              <a:ahLst/>
              <a:cxnLst/>
              <a:rect l="l" t="t" r="r" b="b"/>
              <a:pathLst>
                <a:path w="784" h="785" extrusionOk="0">
                  <a:moveTo>
                    <a:pt x="0" y="1"/>
                  </a:moveTo>
                  <a:lnTo>
                    <a:pt x="0" y="785"/>
                  </a:lnTo>
                  <a:lnTo>
                    <a:pt x="784" y="785"/>
                  </a:lnTo>
                  <a:lnTo>
                    <a:pt x="78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1" name="Google Shape;6081;p13"/>
            <p:cNvSpPr/>
            <p:nvPr/>
          </p:nvSpPr>
          <p:spPr>
            <a:xfrm>
              <a:off x="4578625" y="609975"/>
              <a:ext cx="19600" cy="19625"/>
            </a:xfrm>
            <a:custGeom>
              <a:avLst/>
              <a:gdLst/>
              <a:ahLst/>
              <a:cxnLst/>
              <a:rect l="l" t="t" r="r" b="b"/>
              <a:pathLst>
                <a:path w="784" h="785" extrusionOk="0">
                  <a:moveTo>
                    <a:pt x="0" y="1"/>
                  </a:moveTo>
                  <a:lnTo>
                    <a:pt x="0" y="785"/>
                  </a:lnTo>
                  <a:lnTo>
                    <a:pt x="784" y="785"/>
                  </a:lnTo>
                  <a:lnTo>
                    <a:pt x="784" y="1"/>
                  </a:lnTo>
                  <a:close/>
                </a:path>
              </a:pathLst>
            </a:custGeom>
            <a:solidFill>
              <a:srgbClr val="4F68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2" name="Google Shape;6082;p13"/>
            <p:cNvSpPr/>
            <p:nvPr/>
          </p:nvSpPr>
          <p:spPr>
            <a:xfrm>
              <a:off x="4598200" y="609975"/>
              <a:ext cx="19225" cy="19625"/>
            </a:xfrm>
            <a:custGeom>
              <a:avLst/>
              <a:gdLst/>
              <a:ahLst/>
              <a:cxnLst/>
              <a:rect l="l" t="t" r="r" b="b"/>
              <a:pathLst>
                <a:path w="769" h="785" extrusionOk="0">
                  <a:moveTo>
                    <a:pt x="1" y="1"/>
                  </a:moveTo>
                  <a:lnTo>
                    <a:pt x="1" y="785"/>
                  </a:lnTo>
                  <a:lnTo>
                    <a:pt x="769" y="785"/>
                  </a:lnTo>
                  <a:lnTo>
                    <a:pt x="769" y="1"/>
                  </a:lnTo>
                  <a:close/>
                </a:path>
              </a:pathLst>
            </a:custGeom>
            <a:solidFill>
              <a:srgbClr val="5D74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3" name="Google Shape;6083;p13"/>
            <p:cNvSpPr/>
            <p:nvPr/>
          </p:nvSpPr>
          <p:spPr>
            <a:xfrm>
              <a:off x="4617400" y="609975"/>
              <a:ext cx="19625" cy="19625"/>
            </a:xfrm>
            <a:custGeom>
              <a:avLst/>
              <a:gdLst/>
              <a:ahLst/>
              <a:cxnLst/>
              <a:rect l="l" t="t" r="r" b="b"/>
              <a:pathLst>
                <a:path w="785" h="785" extrusionOk="0">
                  <a:moveTo>
                    <a:pt x="1" y="1"/>
                  </a:moveTo>
                  <a:lnTo>
                    <a:pt x="1" y="785"/>
                  </a:lnTo>
                  <a:lnTo>
                    <a:pt x="785" y="785"/>
                  </a:lnTo>
                  <a:lnTo>
                    <a:pt x="78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4" name="Google Shape;6084;p13"/>
            <p:cNvSpPr/>
            <p:nvPr/>
          </p:nvSpPr>
          <p:spPr>
            <a:xfrm>
              <a:off x="4637000" y="609975"/>
              <a:ext cx="19625" cy="19625"/>
            </a:xfrm>
            <a:custGeom>
              <a:avLst/>
              <a:gdLst/>
              <a:ahLst/>
              <a:cxnLst/>
              <a:rect l="l" t="t" r="r" b="b"/>
              <a:pathLst>
                <a:path w="785" h="785" extrusionOk="0">
                  <a:moveTo>
                    <a:pt x="1" y="1"/>
                  </a:moveTo>
                  <a:lnTo>
                    <a:pt x="1" y="785"/>
                  </a:lnTo>
                  <a:lnTo>
                    <a:pt x="784" y="785"/>
                  </a:lnTo>
                  <a:lnTo>
                    <a:pt x="784" y="1"/>
                  </a:lnTo>
                  <a:close/>
                </a:path>
              </a:pathLst>
            </a:custGeom>
            <a:solidFill>
              <a:srgbClr val="5D74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5" name="Google Shape;6085;p13"/>
            <p:cNvSpPr/>
            <p:nvPr/>
          </p:nvSpPr>
          <p:spPr>
            <a:xfrm>
              <a:off x="4656600" y="609975"/>
              <a:ext cx="19625" cy="19625"/>
            </a:xfrm>
            <a:custGeom>
              <a:avLst/>
              <a:gdLst/>
              <a:ahLst/>
              <a:cxnLst/>
              <a:rect l="l" t="t" r="r" b="b"/>
              <a:pathLst>
                <a:path w="785" h="785" extrusionOk="0">
                  <a:moveTo>
                    <a:pt x="0" y="1"/>
                  </a:moveTo>
                  <a:lnTo>
                    <a:pt x="0" y="785"/>
                  </a:lnTo>
                  <a:lnTo>
                    <a:pt x="784" y="785"/>
                  </a:lnTo>
                  <a:lnTo>
                    <a:pt x="784" y="1"/>
                  </a:lnTo>
                  <a:close/>
                </a:path>
              </a:pathLst>
            </a:custGeom>
            <a:solidFill>
              <a:srgbClr val="4F68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6" name="Google Shape;6086;p13"/>
            <p:cNvSpPr/>
            <p:nvPr/>
          </p:nvSpPr>
          <p:spPr>
            <a:xfrm>
              <a:off x="4676200" y="609975"/>
              <a:ext cx="19600" cy="19625"/>
            </a:xfrm>
            <a:custGeom>
              <a:avLst/>
              <a:gdLst/>
              <a:ahLst/>
              <a:cxnLst/>
              <a:rect l="l" t="t" r="r" b="b"/>
              <a:pathLst>
                <a:path w="784" h="785" extrusionOk="0">
                  <a:moveTo>
                    <a:pt x="0" y="1"/>
                  </a:moveTo>
                  <a:lnTo>
                    <a:pt x="0" y="785"/>
                  </a:lnTo>
                  <a:lnTo>
                    <a:pt x="784" y="785"/>
                  </a:lnTo>
                  <a:lnTo>
                    <a:pt x="784" y="1"/>
                  </a:lnTo>
                  <a:close/>
                </a:path>
              </a:pathLst>
            </a:custGeom>
            <a:solidFill>
              <a:srgbClr val="4F68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7" name="Google Shape;6087;p13"/>
            <p:cNvSpPr/>
            <p:nvPr/>
          </p:nvSpPr>
          <p:spPr>
            <a:xfrm>
              <a:off x="4695775" y="609975"/>
              <a:ext cx="19625" cy="19625"/>
            </a:xfrm>
            <a:custGeom>
              <a:avLst/>
              <a:gdLst/>
              <a:ahLst/>
              <a:cxnLst/>
              <a:rect l="l" t="t" r="r" b="b"/>
              <a:pathLst>
                <a:path w="785" h="785" extrusionOk="0">
                  <a:moveTo>
                    <a:pt x="1" y="1"/>
                  </a:moveTo>
                  <a:lnTo>
                    <a:pt x="1" y="785"/>
                  </a:lnTo>
                  <a:lnTo>
                    <a:pt x="785" y="785"/>
                  </a:lnTo>
                  <a:lnTo>
                    <a:pt x="78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8" name="Google Shape;6088;p13"/>
            <p:cNvSpPr/>
            <p:nvPr/>
          </p:nvSpPr>
          <p:spPr>
            <a:xfrm>
              <a:off x="4559025" y="629575"/>
              <a:ext cx="19625" cy="19625"/>
            </a:xfrm>
            <a:custGeom>
              <a:avLst/>
              <a:gdLst/>
              <a:ahLst/>
              <a:cxnLst/>
              <a:rect l="l" t="t" r="r" b="b"/>
              <a:pathLst>
                <a:path w="785" h="785" extrusionOk="0">
                  <a:moveTo>
                    <a:pt x="0" y="1"/>
                  </a:moveTo>
                  <a:lnTo>
                    <a:pt x="0" y="784"/>
                  </a:lnTo>
                  <a:lnTo>
                    <a:pt x="784" y="784"/>
                  </a:lnTo>
                  <a:lnTo>
                    <a:pt x="784" y="1"/>
                  </a:lnTo>
                  <a:close/>
                </a:path>
              </a:pathLst>
            </a:custGeom>
            <a:solidFill>
              <a:srgbClr val="4F68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9" name="Google Shape;6089;p13"/>
            <p:cNvSpPr/>
            <p:nvPr/>
          </p:nvSpPr>
          <p:spPr>
            <a:xfrm>
              <a:off x="4578625" y="629575"/>
              <a:ext cx="19600" cy="19625"/>
            </a:xfrm>
            <a:custGeom>
              <a:avLst/>
              <a:gdLst/>
              <a:ahLst/>
              <a:cxnLst/>
              <a:rect l="l" t="t" r="r" b="b"/>
              <a:pathLst>
                <a:path w="784" h="785" extrusionOk="0">
                  <a:moveTo>
                    <a:pt x="0" y="1"/>
                  </a:moveTo>
                  <a:lnTo>
                    <a:pt x="0" y="784"/>
                  </a:lnTo>
                  <a:lnTo>
                    <a:pt x="784" y="784"/>
                  </a:lnTo>
                  <a:lnTo>
                    <a:pt x="784" y="1"/>
                  </a:lnTo>
                  <a:close/>
                </a:path>
              </a:pathLst>
            </a:custGeom>
            <a:solidFill>
              <a:srgbClr val="5D74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0" name="Google Shape;6090;p13"/>
            <p:cNvSpPr/>
            <p:nvPr/>
          </p:nvSpPr>
          <p:spPr>
            <a:xfrm>
              <a:off x="4598200" y="629575"/>
              <a:ext cx="19225" cy="19625"/>
            </a:xfrm>
            <a:custGeom>
              <a:avLst/>
              <a:gdLst/>
              <a:ahLst/>
              <a:cxnLst/>
              <a:rect l="l" t="t" r="r" b="b"/>
              <a:pathLst>
                <a:path w="769" h="785" extrusionOk="0">
                  <a:moveTo>
                    <a:pt x="1" y="1"/>
                  </a:moveTo>
                  <a:lnTo>
                    <a:pt x="1" y="784"/>
                  </a:lnTo>
                  <a:lnTo>
                    <a:pt x="769" y="784"/>
                  </a:lnTo>
                  <a:lnTo>
                    <a:pt x="76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1" name="Google Shape;6091;p13"/>
            <p:cNvSpPr/>
            <p:nvPr/>
          </p:nvSpPr>
          <p:spPr>
            <a:xfrm>
              <a:off x="4617400" y="629575"/>
              <a:ext cx="19625" cy="19625"/>
            </a:xfrm>
            <a:custGeom>
              <a:avLst/>
              <a:gdLst/>
              <a:ahLst/>
              <a:cxnLst/>
              <a:rect l="l" t="t" r="r" b="b"/>
              <a:pathLst>
                <a:path w="785" h="785" extrusionOk="0">
                  <a:moveTo>
                    <a:pt x="1" y="1"/>
                  </a:moveTo>
                  <a:lnTo>
                    <a:pt x="1" y="784"/>
                  </a:lnTo>
                  <a:lnTo>
                    <a:pt x="785" y="784"/>
                  </a:lnTo>
                  <a:lnTo>
                    <a:pt x="785" y="1"/>
                  </a:lnTo>
                  <a:close/>
                </a:path>
              </a:pathLst>
            </a:custGeom>
            <a:solidFill>
              <a:srgbClr val="5D74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2" name="Google Shape;6092;p13"/>
            <p:cNvSpPr/>
            <p:nvPr/>
          </p:nvSpPr>
          <p:spPr>
            <a:xfrm>
              <a:off x="4637000" y="629575"/>
              <a:ext cx="19625" cy="19625"/>
            </a:xfrm>
            <a:custGeom>
              <a:avLst/>
              <a:gdLst/>
              <a:ahLst/>
              <a:cxnLst/>
              <a:rect l="l" t="t" r="r" b="b"/>
              <a:pathLst>
                <a:path w="785" h="785" extrusionOk="0">
                  <a:moveTo>
                    <a:pt x="1" y="1"/>
                  </a:moveTo>
                  <a:lnTo>
                    <a:pt x="1" y="784"/>
                  </a:lnTo>
                  <a:lnTo>
                    <a:pt x="784" y="784"/>
                  </a:lnTo>
                  <a:lnTo>
                    <a:pt x="784" y="1"/>
                  </a:lnTo>
                  <a:close/>
                </a:path>
              </a:pathLst>
            </a:custGeom>
            <a:solidFill>
              <a:srgbClr val="5D74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3" name="Google Shape;6093;p13"/>
            <p:cNvSpPr/>
            <p:nvPr/>
          </p:nvSpPr>
          <p:spPr>
            <a:xfrm>
              <a:off x="4656600" y="629575"/>
              <a:ext cx="19625" cy="19625"/>
            </a:xfrm>
            <a:custGeom>
              <a:avLst/>
              <a:gdLst/>
              <a:ahLst/>
              <a:cxnLst/>
              <a:rect l="l" t="t" r="r" b="b"/>
              <a:pathLst>
                <a:path w="785" h="785" extrusionOk="0">
                  <a:moveTo>
                    <a:pt x="0" y="1"/>
                  </a:moveTo>
                  <a:lnTo>
                    <a:pt x="0" y="784"/>
                  </a:lnTo>
                  <a:lnTo>
                    <a:pt x="784" y="784"/>
                  </a:lnTo>
                  <a:lnTo>
                    <a:pt x="784" y="1"/>
                  </a:lnTo>
                  <a:close/>
                </a:path>
              </a:pathLst>
            </a:custGeom>
            <a:solidFill>
              <a:srgbClr val="5D74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4" name="Google Shape;6094;p13"/>
            <p:cNvSpPr/>
            <p:nvPr/>
          </p:nvSpPr>
          <p:spPr>
            <a:xfrm>
              <a:off x="4676200" y="629575"/>
              <a:ext cx="19600" cy="19625"/>
            </a:xfrm>
            <a:custGeom>
              <a:avLst/>
              <a:gdLst/>
              <a:ahLst/>
              <a:cxnLst/>
              <a:rect l="l" t="t" r="r" b="b"/>
              <a:pathLst>
                <a:path w="784" h="785" extrusionOk="0">
                  <a:moveTo>
                    <a:pt x="0" y="1"/>
                  </a:moveTo>
                  <a:lnTo>
                    <a:pt x="0" y="784"/>
                  </a:lnTo>
                  <a:lnTo>
                    <a:pt x="784" y="784"/>
                  </a:lnTo>
                  <a:lnTo>
                    <a:pt x="784" y="1"/>
                  </a:lnTo>
                  <a:close/>
                </a:path>
              </a:pathLst>
            </a:custGeom>
            <a:solidFill>
              <a:srgbClr val="4F68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5" name="Google Shape;6095;p13"/>
            <p:cNvSpPr/>
            <p:nvPr/>
          </p:nvSpPr>
          <p:spPr>
            <a:xfrm>
              <a:off x="4695775" y="629575"/>
              <a:ext cx="19625" cy="19625"/>
            </a:xfrm>
            <a:custGeom>
              <a:avLst/>
              <a:gdLst/>
              <a:ahLst/>
              <a:cxnLst/>
              <a:rect l="l" t="t" r="r" b="b"/>
              <a:pathLst>
                <a:path w="785" h="785" extrusionOk="0">
                  <a:moveTo>
                    <a:pt x="1" y="1"/>
                  </a:moveTo>
                  <a:lnTo>
                    <a:pt x="1" y="784"/>
                  </a:lnTo>
                  <a:lnTo>
                    <a:pt x="785" y="784"/>
                  </a:lnTo>
                  <a:lnTo>
                    <a:pt x="78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6" name="Google Shape;6096;p13"/>
            <p:cNvSpPr/>
            <p:nvPr/>
          </p:nvSpPr>
          <p:spPr>
            <a:xfrm>
              <a:off x="4715375" y="629575"/>
              <a:ext cx="19625" cy="19625"/>
            </a:xfrm>
            <a:custGeom>
              <a:avLst/>
              <a:gdLst/>
              <a:ahLst/>
              <a:cxnLst/>
              <a:rect l="l" t="t" r="r" b="b"/>
              <a:pathLst>
                <a:path w="785" h="785" extrusionOk="0">
                  <a:moveTo>
                    <a:pt x="1" y="1"/>
                  </a:moveTo>
                  <a:lnTo>
                    <a:pt x="1" y="784"/>
                  </a:lnTo>
                  <a:lnTo>
                    <a:pt x="784" y="784"/>
                  </a:lnTo>
                  <a:lnTo>
                    <a:pt x="78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7" name="Google Shape;6097;p13"/>
            <p:cNvSpPr/>
            <p:nvPr/>
          </p:nvSpPr>
          <p:spPr>
            <a:xfrm>
              <a:off x="4559025" y="649175"/>
              <a:ext cx="19625" cy="19625"/>
            </a:xfrm>
            <a:custGeom>
              <a:avLst/>
              <a:gdLst/>
              <a:ahLst/>
              <a:cxnLst/>
              <a:rect l="l" t="t" r="r" b="b"/>
              <a:pathLst>
                <a:path w="785" h="785" extrusionOk="0">
                  <a:moveTo>
                    <a:pt x="0" y="0"/>
                  </a:moveTo>
                  <a:lnTo>
                    <a:pt x="0" y="784"/>
                  </a:lnTo>
                  <a:lnTo>
                    <a:pt x="784" y="784"/>
                  </a:lnTo>
                  <a:lnTo>
                    <a:pt x="784" y="0"/>
                  </a:lnTo>
                  <a:close/>
                </a:path>
              </a:pathLst>
            </a:custGeom>
            <a:solidFill>
              <a:srgbClr val="4F68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8" name="Google Shape;6098;p13"/>
            <p:cNvSpPr/>
            <p:nvPr/>
          </p:nvSpPr>
          <p:spPr>
            <a:xfrm>
              <a:off x="4578625" y="649175"/>
              <a:ext cx="19600" cy="19625"/>
            </a:xfrm>
            <a:custGeom>
              <a:avLst/>
              <a:gdLst/>
              <a:ahLst/>
              <a:cxnLst/>
              <a:rect l="l" t="t" r="r" b="b"/>
              <a:pathLst>
                <a:path w="784" h="785" extrusionOk="0">
                  <a:moveTo>
                    <a:pt x="0" y="0"/>
                  </a:moveTo>
                  <a:lnTo>
                    <a:pt x="0" y="784"/>
                  </a:lnTo>
                  <a:lnTo>
                    <a:pt x="784" y="784"/>
                  </a:lnTo>
                  <a:lnTo>
                    <a:pt x="784" y="0"/>
                  </a:lnTo>
                  <a:close/>
                </a:path>
              </a:pathLst>
            </a:custGeom>
            <a:solidFill>
              <a:srgbClr val="5D74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9" name="Google Shape;6099;p13"/>
            <p:cNvSpPr/>
            <p:nvPr/>
          </p:nvSpPr>
          <p:spPr>
            <a:xfrm>
              <a:off x="4598200" y="649175"/>
              <a:ext cx="19225" cy="19625"/>
            </a:xfrm>
            <a:custGeom>
              <a:avLst/>
              <a:gdLst/>
              <a:ahLst/>
              <a:cxnLst/>
              <a:rect l="l" t="t" r="r" b="b"/>
              <a:pathLst>
                <a:path w="769" h="785" extrusionOk="0">
                  <a:moveTo>
                    <a:pt x="1" y="0"/>
                  </a:moveTo>
                  <a:lnTo>
                    <a:pt x="1" y="784"/>
                  </a:lnTo>
                  <a:lnTo>
                    <a:pt x="769" y="784"/>
                  </a:lnTo>
                  <a:lnTo>
                    <a:pt x="769" y="0"/>
                  </a:lnTo>
                  <a:close/>
                </a:path>
              </a:pathLst>
            </a:custGeom>
            <a:solidFill>
              <a:srgbClr val="5D74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0" name="Google Shape;6100;p13"/>
            <p:cNvSpPr/>
            <p:nvPr/>
          </p:nvSpPr>
          <p:spPr>
            <a:xfrm>
              <a:off x="4617400" y="649175"/>
              <a:ext cx="19625" cy="19625"/>
            </a:xfrm>
            <a:custGeom>
              <a:avLst/>
              <a:gdLst/>
              <a:ahLst/>
              <a:cxnLst/>
              <a:rect l="l" t="t" r="r" b="b"/>
              <a:pathLst>
                <a:path w="785" h="785" extrusionOk="0">
                  <a:moveTo>
                    <a:pt x="1" y="0"/>
                  </a:moveTo>
                  <a:lnTo>
                    <a:pt x="1" y="784"/>
                  </a:lnTo>
                  <a:lnTo>
                    <a:pt x="785" y="784"/>
                  </a:lnTo>
                  <a:lnTo>
                    <a:pt x="785" y="0"/>
                  </a:lnTo>
                  <a:close/>
                </a:path>
              </a:pathLst>
            </a:custGeom>
            <a:solidFill>
              <a:srgbClr val="5D74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1" name="Google Shape;6101;p13"/>
            <p:cNvSpPr/>
            <p:nvPr/>
          </p:nvSpPr>
          <p:spPr>
            <a:xfrm>
              <a:off x="4637000" y="649175"/>
              <a:ext cx="19625" cy="19625"/>
            </a:xfrm>
            <a:custGeom>
              <a:avLst/>
              <a:gdLst/>
              <a:ahLst/>
              <a:cxnLst/>
              <a:rect l="l" t="t" r="r" b="b"/>
              <a:pathLst>
                <a:path w="785" h="785" extrusionOk="0">
                  <a:moveTo>
                    <a:pt x="1" y="0"/>
                  </a:moveTo>
                  <a:lnTo>
                    <a:pt x="1" y="784"/>
                  </a:lnTo>
                  <a:lnTo>
                    <a:pt x="784" y="784"/>
                  </a:lnTo>
                  <a:lnTo>
                    <a:pt x="784" y="0"/>
                  </a:lnTo>
                  <a:close/>
                </a:path>
              </a:pathLst>
            </a:custGeom>
            <a:solidFill>
              <a:srgbClr val="5D74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2" name="Google Shape;6102;p13"/>
            <p:cNvSpPr/>
            <p:nvPr/>
          </p:nvSpPr>
          <p:spPr>
            <a:xfrm>
              <a:off x="4656600" y="649175"/>
              <a:ext cx="19625" cy="19625"/>
            </a:xfrm>
            <a:custGeom>
              <a:avLst/>
              <a:gdLst/>
              <a:ahLst/>
              <a:cxnLst/>
              <a:rect l="l" t="t" r="r" b="b"/>
              <a:pathLst>
                <a:path w="785" h="785" extrusionOk="0">
                  <a:moveTo>
                    <a:pt x="0" y="0"/>
                  </a:moveTo>
                  <a:lnTo>
                    <a:pt x="0" y="784"/>
                  </a:lnTo>
                  <a:lnTo>
                    <a:pt x="784" y="784"/>
                  </a:lnTo>
                  <a:lnTo>
                    <a:pt x="784" y="0"/>
                  </a:lnTo>
                  <a:close/>
                </a:path>
              </a:pathLst>
            </a:custGeom>
            <a:solidFill>
              <a:srgbClr val="5D74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3" name="Google Shape;6103;p13"/>
            <p:cNvSpPr/>
            <p:nvPr/>
          </p:nvSpPr>
          <p:spPr>
            <a:xfrm>
              <a:off x="4676200" y="649175"/>
              <a:ext cx="19600" cy="19625"/>
            </a:xfrm>
            <a:custGeom>
              <a:avLst/>
              <a:gdLst/>
              <a:ahLst/>
              <a:cxnLst/>
              <a:rect l="l" t="t" r="r" b="b"/>
              <a:pathLst>
                <a:path w="784" h="785" extrusionOk="0">
                  <a:moveTo>
                    <a:pt x="0" y="0"/>
                  </a:moveTo>
                  <a:lnTo>
                    <a:pt x="0" y="784"/>
                  </a:lnTo>
                  <a:lnTo>
                    <a:pt x="784" y="784"/>
                  </a:lnTo>
                  <a:lnTo>
                    <a:pt x="784" y="0"/>
                  </a:lnTo>
                  <a:close/>
                </a:path>
              </a:pathLst>
            </a:custGeom>
            <a:solidFill>
              <a:srgbClr val="4F68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4" name="Google Shape;6104;p13"/>
            <p:cNvSpPr/>
            <p:nvPr/>
          </p:nvSpPr>
          <p:spPr>
            <a:xfrm>
              <a:off x="4695775" y="649175"/>
              <a:ext cx="19625" cy="19625"/>
            </a:xfrm>
            <a:custGeom>
              <a:avLst/>
              <a:gdLst/>
              <a:ahLst/>
              <a:cxnLst/>
              <a:rect l="l" t="t" r="r" b="b"/>
              <a:pathLst>
                <a:path w="785" h="785" extrusionOk="0">
                  <a:moveTo>
                    <a:pt x="1" y="0"/>
                  </a:moveTo>
                  <a:lnTo>
                    <a:pt x="1" y="784"/>
                  </a:lnTo>
                  <a:lnTo>
                    <a:pt x="785" y="784"/>
                  </a:lnTo>
                  <a:lnTo>
                    <a:pt x="785" y="0"/>
                  </a:lnTo>
                  <a:close/>
                </a:path>
              </a:pathLst>
            </a:custGeom>
            <a:solidFill>
              <a:srgbClr val="4F68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5" name="Google Shape;6105;p13"/>
            <p:cNvSpPr/>
            <p:nvPr/>
          </p:nvSpPr>
          <p:spPr>
            <a:xfrm>
              <a:off x="4715375" y="649175"/>
              <a:ext cx="19625" cy="19625"/>
            </a:xfrm>
            <a:custGeom>
              <a:avLst/>
              <a:gdLst/>
              <a:ahLst/>
              <a:cxnLst/>
              <a:rect l="l" t="t" r="r" b="b"/>
              <a:pathLst>
                <a:path w="785" h="785" extrusionOk="0">
                  <a:moveTo>
                    <a:pt x="1" y="0"/>
                  </a:moveTo>
                  <a:lnTo>
                    <a:pt x="1" y="784"/>
                  </a:lnTo>
                  <a:lnTo>
                    <a:pt x="784" y="784"/>
                  </a:lnTo>
                  <a:lnTo>
                    <a:pt x="78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6" name="Google Shape;6106;p13"/>
            <p:cNvSpPr/>
            <p:nvPr/>
          </p:nvSpPr>
          <p:spPr>
            <a:xfrm>
              <a:off x="4559025" y="668775"/>
              <a:ext cx="19625" cy="19600"/>
            </a:xfrm>
            <a:custGeom>
              <a:avLst/>
              <a:gdLst/>
              <a:ahLst/>
              <a:cxnLst/>
              <a:rect l="l" t="t" r="r" b="b"/>
              <a:pathLst>
                <a:path w="785" h="784" extrusionOk="0">
                  <a:moveTo>
                    <a:pt x="0" y="0"/>
                  </a:moveTo>
                  <a:lnTo>
                    <a:pt x="0" y="784"/>
                  </a:lnTo>
                  <a:lnTo>
                    <a:pt x="784" y="784"/>
                  </a:lnTo>
                  <a:lnTo>
                    <a:pt x="78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7" name="Google Shape;6107;p13"/>
            <p:cNvSpPr/>
            <p:nvPr/>
          </p:nvSpPr>
          <p:spPr>
            <a:xfrm>
              <a:off x="4578625" y="668775"/>
              <a:ext cx="19600" cy="19600"/>
            </a:xfrm>
            <a:custGeom>
              <a:avLst/>
              <a:gdLst/>
              <a:ahLst/>
              <a:cxnLst/>
              <a:rect l="l" t="t" r="r" b="b"/>
              <a:pathLst>
                <a:path w="784" h="784" extrusionOk="0">
                  <a:moveTo>
                    <a:pt x="0" y="0"/>
                  </a:moveTo>
                  <a:lnTo>
                    <a:pt x="0" y="784"/>
                  </a:lnTo>
                  <a:lnTo>
                    <a:pt x="784" y="784"/>
                  </a:lnTo>
                  <a:lnTo>
                    <a:pt x="784" y="0"/>
                  </a:lnTo>
                  <a:close/>
                </a:path>
              </a:pathLst>
            </a:custGeom>
            <a:solidFill>
              <a:srgbClr val="4F68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8" name="Google Shape;6108;p13"/>
            <p:cNvSpPr/>
            <p:nvPr/>
          </p:nvSpPr>
          <p:spPr>
            <a:xfrm>
              <a:off x="4598200" y="668775"/>
              <a:ext cx="19225" cy="19600"/>
            </a:xfrm>
            <a:custGeom>
              <a:avLst/>
              <a:gdLst/>
              <a:ahLst/>
              <a:cxnLst/>
              <a:rect l="l" t="t" r="r" b="b"/>
              <a:pathLst>
                <a:path w="769" h="784" extrusionOk="0">
                  <a:moveTo>
                    <a:pt x="1" y="0"/>
                  </a:moveTo>
                  <a:lnTo>
                    <a:pt x="1" y="784"/>
                  </a:lnTo>
                  <a:lnTo>
                    <a:pt x="769" y="784"/>
                  </a:lnTo>
                  <a:lnTo>
                    <a:pt x="76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9" name="Google Shape;6109;p13"/>
            <p:cNvSpPr/>
            <p:nvPr/>
          </p:nvSpPr>
          <p:spPr>
            <a:xfrm>
              <a:off x="4617400" y="668775"/>
              <a:ext cx="19625" cy="19600"/>
            </a:xfrm>
            <a:custGeom>
              <a:avLst/>
              <a:gdLst/>
              <a:ahLst/>
              <a:cxnLst/>
              <a:rect l="l" t="t" r="r" b="b"/>
              <a:pathLst>
                <a:path w="785" h="784" extrusionOk="0">
                  <a:moveTo>
                    <a:pt x="1" y="0"/>
                  </a:moveTo>
                  <a:lnTo>
                    <a:pt x="1" y="784"/>
                  </a:lnTo>
                  <a:lnTo>
                    <a:pt x="785" y="784"/>
                  </a:lnTo>
                  <a:lnTo>
                    <a:pt x="785" y="0"/>
                  </a:lnTo>
                  <a:close/>
                </a:path>
              </a:pathLst>
            </a:custGeom>
            <a:solidFill>
              <a:srgbClr val="5D74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0" name="Google Shape;6110;p13"/>
            <p:cNvSpPr/>
            <p:nvPr/>
          </p:nvSpPr>
          <p:spPr>
            <a:xfrm>
              <a:off x="4637000" y="668775"/>
              <a:ext cx="19625" cy="19600"/>
            </a:xfrm>
            <a:custGeom>
              <a:avLst/>
              <a:gdLst/>
              <a:ahLst/>
              <a:cxnLst/>
              <a:rect l="l" t="t" r="r" b="b"/>
              <a:pathLst>
                <a:path w="785" h="784" extrusionOk="0">
                  <a:moveTo>
                    <a:pt x="1" y="0"/>
                  </a:moveTo>
                  <a:lnTo>
                    <a:pt x="1" y="784"/>
                  </a:lnTo>
                  <a:lnTo>
                    <a:pt x="784" y="784"/>
                  </a:lnTo>
                  <a:lnTo>
                    <a:pt x="784" y="0"/>
                  </a:lnTo>
                  <a:close/>
                </a:path>
              </a:pathLst>
            </a:custGeom>
            <a:solidFill>
              <a:srgbClr val="5D74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1" name="Google Shape;6111;p13"/>
            <p:cNvSpPr/>
            <p:nvPr/>
          </p:nvSpPr>
          <p:spPr>
            <a:xfrm>
              <a:off x="4656600" y="668775"/>
              <a:ext cx="19625" cy="19600"/>
            </a:xfrm>
            <a:custGeom>
              <a:avLst/>
              <a:gdLst/>
              <a:ahLst/>
              <a:cxnLst/>
              <a:rect l="l" t="t" r="r" b="b"/>
              <a:pathLst>
                <a:path w="785" h="784" extrusionOk="0">
                  <a:moveTo>
                    <a:pt x="0" y="0"/>
                  </a:moveTo>
                  <a:lnTo>
                    <a:pt x="0" y="784"/>
                  </a:lnTo>
                  <a:lnTo>
                    <a:pt x="784" y="784"/>
                  </a:lnTo>
                  <a:lnTo>
                    <a:pt x="784" y="0"/>
                  </a:lnTo>
                  <a:close/>
                </a:path>
              </a:pathLst>
            </a:custGeom>
            <a:solidFill>
              <a:srgbClr val="4F68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2" name="Google Shape;6112;p13"/>
            <p:cNvSpPr/>
            <p:nvPr/>
          </p:nvSpPr>
          <p:spPr>
            <a:xfrm>
              <a:off x="4676200" y="668775"/>
              <a:ext cx="19600" cy="19600"/>
            </a:xfrm>
            <a:custGeom>
              <a:avLst/>
              <a:gdLst/>
              <a:ahLst/>
              <a:cxnLst/>
              <a:rect l="l" t="t" r="r" b="b"/>
              <a:pathLst>
                <a:path w="784" h="784" extrusionOk="0">
                  <a:moveTo>
                    <a:pt x="0" y="0"/>
                  </a:moveTo>
                  <a:lnTo>
                    <a:pt x="0" y="784"/>
                  </a:lnTo>
                  <a:lnTo>
                    <a:pt x="784" y="784"/>
                  </a:lnTo>
                  <a:lnTo>
                    <a:pt x="784" y="0"/>
                  </a:lnTo>
                  <a:close/>
                </a:path>
              </a:pathLst>
            </a:custGeom>
            <a:solidFill>
              <a:srgbClr val="4F68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3" name="Google Shape;6113;p13"/>
            <p:cNvSpPr/>
            <p:nvPr/>
          </p:nvSpPr>
          <p:spPr>
            <a:xfrm>
              <a:off x="4695775" y="668775"/>
              <a:ext cx="19625" cy="19600"/>
            </a:xfrm>
            <a:custGeom>
              <a:avLst/>
              <a:gdLst/>
              <a:ahLst/>
              <a:cxnLst/>
              <a:rect l="l" t="t" r="r" b="b"/>
              <a:pathLst>
                <a:path w="785" h="784" extrusionOk="0">
                  <a:moveTo>
                    <a:pt x="1" y="0"/>
                  </a:moveTo>
                  <a:lnTo>
                    <a:pt x="1" y="784"/>
                  </a:lnTo>
                  <a:lnTo>
                    <a:pt x="785" y="784"/>
                  </a:lnTo>
                  <a:lnTo>
                    <a:pt x="78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4" name="Google Shape;6114;p13"/>
            <p:cNvSpPr/>
            <p:nvPr/>
          </p:nvSpPr>
          <p:spPr>
            <a:xfrm>
              <a:off x="4715375" y="668775"/>
              <a:ext cx="19625" cy="19600"/>
            </a:xfrm>
            <a:custGeom>
              <a:avLst/>
              <a:gdLst/>
              <a:ahLst/>
              <a:cxnLst/>
              <a:rect l="l" t="t" r="r" b="b"/>
              <a:pathLst>
                <a:path w="785" h="784" extrusionOk="0">
                  <a:moveTo>
                    <a:pt x="1" y="0"/>
                  </a:moveTo>
                  <a:lnTo>
                    <a:pt x="1" y="784"/>
                  </a:lnTo>
                  <a:lnTo>
                    <a:pt x="784" y="784"/>
                  </a:lnTo>
                  <a:lnTo>
                    <a:pt x="78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5" name="Google Shape;6115;p13"/>
            <p:cNvSpPr/>
            <p:nvPr/>
          </p:nvSpPr>
          <p:spPr>
            <a:xfrm>
              <a:off x="4578625" y="688350"/>
              <a:ext cx="19600" cy="19625"/>
            </a:xfrm>
            <a:custGeom>
              <a:avLst/>
              <a:gdLst/>
              <a:ahLst/>
              <a:cxnLst/>
              <a:rect l="l" t="t" r="r" b="b"/>
              <a:pathLst>
                <a:path w="784" h="785" extrusionOk="0">
                  <a:moveTo>
                    <a:pt x="0" y="1"/>
                  </a:moveTo>
                  <a:lnTo>
                    <a:pt x="0" y="785"/>
                  </a:lnTo>
                  <a:lnTo>
                    <a:pt x="784" y="785"/>
                  </a:lnTo>
                  <a:lnTo>
                    <a:pt x="784" y="1"/>
                  </a:lnTo>
                  <a:close/>
                </a:path>
              </a:pathLst>
            </a:custGeom>
            <a:solidFill>
              <a:srgbClr val="4F68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6" name="Google Shape;6116;p13"/>
            <p:cNvSpPr/>
            <p:nvPr/>
          </p:nvSpPr>
          <p:spPr>
            <a:xfrm>
              <a:off x="4598200" y="688350"/>
              <a:ext cx="19225" cy="19625"/>
            </a:xfrm>
            <a:custGeom>
              <a:avLst/>
              <a:gdLst/>
              <a:ahLst/>
              <a:cxnLst/>
              <a:rect l="l" t="t" r="r" b="b"/>
              <a:pathLst>
                <a:path w="769" h="785" extrusionOk="0">
                  <a:moveTo>
                    <a:pt x="1" y="1"/>
                  </a:moveTo>
                  <a:lnTo>
                    <a:pt x="1" y="785"/>
                  </a:lnTo>
                  <a:lnTo>
                    <a:pt x="769" y="785"/>
                  </a:lnTo>
                  <a:lnTo>
                    <a:pt x="769" y="1"/>
                  </a:lnTo>
                  <a:close/>
                </a:path>
              </a:pathLst>
            </a:custGeom>
            <a:solidFill>
              <a:srgbClr val="5D74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7" name="Google Shape;6117;p13"/>
            <p:cNvSpPr/>
            <p:nvPr/>
          </p:nvSpPr>
          <p:spPr>
            <a:xfrm>
              <a:off x="4617400" y="688350"/>
              <a:ext cx="19625" cy="19625"/>
            </a:xfrm>
            <a:custGeom>
              <a:avLst/>
              <a:gdLst/>
              <a:ahLst/>
              <a:cxnLst/>
              <a:rect l="l" t="t" r="r" b="b"/>
              <a:pathLst>
                <a:path w="785" h="785" extrusionOk="0">
                  <a:moveTo>
                    <a:pt x="1" y="1"/>
                  </a:moveTo>
                  <a:lnTo>
                    <a:pt x="1" y="785"/>
                  </a:lnTo>
                  <a:lnTo>
                    <a:pt x="785" y="785"/>
                  </a:lnTo>
                  <a:lnTo>
                    <a:pt x="785" y="1"/>
                  </a:lnTo>
                  <a:close/>
                </a:path>
              </a:pathLst>
            </a:custGeom>
            <a:solidFill>
              <a:srgbClr val="5D74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8" name="Google Shape;6118;p13"/>
            <p:cNvSpPr/>
            <p:nvPr/>
          </p:nvSpPr>
          <p:spPr>
            <a:xfrm>
              <a:off x="4637000" y="688350"/>
              <a:ext cx="19625" cy="19625"/>
            </a:xfrm>
            <a:custGeom>
              <a:avLst/>
              <a:gdLst/>
              <a:ahLst/>
              <a:cxnLst/>
              <a:rect l="l" t="t" r="r" b="b"/>
              <a:pathLst>
                <a:path w="785" h="785" extrusionOk="0">
                  <a:moveTo>
                    <a:pt x="1" y="1"/>
                  </a:moveTo>
                  <a:lnTo>
                    <a:pt x="1" y="785"/>
                  </a:lnTo>
                  <a:lnTo>
                    <a:pt x="784" y="785"/>
                  </a:lnTo>
                  <a:lnTo>
                    <a:pt x="784" y="1"/>
                  </a:lnTo>
                  <a:close/>
                </a:path>
              </a:pathLst>
            </a:custGeom>
            <a:solidFill>
              <a:srgbClr val="4F68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9" name="Google Shape;6119;p13"/>
            <p:cNvSpPr/>
            <p:nvPr/>
          </p:nvSpPr>
          <p:spPr>
            <a:xfrm>
              <a:off x="4656600" y="688350"/>
              <a:ext cx="19625" cy="19625"/>
            </a:xfrm>
            <a:custGeom>
              <a:avLst/>
              <a:gdLst/>
              <a:ahLst/>
              <a:cxnLst/>
              <a:rect l="l" t="t" r="r" b="b"/>
              <a:pathLst>
                <a:path w="785" h="785" extrusionOk="0">
                  <a:moveTo>
                    <a:pt x="0" y="1"/>
                  </a:moveTo>
                  <a:lnTo>
                    <a:pt x="0" y="785"/>
                  </a:lnTo>
                  <a:lnTo>
                    <a:pt x="784" y="785"/>
                  </a:lnTo>
                  <a:lnTo>
                    <a:pt x="78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0" name="Google Shape;6120;p13"/>
            <p:cNvSpPr/>
            <p:nvPr/>
          </p:nvSpPr>
          <p:spPr>
            <a:xfrm>
              <a:off x="4676200" y="688350"/>
              <a:ext cx="19600" cy="19625"/>
            </a:xfrm>
            <a:custGeom>
              <a:avLst/>
              <a:gdLst/>
              <a:ahLst/>
              <a:cxnLst/>
              <a:rect l="l" t="t" r="r" b="b"/>
              <a:pathLst>
                <a:path w="784" h="785" extrusionOk="0">
                  <a:moveTo>
                    <a:pt x="0" y="1"/>
                  </a:moveTo>
                  <a:lnTo>
                    <a:pt x="0" y="785"/>
                  </a:lnTo>
                  <a:lnTo>
                    <a:pt x="784" y="785"/>
                  </a:lnTo>
                  <a:lnTo>
                    <a:pt x="78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1" name="Google Shape;6121;p13"/>
            <p:cNvSpPr/>
            <p:nvPr/>
          </p:nvSpPr>
          <p:spPr>
            <a:xfrm>
              <a:off x="4695775" y="688350"/>
              <a:ext cx="19625" cy="19625"/>
            </a:xfrm>
            <a:custGeom>
              <a:avLst/>
              <a:gdLst/>
              <a:ahLst/>
              <a:cxnLst/>
              <a:rect l="l" t="t" r="r" b="b"/>
              <a:pathLst>
                <a:path w="785" h="785" extrusionOk="0">
                  <a:moveTo>
                    <a:pt x="1" y="1"/>
                  </a:moveTo>
                  <a:lnTo>
                    <a:pt x="1" y="785"/>
                  </a:lnTo>
                  <a:lnTo>
                    <a:pt x="785" y="785"/>
                  </a:lnTo>
                  <a:lnTo>
                    <a:pt x="78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2" name="Google Shape;6122;p13"/>
            <p:cNvSpPr/>
            <p:nvPr/>
          </p:nvSpPr>
          <p:spPr>
            <a:xfrm>
              <a:off x="4598200" y="707950"/>
              <a:ext cx="19225" cy="19625"/>
            </a:xfrm>
            <a:custGeom>
              <a:avLst/>
              <a:gdLst/>
              <a:ahLst/>
              <a:cxnLst/>
              <a:rect l="l" t="t" r="r" b="b"/>
              <a:pathLst>
                <a:path w="769" h="785" extrusionOk="0">
                  <a:moveTo>
                    <a:pt x="1" y="1"/>
                  </a:moveTo>
                  <a:lnTo>
                    <a:pt x="1" y="784"/>
                  </a:lnTo>
                  <a:lnTo>
                    <a:pt x="769" y="784"/>
                  </a:lnTo>
                  <a:lnTo>
                    <a:pt x="769" y="1"/>
                  </a:lnTo>
                  <a:close/>
                </a:path>
              </a:pathLst>
            </a:custGeom>
            <a:solidFill>
              <a:srgbClr val="4F68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3" name="Google Shape;6123;p13"/>
            <p:cNvSpPr/>
            <p:nvPr/>
          </p:nvSpPr>
          <p:spPr>
            <a:xfrm>
              <a:off x="4617400" y="707950"/>
              <a:ext cx="19625" cy="19625"/>
            </a:xfrm>
            <a:custGeom>
              <a:avLst/>
              <a:gdLst/>
              <a:ahLst/>
              <a:cxnLst/>
              <a:rect l="l" t="t" r="r" b="b"/>
              <a:pathLst>
                <a:path w="785" h="785" extrusionOk="0">
                  <a:moveTo>
                    <a:pt x="1" y="1"/>
                  </a:moveTo>
                  <a:lnTo>
                    <a:pt x="1" y="784"/>
                  </a:lnTo>
                  <a:lnTo>
                    <a:pt x="785" y="784"/>
                  </a:lnTo>
                  <a:lnTo>
                    <a:pt x="785" y="1"/>
                  </a:lnTo>
                  <a:close/>
                </a:path>
              </a:pathLst>
            </a:custGeom>
            <a:solidFill>
              <a:srgbClr val="4F68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4" name="Google Shape;6124;p13"/>
            <p:cNvSpPr/>
            <p:nvPr/>
          </p:nvSpPr>
          <p:spPr>
            <a:xfrm>
              <a:off x="4637000" y="707950"/>
              <a:ext cx="19625" cy="19625"/>
            </a:xfrm>
            <a:custGeom>
              <a:avLst/>
              <a:gdLst/>
              <a:ahLst/>
              <a:cxnLst/>
              <a:rect l="l" t="t" r="r" b="b"/>
              <a:pathLst>
                <a:path w="785" h="785" extrusionOk="0">
                  <a:moveTo>
                    <a:pt x="1" y="1"/>
                  </a:moveTo>
                  <a:lnTo>
                    <a:pt x="1" y="784"/>
                  </a:lnTo>
                  <a:lnTo>
                    <a:pt x="784" y="784"/>
                  </a:lnTo>
                  <a:lnTo>
                    <a:pt x="78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5" name="Google Shape;6125;p13"/>
            <p:cNvSpPr/>
            <p:nvPr/>
          </p:nvSpPr>
          <p:spPr>
            <a:xfrm>
              <a:off x="4656600" y="707950"/>
              <a:ext cx="19625" cy="19625"/>
            </a:xfrm>
            <a:custGeom>
              <a:avLst/>
              <a:gdLst/>
              <a:ahLst/>
              <a:cxnLst/>
              <a:rect l="l" t="t" r="r" b="b"/>
              <a:pathLst>
                <a:path w="785" h="785" extrusionOk="0">
                  <a:moveTo>
                    <a:pt x="0" y="1"/>
                  </a:moveTo>
                  <a:lnTo>
                    <a:pt x="0" y="784"/>
                  </a:lnTo>
                  <a:lnTo>
                    <a:pt x="784" y="784"/>
                  </a:lnTo>
                  <a:lnTo>
                    <a:pt x="78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6" name="Google Shape;6126;p13"/>
            <p:cNvSpPr/>
            <p:nvPr/>
          </p:nvSpPr>
          <p:spPr>
            <a:xfrm>
              <a:off x="4676200" y="707950"/>
              <a:ext cx="19600" cy="19625"/>
            </a:xfrm>
            <a:custGeom>
              <a:avLst/>
              <a:gdLst/>
              <a:ahLst/>
              <a:cxnLst/>
              <a:rect l="l" t="t" r="r" b="b"/>
              <a:pathLst>
                <a:path w="784" h="785" extrusionOk="0">
                  <a:moveTo>
                    <a:pt x="0" y="1"/>
                  </a:moveTo>
                  <a:lnTo>
                    <a:pt x="0" y="784"/>
                  </a:lnTo>
                  <a:lnTo>
                    <a:pt x="784" y="784"/>
                  </a:lnTo>
                  <a:lnTo>
                    <a:pt x="78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7" name="Google Shape;6127;p13"/>
            <p:cNvSpPr/>
            <p:nvPr/>
          </p:nvSpPr>
          <p:spPr>
            <a:xfrm>
              <a:off x="4617400" y="727550"/>
              <a:ext cx="19625" cy="19600"/>
            </a:xfrm>
            <a:custGeom>
              <a:avLst/>
              <a:gdLst/>
              <a:ahLst/>
              <a:cxnLst/>
              <a:rect l="l" t="t" r="r" b="b"/>
              <a:pathLst>
                <a:path w="785" h="784" extrusionOk="0">
                  <a:moveTo>
                    <a:pt x="1" y="0"/>
                  </a:moveTo>
                  <a:lnTo>
                    <a:pt x="1" y="784"/>
                  </a:lnTo>
                  <a:lnTo>
                    <a:pt x="785" y="784"/>
                  </a:lnTo>
                  <a:lnTo>
                    <a:pt x="78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8" name="Google Shape;6128;p13"/>
            <p:cNvSpPr/>
            <p:nvPr/>
          </p:nvSpPr>
          <p:spPr>
            <a:xfrm>
              <a:off x="4637000" y="727550"/>
              <a:ext cx="19625" cy="19600"/>
            </a:xfrm>
            <a:custGeom>
              <a:avLst/>
              <a:gdLst/>
              <a:ahLst/>
              <a:cxnLst/>
              <a:rect l="l" t="t" r="r" b="b"/>
              <a:pathLst>
                <a:path w="785" h="784" extrusionOk="0">
                  <a:moveTo>
                    <a:pt x="1" y="0"/>
                  </a:moveTo>
                  <a:lnTo>
                    <a:pt x="1" y="784"/>
                  </a:lnTo>
                  <a:lnTo>
                    <a:pt x="784" y="784"/>
                  </a:lnTo>
                  <a:lnTo>
                    <a:pt x="78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9" name="Google Shape;6129;p13"/>
            <p:cNvSpPr/>
            <p:nvPr/>
          </p:nvSpPr>
          <p:spPr>
            <a:xfrm>
              <a:off x="4656600" y="727550"/>
              <a:ext cx="19625" cy="19600"/>
            </a:xfrm>
            <a:custGeom>
              <a:avLst/>
              <a:gdLst/>
              <a:ahLst/>
              <a:cxnLst/>
              <a:rect l="l" t="t" r="r" b="b"/>
              <a:pathLst>
                <a:path w="785" h="784" extrusionOk="0">
                  <a:moveTo>
                    <a:pt x="0" y="0"/>
                  </a:moveTo>
                  <a:lnTo>
                    <a:pt x="0" y="784"/>
                  </a:lnTo>
                  <a:lnTo>
                    <a:pt x="784" y="784"/>
                  </a:lnTo>
                  <a:lnTo>
                    <a:pt x="78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30" name="Google Shape;6130;p13"/>
          <p:cNvGrpSpPr/>
          <p:nvPr/>
        </p:nvGrpSpPr>
        <p:grpSpPr>
          <a:xfrm>
            <a:off x="1148228" y="4237329"/>
            <a:ext cx="275098" cy="366258"/>
            <a:chOff x="2664400" y="2169200"/>
            <a:chExt cx="78000" cy="103850"/>
          </a:xfrm>
        </p:grpSpPr>
        <p:sp>
          <p:nvSpPr>
            <p:cNvPr id="6131" name="Google Shape;6131;p13"/>
            <p:cNvSpPr/>
            <p:nvPr/>
          </p:nvSpPr>
          <p:spPr>
            <a:xfrm>
              <a:off x="2690250" y="2169200"/>
              <a:ext cx="26275" cy="25875"/>
            </a:xfrm>
            <a:custGeom>
              <a:avLst/>
              <a:gdLst/>
              <a:ahLst/>
              <a:cxnLst/>
              <a:rect l="l" t="t" r="r" b="b"/>
              <a:pathLst>
                <a:path w="1051" h="1035" extrusionOk="0">
                  <a:moveTo>
                    <a:pt x="1" y="0"/>
                  </a:moveTo>
                  <a:lnTo>
                    <a:pt x="1" y="1035"/>
                  </a:lnTo>
                  <a:lnTo>
                    <a:pt x="1051" y="1035"/>
                  </a:lnTo>
                  <a:lnTo>
                    <a:pt x="1051" y="0"/>
                  </a:lnTo>
                  <a:close/>
                </a:path>
              </a:pathLst>
            </a:custGeom>
            <a:solidFill>
              <a:srgbClr val="DE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2" name="Google Shape;6132;p13"/>
            <p:cNvSpPr/>
            <p:nvPr/>
          </p:nvSpPr>
          <p:spPr>
            <a:xfrm>
              <a:off x="2664400" y="2195050"/>
              <a:ext cx="25875" cy="26275"/>
            </a:xfrm>
            <a:custGeom>
              <a:avLst/>
              <a:gdLst/>
              <a:ahLst/>
              <a:cxnLst/>
              <a:rect l="l" t="t" r="r" b="b"/>
              <a:pathLst>
                <a:path w="1035" h="1051" extrusionOk="0">
                  <a:moveTo>
                    <a:pt x="0" y="1"/>
                  </a:moveTo>
                  <a:lnTo>
                    <a:pt x="0" y="1051"/>
                  </a:lnTo>
                  <a:lnTo>
                    <a:pt x="1035" y="1051"/>
                  </a:lnTo>
                  <a:lnTo>
                    <a:pt x="1035" y="1"/>
                  </a:lnTo>
                  <a:close/>
                </a:path>
              </a:pathLst>
            </a:custGeom>
            <a:solidFill>
              <a:srgbClr val="DE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3" name="Google Shape;6133;p13"/>
            <p:cNvSpPr/>
            <p:nvPr/>
          </p:nvSpPr>
          <p:spPr>
            <a:xfrm>
              <a:off x="2690250" y="2195050"/>
              <a:ext cx="26275" cy="26275"/>
            </a:xfrm>
            <a:custGeom>
              <a:avLst/>
              <a:gdLst/>
              <a:ahLst/>
              <a:cxnLst/>
              <a:rect l="l" t="t" r="r" b="b"/>
              <a:pathLst>
                <a:path w="1051" h="1051" extrusionOk="0">
                  <a:moveTo>
                    <a:pt x="1" y="1"/>
                  </a:moveTo>
                  <a:lnTo>
                    <a:pt x="1" y="1051"/>
                  </a:lnTo>
                  <a:lnTo>
                    <a:pt x="1051" y="1051"/>
                  </a:lnTo>
                  <a:lnTo>
                    <a:pt x="105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4" name="Google Shape;6134;p13"/>
            <p:cNvSpPr/>
            <p:nvPr/>
          </p:nvSpPr>
          <p:spPr>
            <a:xfrm>
              <a:off x="2716500" y="2195050"/>
              <a:ext cx="25900" cy="26275"/>
            </a:xfrm>
            <a:custGeom>
              <a:avLst/>
              <a:gdLst/>
              <a:ahLst/>
              <a:cxnLst/>
              <a:rect l="l" t="t" r="r" b="b"/>
              <a:pathLst>
                <a:path w="1036" h="1051" extrusionOk="0">
                  <a:moveTo>
                    <a:pt x="1" y="1"/>
                  </a:moveTo>
                  <a:lnTo>
                    <a:pt x="1" y="1051"/>
                  </a:lnTo>
                  <a:lnTo>
                    <a:pt x="1035" y="1051"/>
                  </a:lnTo>
                  <a:lnTo>
                    <a:pt x="103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5" name="Google Shape;6135;p13"/>
            <p:cNvSpPr/>
            <p:nvPr/>
          </p:nvSpPr>
          <p:spPr>
            <a:xfrm>
              <a:off x="2690250" y="2221300"/>
              <a:ext cx="26275" cy="25900"/>
            </a:xfrm>
            <a:custGeom>
              <a:avLst/>
              <a:gdLst/>
              <a:ahLst/>
              <a:cxnLst/>
              <a:rect l="l" t="t" r="r" b="b"/>
              <a:pathLst>
                <a:path w="1051" h="1036" extrusionOk="0">
                  <a:moveTo>
                    <a:pt x="1" y="1"/>
                  </a:moveTo>
                  <a:lnTo>
                    <a:pt x="1" y="1035"/>
                  </a:lnTo>
                  <a:lnTo>
                    <a:pt x="1051" y="1035"/>
                  </a:lnTo>
                  <a:lnTo>
                    <a:pt x="105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6" name="Google Shape;6136;p13"/>
            <p:cNvSpPr/>
            <p:nvPr/>
          </p:nvSpPr>
          <p:spPr>
            <a:xfrm>
              <a:off x="2690250" y="2247175"/>
              <a:ext cx="26275" cy="25875"/>
            </a:xfrm>
            <a:custGeom>
              <a:avLst/>
              <a:gdLst/>
              <a:ahLst/>
              <a:cxnLst/>
              <a:rect l="l" t="t" r="r" b="b"/>
              <a:pathLst>
                <a:path w="1051" h="1035" extrusionOk="0">
                  <a:moveTo>
                    <a:pt x="1" y="0"/>
                  </a:moveTo>
                  <a:lnTo>
                    <a:pt x="1" y="1035"/>
                  </a:lnTo>
                  <a:lnTo>
                    <a:pt x="1051" y="1035"/>
                  </a:lnTo>
                  <a:lnTo>
                    <a:pt x="105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37" name="Google Shape;6137;p13"/>
          <p:cNvGrpSpPr/>
          <p:nvPr/>
        </p:nvGrpSpPr>
        <p:grpSpPr>
          <a:xfrm>
            <a:off x="1515965" y="3990919"/>
            <a:ext cx="433691" cy="607831"/>
            <a:chOff x="3320750" y="2845525"/>
            <a:chExt cx="176750" cy="247700"/>
          </a:xfrm>
        </p:grpSpPr>
        <p:sp>
          <p:nvSpPr>
            <p:cNvPr id="6138" name="Google Shape;6138;p13"/>
            <p:cNvSpPr/>
            <p:nvPr/>
          </p:nvSpPr>
          <p:spPr>
            <a:xfrm>
              <a:off x="3356025" y="2845525"/>
              <a:ext cx="35675" cy="35700"/>
            </a:xfrm>
            <a:custGeom>
              <a:avLst/>
              <a:gdLst/>
              <a:ahLst/>
              <a:cxnLst/>
              <a:rect l="l" t="t" r="r" b="b"/>
              <a:pathLst>
                <a:path w="1427" h="1428" extrusionOk="0">
                  <a:moveTo>
                    <a:pt x="0" y="1"/>
                  </a:moveTo>
                  <a:lnTo>
                    <a:pt x="0" y="1427"/>
                  </a:lnTo>
                  <a:lnTo>
                    <a:pt x="1427" y="1427"/>
                  </a:lnTo>
                  <a:lnTo>
                    <a:pt x="1427" y="1"/>
                  </a:lnTo>
                  <a:close/>
                </a:path>
              </a:pathLst>
            </a:custGeom>
            <a:solidFill>
              <a:srgbClr val="FFC8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9" name="Google Shape;6139;p13"/>
            <p:cNvSpPr/>
            <p:nvPr/>
          </p:nvSpPr>
          <p:spPr>
            <a:xfrm>
              <a:off x="3391675" y="2845525"/>
              <a:ext cx="35300" cy="35700"/>
            </a:xfrm>
            <a:custGeom>
              <a:avLst/>
              <a:gdLst/>
              <a:ahLst/>
              <a:cxnLst/>
              <a:rect l="l" t="t" r="r" b="b"/>
              <a:pathLst>
                <a:path w="1412" h="1428" extrusionOk="0">
                  <a:moveTo>
                    <a:pt x="1" y="1"/>
                  </a:moveTo>
                  <a:lnTo>
                    <a:pt x="1" y="1427"/>
                  </a:lnTo>
                  <a:lnTo>
                    <a:pt x="1411" y="1427"/>
                  </a:lnTo>
                  <a:lnTo>
                    <a:pt x="141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0" name="Google Shape;6140;p13"/>
            <p:cNvSpPr/>
            <p:nvPr/>
          </p:nvSpPr>
          <p:spPr>
            <a:xfrm>
              <a:off x="3426950" y="2845525"/>
              <a:ext cx="35300" cy="35700"/>
            </a:xfrm>
            <a:custGeom>
              <a:avLst/>
              <a:gdLst/>
              <a:ahLst/>
              <a:cxnLst/>
              <a:rect l="l" t="t" r="r" b="b"/>
              <a:pathLst>
                <a:path w="1412" h="1428" extrusionOk="0">
                  <a:moveTo>
                    <a:pt x="0" y="1"/>
                  </a:moveTo>
                  <a:lnTo>
                    <a:pt x="0" y="1427"/>
                  </a:lnTo>
                  <a:lnTo>
                    <a:pt x="1411" y="1427"/>
                  </a:lnTo>
                  <a:lnTo>
                    <a:pt x="141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1" name="Google Shape;6141;p13"/>
            <p:cNvSpPr/>
            <p:nvPr/>
          </p:nvSpPr>
          <p:spPr>
            <a:xfrm>
              <a:off x="3356025" y="2881200"/>
              <a:ext cx="35675" cy="35275"/>
            </a:xfrm>
            <a:custGeom>
              <a:avLst/>
              <a:gdLst/>
              <a:ahLst/>
              <a:cxnLst/>
              <a:rect l="l" t="t" r="r" b="b"/>
              <a:pathLst>
                <a:path w="1427" h="1411" extrusionOk="0">
                  <a:moveTo>
                    <a:pt x="0" y="0"/>
                  </a:moveTo>
                  <a:lnTo>
                    <a:pt x="0" y="1411"/>
                  </a:lnTo>
                  <a:lnTo>
                    <a:pt x="1427" y="1411"/>
                  </a:lnTo>
                  <a:lnTo>
                    <a:pt x="142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2" name="Google Shape;6142;p13"/>
            <p:cNvSpPr/>
            <p:nvPr/>
          </p:nvSpPr>
          <p:spPr>
            <a:xfrm>
              <a:off x="3391675" y="2881200"/>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3" name="Google Shape;6143;p13"/>
            <p:cNvSpPr/>
            <p:nvPr/>
          </p:nvSpPr>
          <p:spPr>
            <a:xfrm>
              <a:off x="3426950" y="288120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4" name="Google Shape;6144;p13"/>
            <p:cNvSpPr/>
            <p:nvPr/>
          </p:nvSpPr>
          <p:spPr>
            <a:xfrm>
              <a:off x="3356025" y="2916450"/>
              <a:ext cx="35675" cy="35300"/>
            </a:xfrm>
            <a:custGeom>
              <a:avLst/>
              <a:gdLst/>
              <a:ahLst/>
              <a:cxnLst/>
              <a:rect l="l" t="t" r="r" b="b"/>
              <a:pathLst>
                <a:path w="1427" h="1412" extrusionOk="0">
                  <a:moveTo>
                    <a:pt x="0" y="1"/>
                  </a:moveTo>
                  <a:lnTo>
                    <a:pt x="0" y="1412"/>
                  </a:lnTo>
                  <a:lnTo>
                    <a:pt x="1427" y="1412"/>
                  </a:lnTo>
                  <a:lnTo>
                    <a:pt x="142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5" name="Google Shape;6145;p13"/>
            <p:cNvSpPr/>
            <p:nvPr/>
          </p:nvSpPr>
          <p:spPr>
            <a:xfrm>
              <a:off x="3391675" y="291645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FFC8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6" name="Google Shape;6146;p13"/>
            <p:cNvSpPr/>
            <p:nvPr/>
          </p:nvSpPr>
          <p:spPr>
            <a:xfrm>
              <a:off x="3426950" y="291645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7" name="Google Shape;6147;p13"/>
            <p:cNvSpPr/>
            <p:nvPr/>
          </p:nvSpPr>
          <p:spPr>
            <a:xfrm>
              <a:off x="3338375" y="2969375"/>
              <a:ext cx="26675" cy="26650"/>
            </a:xfrm>
            <a:custGeom>
              <a:avLst/>
              <a:gdLst/>
              <a:ahLst/>
              <a:cxnLst/>
              <a:rect l="l" t="t" r="r" b="b"/>
              <a:pathLst>
                <a:path w="1067" h="1066" extrusionOk="0">
                  <a:moveTo>
                    <a:pt x="1" y="0"/>
                  </a:moveTo>
                  <a:lnTo>
                    <a:pt x="1" y="1066"/>
                  </a:lnTo>
                  <a:lnTo>
                    <a:pt x="1067" y="1066"/>
                  </a:lnTo>
                  <a:lnTo>
                    <a:pt x="106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8" name="Google Shape;6148;p13"/>
            <p:cNvSpPr/>
            <p:nvPr/>
          </p:nvSpPr>
          <p:spPr>
            <a:xfrm>
              <a:off x="3391675" y="295172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9" name="Google Shape;6149;p13"/>
            <p:cNvSpPr/>
            <p:nvPr/>
          </p:nvSpPr>
          <p:spPr>
            <a:xfrm>
              <a:off x="3453200" y="2969375"/>
              <a:ext cx="26675" cy="26650"/>
            </a:xfrm>
            <a:custGeom>
              <a:avLst/>
              <a:gdLst/>
              <a:ahLst/>
              <a:cxnLst/>
              <a:rect l="l" t="t" r="r" b="b"/>
              <a:pathLst>
                <a:path w="1067" h="1066" extrusionOk="0">
                  <a:moveTo>
                    <a:pt x="1" y="0"/>
                  </a:moveTo>
                  <a:lnTo>
                    <a:pt x="1" y="1066"/>
                  </a:lnTo>
                  <a:lnTo>
                    <a:pt x="1066" y="1066"/>
                  </a:lnTo>
                  <a:lnTo>
                    <a:pt x="10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0" name="Google Shape;6150;p13"/>
            <p:cNvSpPr/>
            <p:nvPr/>
          </p:nvSpPr>
          <p:spPr>
            <a:xfrm>
              <a:off x="3365025" y="2996000"/>
              <a:ext cx="26675" cy="26300"/>
            </a:xfrm>
            <a:custGeom>
              <a:avLst/>
              <a:gdLst/>
              <a:ahLst/>
              <a:cxnLst/>
              <a:rect l="l" t="t" r="r" b="b"/>
              <a:pathLst>
                <a:path w="1067" h="1052" extrusionOk="0">
                  <a:moveTo>
                    <a:pt x="1" y="1"/>
                  </a:moveTo>
                  <a:lnTo>
                    <a:pt x="1" y="1051"/>
                  </a:lnTo>
                  <a:lnTo>
                    <a:pt x="1067" y="1051"/>
                  </a:lnTo>
                  <a:lnTo>
                    <a:pt x="10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1" name="Google Shape;6151;p13"/>
            <p:cNvSpPr/>
            <p:nvPr/>
          </p:nvSpPr>
          <p:spPr>
            <a:xfrm>
              <a:off x="3391675" y="2987000"/>
              <a:ext cx="35300" cy="35300"/>
            </a:xfrm>
            <a:custGeom>
              <a:avLst/>
              <a:gdLst/>
              <a:ahLst/>
              <a:cxnLst/>
              <a:rect l="l" t="t" r="r" b="b"/>
              <a:pathLst>
                <a:path w="1412" h="1412"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2" name="Google Shape;6152;p13"/>
            <p:cNvSpPr/>
            <p:nvPr/>
          </p:nvSpPr>
          <p:spPr>
            <a:xfrm>
              <a:off x="3426950" y="2996000"/>
              <a:ext cx="26275" cy="26300"/>
            </a:xfrm>
            <a:custGeom>
              <a:avLst/>
              <a:gdLst/>
              <a:ahLst/>
              <a:cxnLst/>
              <a:rect l="l" t="t" r="r" b="b"/>
              <a:pathLst>
                <a:path w="1051" h="1052" extrusionOk="0">
                  <a:moveTo>
                    <a:pt x="0" y="1"/>
                  </a:moveTo>
                  <a:lnTo>
                    <a:pt x="0" y="1051"/>
                  </a:lnTo>
                  <a:lnTo>
                    <a:pt x="1051" y="1051"/>
                  </a:lnTo>
                  <a:lnTo>
                    <a:pt x="105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3" name="Google Shape;6153;p13"/>
            <p:cNvSpPr/>
            <p:nvPr/>
          </p:nvSpPr>
          <p:spPr>
            <a:xfrm>
              <a:off x="3391675" y="3022275"/>
              <a:ext cx="35300" cy="35675"/>
            </a:xfrm>
            <a:custGeom>
              <a:avLst/>
              <a:gdLst/>
              <a:ahLst/>
              <a:cxnLst/>
              <a:rect l="l" t="t" r="r" b="b"/>
              <a:pathLst>
                <a:path w="1412" h="1427" extrusionOk="0">
                  <a:moveTo>
                    <a:pt x="1" y="0"/>
                  </a:moveTo>
                  <a:lnTo>
                    <a:pt x="1" y="1426"/>
                  </a:lnTo>
                  <a:lnTo>
                    <a:pt x="1411" y="1426"/>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4" name="Google Shape;6154;p13"/>
            <p:cNvSpPr/>
            <p:nvPr/>
          </p:nvSpPr>
          <p:spPr>
            <a:xfrm>
              <a:off x="3320750" y="3057925"/>
              <a:ext cx="35300" cy="35300"/>
            </a:xfrm>
            <a:custGeom>
              <a:avLst/>
              <a:gdLst/>
              <a:ahLst/>
              <a:cxnLst/>
              <a:rect l="l" t="t" r="r" b="b"/>
              <a:pathLst>
                <a:path w="1412" h="1412"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5" name="Google Shape;6155;p13"/>
            <p:cNvSpPr/>
            <p:nvPr/>
          </p:nvSpPr>
          <p:spPr>
            <a:xfrm>
              <a:off x="3356025" y="3057925"/>
              <a:ext cx="35675" cy="35300"/>
            </a:xfrm>
            <a:custGeom>
              <a:avLst/>
              <a:gdLst/>
              <a:ahLst/>
              <a:cxnLst/>
              <a:rect l="l" t="t" r="r" b="b"/>
              <a:pathLst>
                <a:path w="1427" h="1412" extrusionOk="0">
                  <a:moveTo>
                    <a:pt x="0" y="0"/>
                  </a:moveTo>
                  <a:lnTo>
                    <a:pt x="0" y="1411"/>
                  </a:lnTo>
                  <a:lnTo>
                    <a:pt x="1427" y="1411"/>
                  </a:lnTo>
                  <a:lnTo>
                    <a:pt x="142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6" name="Google Shape;6156;p13"/>
            <p:cNvSpPr/>
            <p:nvPr/>
          </p:nvSpPr>
          <p:spPr>
            <a:xfrm>
              <a:off x="3391675" y="3057925"/>
              <a:ext cx="35300" cy="35300"/>
            </a:xfrm>
            <a:custGeom>
              <a:avLst/>
              <a:gdLst/>
              <a:ahLst/>
              <a:cxnLst/>
              <a:rect l="l" t="t" r="r" b="b"/>
              <a:pathLst>
                <a:path w="1412" h="1412" extrusionOk="0">
                  <a:moveTo>
                    <a:pt x="1" y="0"/>
                  </a:moveTo>
                  <a:lnTo>
                    <a:pt x="1"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7" name="Google Shape;6157;p13"/>
            <p:cNvSpPr/>
            <p:nvPr/>
          </p:nvSpPr>
          <p:spPr>
            <a:xfrm>
              <a:off x="3426950" y="3057925"/>
              <a:ext cx="35300" cy="35300"/>
            </a:xfrm>
            <a:custGeom>
              <a:avLst/>
              <a:gdLst/>
              <a:ahLst/>
              <a:cxnLst/>
              <a:rect l="l" t="t" r="r" b="b"/>
              <a:pathLst>
                <a:path w="1412" h="1412"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8" name="Google Shape;6158;p13"/>
            <p:cNvSpPr/>
            <p:nvPr/>
          </p:nvSpPr>
          <p:spPr>
            <a:xfrm>
              <a:off x="3462225" y="3057925"/>
              <a:ext cx="35275" cy="35300"/>
            </a:xfrm>
            <a:custGeom>
              <a:avLst/>
              <a:gdLst/>
              <a:ahLst/>
              <a:cxnLst/>
              <a:rect l="l" t="t" r="r" b="b"/>
              <a:pathLst>
                <a:path w="1411" h="1412"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59" name="Google Shape;6159;p13"/>
          <p:cNvGrpSpPr/>
          <p:nvPr/>
        </p:nvGrpSpPr>
        <p:grpSpPr>
          <a:xfrm>
            <a:off x="-329643" y="2729331"/>
            <a:ext cx="1049633" cy="523940"/>
            <a:chOff x="138482" y="584556"/>
            <a:chExt cx="1049633" cy="523940"/>
          </a:xfrm>
        </p:grpSpPr>
        <p:sp>
          <p:nvSpPr>
            <p:cNvPr id="6160" name="Google Shape;6160;p13"/>
            <p:cNvSpPr/>
            <p:nvPr/>
          </p:nvSpPr>
          <p:spPr>
            <a:xfrm>
              <a:off x="487659" y="584556"/>
              <a:ext cx="174774" cy="174770"/>
            </a:xfrm>
            <a:custGeom>
              <a:avLst/>
              <a:gdLst/>
              <a:ahLst/>
              <a:cxnLst/>
              <a:rect l="l" t="t" r="r" b="b"/>
              <a:pathLst>
                <a:path w="1412" h="1412" extrusionOk="0">
                  <a:moveTo>
                    <a:pt x="0" y="1"/>
                  </a:moveTo>
                  <a:lnTo>
                    <a:pt x="0" y="1412"/>
                  </a:lnTo>
                  <a:lnTo>
                    <a:pt x="1411" y="1412"/>
                  </a:lnTo>
                  <a:lnTo>
                    <a:pt x="14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1" name="Google Shape;6161;p13"/>
            <p:cNvSpPr/>
            <p:nvPr/>
          </p:nvSpPr>
          <p:spPr>
            <a:xfrm>
              <a:off x="662309" y="584556"/>
              <a:ext cx="176630" cy="174770"/>
            </a:xfrm>
            <a:custGeom>
              <a:avLst/>
              <a:gdLst/>
              <a:ahLst/>
              <a:cxnLst/>
              <a:rect l="l" t="t" r="r" b="b"/>
              <a:pathLst>
                <a:path w="1427" h="1412" extrusionOk="0">
                  <a:moveTo>
                    <a:pt x="0" y="1"/>
                  </a:moveTo>
                  <a:lnTo>
                    <a:pt x="0" y="1412"/>
                  </a:lnTo>
                  <a:lnTo>
                    <a:pt x="1426" y="1412"/>
                  </a:lnTo>
                  <a:lnTo>
                    <a:pt x="142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2" name="Google Shape;6162;p13"/>
            <p:cNvSpPr/>
            <p:nvPr/>
          </p:nvSpPr>
          <p:spPr>
            <a:xfrm>
              <a:off x="313009" y="759203"/>
              <a:ext cx="174774" cy="174770"/>
            </a:xfrm>
            <a:custGeom>
              <a:avLst/>
              <a:gdLst/>
              <a:ahLst/>
              <a:cxnLst/>
              <a:rect l="l" t="t" r="r" b="b"/>
              <a:pathLst>
                <a:path w="1412" h="1412" extrusionOk="0">
                  <a:moveTo>
                    <a:pt x="1" y="1"/>
                  </a:moveTo>
                  <a:lnTo>
                    <a:pt x="1" y="1411"/>
                  </a:lnTo>
                  <a:lnTo>
                    <a:pt x="1411" y="1411"/>
                  </a:lnTo>
                  <a:lnTo>
                    <a:pt x="1411" y="1"/>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3" name="Google Shape;6163;p13"/>
            <p:cNvSpPr/>
            <p:nvPr/>
          </p:nvSpPr>
          <p:spPr>
            <a:xfrm>
              <a:off x="487659" y="759203"/>
              <a:ext cx="174774" cy="174770"/>
            </a:xfrm>
            <a:custGeom>
              <a:avLst/>
              <a:gdLst/>
              <a:ahLst/>
              <a:cxnLst/>
              <a:rect l="l" t="t" r="r" b="b"/>
              <a:pathLst>
                <a:path w="1412" h="1412" extrusionOk="0">
                  <a:moveTo>
                    <a:pt x="0" y="1"/>
                  </a:moveTo>
                  <a:lnTo>
                    <a:pt x="0" y="1411"/>
                  </a:lnTo>
                  <a:lnTo>
                    <a:pt x="1411" y="1411"/>
                  </a:lnTo>
                  <a:lnTo>
                    <a:pt x="14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4" name="Google Shape;6164;p13"/>
            <p:cNvSpPr/>
            <p:nvPr/>
          </p:nvSpPr>
          <p:spPr>
            <a:xfrm>
              <a:off x="662309" y="759203"/>
              <a:ext cx="176630" cy="174770"/>
            </a:xfrm>
            <a:custGeom>
              <a:avLst/>
              <a:gdLst/>
              <a:ahLst/>
              <a:cxnLst/>
              <a:rect l="l" t="t" r="r" b="b"/>
              <a:pathLst>
                <a:path w="1427" h="1412" extrusionOk="0">
                  <a:moveTo>
                    <a:pt x="0" y="1"/>
                  </a:moveTo>
                  <a:lnTo>
                    <a:pt x="0" y="1411"/>
                  </a:lnTo>
                  <a:lnTo>
                    <a:pt x="1426" y="1411"/>
                  </a:lnTo>
                  <a:lnTo>
                    <a:pt x="142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5" name="Google Shape;6165;p13"/>
            <p:cNvSpPr/>
            <p:nvPr/>
          </p:nvSpPr>
          <p:spPr>
            <a:xfrm>
              <a:off x="838815" y="759203"/>
              <a:ext cx="174774" cy="174770"/>
            </a:xfrm>
            <a:custGeom>
              <a:avLst/>
              <a:gdLst/>
              <a:ahLst/>
              <a:cxnLst/>
              <a:rect l="l" t="t" r="r" b="b"/>
              <a:pathLst>
                <a:path w="1412" h="1412" extrusionOk="0">
                  <a:moveTo>
                    <a:pt x="0" y="1"/>
                  </a:moveTo>
                  <a:lnTo>
                    <a:pt x="0" y="1411"/>
                  </a:lnTo>
                  <a:lnTo>
                    <a:pt x="1411" y="1411"/>
                  </a:lnTo>
                  <a:lnTo>
                    <a:pt x="14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6" name="Google Shape;6166;p13"/>
            <p:cNvSpPr/>
            <p:nvPr/>
          </p:nvSpPr>
          <p:spPr>
            <a:xfrm>
              <a:off x="138482" y="933849"/>
              <a:ext cx="174650" cy="174647"/>
            </a:xfrm>
            <a:custGeom>
              <a:avLst/>
              <a:gdLst/>
              <a:ahLst/>
              <a:cxnLst/>
              <a:rect l="l" t="t" r="r" b="b"/>
              <a:pathLst>
                <a:path w="1411" h="1411" extrusionOk="0">
                  <a:moveTo>
                    <a:pt x="0" y="0"/>
                  </a:moveTo>
                  <a:lnTo>
                    <a:pt x="0" y="1411"/>
                  </a:lnTo>
                  <a:lnTo>
                    <a:pt x="1411" y="1411"/>
                  </a:lnTo>
                  <a:lnTo>
                    <a:pt x="1411"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7" name="Google Shape;6167;p13"/>
            <p:cNvSpPr/>
            <p:nvPr/>
          </p:nvSpPr>
          <p:spPr>
            <a:xfrm>
              <a:off x="313009" y="933849"/>
              <a:ext cx="174774" cy="174647"/>
            </a:xfrm>
            <a:custGeom>
              <a:avLst/>
              <a:gdLst/>
              <a:ahLst/>
              <a:cxnLst/>
              <a:rect l="l" t="t" r="r" b="b"/>
              <a:pathLst>
                <a:path w="1412" h="1411" extrusionOk="0">
                  <a:moveTo>
                    <a:pt x="1" y="0"/>
                  </a:moveTo>
                  <a:lnTo>
                    <a:pt x="1" y="1411"/>
                  </a:lnTo>
                  <a:lnTo>
                    <a:pt x="1411" y="1411"/>
                  </a:lnTo>
                  <a:lnTo>
                    <a:pt x="14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8" name="Google Shape;6168;p13"/>
            <p:cNvSpPr/>
            <p:nvPr/>
          </p:nvSpPr>
          <p:spPr>
            <a:xfrm>
              <a:off x="487659" y="933849"/>
              <a:ext cx="174774" cy="174647"/>
            </a:xfrm>
            <a:custGeom>
              <a:avLst/>
              <a:gdLst/>
              <a:ahLst/>
              <a:cxnLst/>
              <a:rect l="l" t="t" r="r" b="b"/>
              <a:pathLst>
                <a:path w="1412" h="1411" extrusionOk="0">
                  <a:moveTo>
                    <a:pt x="0" y="0"/>
                  </a:moveTo>
                  <a:lnTo>
                    <a:pt x="0" y="1411"/>
                  </a:lnTo>
                  <a:lnTo>
                    <a:pt x="1411" y="1411"/>
                  </a:lnTo>
                  <a:lnTo>
                    <a:pt x="1411"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9" name="Google Shape;6169;p13"/>
            <p:cNvSpPr/>
            <p:nvPr/>
          </p:nvSpPr>
          <p:spPr>
            <a:xfrm>
              <a:off x="662309" y="933849"/>
              <a:ext cx="176630" cy="174647"/>
            </a:xfrm>
            <a:custGeom>
              <a:avLst/>
              <a:gdLst/>
              <a:ahLst/>
              <a:cxnLst/>
              <a:rect l="l" t="t" r="r" b="b"/>
              <a:pathLst>
                <a:path w="1427" h="1411" extrusionOk="0">
                  <a:moveTo>
                    <a:pt x="0" y="0"/>
                  </a:moveTo>
                  <a:lnTo>
                    <a:pt x="0" y="1411"/>
                  </a:lnTo>
                  <a:lnTo>
                    <a:pt x="1426" y="1411"/>
                  </a:lnTo>
                  <a:lnTo>
                    <a:pt x="142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0" name="Google Shape;6170;p13"/>
            <p:cNvSpPr/>
            <p:nvPr/>
          </p:nvSpPr>
          <p:spPr>
            <a:xfrm>
              <a:off x="838815" y="933849"/>
              <a:ext cx="174774" cy="174647"/>
            </a:xfrm>
            <a:custGeom>
              <a:avLst/>
              <a:gdLst/>
              <a:ahLst/>
              <a:cxnLst/>
              <a:rect l="l" t="t" r="r" b="b"/>
              <a:pathLst>
                <a:path w="1412" h="1411" extrusionOk="0">
                  <a:moveTo>
                    <a:pt x="0" y="0"/>
                  </a:moveTo>
                  <a:lnTo>
                    <a:pt x="0" y="1411"/>
                  </a:lnTo>
                  <a:lnTo>
                    <a:pt x="1411" y="1411"/>
                  </a:lnTo>
                  <a:lnTo>
                    <a:pt x="1411"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1" name="Google Shape;6171;p13"/>
            <p:cNvSpPr/>
            <p:nvPr/>
          </p:nvSpPr>
          <p:spPr>
            <a:xfrm>
              <a:off x="1013466" y="759203"/>
              <a:ext cx="174650" cy="174770"/>
            </a:xfrm>
            <a:custGeom>
              <a:avLst/>
              <a:gdLst/>
              <a:ahLst/>
              <a:cxnLst/>
              <a:rect l="l" t="t" r="r" b="b"/>
              <a:pathLst>
                <a:path w="1411" h="1412" extrusionOk="0">
                  <a:moveTo>
                    <a:pt x="0" y="1"/>
                  </a:moveTo>
                  <a:lnTo>
                    <a:pt x="0" y="1411"/>
                  </a:lnTo>
                  <a:lnTo>
                    <a:pt x="1411" y="1411"/>
                  </a:lnTo>
                  <a:lnTo>
                    <a:pt x="14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2" name="Google Shape;6172;p13"/>
            <p:cNvSpPr/>
            <p:nvPr/>
          </p:nvSpPr>
          <p:spPr>
            <a:xfrm>
              <a:off x="1013466" y="933849"/>
              <a:ext cx="174650" cy="174647"/>
            </a:xfrm>
            <a:custGeom>
              <a:avLst/>
              <a:gdLst/>
              <a:ahLst/>
              <a:cxnLst/>
              <a:rect l="l" t="t" r="r" b="b"/>
              <a:pathLst>
                <a:path w="1411" h="1411" extrusionOk="0">
                  <a:moveTo>
                    <a:pt x="0" y="0"/>
                  </a:moveTo>
                  <a:lnTo>
                    <a:pt x="0" y="1411"/>
                  </a:lnTo>
                  <a:lnTo>
                    <a:pt x="1411" y="1411"/>
                  </a:lnTo>
                  <a:lnTo>
                    <a:pt x="1411"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3" name="Google Shape;6173;p13"/>
            <p:cNvSpPr/>
            <p:nvPr/>
          </p:nvSpPr>
          <p:spPr>
            <a:xfrm>
              <a:off x="662309" y="671941"/>
              <a:ext cx="87387" cy="87385"/>
            </a:xfrm>
            <a:custGeom>
              <a:avLst/>
              <a:gdLst/>
              <a:ahLst/>
              <a:cxnLst/>
              <a:rect l="l" t="t" r="r" b="b"/>
              <a:pathLst>
                <a:path w="706" h="706" extrusionOk="0">
                  <a:moveTo>
                    <a:pt x="0" y="0"/>
                  </a:moveTo>
                  <a:lnTo>
                    <a:pt x="0" y="706"/>
                  </a:lnTo>
                  <a:lnTo>
                    <a:pt x="705" y="706"/>
                  </a:lnTo>
                  <a:lnTo>
                    <a:pt x="705"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4" name="Google Shape;6174;p13"/>
            <p:cNvSpPr/>
            <p:nvPr/>
          </p:nvSpPr>
          <p:spPr>
            <a:xfrm>
              <a:off x="968782" y="714644"/>
              <a:ext cx="87387" cy="87385"/>
            </a:xfrm>
            <a:custGeom>
              <a:avLst/>
              <a:gdLst/>
              <a:ahLst/>
              <a:cxnLst/>
              <a:rect l="l" t="t" r="r" b="b"/>
              <a:pathLst>
                <a:path w="706" h="706" extrusionOk="0">
                  <a:moveTo>
                    <a:pt x="1" y="0"/>
                  </a:moveTo>
                  <a:lnTo>
                    <a:pt x="1" y="705"/>
                  </a:lnTo>
                  <a:lnTo>
                    <a:pt x="706" y="705"/>
                  </a:lnTo>
                  <a:lnTo>
                    <a:pt x="706"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75" name="Google Shape;6175;p13"/>
          <p:cNvGrpSpPr/>
          <p:nvPr/>
        </p:nvGrpSpPr>
        <p:grpSpPr>
          <a:xfrm flipH="1">
            <a:off x="8137832" y="596256"/>
            <a:ext cx="1049633" cy="523940"/>
            <a:chOff x="138482" y="584556"/>
            <a:chExt cx="1049633" cy="523940"/>
          </a:xfrm>
        </p:grpSpPr>
        <p:sp>
          <p:nvSpPr>
            <p:cNvPr id="6176" name="Google Shape;6176;p13"/>
            <p:cNvSpPr/>
            <p:nvPr/>
          </p:nvSpPr>
          <p:spPr>
            <a:xfrm>
              <a:off x="487659" y="584556"/>
              <a:ext cx="174774" cy="174770"/>
            </a:xfrm>
            <a:custGeom>
              <a:avLst/>
              <a:gdLst/>
              <a:ahLst/>
              <a:cxnLst/>
              <a:rect l="l" t="t" r="r" b="b"/>
              <a:pathLst>
                <a:path w="1412" h="1412" extrusionOk="0">
                  <a:moveTo>
                    <a:pt x="0" y="1"/>
                  </a:moveTo>
                  <a:lnTo>
                    <a:pt x="0" y="1412"/>
                  </a:lnTo>
                  <a:lnTo>
                    <a:pt x="1411" y="1412"/>
                  </a:lnTo>
                  <a:lnTo>
                    <a:pt x="14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7" name="Google Shape;6177;p13"/>
            <p:cNvSpPr/>
            <p:nvPr/>
          </p:nvSpPr>
          <p:spPr>
            <a:xfrm>
              <a:off x="662309" y="584556"/>
              <a:ext cx="176630" cy="174770"/>
            </a:xfrm>
            <a:custGeom>
              <a:avLst/>
              <a:gdLst/>
              <a:ahLst/>
              <a:cxnLst/>
              <a:rect l="l" t="t" r="r" b="b"/>
              <a:pathLst>
                <a:path w="1427" h="1412" extrusionOk="0">
                  <a:moveTo>
                    <a:pt x="0" y="1"/>
                  </a:moveTo>
                  <a:lnTo>
                    <a:pt x="0" y="1412"/>
                  </a:lnTo>
                  <a:lnTo>
                    <a:pt x="1426" y="1412"/>
                  </a:lnTo>
                  <a:lnTo>
                    <a:pt x="142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8" name="Google Shape;6178;p13"/>
            <p:cNvSpPr/>
            <p:nvPr/>
          </p:nvSpPr>
          <p:spPr>
            <a:xfrm>
              <a:off x="313009" y="759203"/>
              <a:ext cx="174774" cy="174770"/>
            </a:xfrm>
            <a:custGeom>
              <a:avLst/>
              <a:gdLst/>
              <a:ahLst/>
              <a:cxnLst/>
              <a:rect l="l" t="t" r="r" b="b"/>
              <a:pathLst>
                <a:path w="1412" h="1412" extrusionOk="0">
                  <a:moveTo>
                    <a:pt x="1" y="1"/>
                  </a:moveTo>
                  <a:lnTo>
                    <a:pt x="1" y="1411"/>
                  </a:lnTo>
                  <a:lnTo>
                    <a:pt x="1411" y="1411"/>
                  </a:lnTo>
                  <a:lnTo>
                    <a:pt x="1411" y="1"/>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9" name="Google Shape;6179;p13"/>
            <p:cNvSpPr/>
            <p:nvPr/>
          </p:nvSpPr>
          <p:spPr>
            <a:xfrm>
              <a:off x="487659" y="759203"/>
              <a:ext cx="174774" cy="174770"/>
            </a:xfrm>
            <a:custGeom>
              <a:avLst/>
              <a:gdLst/>
              <a:ahLst/>
              <a:cxnLst/>
              <a:rect l="l" t="t" r="r" b="b"/>
              <a:pathLst>
                <a:path w="1412" h="1412" extrusionOk="0">
                  <a:moveTo>
                    <a:pt x="0" y="1"/>
                  </a:moveTo>
                  <a:lnTo>
                    <a:pt x="0" y="1411"/>
                  </a:lnTo>
                  <a:lnTo>
                    <a:pt x="1411" y="1411"/>
                  </a:lnTo>
                  <a:lnTo>
                    <a:pt x="14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0" name="Google Shape;6180;p13"/>
            <p:cNvSpPr/>
            <p:nvPr/>
          </p:nvSpPr>
          <p:spPr>
            <a:xfrm>
              <a:off x="662309" y="759203"/>
              <a:ext cx="176630" cy="174770"/>
            </a:xfrm>
            <a:custGeom>
              <a:avLst/>
              <a:gdLst/>
              <a:ahLst/>
              <a:cxnLst/>
              <a:rect l="l" t="t" r="r" b="b"/>
              <a:pathLst>
                <a:path w="1427" h="1412" extrusionOk="0">
                  <a:moveTo>
                    <a:pt x="0" y="1"/>
                  </a:moveTo>
                  <a:lnTo>
                    <a:pt x="0" y="1411"/>
                  </a:lnTo>
                  <a:lnTo>
                    <a:pt x="1426" y="1411"/>
                  </a:lnTo>
                  <a:lnTo>
                    <a:pt x="142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1" name="Google Shape;6181;p13"/>
            <p:cNvSpPr/>
            <p:nvPr/>
          </p:nvSpPr>
          <p:spPr>
            <a:xfrm>
              <a:off x="838815" y="759203"/>
              <a:ext cx="174774" cy="174770"/>
            </a:xfrm>
            <a:custGeom>
              <a:avLst/>
              <a:gdLst/>
              <a:ahLst/>
              <a:cxnLst/>
              <a:rect l="l" t="t" r="r" b="b"/>
              <a:pathLst>
                <a:path w="1412" h="1412" extrusionOk="0">
                  <a:moveTo>
                    <a:pt x="0" y="1"/>
                  </a:moveTo>
                  <a:lnTo>
                    <a:pt x="0" y="1411"/>
                  </a:lnTo>
                  <a:lnTo>
                    <a:pt x="1411" y="1411"/>
                  </a:lnTo>
                  <a:lnTo>
                    <a:pt x="14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2" name="Google Shape;6182;p13"/>
            <p:cNvSpPr/>
            <p:nvPr/>
          </p:nvSpPr>
          <p:spPr>
            <a:xfrm>
              <a:off x="138482" y="933849"/>
              <a:ext cx="174650" cy="174647"/>
            </a:xfrm>
            <a:custGeom>
              <a:avLst/>
              <a:gdLst/>
              <a:ahLst/>
              <a:cxnLst/>
              <a:rect l="l" t="t" r="r" b="b"/>
              <a:pathLst>
                <a:path w="1411" h="1411" extrusionOk="0">
                  <a:moveTo>
                    <a:pt x="0" y="0"/>
                  </a:moveTo>
                  <a:lnTo>
                    <a:pt x="0" y="1411"/>
                  </a:lnTo>
                  <a:lnTo>
                    <a:pt x="1411" y="1411"/>
                  </a:lnTo>
                  <a:lnTo>
                    <a:pt x="1411"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3" name="Google Shape;6183;p13"/>
            <p:cNvSpPr/>
            <p:nvPr/>
          </p:nvSpPr>
          <p:spPr>
            <a:xfrm>
              <a:off x="313009" y="933849"/>
              <a:ext cx="174774" cy="174647"/>
            </a:xfrm>
            <a:custGeom>
              <a:avLst/>
              <a:gdLst/>
              <a:ahLst/>
              <a:cxnLst/>
              <a:rect l="l" t="t" r="r" b="b"/>
              <a:pathLst>
                <a:path w="1412" h="1411" extrusionOk="0">
                  <a:moveTo>
                    <a:pt x="1" y="0"/>
                  </a:moveTo>
                  <a:lnTo>
                    <a:pt x="1" y="1411"/>
                  </a:lnTo>
                  <a:lnTo>
                    <a:pt x="1411" y="1411"/>
                  </a:lnTo>
                  <a:lnTo>
                    <a:pt x="14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4" name="Google Shape;6184;p13"/>
            <p:cNvSpPr/>
            <p:nvPr/>
          </p:nvSpPr>
          <p:spPr>
            <a:xfrm>
              <a:off x="487659" y="933849"/>
              <a:ext cx="174774" cy="174647"/>
            </a:xfrm>
            <a:custGeom>
              <a:avLst/>
              <a:gdLst/>
              <a:ahLst/>
              <a:cxnLst/>
              <a:rect l="l" t="t" r="r" b="b"/>
              <a:pathLst>
                <a:path w="1412" h="1411" extrusionOk="0">
                  <a:moveTo>
                    <a:pt x="0" y="0"/>
                  </a:moveTo>
                  <a:lnTo>
                    <a:pt x="0" y="1411"/>
                  </a:lnTo>
                  <a:lnTo>
                    <a:pt x="1411" y="1411"/>
                  </a:lnTo>
                  <a:lnTo>
                    <a:pt x="1411"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5" name="Google Shape;6185;p13"/>
            <p:cNvSpPr/>
            <p:nvPr/>
          </p:nvSpPr>
          <p:spPr>
            <a:xfrm>
              <a:off x="662309" y="933849"/>
              <a:ext cx="176630" cy="174647"/>
            </a:xfrm>
            <a:custGeom>
              <a:avLst/>
              <a:gdLst/>
              <a:ahLst/>
              <a:cxnLst/>
              <a:rect l="l" t="t" r="r" b="b"/>
              <a:pathLst>
                <a:path w="1427" h="1411" extrusionOk="0">
                  <a:moveTo>
                    <a:pt x="0" y="0"/>
                  </a:moveTo>
                  <a:lnTo>
                    <a:pt x="0" y="1411"/>
                  </a:lnTo>
                  <a:lnTo>
                    <a:pt x="1426" y="1411"/>
                  </a:lnTo>
                  <a:lnTo>
                    <a:pt x="142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6" name="Google Shape;6186;p13"/>
            <p:cNvSpPr/>
            <p:nvPr/>
          </p:nvSpPr>
          <p:spPr>
            <a:xfrm>
              <a:off x="838815" y="933849"/>
              <a:ext cx="174774" cy="174647"/>
            </a:xfrm>
            <a:custGeom>
              <a:avLst/>
              <a:gdLst/>
              <a:ahLst/>
              <a:cxnLst/>
              <a:rect l="l" t="t" r="r" b="b"/>
              <a:pathLst>
                <a:path w="1412" h="1411" extrusionOk="0">
                  <a:moveTo>
                    <a:pt x="0" y="0"/>
                  </a:moveTo>
                  <a:lnTo>
                    <a:pt x="0" y="1411"/>
                  </a:lnTo>
                  <a:lnTo>
                    <a:pt x="1411" y="1411"/>
                  </a:lnTo>
                  <a:lnTo>
                    <a:pt x="1411"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7" name="Google Shape;6187;p13"/>
            <p:cNvSpPr/>
            <p:nvPr/>
          </p:nvSpPr>
          <p:spPr>
            <a:xfrm>
              <a:off x="1013466" y="759203"/>
              <a:ext cx="174650" cy="174770"/>
            </a:xfrm>
            <a:custGeom>
              <a:avLst/>
              <a:gdLst/>
              <a:ahLst/>
              <a:cxnLst/>
              <a:rect l="l" t="t" r="r" b="b"/>
              <a:pathLst>
                <a:path w="1411" h="1412" extrusionOk="0">
                  <a:moveTo>
                    <a:pt x="0" y="1"/>
                  </a:moveTo>
                  <a:lnTo>
                    <a:pt x="0" y="1411"/>
                  </a:lnTo>
                  <a:lnTo>
                    <a:pt x="1411" y="1411"/>
                  </a:lnTo>
                  <a:lnTo>
                    <a:pt x="1411" y="1"/>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8" name="Google Shape;6188;p13"/>
            <p:cNvSpPr/>
            <p:nvPr/>
          </p:nvSpPr>
          <p:spPr>
            <a:xfrm>
              <a:off x="1013466" y="933849"/>
              <a:ext cx="174650" cy="174647"/>
            </a:xfrm>
            <a:custGeom>
              <a:avLst/>
              <a:gdLst/>
              <a:ahLst/>
              <a:cxnLst/>
              <a:rect l="l" t="t" r="r" b="b"/>
              <a:pathLst>
                <a:path w="1411" h="1411" extrusionOk="0">
                  <a:moveTo>
                    <a:pt x="0" y="0"/>
                  </a:moveTo>
                  <a:lnTo>
                    <a:pt x="0" y="1411"/>
                  </a:lnTo>
                  <a:lnTo>
                    <a:pt x="1411" y="1411"/>
                  </a:lnTo>
                  <a:lnTo>
                    <a:pt x="14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9" name="Google Shape;6189;p13"/>
            <p:cNvSpPr/>
            <p:nvPr/>
          </p:nvSpPr>
          <p:spPr>
            <a:xfrm>
              <a:off x="662309" y="671941"/>
              <a:ext cx="87387" cy="87385"/>
            </a:xfrm>
            <a:custGeom>
              <a:avLst/>
              <a:gdLst/>
              <a:ahLst/>
              <a:cxnLst/>
              <a:rect l="l" t="t" r="r" b="b"/>
              <a:pathLst>
                <a:path w="706" h="706" extrusionOk="0">
                  <a:moveTo>
                    <a:pt x="0" y="0"/>
                  </a:moveTo>
                  <a:lnTo>
                    <a:pt x="0" y="706"/>
                  </a:lnTo>
                  <a:lnTo>
                    <a:pt x="705" y="706"/>
                  </a:lnTo>
                  <a:lnTo>
                    <a:pt x="705"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0" name="Google Shape;6190;p13"/>
            <p:cNvSpPr/>
            <p:nvPr/>
          </p:nvSpPr>
          <p:spPr>
            <a:xfrm>
              <a:off x="968782" y="714644"/>
              <a:ext cx="87387" cy="87385"/>
            </a:xfrm>
            <a:custGeom>
              <a:avLst/>
              <a:gdLst/>
              <a:ahLst/>
              <a:cxnLst/>
              <a:rect l="l" t="t" r="r" b="b"/>
              <a:pathLst>
                <a:path w="706" h="706" extrusionOk="0">
                  <a:moveTo>
                    <a:pt x="1" y="0"/>
                  </a:moveTo>
                  <a:lnTo>
                    <a:pt x="1" y="705"/>
                  </a:lnTo>
                  <a:lnTo>
                    <a:pt x="706" y="705"/>
                  </a:lnTo>
                  <a:lnTo>
                    <a:pt x="70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191" name="Google Shape;6191;p13"/>
          <p:cNvSpPr txBox="1">
            <a:spLocks noGrp="1"/>
          </p:cNvSpPr>
          <p:nvPr>
            <p:ph type="title"/>
          </p:nvPr>
        </p:nvSpPr>
        <p:spPr>
          <a:xfrm>
            <a:off x="2157600" y="2864613"/>
            <a:ext cx="4828800" cy="572700"/>
          </a:xfrm>
          <a:prstGeom prst="rect">
            <a:avLst/>
          </a:prstGeom>
        </p:spPr>
        <p:txBody>
          <a:bodyPr spcFirstLastPara="1" wrap="square" lIns="0" tIns="0" rIns="0" bIns="0" anchor="ctr" anchorCtr="0">
            <a:noAutofit/>
          </a:bodyPr>
          <a:lstStyle>
            <a:lvl1pPr lvl="0">
              <a:spcBef>
                <a:spcPts val="0"/>
              </a:spcBef>
              <a:spcAft>
                <a:spcPts val="0"/>
              </a:spcAft>
              <a:buSzPts val="1400"/>
              <a:buNone/>
              <a:defRPr sz="1200"/>
            </a:lvl1pPr>
            <a:lvl2pPr lvl="1">
              <a:spcBef>
                <a:spcPts val="0"/>
              </a:spcBef>
              <a:spcAft>
                <a:spcPts val="0"/>
              </a:spcAft>
              <a:buSzPts val="1400"/>
              <a:buFont typeface="Press Start 2P"/>
              <a:buNone/>
              <a:defRPr sz="1400">
                <a:latin typeface="Press Start 2P"/>
                <a:ea typeface="Press Start 2P"/>
                <a:cs typeface="Press Start 2P"/>
                <a:sym typeface="Press Start 2P"/>
              </a:defRPr>
            </a:lvl2pPr>
            <a:lvl3pPr lvl="2">
              <a:spcBef>
                <a:spcPts val="0"/>
              </a:spcBef>
              <a:spcAft>
                <a:spcPts val="0"/>
              </a:spcAft>
              <a:buSzPts val="1400"/>
              <a:buFont typeface="Press Start 2P"/>
              <a:buNone/>
              <a:defRPr sz="1400">
                <a:latin typeface="Press Start 2P"/>
                <a:ea typeface="Press Start 2P"/>
                <a:cs typeface="Press Start 2P"/>
                <a:sym typeface="Press Start 2P"/>
              </a:defRPr>
            </a:lvl3pPr>
            <a:lvl4pPr lvl="3">
              <a:spcBef>
                <a:spcPts val="0"/>
              </a:spcBef>
              <a:spcAft>
                <a:spcPts val="0"/>
              </a:spcAft>
              <a:buSzPts val="1400"/>
              <a:buFont typeface="Press Start 2P"/>
              <a:buNone/>
              <a:defRPr sz="1400">
                <a:latin typeface="Press Start 2P"/>
                <a:ea typeface="Press Start 2P"/>
                <a:cs typeface="Press Start 2P"/>
                <a:sym typeface="Press Start 2P"/>
              </a:defRPr>
            </a:lvl4pPr>
            <a:lvl5pPr lvl="4">
              <a:spcBef>
                <a:spcPts val="0"/>
              </a:spcBef>
              <a:spcAft>
                <a:spcPts val="0"/>
              </a:spcAft>
              <a:buSzPts val="1400"/>
              <a:buFont typeface="Press Start 2P"/>
              <a:buNone/>
              <a:defRPr sz="1400">
                <a:latin typeface="Press Start 2P"/>
                <a:ea typeface="Press Start 2P"/>
                <a:cs typeface="Press Start 2P"/>
                <a:sym typeface="Press Start 2P"/>
              </a:defRPr>
            </a:lvl5pPr>
            <a:lvl6pPr lvl="5">
              <a:spcBef>
                <a:spcPts val="0"/>
              </a:spcBef>
              <a:spcAft>
                <a:spcPts val="0"/>
              </a:spcAft>
              <a:buSzPts val="1400"/>
              <a:buFont typeface="Press Start 2P"/>
              <a:buNone/>
              <a:defRPr sz="1400">
                <a:latin typeface="Press Start 2P"/>
                <a:ea typeface="Press Start 2P"/>
                <a:cs typeface="Press Start 2P"/>
                <a:sym typeface="Press Start 2P"/>
              </a:defRPr>
            </a:lvl6pPr>
            <a:lvl7pPr lvl="6">
              <a:spcBef>
                <a:spcPts val="0"/>
              </a:spcBef>
              <a:spcAft>
                <a:spcPts val="0"/>
              </a:spcAft>
              <a:buSzPts val="1400"/>
              <a:buFont typeface="Press Start 2P"/>
              <a:buNone/>
              <a:defRPr sz="1400">
                <a:latin typeface="Press Start 2P"/>
                <a:ea typeface="Press Start 2P"/>
                <a:cs typeface="Press Start 2P"/>
                <a:sym typeface="Press Start 2P"/>
              </a:defRPr>
            </a:lvl7pPr>
            <a:lvl8pPr lvl="7">
              <a:spcBef>
                <a:spcPts val="0"/>
              </a:spcBef>
              <a:spcAft>
                <a:spcPts val="0"/>
              </a:spcAft>
              <a:buSzPts val="1400"/>
              <a:buFont typeface="Press Start 2P"/>
              <a:buNone/>
              <a:defRPr sz="1400">
                <a:latin typeface="Press Start 2P"/>
                <a:ea typeface="Press Start 2P"/>
                <a:cs typeface="Press Start 2P"/>
                <a:sym typeface="Press Start 2P"/>
              </a:defRPr>
            </a:lvl8pPr>
            <a:lvl9pPr lvl="8">
              <a:spcBef>
                <a:spcPts val="0"/>
              </a:spcBef>
              <a:spcAft>
                <a:spcPts val="0"/>
              </a:spcAft>
              <a:buSzPts val="1400"/>
              <a:buFont typeface="Press Start 2P"/>
              <a:buNone/>
              <a:defRPr sz="1400">
                <a:latin typeface="Press Start 2P"/>
                <a:ea typeface="Press Start 2P"/>
                <a:cs typeface="Press Start 2P"/>
                <a:sym typeface="Press Start 2P"/>
              </a:defRPr>
            </a:lvl9pPr>
          </a:lstStyle>
          <a:p>
            <a:endParaRPr/>
          </a:p>
        </p:txBody>
      </p:sp>
      <p:sp>
        <p:nvSpPr>
          <p:cNvPr id="6192" name="Google Shape;6192;p13"/>
          <p:cNvSpPr txBox="1">
            <a:spLocks noGrp="1"/>
          </p:cNvSpPr>
          <p:nvPr>
            <p:ph type="title" idx="2"/>
          </p:nvPr>
        </p:nvSpPr>
        <p:spPr>
          <a:xfrm>
            <a:off x="2157600" y="1438138"/>
            <a:ext cx="4828800" cy="1426500"/>
          </a:xfrm>
          <a:prstGeom prst="rect">
            <a:avLst/>
          </a:prstGeom>
        </p:spPr>
        <p:txBody>
          <a:bodyPr spcFirstLastPara="1" wrap="square" lIns="0" tIns="0" rIns="0" bIns="0" anchor="ctr" anchorCtr="0">
            <a:noAutofit/>
          </a:bodyPr>
          <a:lstStyle>
            <a:lvl1pPr lvl="0" rtl="0">
              <a:spcBef>
                <a:spcPts val="0"/>
              </a:spcBef>
              <a:spcAft>
                <a:spcPts val="0"/>
              </a:spcAft>
              <a:buSzPts val="2400"/>
              <a:buFont typeface="Advent Pro Medium"/>
              <a:buNone/>
              <a:defRPr sz="2400">
                <a:solidFill>
                  <a:schemeClr val="dk2"/>
                </a:solidFill>
                <a:latin typeface="Advent Pro Medium"/>
                <a:ea typeface="Advent Pro Medium"/>
                <a:cs typeface="Advent Pro Medium"/>
                <a:sym typeface="Advent Pro Medium"/>
              </a:defRPr>
            </a:lvl1pPr>
            <a:lvl2pPr lvl="1" rtl="0">
              <a:spcBef>
                <a:spcPts val="0"/>
              </a:spcBef>
              <a:spcAft>
                <a:spcPts val="0"/>
              </a:spcAft>
              <a:buSzPts val="2400"/>
              <a:buFont typeface="Advent Pro Medium"/>
              <a:buNone/>
              <a:defRPr sz="2400">
                <a:latin typeface="Advent Pro Medium"/>
                <a:ea typeface="Advent Pro Medium"/>
                <a:cs typeface="Advent Pro Medium"/>
                <a:sym typeface="Advent Pro Medium"/>
              </a:defRPr>
            </a:lvl2pPr>
            <a:lvl3pPr lvl="2" rtl="0">
              <a:spcBef>
                <a:spcPts val="0"/>
              </a:spcBef>
              <a:spcAft>
                <a:spcPts val="0"/>
              </a:spcAft>
              <a:buSzPts val="2400"/>
              <a:buFont typeface="Advent Pro Medium"/>
              <a:buNone/>
              <a:defRPr sz="2400">
                <a:latin typeface="Advent Pro Medium"/>
                <a:ea typeface="Advent Pro Medium"/>
                <a:cs typeface="Advent Pro Medium"/>
                <a:sym typeface="Advent Pro Medium"/>
              </a:defRPr>
            </a:lvl3pPr>
            <a:lvl4pPr lvl="3" rtl="0">
              <a:spcBef>
                <a:spcPts val="0"/>
              </a:spcBef>
              <a:spcAft>
                <a:spcPts val="0"/>
              </a:spcAft>
              <a:buSzPts val="2400"/>
              <a:buFont typeface="Advent Pro Medium"/>
              <a:buNone/>
              <a:defRPr sz="2400">
                <a:latin typeface="Advent Pro Medium"/>
                <a:ea typeface="Advent Pro Medium"/>
                <a:cs typeface="Advent Pro Medium"/>
                <a:sym typeface="Advent Pro Medium"/>
              </a:defRPr>
            </a:lvl4pPr>
            <a:lvl5pPr lvl="4" rtl="0">
              <a:spcBef>
                <a:spcPts val="0"/>
              </a:spcBef>
              <a:spcAft>
                <a:spcPts val="0"/>
              </a:spcAft>
              <a:buSzPts val="2400"/>
              <a:buFont typeface="Advent Pro Medium"/>
              <a:buNone/>
              <a:defRPr sz="2400">
                <a:latin typeface="Advent Pro Medium"/>
                <a:ea typeface="Advent Pro Medium"/>
                <a:cs typeface="Advent Pro Medium"/>
                <a:sym typeface="Advent Pro Medium"/>
              </a:defRPr>
            </a:lvl5pPr>
            <a:lvl6pPr lvl="5" rtl="0">
              <a:spcBef>
                <a:spcPts val="0"/>
              </a:spcBef>
              <a:spcAft>
                <a:spcPts val="0"/>
              </a:spcAft>
              <a:buSzPts val="2400"/>
              <a:buFont typeface="Advent Pro Medium"/>
              <a:buNone/>
              <a:defRPr sz="2400">
                <a:latin typeface="Advent Pro Medium"/>
                <a:ea typeface="Advent Pro Medium"/>
                <a:cs typeface="Advent Pro Medium"/>
                <a:sym typeface="Advent Pro Medium"/>
              </a:defRPr>
            </a:lvl6pPr>
            <a:lvl7pPr lvl="6" rtl="0">
              <a:spcBef>
                <a:spcPts val="0"/>
              </a:spcBef>
              <a:spcAft>
                <a:spcPts val="0"/>
              </a:spcAft>
              <a:buSzPts val="2400"/>
              <a:buFont typeface="Advent Pro Medium"/>
              <a:buNone/>
              <a:defRPr sz="2400">
                <a:latin typeface="Advent Pro Medium"/>
                <a:ea typeface="Advent Pro Medium"/>
                <a:cs typeface="Advent Pro Medium"/>
                <a:sym typeface="Advent Pro Medium"/>
              </a:defRPr>
            </a:lvl7pPr>
            <a:lvl8pPr lvl="7" rtl="0">
              <a:spcBef>
                <a:spcPts val="0"/>
              </a:spcBef>
              <a:spcAft>
                <a:spcPts val="0"/>
              </a:spcAft>
              <a:buSzPts val="2400"/>
              <a:buFont typeface="Advent Pro Medium"/>
              <a:buNone/>
              <a:defRPr sz="2400">
                <a:latin typeface="Advent Pro Medium"/>
                <a:ea typeface="Advent Pro Medium"/>
                <a:cs typeface="Advent Pro Medium"/>
                <a:sym typeface="Advent Pro Medium"/>
              </a:defRPr>
            </a:lvl8pPr>
            <a:lvl9pPr lvl="8" rtl="0">
              <a:spcBef>
                <a:spcPts val="0"/>
              </a:spcBef>
              <a:spcAft>
                <a:spcPts val="0"/>
              </a:spcAft>
              <a:buSzPts val="2400"/>
              <a:buFont typeface="Advent Pro Medium"/>
              <a:buNone/>
              <a:defRPr sz="2400">
                <a:latin typeface="Advent Pro Medium"/>
                <a:ea typeface="Advent Pro Medium"/>
                <a:cs typeface="Advent Pro Medium"/>
                <a:sym typeface="Advent Pro Medium"/>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ext">
  <p:cSld name="CUSTOM_2">
    <p:spTree>
      <p:nvGrpSpPr>
        <p:cNvPr id="1" name="Shape 6721"/>
        <p:cNvGrpSpPr/>
        <p:nvPr/>
      </p:nvGrpSpPr>
      <p:grpSpPr>
        <a:xfrm>
          <a:off x="0" y="0"/>
          <a:ext cx="0" cy="0"/>
          <a:chOff x="0" y="0"/>
          <a:chExt cx="0" cy="0"/>
        </a:xfrm>
      </p:grpSpPr>
      <p:grpSp>
        <p:nvGrpSpPr>
          <p:cNvPr id="6722" name="Google Shape;6722;p15"/>
          <p:cNvGrpSpPr/>
          <p:nvPr/>
        </p:nvGrpSpPr>
        <p:grpSpPr>
          <a:xfrm>
            <a:off x="-689218" y="2767006"/>
            <a:ext cx="1049633" cy="523940"/>
            <a:chOff x="138482" y="584556"/>
            <a:chExt cx="1049633" cy="523940"/>
          </a:xfrm>
        </p:grpSpPr>
        <p:sp>
          <p:nvSpPr>
            <p:cNvPr id="6723" name="Google Shape;6723;p15"/>
            <p:cNvSpPr/>
            <p:nvPr/>
          </p:nvSpPr>
          <p:spPr>
            <a:xfrm>
              <a:off x="487659" y="584556"/>
              <a:ext cx="174774" cy="174770"/>
            </a:xfrm>
            <a:custGeom>
              <a:avLst/>
              <a:gdLst/>
              <a:ahLst/>
              <a:cxnLst/>
              <a:rect l="l" t="t" r="r" b="b"/>
              <a:pathLst>
                <a:path w="1412" h="1412" extrusionOk="0">
                  <a:moveTo>
                    <a:pt x="0" y="1"/>
                  </a:moveTo>
                  <a:lnTo>
                    <a:pt x="0" y="1412"/>
                  </a:lnTo>
                  <a:lnTo>
                    <a:pt x="1411" y="1412"/>
                  </a:lnTo>
                  <a:lnTo>
                    <a:pt x="14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4" name="Google Shape;6724;p15"/>
            <p:cNvSpPr/>
            <p:nvPr/>
          </p:nvSpPr>
          <p:spPr>
            <a:xfrm>
              <a:off x="662309" y="584556"/>
              <a:ext cx="176630" cy="174770"/>
            </a:xfrm>
            <a:custGeom>
              <a:avLst/>
              <a:gdLst/>
              <a:ahLst/>
              <a:cxnLst/>
              <a:rect l="l" t="t" r="r" b="b"/>
              <a:pathLst>
                <a:path w="1427" h="1412" extrusionOk="0">
                  <a:moveTo>
                    <a:pt x="0" y="1"/>
                  </a:moveTo>
                  <a:lnTo>
                    <a:pt x="0" y="1412"/>
                  </a:lnTo>
                  <a:lnTo>
                    <a:pt x="1426" y="1412"/>
                  </a:lnTo>
                  <a:lnTo>
                    <a:pt x="142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5" name="Google Shape;6725;p15"/>
            <p:cNvSpPr/>
            <p:nvPr/>
          </p:nvSpPr>
          <p:spPr>
            <a:xfrm>
              <a:off x="313009" y="759203"/>
              <a:ext cx="174774" cy="174770"/>
            </a:xfrm>
            <a:custGeom>
              <a:avLst/>
              <a:gdLst/>
              <a:ahLst/>
              <a:cxnLst/>
              <a:rect l="l" t="t" r="r" b="b"/>
              <a:pathLst>
                <a:path w="1412" h="1412" extrusionOk="0">
                  <a:moveTo>
                    <a:pt x="1" y="1"/>
                  </a:moveTo>
                  <a:lnTo>
                    <a:pt x="1" y="1411"/>
                  </a:lnTo>
                  <a:lnTo>
                    <a:pt x="1411" y="1411"/>
                  </a:lnTo>
                  <a:lnTo>
                    <a:pt x="1411" y="1"/>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6" name="Google Shape;6726;p15"/>
            <p:cNvSpPr/>
            <p:nvPr/>
          </p:nvSpPr>
          <p:spPr>
            <a:xfrm>
              <a:off x="487659" y="759203"/>
              <a:ext cx="174774" cy="174770"/>
            </a:xfrm>
            <a:custGeom>
              <a:avLst/>
              <a:gdLst/>
              <a:ahLst/>
              <a:cxnLst/>
              <a:rect l="l" t="t" r="r" b="b"/>
              <a:pathLst>
                <a:path w="1412" h="1412" extrusionOk="0">
                  <a:moveTo>
                    <a:pt x="0" y="1"/>
                  </a:moveTo>
                  <a:lnTo>
                    <a:pt x="0" y="1411"/>
                  </a:lnTo>
                  <a:lnTo>
                    <a:pt x="1411" y="1411"/>
                  </a:lnTo>
                  <a:lnTo>
                    <a:pt x="14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7" name="Google Shape;6727;p15"/>
            <p:cNvSpPr/>
            <p:nvPr/>
          </p:nvSpPr>
          <p:spPr>
            <a:xfrm>
              <a:off x="662309" y="759203"/>
              <a:ext cx="176630" cy="174770"/>
            </a:xfrm>
            <a:custGeom>
              <a:avLst/>
              <a:gdLst/>
              <a:ahLst/>
              <a:cxnLst/>
              <a:rect l="l" t="t" r="r" b="b"/>
              <a:pathLst>
                <a:path w="1427" h="1412" extrusionOk="0">
                  <a:moveTo>
                    <a:pt x="0" y="1"/>
                  </a:moveTo>
                  <a:lnTo>
                    <a:pt x="0" y="1411"/>
                  </a:lnTo>
                  <a:lnTo>
                    <a:pt x="1426" y="1411"/>
                  </a:lnTo>
                  <a:lnTo>
                    <a:pt x="142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8" name="Google Shape;6728;p15"/>
            <p:cNvSpPr/>
            <p:nvPr/>
          </p:nvSpPr>
          <p:spPr>
            <a:xfrm>
              <a:off x="838815" y="759203"/>
              <a:ext cx="174774" cy="174770"/>
            </a:xfrm>
            <a:custGeom>
              <a:avLst/>
              <a:gdLst/>
              <a:ahLst/>
              <a:cxnLst/>
              <a:rect l="l" t="t" r="r" b="b"/>
              <a:pathLst>
                <a:path w="1412" h="1412" extrusionOk="0">
                  <a:moveTo>
                    <a:pt x="0" y="1"/>
                  </a:moveTo>
                  <a:lnTo>
                    <a:pt x="0" y="1411"/>
                  </a:lnTo>
                  <a:lnTo>
                    <a:pt x="1411" y="1411"/>
                  </a:lnTo>
                  <a:lnTo>
                    <a:pt x="14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9" name="Google Shape;6729;p15"/>
            <p:cNvSpPr/>
            <p:nvPr/>
          </p:nvSpPr>
          <p:spPr>
            <a:xfrm>
              <a:off x="138482" y="933849"/>
              <a:ext cx="174650" cy="174647"/>
            </a:xfrm>
            <a:custGeom>
              <a:avLst/>
              <a:gdLst/>
              <a:ahLst/>
              <a:cxnLst/>
              <a:rect l="l" t="t" r="r" b="b"/>
              <a:pathLst>
                <a:path w="1411" h="1411" extrusionOk="0">
                  <a:moveTo>
                    <a:pt x="0" y="0"/>
                  </a:moveTo>
                  <a:lnTo>
                    <a:pt x="0" y="1411"/>
                  </a:lnTo>
                  <a:lnTo>
                    <a:pt x="1411" y="1411"/>
                  </a:lnTo>
                  <a:lnTo>
                    <a:pt x="1411"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0" name="Google Shape;6730;p15"/>
            <p:cNvSpPr/>
            <p:nvPr/>
          </p:nvSpPr>
          <p:spPr>
            <a:xfrm>
              <a:off x="313009" y="933849"/>
              <a:ext cx="174774" cy="174647"/>
            </a:xfrm>
            <a:custGeom>
              <a:avLst/>
              <a:gdLst/>
              <a:ahLst/>
              <a:cxnLst/>
              <a:rect l="l" t="t" r="r" b="b"/>
              <a:pathLst>
                <a:path w="1412" h="1411" extrusionOk="0">
                  <a:moveTo>
                    <a:pt x="1" y="0"/>
                  </a:moveTo>
                  <a:lnTo>
                    <a:pt x="1" y="1411"/>
                  </a:lnTo>
                  <a:lnTo>
                    <a:pt x="1411" y="1411"/>
                  </a:lnTo>
                  <a:lnTo>
                    <a:pt x="14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1" name="Google Shape;6731;p15"/>
            <p:cNvSpPr/>
            <p:nvPr/>
          </p:nvSpPr>
          <p:spPr>
            <a:xfrm>
              <a:off x="487659" y="933849"/>
              <a:ext cx="174774" cy="174647"/>
            </a:xfrm>
            <a:custGeom>
              <a:avLst/>
              <a:gdLst/>
              <a:ahLst/>
              <a:cxnLst/>
              <a:rect l="l" t="t" r="r" b="b"/>
              <a:pathLst>
                <a:path w="1412" h="1411" extrusionOk="0">
                  <a:moveTo>
                    <a:pt x="0" y="0"/>
                  </a:moveTo>
                  <a:lnTo>
                    <a:pt x="0" y="1411"/>
                  </a:lnTo>
                  <a:lnTo>
                    <a:pt x="1411" y="1411"/>
                  </a:lnTo>
                  <a:lnTo>
                    <a:pt x="1411"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2" name="Google Shape;6732;p15"/>
            <p:cNvSpPr/>
            <p:nvPr/>
          </p:nvSpPr>
          <p:spPr>
            <a:xfrm>
              <a:off x="662309" y="933849"/>
              <a:ext cx="176630" cy="174647"/>
            </a:xfrm>
            <a:custGeom>
              <a:avLst/>
              <a:gdLst/>
              <a:ahLst/>
              <a:cxnLst/>
              <a:rect l="l" t="t" r="r" b="b"/>
              <a:pathLst>
                <a:path w="1427" h="1411" extrusionOk="0">
                  <a:moveTo>
                    <a:pt x="0" y="0"/>
                  </a:moveTo>
                  <a:lnTo>
                    <a:pt x="0" y="1411"/>
                  </a:lnTo>
                  <a:lnTo>
                    <a:pt x="1426" y="1411"/>
                  </a:lnTo>
                  <a:lnTo>
                    <a:pt x="142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3" name="Google Shape;6733;p15"/>
            <p:cNvSpPr/>
            <p:nvPr/>
          </p:nvSpPr>
          <p:spPr>
            <a:xfrm>
              <a:off x="838815" y="933849"/>
              <a:ext cx="174774" cy="174647"/>
            </a:xfrm>
            <a:custGeom>
              <a:avLst/>
              <a:gdLst/>
              <a:ahLst/>
              <a:cxnLst/>
              <a:rect l="l" t="t" r="r" b="b"/>
              <a:pathLst>
                <a:path w="1412" h="1411" extrusionOk="0">
                  <a:moveTo>
                    <a:pt x="0" y="0"/>
                  </a:moveTo>
                  <a:lnTo>
                    <a:pt x="0" y="1411"/>
                  </a:lnTo>
                  <a:lnTo>
                    <a:pt x="1411" y="1411"/>
                  </a:lnTo>
                  <a:lnTo>
                    <a:pt x="1411"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4" name="Google Shape;6734;p15"/>
            <p:cNvSpPr/>
            <p:nvPr/>
          </p:nvSpPr>
          <p:spPr>
            <a:xfrm>
              <a:off x="1013466" y="759203"/>
              <a:ext cx="174650" cy="174770"/>
            </a:xfrm>
            <a:custGeom>
              <a:avLst/>
              <a:gdLst/>
              <a:ahLst/>
              <a:cxnLst/>
              <a:rect l="l" t="t" r="r" b="b"/>
              <a:pathLst>
                <a:path w="1411" h="1412" extrusionOk="0">
                  <a:moveTo>
                    <a:pt x="0" y="1"/>
                  </a:moveTo>
                  <a:lnTo>
                    <a:pt x="0" y="1411"/>
                  </a:lnTo>
                  <a:lnTo>
                    <a:pt x="1411" y="1411"/>
                  </a:lnTo>
                  <a:lnTo>
                    <a:pt x="14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5" name="Google Shape;6735;p15"/>
            <p:cNvSpPr/>
            <p:nvPr/>
          </p:nvSpPr>
          <p:spPr>
            <a:xfrm>
              <a:off x="1013466" y="933849"/>
              <a:ext cx="174650" cy="174647"/>
            </a:xfrm>
            <a:custGeom>
              <a:avLst/>
              <a:gdLst/>
              <a:ahLst/>
              <a:cxnLst/>
              <a:rect l="l" t="t" r="r" b="b"/>
              <a:pathLst>
                <a:path w="1411" h="1411" extrusionOk="0">
                  <a:moveTo>
                    <a:pt x="0" y="0"/>
                  </a:moveTo>
                  <a:lnTo>
                    <a:pt x="0" y="1411"/>
                  </a:lnTo>
                  <a:lnTo>
                    <a:pt x="1411" y="1411"/>
                  </a:lnTo>
                  <a:lnTo>
                    <a:pt x="1411"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6" name="Google Shape;6736;p15"/>
            <p:cNvSpPr/>
            <p:nvPr/>
          </p:nvSpPr>
          <p:spPr>
            <a:xfrm>
              <a:off x="662309" y="671941"/>
              <a:ext cx="87387" cy="87385"/>
            </a:xfrm>
            <a:custGeom>
              <a:avLst/>
              <a:gdLst/>
              <a:ahLst/>
              <a:cxnLst/>
              <a:rect l="l" t="t" r="r" b="b"/>
              <a:pathLst>
                <a:path w="706" h="706" extrusionOk="0">
                  <a:moveTo>
                    <a:pt x="0" y="0"/>
                  </a:moveTo>
                  <a:lnTo>
                    <a:pt x="0" y="706"/>
                  </a:lnTo>
                  <a:lnTo>
                    <a:pt x="705" y="706"/>
                  </a:lnTo>
                  <a:lnTo>
                    <a:pt x="705"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7" name="Google Shape;6737;p15"/>
            <p:cNvSpPr/>
            <p:nvPr/>
          </p:nvSpPr>
          <p:spPr>
            <a:xfrm>
              <a:off x="968782" y="714644"/>
              <a:ext cx="87387" cy="87385"/>
            </a:xfrm>
            <a:custGeom>
              <a:avLst/>
              <a:gdLst/>
              <a:ahLst/>
              <a:cxnLst/>
              <a:rect l="l" t="t" r="r" b="b"/>
              <a:pathLst>
                <a:path w="706" h="706" extrusionOk="0">
                  <a:moveTo>
                    <a:pt x="1" y="0"/>
                  </a:moveTo>
                  <a:lnTo>
                    <a:pt x="1" y="705"/>
                  </a:lnTo>
                  <a:lnTo>
                    <a:pt x="706" y="705"/>
                  </a:lnTo>
                  <a:lnTo>
                    <a:pt x="706"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38" name="Google Shape;6738;p15"/>
          <p:cNvGrpSpPr/>
          <p:nvPr/>
        </p:nvGrpSpPr>
        <p:grpSpPr>
          <a:xfrm flipH="1">
            <a:off x="7684482" y="-69"/>
            <a:ext cx="1049633" cy="523940"/>
            <a:chOff x="138482" y="584556"/>
            <a:chExt cx="1049633" cy="523940"/>
          </a:xfrm>
        </p:grpSpPr>
        <p:sp>
          <p:nvSpPr>
            <p:cNvPr id="6739" name="Google Shape;6739;p15"/>
            <p:cNvSpPr/>
            <p:nvPr/>
          </p:nvSpPr>
          <p:spPr>
            <a:xfrm>
              <a:off x="487659" y="584556"/>
              <a:ext cx="174774" cy="174770"/>
            </a:xfrm>
            <a:custGeom>
              <a:avLst/>
              <a:gdLst/>
              <a:ahLst/>
              <a:cxnLst/>
              <a:rect l="l" t="t" r="r" b="b"/>
              <a:pathLst>
                <a:path w="1412" h="1412" extrusionOk="0">
                  <a:moveTo>
                    <a:pt x="0" y="1"/>
                  </a:moveTo>
                  <a:lnTo>
                    <a:pt x="0" y="1412"/>
                  </a:lnTo>
                  <a:lnTo>
                    <a:pt x="1411" y="1412"/>
                  </a:lnTo>
                  <a:lnTo>
                    <a:pt x="14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0" name="Google Shape;6740;p15"/>
            <p:cNvSpPr/>
            <p:nvPr/>
          </p:nvSpPr>
          <p:spPr>
            <a:xfrm>
              <a:off x="662309" y="584556"/>
              <a:ext cx="176630" cy="174770"/>
            </a:xfrm>
            <a:custGeom>
              <a:avLst/>
              <a:gdLst/>
              <a:ahLst/>
              <a:cxnLst/>
              <a:rect l="l" t="t" r="r" b="b"/>
              <a:pathLst>
                <a:path w="1427" h="1412" extrusionOk="0">
                  <a:moveTo>
                    <a:pt x="0" y="1"/>
                  </a:moveTo>
                  <a:lnTo>
                    <a:pt x="0" y="1412"/>
                  </a:lnTo>
                  <a:lnTo>
                    <a:pt x="1426" y="1412"/>
                  </a:lnTo>
                  <a:lnTo>
                    <a:pt x="142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1" name="Google Shape;6741;p15"/>
            <p:cNvSpPr/>
            <p:nvPr/>
          </p:nvSpPr>
          <p:spPr>
            <a:xfrm>
              <a:off x="313009" y="759203"/>
              <a:ext cx="174774" cy="174770"/>
            </a:xfrm>
            <a:custGeom>
              <a:avLst/>
              <a:gdLst/>
              <a:ahLst/>
              <a:cxnLst/>
              <a:rect l="l" t="t" r="r" b="b"/>
              <a:pathLst>
                <a:path w="1412" h="1412" extrusionOk="0">
                  <a:moveTo>
                    <a:pt x="1" y="1"/>
                  </a:moveTo>
                  <a:lnTo>
                    <a:pt x="1" y="1411"/>
                  </a:lnTo>
                  <a:lnTo>
                    <a:pt x="1411" y="1411"/>
                  </a:lnTo>
                  <a:lnTo>
                    <a:pt x="1411" y="1"/>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2" name="Google Shape;6742;p15"/>
            <p:cNvSpPr/>
            <p:nvPr/>
          </p:nvSpPr>
          <p:spPr>
            <a:xfrm>
              <a:off x="487659" y="759203"/>
              <a:ext cx="174774" cy="174770"/>
            </a:xfrm>
            <a:custGeom>
              <a:avLst/>
              <a:gdLst/>
              <a:ahLst/>
              <a:cxnLst/>
              <a:rect l="l" t="t" r="r" b="b"/>
              <a:pathLst>
                <a:path w="1412" h="1412" extrusionOk="0">
                  <a:moveTo>
                    <a:pt x="0" y="1"/>
                  </a:moveTo>
                  <a:lnTo>
                    <a:pt x="0" y="1411"/>
                  </a:lnTo>
                  <a:lnTo>
                    <a:pt x="1411" y="1411"/>
                  </a:lnTo>
                  <a:lnTo>
                    <a:pt x="14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3" name="Google Shape;6743;p15"/>
            <p:cNvSpPr/>
            <p:nvPr/>
          </p:nvSpPr>
          <p:spPr>
            <a:xfrm>
              <a:off x="662309" y="759203"/>
              <a:ext cx="176630" cy="174770"/>
            </a:xfrm>
            <a:custGeom>
              <a:avLst/>
              <a:gdLst/>
              <a:ahLst/>
              <a:cxnLst/>
              <a:rect l="l" t="t" r="r" b="b"/>
              <a:pathLst>
                <a:path w="1427" h="1412" extrusionOk="0">
                  <a:moveTo>
                    <a:pt x="0" y="1"/>
                  </a:moveTo>
                  <a:lnTo>
                    <a:pt x="0" y="1411"/>
                  </a:lnTo>
                  <a:lnTo>
                    <a:pt x="1426" y="1411"/>
                  </a:lnTo>
                  <a:lnTo>
                    <a:pt x="142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4" name="Google Shape;6744;p15"/>
            <p:cNvSpPr/>
            <p:nvPr/>
          </p:nvSpPr>
          <p:spPr>
            <a:xfrm>
              <a:off x="838815" y="759203"/>
              <a:ext cx="174774" cy="174770"/>
            </a:xfrm>
            <a:custGeom>
              <a:avLst/>
              <a:gdLst/>
              <a:ahLst/>
              <a:cxnLst/>
              <a:rect l="l" t="t" r="r" b="b"/>
              <a:pathLst>
                <a:path w="1412" h="1412" extrusionOk="0">
                  <a:moveTo>
                    <a:pt x="0" y="1"/>
                  </a:moveTo>
                  <a:lnTo>
                    <a:pt x="0" y="1411"/>
                  </a:lnTo>
                  <a:lnTo>
                    <a:pt x="1411" y="1411"/>
                  </a:lnTo>
                  <a:lnTo>
                    <a:pt x="14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5" name="Google Shape;6745;p15"/>
            <p:cNvSpPr/>
            <p:nvPr/>
          </p:nvSpPr>
          <p:spPr>
            <a:xfrm>
              <a:off x="138482" y="933849"/>
              <a:ext cx="174650" cy="174647"/>
            </a:xfrm>
            <a:custGeom>
              <a:avLst/>
              <a:gdLst/>
              <a:ahLst/>
              <a:cxnLst/>
              <a:rect l="l" t="t" r="r" b="b"/>
              <a:pathLst>
                <a:path w="1411" h="1411" extrusionOk="0">
                  <a:moveTo>
                    <a:pt x="0" y="0"/>
                  </a:moveTo>
                  <a:lnTo>
                    <a:pt x="0" y="1411"/>
                  </a:lnTo>
                  <a:lnTo>
                    <a:pt x="1411" y="1411"/>
                  </a:lnTo>
                  <a:lnTo>
                    <a:pt x="1411"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6" name="Google Shape;6746;p15"/>
            <p:cNvSpPr/>
            <p:nvPr/>
          </p:nvSpPr>
          <p:spPr>
            <a:xfrm>
              <a:off x="313009" y="933849"/>
              <a:ext cx="174774" cy="174647"/>
            </a:xfrm>
            <a:custGeom>
              <a:avLst/>
              <a:gdLst/>
              <a:ahLst/>
              <a:cxnLst/>
              <a:rect l="l" t="t" r="r" b="b"/>
              <a:pathLst>
                <a:path w="1412" h="1411" extrusionOk="0">
                  <a:moveTo>
                    <a:pt x="1" y="0"/>
                  </a:moveTo>
                  <a:lnTo>
                    <a:pt x="1" y="1411"/>
                  </a:lnTo>
                  <a:lnTo>
                    <a:pt x="1411" y="1411"/>
                  </a:lnTo>
                  <a:lnTo>
                    <a:pt x="14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7" name="Google Shape;6747;p15"/>
            <p:cNvSpPr/>
            <p:nvPr/>
          </p:nvSpPr>
          <p:spPr>
            <a:xfrm>
              <a:off x="487659" y="933849"/>
              <a:ext cx="174774" cy="174647"/>
            </a:xfrm>
            <a:custGeom>
              <a:avLst/>
              <a:gdLst/>
              <a:ahLst/>
              <a:cxnLst/>
              <a:rect l="l" t="t" r="r" b="b"/>
              <a:pathLst>
                <a:path w="1412" h="1411" extrusionOk="0">
                  <a:moveTo>
                    <a:pt x="0" y="0"/>
                  </a:moveTo>
                  <a:lnTo>
                    <a:pt x="0" y="1411"/>
                  </a:lnTo>
                  <a:lnTo>
                    <a:pt x="1411" y="1411"/>
                  </a:lnTo>
                  <a:lnTo>
                    <a:pt x="1411"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8" name="Google Shape;6748;p15"/>
            <p:cNvSpPr/>
            <p:nvPr/>
          </p:nvSpPr>
          <p:spPr>
            <a:xfrm>
              <a:off x="662309" y="933849"/>
              <a:ext cx="176630" cy="174647"/>
            </a:xfrm>
            <a:custGeom>
              <a:avLst/>
              <a:gdLst/>
              <a:ahLst/>
              <a:cxnLst/>
              <a:rect l="l" t="t" r="r" b="b"/>
              <a:pathLst>
                <a:path w="1427" h="1411" extrusionOk="0">
                  <a:moveTo>
                    <a:pt x="0" y="0"/>
                  </a:moveTo>
                  <a:lnTo>
                    <a:pt x="0" y="1411"/>
                  </a:lnTo>
                  <a:lnTo>
                    <a:pt x="1426" y="1411"/>
                  </a:lnTo>
                  <a:lnTo>
                    <a:pt x="142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9" name="Google Shape;6749;p15"/>
            <p:cNvSpPr/>
            <p:nvPr/>
          </p:nvSpPr>
          <p:spPr>
            <a:xfrm>
              <a:off x="838815" y="933849"/>
              <a:ext cx="174774" cy="174647"/>
            </a:xfrm>
            <a:custGeom>
              <a:avLst/>
              <a:gdLst/>
              <a:ahLst/>
              <a:cxnLst/>
              <a:rect l="l" t="t" r="r" b="b"/>
              <a:pathLst>
                <a:path w="1412" h="1411" extrusionOk="0">
                  <a:moveTo>
                    <a:pt x="0" y="0"/>
                  </a:moveTo>
                  <a:lnTo>
                    <a:pt x="0" y="1411"/>
                  </a:lnTo>
                  <a:lnTo>
                    <a:pt x="1411" y="1411"/>
                  </a:lnTo>
                  <a:lnTo>
                    <a:pt x="1411"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0" name="Google Shape;6750;p15"/>
            <p:cNvSpPr/>
            <p:nvPr/>
          </p:nvSpPr>
          <p:spPr>
            <a:xfrm>
              <a:off x="1013466" y="759203"/>
              <a:ext cx="174650" cy="174770"/>
            </a:xfrm>
            <a:custGeom>
              <a:avLst/>
              <a:gdLst/>
              <a:ahLst/>
              <a:cxnLst/>
              <a:rect l="l" t="t" r="r" b="b"/>
              <a:pathLst>
                <a:path w="1411" h="1412" extrusionOk="0">
                  <a:moveTo>
                    <a:pt x="0" y="1"/>
                  </a:moveTo>
                  <a:lnTo>
                    <a:pt x="0" y="1411"/>
                  </a:lnTo>
                  <a:lnTo>
                    <a:pt x="1411" y="1411"/>
                  </a:lnTo>
                  <a:lnTo>
                    <a:pt x="1411" y="1"/>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1" name="Google Shape;6751;p15"/>
            <p:cNvSpPr/>
            <p:nvPr/>
          </p:nvSpPr>
          <p:spPr>
            <a:xfrm>
              <a:off x="1013466" y="933849"/>
              <a:ext cx="174650" cy="174647"/>
            </a:xfrm>
            <a:custGeom>
              <a:avLst/>
              <a:gdLst/>
              <a:ahLst/>
              <a:cxnLst/>
              <a:rect l="l" t="t" r="r" b="b"/>
              <a:pathLst>
                <a:path w="1411" h="1411" extrusionOk="0">
                  <a:moveTo>
                    <a:pt x="0" y="0"/>
                  </a:moveTo>
                  <a:lnTo>
                    <a:pt x="0" y="1411"/>
                  </a:lnTo>
                  <a:lnTo>
                    <a:pt x="1411" y="1411"/>
                  </a:lnTo>
                  <a:lnTo>
                    <a:pt x="14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2" name="Google Shape;6752;p15"/>
            <p:cNvSpPr/>
            <p:nvPr/>
          </p:nvSpPr>
          <p:spPr>
            <a:xfrm>
              <a:off x="662309" y="671941"/>
              <a:ext cx="87387" cy="87385"/>
            </a:xfrm>
            <a:custGeom>
              <a:avLst/>
              <a:gdLst/>
              <a:ahLst/>
              <a:cxnLst/>
              <a:rect l="l" t="t" r="r" b="b"/>
              <a:pathLst>
                <a:path w="706" h="706" extrusionOk="0">
                  <a:moveTo>
                    <a:pt x="0" y="0"/>
                  </a:moveTo>
                  <a:lnTo>
                    <a:pt x="0" y="706"/>
                  </a:lnTo>
                  <a:lnTo>
                    <a:pt x="705" y="706"/>
                  </a:lnTo>
                  <a:lnTo>
                    <a:pt x="705"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3" name="Google Shape;6753;p15"/>
            <p:cNvSpPr/>
            <p:nvPr/>
          </p:nvSpPr>
          <p:spPr>
            <a:xfrm>
              <a:off x="968782" y="714644"/>
              <a:ext cx="87387" cy="87385"/>
            </a:xfrm>
            <a:custGeom>
              <a:avLst/>
              <a:gdLst/>
              <a:ahLst/>
              <a:cxnLst/>
              <a:rect l="l" t="t" r="r" b="b"/>
              <a:pathLst>
                <a:path w="706" h="706" extrusionOk="0">
                  <a:moveTo>
                    <a:pt x="1" y="0"/>
                  </a:moveTo>
                  <a:lnTo>
                    <a:pt x="1" y="705"/>
                  </a:lnTo>
                  <a:lnTo>
                    <a:pt x="706" y="705"/>
                  </a:lnTo>
                  <a:lnTo>
                    <a:pt x="70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54" name="Google Shape;6754;p15"/>
          <p:cNvGrpSpPr/>
          <p:nvPr/>
        </p:nvGrpSpPr>
        <p:grpSpPr>
          <a:xfrm>
            <a:off x="-151417" y="4511474"/>
            <a:ext cx="9446833" cy="1136997"/>
            <a:chOff x="7" y="4511474"/>
            <a:chExt cx="9446833" cy="1136997"/>
          </a:xfrm>
        </p:grpSpPr>
        <p:grpSp>
          <p:nvGrpSpPr>
            <p:cNvPr id="6755" name="Google Shape;6755;p15"/>
            <p:cNvGrpSpPr/>
            <p:nvPr/>
          </p:nvGrpSpPr>
          <p:grpSpPr>
            <a:xfrm>
              <a:off x="7" y="4511474"/>
              <a:ext cx="1049633" cy="1136997"/>
              <a:chOff x="2130300" y="2121375"/>
              <a:chExt cx="212000" cy="229650"/>
            </a:xfrm>
          </p:grpSpPr>
          <p:sp>
            <p:nvSpPr>
              <p:cNvPr id="6756" name="Google Shape;6756;p15"/>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7" name="Google Shape;6757;p15"/>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8" name="Google Shape;6758;p15"/>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9" name="Google Shape;6759;p15"/>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0" name="Google Shape;6760;p15"/>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1" name="Google Shape;6761;p15"/>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2" name="Google Shape;6762;p15"/>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3" name="Google Shape;6763;p15"/>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4" name="Google Shape;6764;p15"/>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5" name="Google Shape;6765;p15"/>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6" name="Google Shape;6766;p15"/>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7" name="Google Shape;6767;p15"/>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8" name="Google Shape;6768;p15"/>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9" name="Google Shape;6769;p15"/>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0" name="Google Shape;6770;p15"/>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1" name="Google Shape;6771;p15"/>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2" name="Google Shape;6772;p15"/>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3" name="Google Shape;6773;p15"/>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4" name="Google Shape;6774;p15"/>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5" name="Google Shape;6775;p15"/>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6" name="Google Shape;6776;p15"/>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7" name="Google Shape;6777;p15"/>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8" name="Google Shape;6778;p15"/>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9" name="Google Shape;6779;p15"/>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0" name="Google Shape;6780;p15"/>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1" name="Google Shape;6781;p15"/>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2" name="Google Shape;6782;p15"/>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3" name="Google Shape;6783;p15"/>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4" name="Google Shape;6784;p15"/>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5" name="Google Shape;6785;p15"/>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6" name="Google Shape;6786;p15"/>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7" name="Google Shape;6787;p15"/>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8" name="Google Shape;6788;p15"/>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9" name="Google Shape;6789;p15"/>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0" name="Google Shape;6790;p15"/>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1" name="Google Shape;6791;p15"/>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2" name="Google Shape;6792;p15"/>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3" name="Google Shape;6793;p15"/>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4" name="Google Shape;6794;p15"/>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5" name="Google Shape;6795;p15"/>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6" name="Google Shape;6796;p15"/>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7" name="Google Shape;6797;p15"/>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8" name="Google Shape;6798;p15"/>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99" name="Google Shape;6799;p15"/>
            <p:cNvGrpSpPr/>
            <p:nvPr/>
          </p:nvGrpSpPr>
          <p:grpSpPr>
            <a:xfrm>
              <a:off x="1049657" y="4511474"/>
              <a:ext cx="1049633" cy="1136997"/>
              <a:chOff x="2130300" y="2121375"/>
              <a:chExt cx="212000" cy="229650"/>
            </a:xfrm>
          </p:grpSpPr>
          <p:sp>
            <p:nvSpPr>
              <p:cNvPr id="6800" name="Google Shape;6800;p15"/>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1" name="Google Shape;6801;p15"/>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2" name="Google Shape;6802;p15"/>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3" name="Google Shape;6803;p15"/>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4" name="Google Shape;6804;p15"/>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5" name="Google Shape;6805;p15"/>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6" name="Google Shape;6806;p15"/>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7" name="Google Shape;6807;p15"/>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8" name="Google Shape;6808;p15"/>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9" name="Google Shape;6809;p15"/>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0" name="Google Shape;6810;p15"/>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1" name="Google Shape;6811;p15"/>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2" name="Google Shape;6812;p15"/>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3" name="Google Shape;6813;p15"/>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4" name="Google Shape;6814;p15"/>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5" name="Google Shape;6815;p15"/>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6" name="Google Shape;6816;p15"/>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7" name="Google Shape;6817;p15"/>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8" name="Google Shape;6818;p15"/>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9" name="Google Shape;6819;p15"/>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0" name="Google Shape;6820;p15"/>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1" name="Google Shape;6821;p15"/>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2" name="Google Shape;6822;p15"/>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3" name="Google Shape;6823;p15"/>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4" name="Google Shape;6824;p15"/>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5" name="Google Shape;6825;p15"/>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6" name="Google Shape;6826;p15"/>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7" name="Google Shape;6827;p15"/>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8" name="Google Shape;6828;p15"/>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9" name="Google Shape;6829;p15"/>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0" name="Google Shape;6830;p15"/>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1" name="Google Shape;6831;p15"/>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2" name="Google Shape;6832;p15"/>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3" name="Google Shape;6833;p15"/>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4" name="Google Shape;6834;p15"/>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5" name="Google Shape;6835;p15"/>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6" name="Google Shape;6836;p15"/>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7" name="Google Shape;6837;p15"/>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8" name="Google Shape;6838;p15"/>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9" name="Google Shape;6839;p15"/>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0" name="Google Shape;6840;p15"/>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1" name="Google Shape;6841;p15"/>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2" name="Google Shape;6842;p15"/>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43" name="Google Shape;6843;p15"/>
            <p:cNvGrpSpPr/>
            <p:nvPr/>
          </p:nvGrpSpPr>
          <p:grpSpPr>
            <a:xfrm>
              <a:off x="2099307" y="4511474"/>
              <a:ext cx="1049633" cy="1136997"/>
              <a:chOff x="2130300" y="2121375"/>
              <a:chExt cx="212000" cy="229650"/>
            </a:xfrm>
          </p:grpSpPr>
          <p:sp>
            <p:nvSpPr>
              <p:cNvPr id="6844" name="Google Shape;6844;p15"/>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5" name="Google Shape;6845;p15"/>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6" name="Google Shape;6846;p15"/>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7" name="Google Shape;6847;p15"/>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8" name="Google Shape;6848;p15"/>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9" name="Google Shape;6849;p15"/>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0" name="Google Shape;6850;p15"/>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1" name="Google Shape;6851;p15"/>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2" name="Google Shape;6852;p15"/>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3" name="Google Shape;6853;p15"/>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4" name="Google Shape;6854;p15"/>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5" name="Google Shape;6855;p15"/>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6" name="Google Shape;6856;p15"/>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7" name="Google Shape;6857;p15"/>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8" name="Google Shape;6858;p15"/>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9" name="Google Shape;6859;p15"/>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0" name="Google Shape;6860;p15"/>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1" name="Google Shape;6861;p15"/>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2" name="Google Shape;6862;p15"/>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3" name="Google Shape;6863;p15"/>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4" name="Google Shape;6864;p15"/>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5" name="Google Shape;6865;p15"/>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6" name="Google Shape;6866;p15"/>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7" name="Google Shape;6867;p15"/>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8" name="Google Shape;6868;p15"/>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9" name="Google Shape;6869;p15"/>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0" name="Google Shape;6870;p15"/>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1" name="Google Shape;6871;p15"/>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2" name="Google Shape;6872;p15"/>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3" name="Google Shape;6873;p15"/>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4" name="Google Shape;6874;p15"/>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5" name="Google Shape;6875;p15"/>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6" name="Google Shape;6876;p15"/>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7" name="Google Shape;6877;p15"/>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8" name="Google Shape;6878;p15"/>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9" name="Google Shape;6879;p15"/>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0" name="Google Shape;6880;p15"/>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1" name="Google Shape;6881;p15"/>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2" name="Google Shape;6882;p15"/>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3" name="Google Shape;6883;p15"/>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4" name="Google Shape;6884;p15"/>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5" name="Google Shape;6885;p15"/>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6" name="Google Shape;6886;p15"/>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87" name="Google Shape;6887;p15"/>
            <p:cNvGrpSpPr/>
            <p:nvPr/>
          </p:nvGrpSpPr>
          <p:grpSpPr>
            <a:xfrm>
              <a:off x="3148957" y="4511474"/>
              <a:ext cx="1049633" cy="1136997"/>
              <a:chOff x="2130300" y="2121375"/>
              <a:chExt cx="212000" cy="229650"/>
            </a:xfrm>
          </p:grpSpPr>
          <p:sp>
            <p:nvSpPr>
              <p:cNvPr id="6888" name="Google Shape;6888;p15"/>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9" name="Google Shape;6889;p15"/>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0" name="Google Shape;6890;p15"/>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1" name="Google Shape;6891;p15"/>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2" name="Google Shape;6892;p15"/>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3" name="Google Shape;6893;p15"/>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4" name="Google Shape;6894;p15"/>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5" name="Google Shape;6895;p15"/>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6" name="Google Shape;6896;p15"/>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7" name="Google Shape;6897;p15"/>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8" name="Google Shape;6898;p15"/>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9" name="Google Shape;6899;p15"/>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0" name="Google Shape;6900;p15"/>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1" name="Google Shape;6901;p15"/>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2" name="Google Shape;6902;p15"/>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3" name="Google Shape;6903;p15"/>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4" name="Google Shape;6904;p15"/>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5" name="Google Shape;6905;p15"/>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6" name="Google Shape;6906;p15"/>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7" name="Google Shape;6907;p15"/>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8" name="Google Shape;6908;p15"/>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9" name="Google Shape;6909;p15"/>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0" name="Google Shape;6910;p15"/>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1" name="Google Shape;6911;p15"/>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2" name="Google Shape;6912;p15"/>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3" name="Google Shape;6913;p15"/>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4" name="Google Shape;6914;p15"/>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5" name="Google Shape;6915;p15"/>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6" name="Google Shape;6916;p15"/>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7" name="Google Shape;6917;p15"/>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8" name="Google Shape;6918;p15"/>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9" name="Google Shape;6919;p15"/>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0" name="Google Shape;6920;p15"/>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1" name="Google Shape;6921;p15"/>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2" name="Google Shape;6922;p15"/>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3" name="Google Shape;6923;p15"/>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4" name="Google Shape;6924;p15"/>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5" name="Google Shape;6925;p15"/>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6" name="Google Shape;6926;p15"/>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7" name="Google Shape;6927;p15"/>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8" name="Google Shape;6928;p15"/>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9" name="Google Shape;6929;p15"/>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0" name="Google Shape;6930;p15"/>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31" name="Google Shape;6931;p15"/>
            <p:cNvGrpSpPr/>
            <p:nvPr/>
          </p:nvGrpSpPr>
          <p:grpSpPr>
            <a:xfrm>
              <a:off x="4198607" y="4511474"/>
              <a:ext cx="1049633" cy="1136997"/>
              <a:chOff x="2130300" y="2121375"/>
              <a:chExt cx="212000" cy="229650"/>
            </a:xfrm>
          </p:grpSpPr>
          <p:sp>
            <p:nvSpPr>
              <p:cNvPr id="6932" name="Google Shape;6932;p15"/>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3" name="Google Shape;6933;p15"/>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4" name="Google Shape;6934;p15"/>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5" name="Google Shape;6935;p15"/>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6" name="Google Shape;6936;p15"/>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7" name="Google Shape;6937;p15"/>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8" name="Google Shape;6938;p15"/>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9" name="Google Shape;6939;p15"/>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0" name="Google Shape;6940;p15"/>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1" name="Google Shape;6941;p15"/>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2" name="Google Shape;6942;p15"/>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3" name="Google Shape;6943;p15"/>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4" name="Google Shape;6944;p15"/>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5" name="Google Shape;6945;p15"/>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6" name="Google Shape;6946;p15"/>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7" name="Google Shape;6947;p15"/>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8" name="Google Shape;6948;p15"/>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9" name="Google Shape;6949;p15"/>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0" name="Google Shape;6950;p15"/>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1" name="Google Shape;6951;p15"/>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2" name="Google Shape;6952;p15"/>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3" name="Google Shape;6953;p15"/>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4" name="Google Shape;6954;p15"/>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5" name="Google Shape;6955;p15"/>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6" name="Google Shape;6956;p15"/>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7" name="Google Shape;6957;p15"/>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8" name="Google Shape;6958;p15"/>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9" name="Google Shape;6959;p15"/>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0" name="Google Shape;6960;p15"/>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1" name="Google Shape;6961;p15"/>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2" name="Google Shape;6962;p15"/>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3" name="Google Shape;6963;p15"/>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4" name="Google Shape;6964;p15"/>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5" name="Google Shape;6965;p15"/>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6" name="Google Shape;6966;p15"/>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7" name="Google Shape;6967;p15"/>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8" name="Google Shape;6968;p15"/>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9" name="Google Shape;6969;p15"/>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0" name="Google Shape;6970;p15"/>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1" name="Google Shape;6971;p15"/>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2" name="Google Shape;6972;p15"/>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3" name="Google Shape;6973;p15"/>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4" name="Google Shape;6974;p15"/>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75" name="Google Shape;6975;p15"/>
            <p:cNvGrpSpPr/>
            <p:nvPr/>
          </p:nvGrpSpPr>
          <p:grpSpPr>
            <a:xfrm>
              <a:off x="5248257" y="4511474"/>
              <a:ext cx="1049633" cy="1136997"/>
              <a:chOff x="2130300" y="2121375"/>
              <a:chExt cx="212000" cy="229650"/>
            </a:xfrm>
          </p:grpSpPr>
          <p:sp>
            <p:nvSpPr>
              <p:cNvPr id="6976" name="Google Shape;6976;p15"/>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7" name="Google Shape;6977;p15"/>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8" name="Google Shape;6978;p15"/>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9" name="Google Shape;6979;p15"/>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0" name="Google Shape;6980;p15"/>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1" name="Google Shape;6981;p15"/>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2" name="Google Shape;6982;p15"/>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3" name="Google Shape;6983;p15"/>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4" name="Google Shape;6984;p15"/>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5" name="Google Shape;6985;p15"/>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6" name="Google Shape;6986;p15"/>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7" name="Google Shape;6987;p15"/>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8" name="Google Shape;6988;p15"/>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9" name="Google Shape;6989;p15"/>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0" name="Google Shape;6990;p15"/>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1" name="Google Shape;6991;p15"/>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2" name="Google Shape;6992;p15"/>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3" name="Google Shape;6993;p15"/>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4" name="Google Shape;6994;p15"/>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5" name="Google Shape;6995;p15"/>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6" name="Google Shape;6996;p15"/>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7" name="Google Shape;6997;p15"/>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8" name="Google Shape;6998;p15"/>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9" name="Google Shape;6999;p15"/>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0" name="Google Shape;7000;p15"/>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1" name="Google Shape;7001;p15"/>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2" name="Google Shape;7002;p15"/>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3" name="Google Shape;7003;p15"/>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4" name="Google Shape;7004;p15"/>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5" name="Google Shape;7005;p15"/>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6" name="Google Shape;7006;p15"/>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7" name="Google Shape;7007;p15"/>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8" name="Google Shape;7008;p15"/>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9" name="Google Shape;7009;p15"/>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0" name="Google Shape;7010;p15"/>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1" name="Google Shape;7011;p15"/>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2" name="Google Shape;7012;p15"/>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3" name="Google Shape;7013;p15"/>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4" name="Google Shape;7014;p15"/>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5" name="Google Shape;7015;p15"/>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6" name="Google Shape;7016;p15"/>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7" name="Google Shape;7017;p15"/>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8" name="Google Shape;7018;p15"/>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19" name="Google Shape;7019;p15"/>
            <p:cNvGrpSpPr/>
            <p:nvPr/>
          </p:nvGrpSpPr>
          <p:grpSpPr>
            <a:xfrm>
              <a:off x="6297907" y="4511474"/>
              <a:ext cx="1049633" cy="1136997"/>
              <a:chOff x="2130300" y="2121375"/>
              <a:chExt cx="212000" cy="229650"/>
            </a:xfrm>
          </p:grpSpPr>
          <p:sp>
            <p:nvSpPr>
              <p:cNvPr id="7020" name="Google Shape;7020;p15"/>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1" name="Google Shape;7021;p15"/>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2" name="Google Shape;7022;p15"/>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3" name="Google Shape;7023;p15"/>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4" name="Google Shape;7024;p15"/>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5" name="Google Shape;7025;p15"/>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6" name="Google Shape;7026;p15"/>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7" name="Google Shape;7027;p15"/>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8" name="Google Shape;7028;p15"/>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9" name="Google Shape;7029;p15"/>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0" name="Google Shape;7030;p15"/>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1" name="Google Shape;7031;p15"/>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2" name="Google Shape;7032;p15"/>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3" name="Google Shape;7033;p15"/>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4" name="Google Shape;7034;p15"/>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5" name="Google Shape;7035;p15"/>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6" name="Google Shape;7036;p15"/>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7" name="Google Shape;7037;p15"/>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8" name="Google Shape;7038;p15"/>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9" name="Google Shape;7039;p15"/>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0" name="Google Shape;7040;p15"/>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1" name="Google Shape;7041;p15"/>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2" name="Google Shape;7042;p15"/>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3" name="Google Shape;7043;p15"/>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4" name="Google Shape;7044;p15"/>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5" name="Google Shape;7045;p15"/>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6" name="Google Shape;7046;p15"/>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7" name="Google Shape;7047;p15"/>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8" name="Google Shape;7048;p15"/>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9" name="Google Shape;7049;p15"/>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0" name="Google Shape;7050;p15"/>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1" name="Google Shape;7051;p15"/>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2" name="Google Shape;7052;p15"/>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3" name="Google Shape;7053;p15"/>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4" name="Google Shape;7054;p15"/>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5" name="Google Shape;7055;p15"/>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6" name="Google Shape;7056;p15"/>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7" name="Google Shape;7057;p15"/>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8" name="Google Shape;7058;p15"/>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9" name="Google Shape;7059;p15"/>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0" name="Google Shape;7060;p15"/>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1" name="Google Shape;7061;p15"/>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2" name="Google Shape;7062;p15"/>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63" name="Google Shape;7063;p15"/>
            <p:cNvGrpSpPr/>
            <p:nvPr/>
          </p:nvGrpSpPr>
          <p:grpSpPr>
            <a:xfrm>
              <a:off x="7347557" y="4511474"/>
              <a:ext cx="1049633" cy="1136997"/>
              <a:chOff x="2130300" y="2121375"/>
              <a:chExt cx="212000" cy="229650"/>
            </a:xfrm>
          </p:grpSpPr>
          <p:sp>
            <p:nvSpPr>
              <p:cNvPr id="7064" name="Google Shape;7064;p15"/>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5" name="Google Shape;7065;p15"/>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6" name="Google Shape;7066;p15"/>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7" name="Google Shape;7067;p15"/>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8" name="Google Shape;7068;p15"/>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9" name="Google Shape;7069;p15"/>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0" name="Google Shape;7070;p15"/>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1" name="Google Shape;7071;p15"/>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2" name="Google Shape;7072;p15"/>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3" name="Google Shape;7073;p15"/>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4" name="Google Shape;7074;p15"/>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5" name="Google Shape;7075;p15"/>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6" name="Google Shape;7076;p15"/>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7" name="Google Shape;7077;p15"/>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8" name="Google Shape;7078;p15"/>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9" name="Google Shape;7079;p15"/>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0" name="Google Shape;7080;p15"/>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1" name="Google Shape;7081;p15"/>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2" name="Google Shape;7082;p15"/>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3" name="Google Shape;7083;p15"/>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4" name="Google Shape;7084;p15"/>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5" name="Google Shape;7085;p15"/>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6" name="Google Shape;7086;p15"/>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7" name="Google Shape;7087;p15"/>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8" name="Google Shape;7088;p15"/>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9" name="Google Shape;7089;p15"/>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0" name="Google Shape;7090;p15"/>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1" name="Google Shape;7091;p15"/>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2" name="Google Shape;7092;p15"/>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3" name="Google Shape;7093;p15"/>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4" name="Google Shape;7094;p15"/>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5" name="Google Shape;7095;p15"/>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6" name="Google Shape;7096;p15"/>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7" name="Google Shape;7097;p15"/>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8" name="Google Shape;7098;p15"/>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9" name="Google Shape;7099;p15"/>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0" name="Google Shape;7100;p15"/>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1" name="Google Shape;7101;p15"/>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2" name="Google Shape;7102;p15"/>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3" name="Google Shape;7103;p15"/>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4" name="Google Shape;7104;p15"/>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5" name="Google Shape;7105;p15"/>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6" name="Google Shape;7106;p15"/>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07" name="Google Shape;7107;p15"/>
            <p:cNvGrpSpPr/>
            <p:nvPr/>
          </p:nvGrpSpPr>
          <p:grpSpPr>
            <a:xfrm>
              <a:off x="8397207" y="4511474"/>
              <a:ext cx="1049633" cy="1136997"/>
              <a:chOff x="2130300" y="2121375"/>
              <a:chExt cx="212000" cy="229650"/>
            </a:xfrm>
          </p:grpSpPr>
          <p:sp>
            <p:nvSpPr>
              <p:cNvPr id="7108" name="Google Shape;7108;p15"/>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9" name="Google Shape;7109;p15"/>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0" name="Google Shape;7110;p15"/>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1" name="Google Shape;7111;p15"/>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2" name="Google Shape;7112;p15"/>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3" name="Google Shape;7113;p15"/>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4" name="Google Shape;7114;p15"/>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5" name="Google Shape;7115;p15"/>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6" name="Google Shape;7116;p15"/>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7" name="Google Shape;7117;p15"/>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8" name="Google Shape;7118;p15"/>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9" name="Google Shape;7119;p15"/>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0" name="Google Shape;7120;p15"/>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1" name="Google Shape;7121;p15"/>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2" name="Google Shape;7122;p15"/>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3" name="Google Shape;7123;p15"/>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4" name="Google Shape;7124;p15"/>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5" name="Google Shape;7125;p15"/>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6" name="Google Shape;7126;p15"/>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7" name="Google Shape;7127;p15"/>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8" name="Google Shape;7128;p15"/>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9" name="Google Shape;7129;p15"/>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0" name="Google Shape;7130;p15"/>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1" name="Google Shape;7131;p15"/>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2" name="Google Shape;7132;p15"/>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3" name="Google Shape;7133;p15"/>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4" name="Google Shape;7134;p15"/>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5" name="Google Shape;7135;p15"/>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6" name="Google Shape;7136;p15"/>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7" name="Google Shape;7137;p15"/>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8" name="Google Shape;7138;p15"/>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9" name="Google Shape;7139;p15"/>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0" name="Google Shape;7140;p15"/>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1" name="Google Shape;7141;p15"/>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2" name="Google Shape;7142;p15"/>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3" name="Google Shape;7143;p15"/>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4" name="Google Shape;7144;p15"/>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5" name="Google Shape;7145;p15"/>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6" name="Google Shape;7146;p15"/>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7" name="Google Shape;7147;p15"/>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8" name="Google Shape;7148;p15"/>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9" name="Google Shape;7149;p15"/>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0" name="Google Shape;7150;p15"/>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151" name="Google Shape;7151;p15"/>
          <p:cNvGrpSpPr/>
          <p:nvPr/>
        </p:nvGrpSpPr>
        <p:grpSpPr>
          <a:xfrm>
            <a:off x="256301" y="147620"/>
            <a:ext cx="926943" cy="228568"/>
            <a:chOff x="256301" y="147620"/>
            <a:chExt cx="926943" cy="228568"/>
          </a:xfrm>
        </p:grpSpPr>
        <p:grpSp>
          <p:nvGrpSpPr>
            <p:cNvPr id="7152" name="Google Shape;7152;p15"/>
            <p:cNvGrpSpPr/>
            <p:nvPr/>
          </p:nvGrpSpPr>
          <p:grpSpPr>
            <a:xfrm>
              <a:off x="256301" y="147620"/>
              <a:ext cx="266546" cy="228568"/>
              <a:chOff x="256301" y="147620"/>
              <a:chExt cx="266546" cy="228568"/>
            </a:xfrm>
          </p:grpSpPr>
          <p:sp>
            <p:nvSpPr>
              <p:cNvPr id="7153" name="Google Shape;7153;p15"/>
              <p:cNvSpPr/>
              <p:nvPr/>
            </p:nvSpPr>
            <p:spPr>
              <a:xfrm>
                <a:off x="294309"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4" name="Google Shape;7154;p15"/>
              <p:cNvSpPr/>
              <p:nvPr/>
            </p:nvSpPr>
            <p:spPr>
              <a:xfrm>
                <a:off x="332318" y="147620"/>
                <a:ext cx="38039" cy="38039"/>
              </a:xfrm>
              <a:custGeom>
                <a:avLst/>
                <a:gdLst/>
                <a:ahLst/>
                <a:cxnLst/>
                <a:rect l="l" t="t" r="r" b="b"/>
                <a:pathLst>
                  <a:path w="1255" h="1255" extrusionOk="0">
                    <a:moveTo>
                      <a:pt x="1" y="1"/>
                    </a:moveTo>
                    <a:lnTo>
                      <a:pt x="1" y="1255"/>
                    </a:lnTo>
                    <a:lnTo>
                      <a:pt x="1254" y="1255"/>
                    </a:lnTo>
                    <a:lnTo>
                      <a:pt x="125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5" name="Google Shape;7155;p15"/>
              <p:cNvSpPr/>
              <p:nvPr/>
            </p:nvSpPr>
            <p:spPr>
              <a:xfrm>
                <a:off x="408821" y="147620"/>
                <a:ext cx="38009" cy="38039"/>
              </a:xfrm>
              <a:custGeom>
                <a:avLst/>
                <a:gdLst/>
                <a:ahLst/>
                <a:cxnLst/>
                <a:rect l="l" t="t" r="r" b="b"/>
                <a:pathLst>
                  <a:path w="1254" h="1255" extrusionOk="0">
                    <a:moveTo>
                      <a:pt x="0" y="1"/>
                    </a:moveTo>
                    <a:lnTo>
                      <a:pt x="0" y="1255"/>
                    </a:lnTo>
                    <a:lnTo>
                      <a:pt x="1254" y="1255"/>
                    </a:lnTo>
                    <a:lnTo>
                      <a:pt x="1254"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6" name="Google Shape;7156;p15"/>
              <p:cNvSpPr/>
              <p:nvPr/>
            </p:nvSpPr>
            <p:spPr>
              <a:xfrm>
                <a:off x="446829" y="147620"/>
                <a:ext cx="38009" cy="38039"/>
              </a:xfrm>
              <a:custGeom>
                <a:avLst/>
                <a:gdLst/>
                <a:ahLst/>
                <a:cxnLst/>
                <a:rect l="l" t="t" r="r" b="b"/>
                <a:pathLst>
                  <a:path w="1254" h="1255" extrusionOk="0">
                    <a:moveTo>
                      <a:pt x="0" y="1"/>
                    </a:moveTo>
                    <a:lnTo>
                      <a:pt x="0" y="1255"/>
                    </a:lnTo>
                    <a:lnTo>
                      <a:pt x="1254" y="1255"/>
                    </a:lnTo>
                    <a:lnTo>
                      <a:pt x="1254"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7" name="Google Shape;7157;p15"/>
              <p:cNvSpPr/>
              <p:nvPr/>
            </p:nvSpPr>
            <p:spPr>
              <a:xfrm>
                <a:off x="256301"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8" name="Google Shape;7158;p15"/>
              <p:cNvSpPr/>
              <p:nvPr/>
            </p:nvSpPr>
            <p:spPr>
              <a:xfrm>
                <a:off x="294309"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C5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9" name="Google Shape;7159;p15"/>
              <p:cNvSpPr/>
              <p:nvPr/>
            </p:nvSpPr>
            <p:spPr>
              <a:xfrm>
                <a:off x="332318" y="185628"/>
                <a:ext cx="38039" cy="38039"/>
              </a:xfrm>
              <a:custGeom>
                <a:avLst/>
                <a:gdLst/>
                <a:ahLst/>
                <a:cxnLst/>
                <a:rect l="l" t="t" r="r" b="b"/>
                <a:pathLst>
                  <a:path w="1255" h="1255" extrusionOk="0">
                    <a:moveTo>
                      <a:pt x="1" y="1"/>
                    </a:moveTo>
                    <a:lnTo>
                      <a:pt x="1" y="1255"/>
                    </a:lnTo>
                    <a:lnTo>
                      <a:pt x="1254" y="1255"/>
                    </a:lnTo>
                    <a:lnTo>
                      <a:pt x="1254" y="1"/>
                    </a:lnTo>
                    <a:close/>
                  </a:path>
                </a:pathLst>
              </a:custGeom>
              <a:solidFill>
                <a:srgbClr val="BE45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0" name="Google Shape;7160;p15"/>
              <p:cNvSpPr/>
              <p:nvPr/>
            </p:nvSpPr>
            <p:spPr>
              <a:xfrm>
                <a:off x="370327" y="185628"/>
                <a:ext cx="38524" cy="38039"/>
              </a:xfrm>
              <a:custGeom>
                <a:avLst/>
                <a:gdLst/>
                <a:ahLst/>
                <a:cxnLst/>
                <a:rect l="l" t="t" r="r" b="b"/>
                <a:pathLst>
                  <a:path w="1271" h="1255" extrusionOk="0">
                    <a:moveTo>
                      <a:pt x="0" y="1"/>
                    </a:moveTo>
                    <a:lnTo>
                      <a:pt x="0" y="1255"/>
                    </a:lnTo>
                    <a:lnTo>
                      <a:pt x="1270" y="1255"/>
                    </a:lnTo>
                    <a:lnTo>
                      <a:pt x="1270" y="1"/>
                    </a:lnTo>
                    <a:close/>
                  </a:path>
                </a:pathLst>
              </a:custGeom>
              <a:solidFill>
                <a:srgbClr val="BB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1" name="Google Shape;7161;p15"/>
              <p:cNvSpPr/>
              <p:nvPr/>
            </p:nvSpPr>
            <p:spPr>
              <a:xfrm>
                <a:off x="408821" y="185628"/>
                <a:ext cx="38009" cy="38039"/>
              </a:xfrm>
              <a:custGeom>
                <a:avLst/>
                <a:gdLst/>
                <a:ahLst/>
                <a:cxnLst/>
                <a:rect l="l" t="t" r="r" b="b"/>
                <a:pathLst>
                  <a:path w="1254" h="1255" extrusionOk="0">
                    <a:moveTo>
                      <a:pt x="0" y="1"/>
                    </a:moveTo>
                    <a:lnTo>
                      <a:pt x="0" y="1255"/>
                    </a:lnTo>
                    <a:lnTo>
                      <a:pt x="1254" y="1255"/>
                    </a:lnTo>
                    <a:lnTo>
                      <a:pt x="1254" y="1"/>
                    </a:lnTo>
                    <a:close/>
                  </a:path>
                </a:pathLst>
              </a:custGeom>
              <a:solidFill>
                <a:srgbClr val="BB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2" name="Google Shape;7162;p15"/>
              <p:cNvSpPr/>
              <p:nvPr/>
            </p:nvSpPr>
            <p:spPr>
              <a:xfrm>
                <a:off x="446829" y="185628"/>
                <a:ext cx="38009" cy="38039"/>
              </a:xfrm>
              <a:custGeom>
                <a:avLst/>
                <a:gdLst/>
                <a:ahLst/>
                <a:cxnLst/>
                <a:rect l="l" t="t" r="r" b="b"/>
                <a:pathLst>
                  <a:path w="1254" h="1255" extrusionOk="0">
                    <a:moveTo>
                      <a:pt x="0" y="1"/>
                    </a:moveTo>
                    <a:lnTo>
                      <a:pt x="0" y="1255"/>
                    </a:lnTo>
                    <a:lnTo>
                      <a:pt x="1254" y="1255"/>
                    </a:lnTo>
                    <a:lnTo>
                      <a:pt x="1254"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3" name="Google Shape;7163;p15"/>
              <p:cNvSpPr/>
              <p:nvPr/>
            </p:nvSpPr>
            <p:spPr>
              <a:xfrm>
                <a:off x="484808"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4" name="Google Shape;7164;p15"/>
              <p:cNvSpPr/>
              <p:nvPr/>
            </p:nvSpPr>
            <p:spPr>
              <a:xfrm>
                <a:off x="256301"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5" name="Google Shape;7165;p15"/>
              <p:cNvSpPr/>
              <p:nvPr/>
            </p:nvSpPr>
            <p:spPr>
              <a:xfrm>
                <a:off x="294309"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BE45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6" name="Google Shape;7166;p15"/>
              <p:cNvSpPr/>
              <p:nvPr/>
            </p:nvSpPr>
            <p:spPr>
              <a:xfrm>
                <a:off x="332318" y="223637"/>
                <a:ext cx="38039" cy="38039"/>
              </a:xfrm>
              <a:custGeom>
                <a:avLst/>
                <a:gdLst/>
                <a:ahLst/>
                <a:cxnLst/>
                <a:rect l="l" t="t" r="r" b="b"/>
                <a:pathLst>
                  <a:path w="1255" h="1255" extrusionOk="0">
                    <a:moveTo>
                      <a:pt x="1" y="1"/>
                    </a:moveTo>
                    <a:lnTo>
                      <a:pt x="1" y="1255"/>
                    </a:lnTo>
                    <a:lnTo>
                      <a:pt x="1254" y="1255"/>
                    </a:lnTo>
                    <a:lnTo>
                      <a:pt x="1254" y="1"/>
                    </a:lnTo>
                    <a:close/>
                  </a:path>
                </a:pathLst>
              </a:custGeom>
              <a:solidFill>
                <a:srgbClr val="BE45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7" name="Google Shape;7167;p15"/>
              <p:cNvSpPr/>
              <p:nvPr/>
            </p:nvSpPr>
            <p:spPr>
              <a:xfrm>
                <a:off x="370327" y="223637"/>
                <a:ext cx="38524" cy="38039"/>
              </a:xfrm>
              <a:custGeom>
                <a:avLst/>
                <a:gdLst/>
                <a:ahLst/>
                <a:cxnLst/>
                <a:rect l="l" t="t" r="r" b="b"/>
                <a:pathLst>
                  <a:path w="1271" h="1255" extrusionOk="0">
                    <a:moveTo>
                      <a:pt x="0" y="1"/>
                    </a:moveTo>
                    <a:lnTo>
                      <a:pt x="0" y="1255"/>
                    </a:lnTo>
                    <a:lnTo>
                      <a:pt x="1270" y="1255"/>
                    </a:lnTo>
                    <a:lnTo>
                      <a:pt x="1270" y="1"/>
                    </a:lnTo>
                    <a:close/>
                  </a:path>
                </a:pathLst>
              </a:custGeom>
              <a:solidFill>
                <a:srgbClr val="BB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8" name="Google Shape;7168;p15"/>
              <p:cNvSpPr/>
              <p:nvPr/>
            </p:nvSpPr>
            <p:spPr>
              <a:xfrm>
                <a:off x="408821" y="223637"/>
                <a:ext cx="38009" cy="38039"/>
              </a:xfrm>
              <a:custGeom>
                <a:avLst/>
                <a:gdLst/>
                <a:ahLst/>
                <a:cxnLst/>
                <a:rect l="l" t="t" r="r" b="b"/>
                <a:pathLst>
                  <a:path w="1254" h="1255" extrusionOk="0">
                    <a:moveTo>
                      <a:pt x="0" y="1"/>
                    </a:moveTo>
                    <a:lnTo>
                      <a:pt x="0" y="1255"/>
                    </a:lnTo>
                    <a:lnTo>
                      <a:pt x="1254" y="1255"/>
                    </a:lnTo>
                    <a:lnTo>
                      <a:pt x="1254" y="1"/>
                    </a:lnTo>
                    <a:close/>
                  </a:path>
                </a:pathLst>
              </a:custGeom>
              <a:solidFill>
                <a:srgbClr val="BB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9" name="Google Shape;7169;p15"/>
              <p:cNvSpPr/>
              <p:nvPr/>
            </p:nvSpPr>
            <p:spPr>
              <a:xfrm>
                <a:off x="446829" y="223637"/>
                <a:ext cx="38009" cy="38039"/>
              </a:xfrm>
              <a:custGeom>
                <a:avLst/>
                <a:gdLst/>
                <a:ahLst/>
                <a:cxnLst/>
                <a:rect l="l" t="t" r="r" b="b"/>
                <a:pathLst>
                  <a:path w="1254" h="1255" extrusionOk="0">
                    <a:moveTo>
                      <a:pt x="0" y="1"/>
                    </a:moveTo>
                    <a:lnTo>
                      <a:pt x="0" y="1255"/>
                    </a:lnTo>
                    <a:lnTo>
                      <a:pt x="1254" y="1255"/>
                    </a:lnTo>
                    <a:lnTo>
                      <a:pt x="1254"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0" name="Google Shape;7170;p15"/>
              <p:cNvSpPr/>
              <p:nvPr/>
            </p:nvSpPr>
            <p:spPr>
              <a:xfrm>
                <a:off x="484808"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1" name="Google Shape;7171;p15"/>
              <p:cNvSpPr/>
              <p:nvPr/>
            </p:nvSpPr>
            <p:spPr>
              <a:xfrm>
                <a:off x="294309"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2" name="Google Shape;7172;p15"/>
              <p:cNvSpPr/>
              <p:nvPr/>
            </p:nvSpPr>
            <p:spPr>
              <a:xfrm>
                <a:off x="332318" y="261646"/>
                <a:ext cx="38039" cy="38039"/>
              </a:xfrm>
              <a:custGeom>
                <a:avLst/>
                <a:gdLst/>
                <a:ahLst/>
                <a:cxnLst/>
                <a:rect l="l" t="t" r="r" b="b"/>
                <a:pathLst>
                  <a:path w="1255" h="1255" extrusionOk="0">
                    <a:moveTo>
                      <a:pt x="1" y="1"/>
                    </a:moveTo>
                    <a:lnTo>
                      <a:pt x="1" y="1254"/>
                    </a:lnTo>
                    <a:lnTo>
                      <a:pt x="1254" y="1254"/>
                    </a:lnTo>
                    <a:lnTo>
                      <a:pt x="1254" y="1"/>
                    </a:lnTo>
                    <a:close/>
                  </a:path>
                </a:pathLst>
              </a:custGeom>
              <a:solidFill>
                <a:srgbClr val="BB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3" name="Google Shape;7173;p15"/>
              <p:cNvSpPr/>
              <p:nvPr/>
            </p:nvSpPr>
            <p:spPr>
              <a:xfrm>
                <a:off x="370327" y="261646"/>
                <a:ext cx="38524" cy="38039"/>
              </a:xfrm>
              <a:custGeom>
                <a:avLst/>
                <a:gdLst/>
                <a:ahLst/>
                <a:cxnLst/>
                <a:rect l="l" t="t" r="r" b="b"/>
                <a:pathLst>
                  <a:path w="1271" h="1255" extrusionOk="0">
                    <a:moveTo>
                      <a:pt x="0" y="1"/>
                    </a:moveTo>
                    <a:lnTo>
                      <a:pt x="0" y="1254"/>
                    </a:lnTo>
                    <a:lnTo>
                      <a:pt x="1270" y="1254"/>
                    </a:lnTo>
                    <a:lnTo>
                      <a:pt x="1270" y="1"/>
                    </a:lnTo>
                    <a:close/>
                  </a:path>
                </a:pathLst>
              </a:custGeom>
              <a:solidFill>
                <a:srgbClr val="BB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4" name="Google Shape;7174;p15"/>
              <p:cNvSpPr/>
              <p:nvPr/>
            </p:nvSpPr>
            <p:spPr>
              <a:xfrm>
                <a:off x="408821" y="261646"/>
                <a:ext cx="38009" cy="38039"/>
              </a:xfrm>
              <a:custGeom>
                <a:avLst/>
                <a:gdLst/>
                <a:ahLst/>
                <a:cxnLst/>
                <a:rect l="l" t="t" r="r" b="b"/>
                <a:pathLst>
                  <a:path w="1254" h="1255" extrusionOk="0">
                    <a:moveTo>
                      <a:pt x="0" y="1"/>
                    </a:moveTo>
                    <a:lnTo>
                      <a:pt x="0" y="1254"/>
                    </a:lnTo>
                    <a:lnTo>
                      <a:pt x="1254" y="1254"/>
                    </a:lnTo>
                    <a:lnTo>
                      <a:pt x="1254"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5" name="Google Shape;7175;p15"/>
              <p:cNvSpPr/>
              <p:nvPr/>
            </p:nvSpPr>
            <p:spPr>
              <a:xfrm>
                <a:off x="446829" y="261646"/>
                <a:ext cx="38009" cy="38039"/>
              </a:xfrm>
              <a:custGeom>
                <a:avLst/>
                <a:gdLst/>
                <a:ahLst/>
                <a:cxnLst/>
                <a:rect l="l" t="t" r="r" b="b"/>
                <a:pathLst>
                  <a:path w="1254" h="1255" extrusionOk="0">
                    <a:moveTo>
                      <a:pt x="0" y="1"/>
                    </a:moveTo>
                    <a:lnTo>
                      <a:pt x="0" y="1254"/>
                    </a:lnTo>
                    <a:lnTo>
                      <a:pt x="1254" y="1254"/>
                    </a:lnTo>
                    <a:lnTo>
                      <a:pt x="1254"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6" name="Google Shape;7176;p15"/>
              <p:cNvSpPr/>
              <p:nvPr/>
            </p:nvSpPr>
            <p:spPr>
              <a:xfrm>
                <a:off x="332318" y="299654"/>
                <a:ext cx="38039" cy="38524"/>
              </a:xfrm>
              <a:custGeom>
                <a:avLst/>
                <a:gdLst/>
                <a:ahLst/>
                <a:cxnLst/>
                <a:rect l="l" t="t" r="r" b="b"/>
                <a:pathLst>
                  <a:path w="1255" h="1271" extrusionOk="0">
                    <a:moveTo>
                      <a:pt x="1" y="0"/>
                    </a:moveTo>
                    <a:lnTo>
                      <a:pt x="1" y="1270"/>
                    </a:lnTo>
                    <a:lnTo>
                      <a:pt x="1254" y="1270"/>
                    </a:lnTo>
                    <a:lnTo>
                      <a:pt x="1254" y="0"/>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7" name="Google Shape;7177;p15"/>
              <p:cNvSpPr/>
              <p:nvPr/>
            </p:nvSpPr>
            <p:spPr>
              <a:xfrm>
                <a:off x="370327" y="299654"/>
                <a:ext cx="38524" cy="38524"/>
              </a:xfrm>
              <a:custGeom>
                <a:avLst/>
                <a:gdLst/>
                <a:ahLst/>
                <a:cxnLst/>
                <a:rect l="l" t="t" r="r" b="b"/>
                <a:pathLst>
                  <a:path w="1271" h="1271" extrusionOk="0">
                    <a:moveTo>
                      <a:pt x="0" y="0"/>
                    </a:moveTo>
                    <a:lnTo>
                      <a:pt x="0" y="1270"/>
                    </a:lnTo>
                    <a:lnTo>
                      <a:pt x="1270" y="1270"/>
                    </a:lnTo>
                    <a:lnTo>
                      <a:pt x="1270" y="0"/>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8" name="Google Shape;7178;p15"/>
              <p:cNvSpPr/>
              <p:nvPr/>
            </p:nvSpPr>
            <p:spPr>
              <a:xfrm>
                <a:off x="408821" y="299654"/>
                <a:ext cx="38009" cy="38524"/>
              </a:xfrm>
              <a:custGeom>
                <a:avLst/>
                <a:gdLst/>
                <a:ahLst/>
                <a:cxnLst/>
                <a:rect l="l" t="t" r="r" b="b"/>
                <a:pathLst>
                  <a:path w="1254" h="1271" extrusionOk="0">
                    <a:moveTo>
                      <a:pt x="0" y="0"/>
                    </a:moveTo>
                    <a:lnTo>
                      <a:pt x="0" y="1270"/>
                    </a:lnTo>
                    <a:lnTo>
                      <a:pt x="1254" y="1270"/>
                    </a:lnTo>
                    <a:lnTo>
                      <a:pt x="1254" y="0"/>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9" name="Google Shape;7179;p15"/>
              <p:cNvSpPr/>
              <p:nvPr/>
            </p:nvSpPr>
            <p:spPr>
              <a:xfrm>
                <a:off x="370327" y="338148"/>
                <a:ext cx="38524" cy="38039"/>
              </a:xfrm>
              <a:custGeom>
                <a:avLst/>
                <a:gdLst/>
                <a:ahLst/>
                <a:cxnLst/>
                <a:rect l="l" t="t" r="r" b="b"/>
                <a:pathLst>
                  <a:path w="1271" h="1255" extrusionOk="0">
                    <a:moveTo>
                      <a:pt x="0" y="0"/>
                    </a:moveTo>
                    <a:lnTo>
                      <a:pt x="0" y="1254"/>
                    </a:lnTo>
                    <a:lnTo>
                      <a:pt x="1270" y="1254"/>
                    </a:lnTo>
                    <a:lnTo>
                      <a:pt x="1270" y="0"/>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80" name="Google Shape;7180;p15"/>
            <p:cNvGrpSpPr/>
            <p:nvPr/>
          </p:nvGrpSpPr>
          <p:grpSpPr>
            <a:xfrm>
              <a:off x="586498" y="147620"/>
              <a:ext cx="266546" cy="228568"/>
              <a:chOff x="586498" y="147620"/>
              <a:chExt cx="266546" cy="228568"/>
            </a:xfrm>
          </p:grpSpPr>
          <p:sp>
            <p:nvSpPr>
              <p:cNvPr id="7181" name="Google Shape;7181;p15"/>
              <p:cNvSpPr/>
              <p:nvPr/>
            </p:nvSpPr>
            <p:spPr>
              <a:xfrm>
                <a:off x="624961"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2" name="Google Shape;7182;p15"/>
              <p:cNvSpPr/>
              <p:nvPr/>
            </p:nvSpPr>
            <p:spPr>
              <a:xfrm>
                <a:off x="662970"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3" name="Google Shape;7183;p15"/>
              <p:cNvSpPr/>
              <p:nvPr/>
            </p:nvSpPr>
            <p:spPr>
              <a:xfrm>
                <a:off x="738987"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4" name="Google Shape;7184;p15"/>
              <p:cNvSpPr/>
              <p:nvPr/>
            </p:nvSpPr>
            <p:spPr>
              <a:xfrm>
                <a:off x="776996"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5" name="Google Shape;7185;p15"/>
              <p:cNvSpPr/>
              <p:nvPr/>
            </p:nvSpPr>
            <p:spPr>
              <a:xfrm>
                <a:off x="586498" y="185628"/>
                <a:ext cx="38494" cy="38039"/>
              </a:xfrm>
              <a:custGeom>
                <a:avLst/>
                <a:gdLst/>
                <a:ahLst/>
                <a:cxnLst/>
                <a:rect l="l" t="t" r="r" b="b"/>
                <a:pathLst>
                  <a:path w="1270" h="1255" extrusionOk="0">
                    <a:moveTo>
                      <a:pt x="0" y="1"/>
                    </a:moveTo>
                    <a:lnTo>
                      <a:pt x="0" y="1255"/>
                    </a:lnTo>
                    <a:lnTo>
                      <a:pt x="1270" y="1255"/>
                    </a:lnTo>
                    <a:lnTo>
                      <a:pt x="1270"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6" name="Google Shape;7186;p15"/>
              <p:cNvSpPr/>
              <p:nvPr/>
            </p:nvSpPr>
            <p:spPr>
              <a:xfrm>
                <a:off x="624961"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7C97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7" name="Google Shape;7187;p15"/>
              <p:cNvSpPr/>
              <p:nvPr/>
            </p:nvSpPr>
            <p:spPr>
              <a:xfrm>
                <a:off x="662970"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617D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8" name="Google Shape;7188;p15"/>
              <p:cNvSpPr/>
              <p:nvPr/>
            </p:nvSpPr>
            <p:spPr>
              <a:xfrm>
                <a:off x="700979"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9" name="Google Shape;7189;p15"/>
              <p:cNvSpPr/>
              <p:nvPr/>
            </p:nvSpPr>
            <p:spPr>
              <a:xfrm>
                <a:off x="738987"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0" name="Google Shape;7190;p15"/>
              <p:cNvSpPr/>
              <p:nvPr/>
            </p:nvSpPr>
            <p:spPr>
              <a:xfrm>
                <a:off x="776996"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1" name="Google Shape;7191;p15"/>
              <p:cNvSpPr/>
              <p:nvPr/>
            </p:nvSpPr>
            <p:spPr>
              <a:xfrm>
                <a:off x="815005"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2" name="Google Shape;7192;p15"/>
              <p:cNvSpPr/>
              <p:nvPr/>
            </p:nvSpPr>
            <p:spPr>
              <a:xfrm>
                <a:off x="586498" y="223637"/>
                <a:ext cx="38494" cy="38039"/>
              </a:xfrm>
              <a:custGeom>
                <a:avLst/>
                <a:gdLst/>
                <a:ahLst/>
                <a:cxnLst/>
                <a:rect l="l" t="t" r="r" b="b"/>
                <a:pathLst>
                  <a:path w="1270" h="1255" extrusionOk="0">
                    <a:moveTo>
                      <a:pt x="0" y="1"/>
                    </a:moveTo>
                    <a:lnTo>
                      <a:pt x="0" y="1255"/>
                    </a:lnTo>
                    <a:lnTo>
                      <a:pt x="1270" y="1255"/>
                    </a:lnTo>
                    <a:lnTo>
                      <a:pt x="1270"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3" name="Google Shape;7193;p15"/>
              <p:cNvSpPr/>
              <p:nvPr/>
            </p:nvSpPr>
            <p:spPr>
              <a:xfrm>
                <a:off x="624961"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617D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4" name="Google Shape;7194;p15"/>
              <p:cNvSpPr/>
              <p:nvPr/>
            </p:nvSpPr>
            <p:spPr>
              <a:xfrm>
                <a:off x="662970"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617D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5" name="Google Shape;7195;p15"/>
              <p:cNvSpPr/>
              <p:nvPr/>
            </p:nvSpPr>
            <p:spPr>
              <a:xfrm>
                <a:off x="700979"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6" name="Google Shape;7196;p15"/>
              <p:cNvSpPr/>
              <p:nvPr/>
            </p:nvSpPr>
            <p:spPr>
              <a:xfrm>
                <a:off x="738987"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7" name="Google Shape;7197;p15"/>
              <p:cNvSpPr/>
              <p:nvPr/>
            </p:nvSpPr>
            <p:spPr>
              <a:xfrm>
                <a:off x="776996"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8" name="Google Shape;7198;p15"/>
              <p:cNvSpPr/>
              <p:nvPr/>
            </p:nvSpPr>
            <p:spPr>
              <a:xfrm>
                <a:off x="815005"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9" name="Google Shape;7199;p15"/>
              <p:cNvSpPr/>
              <p:nvPr/>
            </p:nvSpPr>
            <p:spPr>
              <a:xfrm>
                <a:off x="624961"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0" name="Google Shape;7200;p15"/>
              <p:cNvSpPr/>
              <p:nvPr/>
            </p:nvSpPr>
            <p:spPr>
              <a:xfrm>
                <a:off x="662970"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1" name="Google Shape;7201;p15"/>
              <p:cNvSpPr/>
              <p:nvPr/>
            </p:nvSpPr>
            <p:spPr>
              <a:xfrm>
                <a:off x="700979"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2" name="Google Shape;7202;p15"/>
              <p:cNvSpPr/>
              <p:nvPr/>
            </p:nvSpPr>
            <p:spPr>
              <a:xfrm>
                <a:off x="738987"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3" name="Google Shape;7203;p15"/>
              <p:cNvSpPr/>
              <p:nvPr/>
            </p:nvSpPr>
            <p:spPr>
              <a:xfrm>
                <a:off x="776996"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4" name="Google Shape;7204;p15"/>
              <p:cNvSpPr/>
              <p:nvPr/>
            </p:nvSpPr>
            <p:spPr>
              <a:xfrm>
                <a:off x="662970" y="299654"/>
                <a:ext cx="38039" cy="38524"/>
              </a:xfrm>
              <a:custGeom>
                <a:avLst/>
                <a:gdLst/>
                <a:ahLst/>
                <a:cxnLst/>
                <a:rect l="l" t="t" r="r" b="b"/>
                <a:pathLst>
                  <a:path w="1255" h="1271" extrusionOk="0">
                    <a:moveTo>
                      <a:pt x="1" y="0"/>
                    </a:moveTo>
                    <a:lnTo>
                      <a:pt x="1" y="1270"/>
                    </a:lnTo>
                    <a:lnTo>
                      <a:pt x="1255" y="1270"/>
                    </a:lnTo>
                    <a:lnTo>
                      <a:pt x="12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5" name="Google Shape;7205;p15"/>
              <p:cNvSpPr/>
              <p:nvPr/>
            </p:nvSpPr>
            <p:spPr>
              <a:xfrm>
                <a:off x="700979" y="299654"/>
                <a:ext cx="38039" cy="38524"/>
              </a:xfrm>
              <a:custGeom>
                <a:avLst/>
                <a:gdLst/>
                <a:ahLst/>
                <a:cxnLst/>
                <a:rect l="l" t="t" r="r" b="b"/>
                <a:pathLst>
                  <a:path w="1255" h="1271" extrusionOk="0">
                    <a:moveTo>
                      <a:pt x="1" y="0"/>
                    </a:moveTo>
                    <a:lnTo>
                      <a:pt x="1" y="1270"/>
                    </a:lnTo>
                    <a:lnTo>
                      <a:pt x="1255" y="1270"/>
                    </a:lnTo>
                    <a:lnTo>
                      <a:pt x="12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6" name="Google Shape;7206;p15"/>
              <p:cNvSpPr/>
              <p:nvPr/>
            </p:nvSpPr>
            <p:spPr>
              <a:xfrm>
                <a:off x="738987" y="299654"/>
                <a:ext cx="38039" cy="38524"/>
              </a:xfrm>
              <a:custGeom>
                <a:avLst/>
                <a:gdLst/>
                <a:ahLst/>
                <a:cxnLst/>
                <a:rect l="l" t="t" r="r" b="b"/>
                <a:pathLst>
                  <a:path w="1255" h="1271" extrusionOk="0">
                    <a:moveTo>
                      <a:pt x="1" y="0"/>
                    </a:moveTo>
                    <a:lnTo>
                      <a:pt x="1" y="1270"/>
                    </a:lnTo>
                    <a:lnTo>
                      <a:pt x="1255" y="1270"/>
                    </a:lnTo>
                    <a:lnTo>
                      <a:pt x="12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7" name="Google Shape;7207;p15"/>
              <p:cNvSpPr/>
              <p:nvPr/>
            </p:nvSpPr>
            <p:spPr>
              <a:xfrm>
                <a:off x="700979" y="338148"/>
                <a:ext cx="38039" cy="38039"/>
              </a:xfrm>
              <a:custGeom>
                <a:avLst/>
                <a:gdLst/>
                <a:ahLst/>
                <a:cxnLst/>
                <a:rect l="l" t="t" r="r" b="b"/>
                <a:pathLst>
                  <a:path w="1255" h="1255" extrusionOk="0">
                    <a:moveTo>
                      <a:pt x="1" y="0"/>
                    </a:moveTo>
                    <a:lnTo>
                      <a:pt x="1" y="1254"/>
                    </a:lnTo>
                    <a:lnTo>
                      <a:pt x="1255" y="1254"/>
                    </a:lnTo>
                    <a:lnTo>
                      <a:pt x="12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08" name="Google Shape;7208;p15"/>
            <p:cNvGrpSpPr/>
            <p:nvPr/>
          </p:nvGrpSpPr>
          <p:grpSpPr>
            <a:xfrm>
              <a:off x="916698" y="147620"/>
              <a:ext cx="266546" cy="228568"/>
              <a:chOff x="586498" y="147620"/>
              <a:chExt cx="266546" cy="228568"/>
            </a:xfrm>
          </p:grpSpPr>
          <p:sp>
            <p:nvSpPr>
              <p:cNvPr id="7209" name="Google Shape;7209;p15"/>
              <p:cNvSpPr/>
              <p:nvPr/>
            </p:nvSpPr>
            <p:spPr>
              <a:xfrm>
                <a:off x="624961"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0" name="Google Shape;7210;p15"/>
              <p:cNvSpPr/>
              <p:nvPr/>
            </p:nvSpPr>
            <p:spPr>
              <a:xfrm>
                <a:off x="662970"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1" name="Google Shape;7211;p15"/>
              <p:cNvSpPr/>
              <p:nvPr/>
            </p:nvSpPr>
            <p:spPr>
              <a:xfrm>
                <a:off x="738987"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2" name="Google Shape;7212;p15"/>
              <p:cNvSpPr/>
              <p:nvPr/>
            </p:nvSpPr>
            <p:spPr>
              <a:xfrm>
                <a:off x="776996"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3" name="Google Shape;7213;p15"/>
              <p:cNvSpPr/>
              <p:nvPr/>
            </p:nvSpPr>
            <p:spPr>
              <a:xfrm>
                <a:off x="586498" y="185628"/>
                <a:ext cx="38494" cy="38039"/>
              </a:xfrm>
              <a:custGeom>
                <a:avLst/>
                <a:gdLst/>
                <a:ahLst/>
                <a:cxnLst/>
                <a:rect l="l" t="t" r="r" b="b"/>
                <a:pathLst>
                  <a:path w="1270" h="1255" extrusionOk="0">
                    <a:moveTo>
                      <a:pt x="0" y="1"/>
                    </a:moveTo>
                    <a:lnTo>
                      <a:pt x="0" y="1255"/>
                    </a:lnTo>
                    <a:lnTo>
                      <a:pt x="1270" y="1255"/>
                    </a:lnTo>
                    <a:lnTo>
                      <a:pt x="1270"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4" name="Google Shape;7214;p15"/>
              <p:cNvSpPr/>
              <p:nvPr/>
            </p:nvSpPr>
            <p:spPr>
              <a:xfrm>
                <a:off x="624961"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7C97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5" name="Google Shape;7215;p15"/>
              <p:cNvSpPr/>
              <p:nvPr/>
            </p:nvSpPr>
            <p:spPr>
              <a:xfrm>
                <a:off x="662970"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617D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6" name="Google Shape;7216;p15"/>
              <p:cNvSpPr/>
              <p:nvPr/>
            </p:nvSpPr>
            <p:spPr>
              <a:xfrm>
                <a:off x="700979"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7" name="Google Shape;7217;p15"/>
              <p:cNvSpPr/>
              <p:nvPr/>
            </p:nvSpPr>
            <p:spPr>
              <a:xfrm>
                <a:off x="738987"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8" name="Google Shape;7218;p15"/>
              <p:cNvSpPr/>
              <p:nvPr/>
            </p:nvSpPr>
            <p:spPr>
              <a:xfrm>
                <a:off x="776996"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9" name="Google Shape;7219;p15"/>
              <p:cNvSpPr/>
              <p:nvPr/>
            </p:nvSpPr>
            <p:spPr>
              <a:xfrm>
                <a:off x="815005"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0" name="Google Shape;7220;p15"/>
              <p:cNvSpPr/>
              <p:nvPr/>
            </p:nvSpPr>
            <p:spPr>
              <a:xfrm>
                <a:off x="586498" y="223637"/>
                <a:ext cx="38494" cy="38039"/>
              </a:xfrm>
              <a:custGeom>
                <a:avLst/>
                <a:gdLst/>
                <a:ahLst/>
                <a:cxnLst/>
                <a:rect l="l" t="t" r="r" b="b"/>
                <a:pathLst>
                  <a:path w="1270" h="1255" extrusionOk="0">
                    <a:moveTo>
                      <a:pt x="0" y="1"/>
                    </a:moveTo>
                    <a:lnTo>
                      <a:pt x="0" y="1255"/>
                    </a:lnTo>
                    <a:lnTo>
                      <a:pt x="1270" y="1255"/>
                    </a:lnTo>
                    <a:lnTo>
                      <a:pt x="1270"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1" name="Google Shape;7221;p15"/>
              <p:cNvSpPr/>
              <p:nvPr/>
            </p:nvSpPr>
            <p:spPr>
              <a:xfrm>
                <a:off x="624961"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617D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2" name="Google Shape;7222;p15"/>
              <p:cNvSpPr/>
              <p:nvPr/>
            </p:nvSpPr>
            <p:spPr>
              <a:xfrm>
                <a:off x="662970"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617D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3" name="Google Shape;7223;p15"/>
              <p:cNvSpPr/>
              <p:nvPr/>
            </p:nvSpPr>
            <p:spPr>
              <a:xfrm>
                <a:off x="700979"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4" name="Google Shape;7224;p15"/>
              <p:cNvSpPr/>
              <p:nvPr/>
            </p:nvSpPr>
            <p:spPr>
              <a:xfrm>
                <a:off x="738987"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5" name="Google Shape;7225;p15"/>
              <p:cNvSpPr/>
              <p:nvPr/>
            </p:nvSpPr>
            <p:spPr>
              <a:xfrm>
                <a:off x="776996"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6" name="Google Shape;7226;p15"/>
              <p:cNvSpPr/>
              <p:nvPr/>
            </p:nvSpPr>
            <p:spPr>
              <a:xfrm>
                <a:off x="815005"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7" name="Google Shape;7227;p15"/>
              <p:cNvSpPr/>
              <p:nvPr/>
            </p:nvSpPr>
            <p:spPr>
              <a:xfrm>
                <a:off x="624961"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8" name="Google Shape;7228;p15"/>
              <p:cNvSpPr/>
              <p:nvPr/>
            </p:nvSpPr>
            <p:spPr>
              <a:xfrm>
                <a:off x="662970"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9" name="Google Shape;7229;p15"/>
              <p:cNvSpPr/>
              <p:nvPr/>
            </p:nvSpPr>
            <p:spPr>
              <a:xfrm>
                <a:off x="700979"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0" name="Google Shape;7230;p15"/>
              <p:cNvSpPr/>
              <p:nvPr/>
            </p:nvSpPr>
            <p:spPr>
              <a:xfrm>
                <a:off x="738987"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1" name="Google Shape;7231;p15"/>
              <p:cNvSpPr/>
              <p:nvPr/>
            </p:nvSpPr>
            <p:spPr>
              <a:xfrm>
                <a:off x="776996"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2" name="Google Shape;7232;p15"/>
              <p:cNvSpPr/>
              <p:nvPr/>
            </p:nvSpPr>
            <p:spPr>
              <a:xfrm>
                <a:off x="662970" y="299654"/>
                <a:ext cx="38039" cy="38524"/>
              </a:xfrm>
              <a:custGeom>
                <a:avLst/>
                <a:gdLst/>
                <a:ahLst/>
                <a:cxnLst/>
                <a:rect l="l" t="t" r="r" b="b"/>
                <a:pathLst>
                  <a:path w="1255" h="1271" extrusionOk="0">
                    <a:moveTo>
                      <a:pt x="1" y="0"/>
                    </a:moveTo>
                    <a:lnTo>
                      <a:pt x="1" y="1270"/>
                    </a:lnTo>
                    <a:lnTo>
                      <a:pt x="1255" y="1270"/>
                    </a:lnTo>
                    <a:lnTo>
                      <a:pt x="12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3" name="Google Shape;7233;p15"/>
              <p:cNvSpPr/>
              <p:nvPr/>
            </p:nvSpPr>
            <p:spPr>
              <a:xfrm>
                <a:off x="700979" y="299654"/>
                <a:ext cx="38039" cy="38524"/>
              </a:xfrm>
              <a:custGeom>
                <a:avLst/>
                <a:gdLst/>
                <a:ahLst/>
                <a:cxnLst/>
                <a:rect l="l" t="t" r="r" b="b"/>
                <a:pathLst>
                  <a:path w="1255" h="1271" extrusionOk="0">
                    <a:moveTo>
                      <a:pt x="1" y="0"/>
                    </a:moveTo>
                    <a:lnTo>
                      <a:pt x="1" y="1270"/>
                    </a:lnTo>
                    <a:lnTo>
                      <a:pt x="1255" y="1270"/>
                    </a:lnTo>
                    <a:lnTo>
                      <a:pt x="12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4" name="Google Shape;7234;p15"/>
              <p:cNvSpPr/>
              <p:nvPr/>
            </p:nvSpPr>
            <p:spPr>
              <a:xfrm>
                <a:off x="738987" y="299654"/>
                <a:ext cx="38039" cy="38524"/>
              </a:xfrm>
              <a:custGeom>
                <a:avLst/>
                <a:gdLst/>
                <a:ahLst/>
                <a:cxnLst/>
                <a:rect l="l" t="t" r="r" b="b"/>
                <a:pathLst>
                  <a:path w="1255" h="1271" extrusionOk="0">
                    <a:moveTo>
                      <a:pt x="1" y="0"/>
                    </a:moveTo>
                    <a:lnTo>
                      <a:pt x="1" y="1270"/>
                    </a:lnTo>
                    <a:lnTo>
                      <a:pt x="1255" y="1270"/>
                    </a:lnTo>
                    <a:lnTo>
                      <a:pt x="12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5" name="Google Shape;7235;p15"/>
              <p:cNvSpPr/>
              <p:nvPr/>
            </p:nvSpPr>
            <p:spPr>
              <a:xfrm>
                <a:off x="700979" y="338148"/>
                <a:ext cx="38039" cy="38039"/>
              </a:xfrm>
              <a:custGeom>
                <a:avLst/>
                <a:gdLst/>
                <a:ahLst/>
                <a:cxnLst/>
                <a:rect l="l" t="t" r="r" b="b"/>
                <a:pathLst>
                  <a:path w="1255" h="1255" extrusionOk="0">
                    <a:moveTo>
                      <a:pt x="1" y="0"/>
                    </a:moveTo>
                    <a:lnTo>
                      <a:pt x="1" y="1254"/>
                    </a:lnTo>
                    <a:lnTo>
                      <a:pt x="1255" y="1254"/>
                    </a:lnTo>
                    <a:lnTo>
                      <a:pt x="12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7236" name="Google Shape;7236;p15"/>
          <p:cNvSpPr txBox="1">
            <a:spLocks noGrp="1"/>
          </p:cNvSpPr>
          <p:nvPr>
            <p:ph type="title"/>
          </p:nvPr>
        </p:nvSpPr>
        <p:spPr>
          <a:xfrm>
            <a:off x="720000" y="465825"/>
            <a:ext cx="4388700" cy="832200"/>
          </a:xfrm>
          <a:prstGeom prst="rect">
            <a:avLst/>
          </a:prstGeom>
        </p:spPr>
        <p:txBody>
          <a:bodyPr spcFirstLastPara="1" wrap="square" lIns="0" tIns="0" rIns="0" bIns="0" anchor="ctr" anchorCtr="0">
            <a:noAutofit/>
          </a:bodyPr>
          <a:lstStyle>
            <a:lvl1pPr lvl="0" algn="l" rtl="0">
              <a:spcBef>
                <a:spcPts val="0"/>
              </a:spcBef>
              <a:spcAft>
                <a:spcPts val="0"/>
              </a:spcAft>
              <a:buSzPts val="2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237" name="Google Shape;7237;p15"/>
          <p:cNvSpPr txBox="1">
            <a:spLocks noGrp="1"/>
          </p:cNvSpPr>
          <p:nvPr>
            <p:ph type="subTitle" idx="1"/>
          </p:nvPr>
        </p:nvSpPr>
        <p:spPr>
          <a:xfrm>
            <a:off x="720000" y="1555225"/>
            <a:ext cx="4388700" cy="26673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Clr>
                <a:schemeClr val="dk1"/>
              </a:buClr>
              <a:buSzPts val="1600"/>
              <a:buChar char="●"/>
              <a:defRPr/>
            </a:lvl1pPr>
            <a:lvl2pPr lvl="1" rtl="0">
              <a:lnSpc>
                <a:spcPct val="100000"/>
              </a:lnSpc>
              <a:spcBef>
                <a:spcPts val="0"/>
              </a:spcBef>
              <a:spcAft>
                <a:spcPts val="0"/>
              </a:spcAft>
              <a:buSzPts val="1600"/>
              <a:buChar char="○"/>
              <a:defRPr/>
            </a:lvl2pPr>
            <a:lvl3pPr lvl="2" rtl="0">
              <a:lnSpc>
                <a:spcPct val="100000"/>
              </a:lnSpc>
              <a:spcBef>
                <a:spcPts val="0"/>
              </a:spcBef>
              <a:spcAft>
                <a:spcPts val="0"/>
              </a:spcAft>
              <a:buSzPts val="1600"/>
              <a:buChar char="■"/>
              <a:defRPr/>
            </a:lvl3pPr>
            <a:lvl4pPr lvl="3" rtl="0">
              <a:lnSpc>
                <a:spcPct val="100000"/>
              </a:lnSpc>
              <a:spcBef>
                <a:spcPts val="0"/>
              </a:spcBef>
              <a:spcAft>
                <a:spcPts val="0"/>
              </a:spcAft>
              <a:buSzPts val="1600"/>
              <a:buChar char="●"/>
              <a:defRPr/>
            </a:lvl4pPr>
            <a:lvl5pPr lvl="4" rtl="0">
              <a:lnSpc>
                <a:spcPct val="100000"/>
              </a:lnSpc>
              <a:spcBef>
                <a:spcPts val="0"/>
              </a:spcBef>
              <a:spcAft>
                <a:spcPts val="0"/>
              </a:spcAft>
              <a:buSzPts val="1600"/>
              <a:buChar char="○"/>
              <a:defRPr/>
            </a:lvl5pPr>
            <a:lvl6pPr lvl="5" rtl="0">
              <a:lnSpc>
                <a:spcPct val="100000"/>
              </a:lnSpc>
              <a:spcBef>
                <a:spcPts val="0"/>
              </a:spcBef>
              <a:spcAft>
                <a:spcPts val="0"/>
              </a:spcAft>
              <a:buSzPts val="1600"/>
              <a:buChar char="■"/>
              <a:defRPr/>
            </a:lvl6pPr>
            <a:lvl7pPr lvl="6" rtl="0">
              <a:lnSpc>
                <a:spcPct val="100000"/>
              </a:lnSpc>
              <a:spcBef>
                <a:spcPts val="0"/>
              </a:spcBef>
              <a:spcAft>
                <a:spcPts val="0"/>
              </a:spcAft>
              <a:buSzPts val="1600"/>
              <a:buChar char="●"/>
              <a:defRPr/>
            </a:lvl7pPr>
            <a:lvl8pPr lvl="7" rtl="0">
              <a:lnSpc>
                <a:spcPct val="100000"/>
              </a:lnSpc>
              <a:spcBef>
                <a:spcPts val="0"/>
              </a:spcBef>
              <a:spcAft>
                <a:spcPts val="0"/>
              </a:spcAft>
              <a:buSzPts val="1600"/>
              <a:buChar char="○"/>
              <a:defRPr/>
            </a:lvl8pPr>
            <a:lvl9pPr lvl="8" rtl="0">
              <a:lnSpc>
                <a:spcPct val="100000"/>
              </a:lnSpc>
              <a:spcBef>
                <a:spcPts val="0"/>
              </a:spcBef>
              <a:spcAft>
                <a:spcPts val="0"/>
              </a:spcAft>
              <a:buSzPts val="1600"/>
              <a:buChar char="■"/>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hree columns">
  <p:cSld name="CUSTOM_3">
    <p:spTree>
      <p:nvGrpSpPr>
        <p:cNvPr id="1" name="Shape 7238"/>
        <p:cNvGrpSpPr/>
        <p:nvPr/>
      </p:nvGrpSpPr>
      <p:grpSpPr>
        <a:xfrm>
          <a:off x="0" y="0"/>
          <a:ext cx="0" cy="0"/>
          <a:chOff x="0" y="0"/>
          <a:chExt cx="0" cy="0"/>
        </a:xfrm>
      </p:grpSpPr>
      <p:grpSp>
        <p:nvGrpSpPr>
          <p:cNvPr id="7239" name="Google Shape;7239;p16"/>
          <p:cNvGrpSpPr/>
          <p:nvPr/>
        </p:nvGrpSpPr>
        <p:grpSpPr>
          <a:xfrm>
            <a:off x="256301" y="147620"/>
            <a:ext cx="926943" cy="228568"/>
            <a:chOff x="256301" y="147620"/>
            <a:chExt cx="926943" cy="228568"/>
          </a:xfrm>
        </p:grpSpPr>
        <p:grpSp>
          <p:nvGrpSpPr>
            <p:cNvPr id="7240" name="Google Shape;7240;p16"/>
            <p:cNvGrpSpPr/>
            <p:nvPr/>
          </p:nvGrpSpPr>
          <p:grpSpPr>
            <a:xfrm>
              <a:off x="256301" y="147620"/>
              <a:ext cx="266546" cy="228568"/>
              <a:chOff x="256301" y="147620"/>
              <a:chExt cx="266546" cy="228568"/>
            </a:xfrm>
          </p:grpSpPr>
          <p:sp>
            <p:nvSpPr>
              <p:cNvPr id="7241" name="Google Shape;7241;p16"/>
              <p:cNvSpPr/>
              <p:nvPr/>
            </p:nvSpPr>
            <p:spPr>
              <a:xfrm>
                <a:off x="294309"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2" name="Google Shape;7242;p16"/>
              <p:cNvSpPr/>
              <p:nvPr/>
            </p:nvSpPr>
            <p:spPr>
              <a:xfrm>
                <a:off x="332318" y="147620"/>
                <a:ext cx="38039" cy="38039"/>
              </a:xfrm>
              <a:custGeom>
                <a:avLst/>
                <a:gdLst/>
                <a:ahLst/>
                <a:cxnLst/>
                <a:rect l="l" t="t" r="r" b="b"/>
                <a:pathLst>
                  <a:path w="1255" h="1255" extrusionOk="0">
                    <a:moveTo>
                      <a:pt x="1" y="1"/>
                    </a:moveTo>
                    <a:lnTo>
                      <a:pt x="1" y="1255"/>
                    </a:lnTo>
                    <a:lnTo>
                      <a:pt x="1254" y="1255"/>
                    </a:lnTo>
                    <a:lnTo>
                      <a:pt x="125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3" name="Google Shape;7243;p16"/>
              <p:cNvSpPr/>
              <p:nvPr/>
            </p:nvSpPr>
            <p:spPr>
              <a:xfrm>
                <a:off x="408821" y="147620"/>
                <a:ext cx="38009" cy="38039"/>
              </a:xfrm>
              <a:custGeom>
                <a:avLst/>
                <a:gdLst/>
                <a:ahLst/>
                <a:cxnLst/>
                <a:rect l="l" t="t" r="r" b="b"/>
                <a:pathLst>
                  <a:path w="1254" h="1255" extrusionOk="0">
                    <a:moveTo>
                      <a:pt x="0" y="1"/>
                    </a:moveTo>
                    <a:lnTo>
                      <a:pt x="0" y="1255"/>
                    </a:lnTo>
                    <a:lnTo>
                      <a:pt x="1254" y="1255"/>
                    </a:lnTo>
                    <a:lnTo>
                      <a:pt x="1254"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4" name="Google Shape;7244;p16"/>
              <p:cNvSpPr/>
              <p:nvPr/>
            </p:nvSpPr>
            <p:spPr>
              <a:xfrm>
                <a:off x="446829" y="147620"/>
                <a:ext cx="38009" cy="38039"/>
              </a:xfrm>
              <a:custGeom>
                <a:avLst/>
                <a:gdLst/>
                <a:ahLst/>
                <a:cxnLst/>
                <a:rect l="l" t="t" r="r" b="b"/>
                <a:pathLst>
                  <a:path w="1254" h="1255" extrusionOk="0">
                    <a:moveTo>
                      <a:pt x="0" y="1"/>
                    </a:moveTo>
                    <a:lnTo>
                      <a:pt x="0" y="1255"/>
                    </a:lnTo>
                    <a:lnTo>
                      <a:pt x="1254" y="1255"/>
                    </a:lnTo>
                    <a:lnTo>
                      <a:pt x="1254"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5" name="Google Shape;7245;p16"/>
              <p:cNvSpPr/>
              <p:nvPr/>
            </p:nvSpPr>
            <p:spPr>
              <a:xfrm>
                <a:off x="256301"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6" name="Google Shape;7246;p16"/>
              <p:cNvSpPr/>
              <p:nvPr/>
            </p:nvSpPr>
            <p:spPr>
              <a:xfrm>
                <a:off x="294309"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C5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7" name="Google Shape;7247;p16"/>
              <p:cNvSpPr/>
              <p:nvPr/>
            </p:nvSpPr>
            <p:spPr>
              <a:xfrm>
                <a:off x="332318" y="185628"/>
                <a:ext cx="38039" cy="38039"/>
              </a:xfrm>
              <a:custGeom>
                <a:avLst/>
                <a:gdLst/>
                <a:ahLst/>
                <a:cxnLst/>
                <a:rect l="l" t="t" r="r" b="b"/>
                <a:pathLst>
                  <a:path w="1255" h="1255" extrusionOk="0">
                    <a:moveTo>
                      <a:pt x="1" y="1"/>
                    </a:moveTo>
                    <a:lnTo>
                      <a:pt x="1" y="1255"/>
                    </a:lnTo>
                    <a:lnTo>
                      <a:pt x="1254" y="1255"/>
                    </a:lnTo>
                    <a:lnTo>
                      <a:pt x="1254" y="1"/>
                    </a:lnTo>
                    <a:close/>
                  </a:path>
                </a:pathLst>
              </a:custGeom>
              <a:solidFill>
                <a:srgbClr val="BE45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8" name="Google Shape;7248;p16"/>
              <p:cNvSpPr/>
              <p:nvPr/>
            </p:nvSpPr>
            <p:spPr>
              <a:xfrm>
                <a:off x="370327" y="185628"/>
                <a:ext cx="38524" cy="38039"/>
              </a:xfrm>
              <a:custGeom>
                <a:avLst/>
                <a:gdLst/>
                <a:ahLst/>
                <a:cxnLst/>
                <a:rect l="l" t="t" r="r" b="b"/>
                <a:pathLst>
                  <a:path w="1271" h="1255" extrusionOk="0">
                    <a:moveTo>
                      <a:pt x="0" y="1"/>
                    </a:moveTo>
                    <a:lnTo>
                      <a:pt x="0" y="1255"/>
                    </a:lnTo>
                    <a:lnTo>
                      <a:pt x="1270" y="1255"/>
                    </a:lnTo>
                    <a:lnTo>
                      <a:pt x="1270" y="1"/>
                    </a:lnTo>
                    <a:close/>
                  </a:path>
                </a:pathLst>
              </a:custGeom>
              <a:solidFill>
                <a:srgbClr val="BB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9" name="Google Shape;7249;p16"/>
              <p:cNvSpPr/>
              <p:nvPr/>
            </p:nvSpPr>
            <p:spPr>
              <a:xfrm>
                <a:off x="408821" y="185628"/>
                <a:ext cx="38009" cy="38039"/>
              </a:xfrm>
              <a:custGeom>
                <a:avLst/>
                <a:gdLst/>
                <a:ahLst/>
                <a:cxnLst/>
                <a:rect l="l" t="t" r="r" b="b"/>
                <a:pathLst>
                  <a:path w="1254" h="1255" extrusionOk="0">
                    <a:moveTo>
                      <a:pt x="0" y="1"/>
                    </a:moveTo>
                    <a:lnTo>
                      <a:pt x="0" y="1255"/>
                    </a:lnTo>
                    <a:lnTo>
                      <a:pt x="1254" y="1255"/>
                    </a:lnTo>
                    <a:lnTo>
                      <a:pt x="1254" y="1"/>
                    </a:lnTo>
                    <a:close/>
                  </a:path>
                </a:pathLst>
              </a:custGeom>
              <a:solidFill>
                <a:srgbClr val="BB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0" name="Google Shape;7250;p16"/>
              <p:cNvSpPr/>
              <p:nvPr/>
            </p:nvSpPr>
            <p:spPr>
              <a:xfrm>
                <a:off x="446829" y="185628"/>
                <a:ext cx="38009" cy="38039"/>
              </a:xfrm>
              <a:custGeom>
                <a:avLst/>
                <a:gdLst/>
                <a:ahLst/>
                <a:cxnLst/>
                <a:rect l="l" t="t" r="r" b="b"/>
                <a:pathLst>
                  <a:path w="1254" h="1255" extrusionOk="0">
                    <a:moveTo>
                      <a:pt x="0" y="1"/>
                    </a:moveTo>
                    <a:lnTo>
                      <a:pt x="0" y="1255"/>
                    </a:lnTo>
                    <a:lnTo>
                      <a:pt x="1254" y="1255"/>
                    </a:lnTo>
                    <a:lnTo>
                      <a:pt x="1254"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1" name="Google Shape;7251;p16"/>
              <p:cNvSpPr/>
              <p:nvPr/>
            </p:nvSpPr>
            <p:spPr>
              <a:xfrm>
                <a:off x="484808"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2" name="Google Shape;7252;p16"/>
              <p:cNvSpPr/>
              <p:nvPr/>
            </p:nvSpPr>
            <p:spPr>
              <a:xfrm>
                <a:off x="256301"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3" name="Google Shape;7253;p16"/>
              <p:cNvSpPr/>
              <p:nvPr/>
            </p:nvSpPr>
            <p:spPr>
              <a:xfrm>
                <a:off x="294309"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BE45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4" name="Google Shape;7254;p16"/>
              <p:cNvSpPr/>
              <p:nvPr/>
            </p:nvSpPr>
            <p:spPr>
              <a:xfrm>
                <a:off x="332318" y="223637"/>
                <a:ext cx="38039" cy="38039"/>
              </a:xfrm>
              <a:custGeom>
                <a:avLst/>
                <a:gdLst/>
                <a:ahLst/>
                <a:cxnLst/>
                <a:rect l="l" t="t" r="r" b="b"/>
                <a:pathLst>
                  <a:path w="1255" h="1255" extrusionOk="0">
                    <a:moveTo>
                      <a:pt x="1" y="1"/>
                    </a:moveTo>
                    <a:lnTo>
                      <a:pt x="1" y="1255"/>
                    </a:lnTo>
                    <a:lnTo>
                      <a:pt x="1254" y="1255"/>
                    </a:lnTo>
                    <a:lnTo>
                      <a:pt x="1254" y="1"/>
                    </a:lnTo>
                    <a:close/>
                  </a:path>
                </a:pathLst>
              </a:custGeom>
              <a:solidFill>
                <a:srgbClr val="BE45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5" name="Google Shape;7255;p16"/>
              <p:cNvSpPr/>
              <p:nvPr/>
            </p:nvSpPr>
            <p:spPr>
              <a:xfrm>
                <a:off x="370327" y="223637"/>
                <a:ext cx="38524" cy="38039"/>
              </a:xfrm>
              <a:custGeom>
                <a:avLst/>
                <a:gdLst/>
                <a:ahLst/>
                <a:cxnLst/>
                <a:rect l="l" t="t" r="r" b="b"/>
                <a:pathLst>
                  <a:path w="1271" h="1255" extrusionOk="0">
                    <a:moveTo>
                      <a:pt x="0" y="1"/>
                    </a:moveTo>
                    <a:lnTo>
                      <a:pt x="0" y="1255"/>
                    </a:lnTo>
                    <a:lnTo>
                      <a:pt x="1270" y="1255"/>
                    </a:lnTo>
                    <a:lnTo>
                      <a:pt x="1270" y="1"/>
                    </a:lnTo>
                    <a:close/>
                  </a:path>
                </a:pathLst>
              </a:custGeom>
              <a:solidFill>
                <a:srgbClr val="BB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6" name="Google Shape;7256;p16"/>
              <p:cNvSpPr/>
              <p:nvPr/>
            </p:nvSpPr>
            <p:spPr>
              <a:xfrm>
                <a:off x="408821" y="223637"/>
                <a:ext cx="38009" cy="38039"/>
              </a:xfrm>
              <a:custGeom>
                <a:avLst/>
                <a:gdLst/>
                <a:ahLst/>
                <a:cxnLst/>
                <a:rect l="l" t="t" r="r" b="b"/>
                <a:pathLst>
                  <a:path w="1254" h="1255" extrusionOk="0">
                    <a:moveTo>
                      <a:pt x="0" y="1"/>
                    </a:moveTo>
                    <a:lnTo>
                      <a:pt x="0" y="1255"/>
                    </a:lnTo>
                    <a:lnTo>
                      <a:pt x="1254" y="1255"/>
                    </a:lnTo>
                    <a:lnTo>
                      <a:pt x="1254" y="1"/>
                    </a:lnTo>
                    <a:close/>
                  </a:path>
                </a:pathLst>
              </a:custGeom>
              <a:solidFill>
                <a:srgbClr val="BB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7" name="Google Shape;7257;p16"/>
              <p:cNvSpPr/>
              <p:nvPr/>
            </p:nvSpPr>
            <p:spPr>
              <a:xfrm>
                <a:off x="446829" y="223637"/>
                <a:ext cx="38009" cy="38039"/>
              </a:xfrm>
              <a:custGeom>
                <a:avLst/>
                <a:gdLst/>
                <a:ahLst/>
                <a:cxnLst/>
                <a:rect l="l" t="t" r="r" b="b"/>
                <a:pathLst>
                  <a:path w="1254" h="1255" extrusionOk="0">
                    <a:moveTo>
                      <a:pt x="0" y="1"/>
                    </a:moveTo>
                    <a:lnTo>
                      <a:pt x="0" y="1255"/>
                    </a:lnTo>
                    <a:lnTo>
                      <a:pt x="1254" y="1255"/>
                    </a:lnTo>
                    <a:lnTo>
                      <a:pt x="1254"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8" name="Google Shape;7258;p16"/>
              <p:cNvSpPr/>
              <p:nvPr/>
            </p:nvSpPr>
            <p:spPr>
              <a:xfrm>
                <a:off x="484808"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9" name="Google Shape;7259;p16"/>
              <p:cNvSpPr/>
              <p:nvPr/>
            </p:nvSpPr>
            <p:spPr>
              <a:xfrm>
                <a:off x="294309"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0" name="Google Shape;7260;p16"/>
              <p:cNvSpPr/>
              <p:nvPr/>
            </p:nvSpPr>
            <p:spPr>
              <a:xfrm>
                <a:off x="332318" y="261646"/>
                <a:ext cx="38039" cy="38039"/>
              </a:xfrm>
              <a:custGeom>
                <a:avLst/>
                <a:gdLst/>
                <a:ahLst/>
                <a:cxnLst/>
                <a:rect l="l" t="t" r="r" b="b"/>
                <a:pathLst>
                  <a:path w="1255" h="1255" extrusionOk="0">
                    <a:moveTo>
                      <a:pt x="1" y="1"/>
                    </a:moveTo>
                    <a:lnTo>
                      <a:pt x="1" y="1254"/>
                    </a:lnTo>
                    <a:lnTo>
                      <a:pt x="1254" y="1254"/>
                    </a:lnTo>
                    <a:lnTo>
                      <a:pt x="1254" y="1"/>
                    </a:lnTo>
                    <a:close/>
                  </a:path>
                </a:pathLst>
              </a:custGeom>
              <a:solidFill>
                <a:srgbClr val="BB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1" name="Google Shape;7261;p16"/>
              <p:cNvSpPr/>
              <p:nvPr/>
            </p:nvSpPr>
            <p:spPr>
              <a:xfrm>
                <a:off x="370327" y="261646"/>
                <a:ext cx="38524" cy="38039"/>
              </a:xfrm>
              <a:custGeom>
                <a:avLst/>
                <a:gdLst/>
                <a:ahLst/>
                <a:cxnLst/>
                <a:rect l="l" t="t" r="r" b="b"/>
                <a:pathLst>
                  <a:path w="1271" h="1255" extrusionOk="0">
                    <a:moveTo>
                      <a:pt x="0" y="1"/>
                    </a:moveTo>
                    <a:lnTo>
                      <a:pt x="0" y="1254"/>
                    </a:lnTo>
                    <a:lnTo>
                      <a:pt x="1270" y="1254"/>
                    </a:lnTo>
                    <a:lnTo>
                      <a:pt x="1270" y="1"/>
                    </a:lnTo>
                    <a:close/>
                  </a:path>
                </a:pathLst>
              </a:custGeom>
              <a:solidFill>
                <a:srgbClr val="BB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2" name="Google Shape;7262;p16"/>
              <p:cNvSpPr/>
              <p:nvPr/>
            </p:nvSpPr>
            <p:spPr>
              <a:xfrm>
                <a:off x="408821" y="261646"/>
                <a:ext cx="38009" cy="38039"/>
              </a:xfrm>
              <a:custGeom>
                <a:avLst/>
                <a:gdLst/>
                <a:ahLst/>
                <a:cxnLst/>
                <a:rect l="l" t="t" r="r" b="b"/>
                <a:pathLst>
                  <a:path w="1254" h="1255" extrusionOk="0">
                    <a:moveTo>
                      <a:pt x="0" y="1"/>
                    </a:moveTo>
                    <a:lnTo>
                      <a:pt x="0" y="1254"/>
                    </a:lnTo>
                    <a:lnTo>
                      <a:pt x="1254" y="1254"/>
                    </a:lnTo>
                    <a:lnTo>
                      <a:pt x="1254"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3" name="Google Shape;7263;p16"/>
              <p:cNvSpPr/>
              <p:nvPr/>
            </p:nvSpPr>
            <p:spPr>
              <a:xfrm>
                <a:off x="446829" y="261646"/>
                <a:ext cx="38009" cy="38039"/>
              </a:xfrm>
              <a:custGeom>
                <a:avLst/>
                <a:gdLst/>
                <a:ahLst/>
                <a:cxnLst/>
                <a:rect l="l" t="t" r="r" b="b"/>
                <a:pathLst>
                  <a:path w="1254" h="1255" extrusionOk="0">
                    <a:moveTo>
                      <a:pt x="0" y="1"/>
                    </a:moveTo>
                    <a:lnTo>
                      <a:pt x="0" y="1254"/>
                    </a:lnTo>
                    <a:lnTo>
                      <a:pt x="1254" y="1254"/>
                    </a:lnTo>
                    <a:lnTo>
                      <a:pt x="1254"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4" name="Google Shape;7264;p16"/>
              <p:cNvSpPr/>
              <p:nvPr/>
            </p:nvSpPr>
            <p:spPr>
              <a:xfrm>
                <a:off x="332318" y="299654"/>
                <a:ext cx="38039" cy="38524"/>
              </a:xfrm>
              <a:custGeom>
                <a:avLst/>
                <a:gdLst/>
                <a:ahLst/>
                <a:cxnLst/>
                <a:rect l="l" t="t" r="r" b="b"/>
                <a:pathLst>
                  <a:path w="1255" h="1271" extrusionOk="0">
                    <a:moveTo>
                      <a:pt x="1" y="0"/>
                    </a:moveTo>
                    <a:lnTo>
                      <a:pt x="1" y="1270"/>
                    </a:lnTo>
                    <a:lnTo>
                      <a:pt x="1254" y="1270"/>
                    </a:lnTo>
                    <a:lnTo>
                      <a:pt x="1254" y="0"/>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5" name="Google Shape;7265;p16"/>
              <p:cNvSpPr/>
              <p:nvPr/>
            </p:nvSpPr>
            <p:spPr>
              <a:xfrm>
                <a:off x="370327" y="299654"/>
                <a:ext cx="38524" cy="38524"/>
              </a:xfrm>
              <a:custGeom>
                <a:avLst/>
                <a:gdLst/>
                <a:ahLst/>
                <a:cxnLst/>
                <a:rect l="l" t="t" r="r" b="b"/>
                <a:pathLst>
                  <a:path w="1271" h="1271" extrusionOk="0">
                    <a:moveTo>
                      <a:pt x="0" y="0"/>
                    </a:moveTo>
                    <a:lnTo>
                      <a:pt x="0" y="1270"/>
                    </a:lnTo>
                    <a:lnTo>
                      <a:pt x="1270" y="1270"/>
                    </a:lnTo>
                    <a:lnTo>
                      <a:pt x="1270" y="0"/>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6" name="Google Shape;7266;p16"/>
              <p:cNvSpPr/>
              <p:nvPr/>
            </p:nvSpPr>
            <p:spPr>
              <a:xfrm>
                <a:off x="408821" y="299654"/>
                <a:ext cx="38009" cy="38524"/>
              </a:xfrm>
              <a:custGeom>
                <a:avLst/>
                <a:gdLst/>
                <a:ahLst/>
                <a:cxnLst/>
                <a:rect l="l" t="t" r="r" b="b"/>
                <a:pathLst>
                  <a:path w="1254" h="1271" extrusionOk="0">
                    <a:moveTo>
                      <a:pt x="0" y="0"/>
                    </a:moveTo>
                    <a:lnTo>
                      <a:pt x="0" y="1270"/>
                    </a:lnTo>
                    <a:lnTo>
                      <a:pt x="1254" y="1270"/>
                    </a:lnTo>
                    <a:lnTo>
                      <a:pt x="1254" y="0"/>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7" name="Google Shape;7267;p16"/>
              <p:cNvSpPr/>
              <p:nvPr/>
            </p:nvSpPr>
            <p:spPr>
              <a:xfrm>
                <a:off x="370327" y="338148"/>
                <a:ext cx="38524" cy="38039"/>
              </a:xfrm>
              <a:custGeom>
                <a:avLst/>
                <a:gdLst/>
                <a:ahLst/>
                <a:cxnLst/>
                <a:rect l="l" t="t" r="r" b="b"/>
                <a:pathLst>
                  <a:path w="1271" h="1255" extrusionOk="0">
                    <a:moveTo>
                      <a:pt x="0" y="0"/>
                    </a:moveTo>
                    <a:lnTo>
                      <a:pt x="0" y="1254"/>
                    </a:lnTo>
                    <a:lnTo>
                      <a:pt x="1270" y="1254"/>
                    </a:lnTo>
                    <a:lnTo>
                      <a:pt x="1270" y="0"/>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68" name="Google Shape;7268;p16"/>
            <p:cNvGrpSpPr/>
            <p:nvPr/>
          </p:nvGrpSpPr>
          <p:grpSpPr>
            <a:xfrm>
              <a:off x="586498" y="147620"/>
              <a:ext cx="266546" cy="228568"/>
              <a:chOff x="586498" y="147620"/>
              <a:chExt cx="266546" cy="228568"/>
            </a:xfrm>
          </p:grpSpPr>
          <p:sp>
            <p:nvSpPr>
              <p:cNvPr id="7269" name="Google Shape;7269;p16"/>
              <p:cNvSpPr/>
              <p:nvPr/>
            </p:nvSpPr>
            <p:spPr>
              <a:xfrm>
                <a:off x="624961"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0" name="Google Shape;7270;p16"/>
              <p:cNvSpPr/>
              <p:nvPr/>
            </p:nvSpPr>
            <p:spPr>
              <a:xfrm>
                <a:off x="662970"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1" name="Google Shape;7271;p16"/>
              <p:cNvSpPr/>
              <p:nvPr/>
            </p:nvSpPr>
            <p:spPr>
              <a:xfrm>
                <a:off x="738987"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2" name="Google Shape;7272;p16"/>
              <p:cNvSpPr/>
              <p:nvPr/>
            </p:nvSpPr>
            <p:spPr>
              <a:xfrm>
                <a:off x="776996"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3" name="Google Shape;7273;p16"/>
              <p:cNvSpPr/>
              <p:nvPr/>
            </p:nvSpPr>
            <p:spPr>
              <a:xfrm>
                <a:off x="586498" y="185628"/>
                <a:ext cx="38494" cy="38039"/>
              </a:xfrm>
              <a:custGeom>
                <a:avLst/>
                <a:gdLst/>
                <a:ahLst/>
                <a:cxnLst/>
                <a:rect l="l" t="t" r="r" b="b"/>
                <a:pathLst>
                  <a:path w="1270" h="1255" extrusionOk="0">
                    <a:moveTo>
                      <a:pt x="0" y="1"/>
                    </a:moveTo>
                    <a:lnTo>
                      <a:pt x="0" y="1255"/>
                    </a:lnTo>
                    <a:lnTo>
                      <a:pt x="1270" y="1255"/>
                    </a:lnTo>
                    <a:lnTo>
                      <a:pt x="1270"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4" name="Google Shape;7274;p16"/>
              <p:cNvSpPr/>
              <p:nvPr/>
            </p:nvSpPr>
            <p:spPr>
              <a:xfrm>
                <a:off x="624961"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7C97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5" name="Google Shape;7275;p16"/>
              <p:cNvSpPr/>
              <p:nvPr/>
            </p:nvSpPr>
            <p:spPr>
              <a:xfrm>
                <a:off x="662970"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617D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6" name="Google Shape;7276;p16"/>
              <p:cNvSpPr/>
              <p:nvPr/>
            </p:nvSpPr>
            <p:spPr>
              <a:xfrm>
                <a:off x="700979"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7" name="Google Shape;7277;p16"/>
              <p:cNvSpPr/>
              <p:nvPr/>
            </p:nvSpPr>
            <p:spPr>
              <a:xfrm>
                <a:off x="738987"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8" name="Google Shape;7278;p16"/>
              <p:cNvSpPr/>
              <p:nvPr/>
            </p:nvSpPr>
            <p:spPr>
              <a:xfrm>
                <a:off x="776996"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9" name="Google Shape;7279;p16"/>
              <p:cNvSpPr/>
              <p:nvPr/>
            </p:nvSpPr>
            <p:spPr>
              <a:xfrm>
                <a:off x="815005"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0" name="Google Shape;7280;p16"/>
              <p:cNvSpPr/>
              <p:nvPr/>
            </p:nvSpPr>
            <p:spPr>
              <a:xfrm>
                <a:off x="586498" y="223637"/>
                <a:ext cx="38494" cy="38039"/>
              </a:xfrm>
              <a:custGeom>
                <a:avLst/>
                <a:gdLst/>
                <a:ahLst/>
                <a:cxnLst/>
                <a:rect l="l" t="t" r="r" b="b"/>
                <a:pathLst>
                  <a:path w="1270" h="1255" extrusionOk="0">
                    <a:moveTo>
                      <a:pt x="0" y="1"/>
                    </a:moveTo>
                    <a:lnTo>
                      <a:pt x="0" y="1255"/>
                    </a:lnTo>
                    <a:lnTo>
                      <a:pt x="1270" y="1255"/>
                    </a:lnTo>
                    <a:lnTo>
                      <a:pt x="1270"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1" name="Google Shape;7281;p16"/>
              <p:cNvSpPr/>
              <p:nvPr/>
            </p:nvSpPr>
            <p:spPr>
              <a:xfrm>
                <a:off x="624961"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617D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2" name="Google Shape;7282;p16"/>
              <p:cNvSpPr/>
              <p:nvPr/>
            </p:nvSpPr>
            <p:spPr>
              <a:xfrm>
                <a:off x="662970"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617D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3" name="Google Shape;7283;p16"/>
              <p:cNvSpPr/>
              <p:nvPr/>
            </p:nvSpPr>
            <p:spPr>
              <a:xfrm>
                <a:off x="700979"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4" name="Google Shape;7284;p16"/>
              <p:cNvSpPr/>
              <p:nvPr/>
            </p:nvSpPr>
            <p:spPr>
              <a:xfrm>
                <a:off x="738987"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5" name="Google Shape;7285;p16"/>
              <p:cNvSpPr/>
              <p:nvPr/>
            </p:nvSpPr>
            <p:spPr>
              <a:xfrm>
                <a:off x="776996"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6" name="Google Shape;7286;p16"/>
              <p:cNvSpPr/>
              <p:nvPr/>
            </p:nvSpPr>
            <p:spPr>
              <a:xfrm>
                <a:off x="815005"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7" name="Google Shape;7287;p16"/>
              <p:cNvSpPr/>
              <p:nvPr/>
            </p:nvSpPr>
            <p:spPr>
              <a:xfrm>
                <a:off x="624961"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8" name="Google Shape;7288;p16"/>
              <p:cNvSpPr/>
              <p:nvPr/>
            </p:nvSpPr>
            <p:spPr>
              <a:xfrm>
                <a:off x="662970"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9" name="Google Shape;7289;p16"/>
              <p:cNvSpPr/>
              <p:nvPr/>
            </p:nvSpPr>
            <p:spPr>
              <a:xfrm>
                <a:off x="700979"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0" name="Google Shape;7290;p16"/>
              <p:cNvSpPr/>
              <p:nvPr/>
            </p:nvSpPr>
            <p:spPr>
              <a:xfrm>
                <a:off x="738987"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1" name="Google Shape;7291;p16"/>
              <p:cNvSpPr/>
              <p:nvPr/>
            </p:nvSpPr>
            <p:spPr>
              <a:xfrm>
                <a:off x="776996"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2" name="Google Shape;7292;p16"/>
              <p:cNvSpPr/>
              <p:nvPr/>
            </p:nvSpPr>
            <p:spPr>
              <a:xfrm>
                <a:off x="662970" y="299654"/>
                <a:ext cx="38039" cy="38524"/>
              </a:xfrm>
              <a:custGeom>
                <a:avLst/>
                <a:gdLst/>
                <a:ahLst/>
                <a:cxnLst/>
                <a:rect l="l" t="t" r="r" b="b"/>
                <a:pathLst>
                  <a:path w="1255" h="1271" extrusionOk="0">
                    <a:moveTo>
                      <a:pt x="1" y="0"/>
                    </a:moveTo>
                    <a:lnTo>
                      <a:pt x="1" y="1270"/>
                    </a:lnTo>
                    <a:lnTo>
                      <a:pt x="1255" y="1270"/>
                    </a:lnTo>
                    <a:lnTo>
                      <a:pt x="12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3" name="Google Shape;7293;p16"/>
              <p:cNvSpPr/>
              <p:nvPr/>
            </p:nvSpPr>
            <p:spPr>
              <a:xfrm>
                <a:off x="700979" y="299654"/>
                <a:ext cx="38039" cy="38524"/>
              </a:xfrm>
              <a:custGeom>
                <a:avLst/>
                <a:gdLst/>
                <a:ahLst/>
                <a:cxnLst/>
                <a:rect l="l" t="t" r="r" b="b"/>
                <a:pathLst>
                  <a:path w="1255" h="1271" extrusionOk="0">
                    <a:moveTo>
                      <a:pt x="1" y="0"/>
                    </a:moveTo>
                    <a:lnTo>
                      <a:pt x="1" y="1270"/>
                    </a:lnTo>
                    <a:lnTo>
                      <a:pt x="1255" y="1270"/>
                    </a:lnTo>
                    <a:lnTo>
                      <a:pt x="12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4" name="Google Shape;7294;p16"/>
              <p:cNvSpPr/>
              <p:nvPr/>
            </p:nvSpPr>
            <p:spPr>
              <a:xfrm>
                <a:off x="738987" y="299654"/>
                <a:ext cx="38039" cy="38524"/>
              </a:xfrm>
              <a:custGeom>
                <a:avLst/>
                <a:gdLst/>
                <a:ahLst/>
                <a:cxnLst/>
                <a:rect l="l" t="t" r="r" b="b"/>
                <a:pathLst>
                  <a:path w="1255" h="1271" extrusionOk="0">
                    <a:moveTo>
                      <a:pt x="1" y="0"/>
                    </a:moveTo>
                    <a:lnTo>
                      <a:pt x="1" y="1270"/>
                    </a:lnTo>
                    <a:lnTo>
                      <a:pt x="1255" y="1270"/>
                    </a:lnTo>
                    <a:lnTo>
                      <a:pt x="12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5" name="Google Shape;7295;p16"/>
              <p:cNvSpPr/>
              <p:nvPr/>
            </p:nvSpPr>
            <p:spPr>
              <a:xfrm>
                <a:off x="700979" y="338148"/>
                <a:ext cx="38039" cy="38039"/>
              </a:xfrm>
              <a:custGeom>
                <a:avLst/>
                <a:gdLst/>
                <a:ahLst/>
                <a:cxnLst/>
                <a:rect l="l" t="t" r="r" b="b"/>
                <a:pathLst>
                  <a:path w="1255" h="1255" extrusionOk="0">
                    <a:moveTo>
                      <a:pt x="1" y="0"/>
                    </a:moveTo>
                    <a:lnTo>
                      <a:pt x="1" y="1254"/>
                    </a:lnTo>
                    <a:lnTo>
                      <a:pt x="1255" y="1254"/>
                    </a:lnTo>
                    <a:lnTo>
                      <a:pt x="12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96" name="Google Shape;7296;p16"/>
            <p:cNvGrpSpPr/>
            <p:nvPr/>
          </p:nvGrpSpPr>
          <p:grpSpPr>
            <a:xfrm>
              <a:off x="916698" y="147620"/>
              <a:ext cx="266546" cy="228568"/>
              <a:chOff x="586498" y="147620"/>
              <a:chExt cx="266546" cy="228568"/>
            </a:xfrm>
          </p:grpSpPr>
          <p:sp>
            <p:nvSpPr>
              <p:cNvPr id="7297" name="Google Shape;7297;p16"/>
              <p:cNvSpPr/>
              <p:nvPr/>
            </p:nvSpPr>
            <p:spPr>
              <a:xfrm>
                <a:off x="624961"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8" name="Google Shape;7298;p16"/>
              <p:cNvSpPr/>
              <p:nvPr/>
            </p:nvSpPr>
            <p:spPr>
              <a:xfrm>
                <a:off x="662970"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9" name="Google Shape;7299;p16"/>
              <p:cNvSpPr/>
              <p:nvPr/>
            </p:nvSpPr>
            <p:spPr>
              <a:xfrm>
                <a:off x="738987"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0" name="Google Shape;7300;p16"/>
              <p:cNvSpPr/>
              <p:nvPr/>
            </p:nvSpPr>
            <p:spPr>
              <a:xfrm>
                <a:off x="776996"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1" name="Google Shape;7301;p16"/>
              <p:cNvSpPr/>
              <p:nvPr/>
            </p:nvSpPr>
            <p:spPr>
              <a:xfrm>
                <a:off x="586498" y="185628"/>
                <a:ext cx="38494" cy="38039"/>
              </a:xfrm>
              <a:custGeom>
                <a:avLst/>
                <a:gdLst/>
                <a:ahLst/>
                <a:cxnLst/>
                <a:rect l="l" t="t" r="r" b="b"/>
                <a:pathLst>
                  <a:path w="1270" h="1255" extrusionOk="0">
                    <a:moveTo>
                      <a:pt x="0" y="1"/>
                    </a:moveTo>
                    <a:lnTo>
                      <a:pt x="0" y="1255"/>
                    </a:lnTo>
                    <a:lnTo>
                      <a:pt x="1270" y="1255"/>
                    </a:lnTo>
                    <a:lnTo>
                      <a:pt x="1270"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2" name="Google Shape;7302;p16"/>
              <p:cNvSpPr/>
              <p:nvPr/>
            </p:nvSpPr>
            <p:spPr>
              <a:xfrm>
                <a:off x="624961"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7C97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3" name="Google Shape;7303;p16"/>
              <p:cNvSpPr/>
              <p:nvPr/>
            </p:nvSpPr>
            <p:spPr>
              <a:xfrm>
                <a:off x="662970"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617D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4" name="Google Shape;7304;p16"/>
              <p:cNvSpPr/>
              <p:nvPr/>
            </p:nvSpPr>
            <p:spPr>
              <a:xfrm>
                <a:off x="700979"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5" name="Google Shape;7305;p16"/>
              <p:cNvSpPr/>
              <p:nvPr/>
            </p:nvSpPr>
            <p:spPr>
              <a:xfrm>
                <a:off x="738987"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6" name="Google Shape;7306;p16"/>
              <p:cNvSpPr/>
              <p:nvPr/>
            </p:nvSpPr>
            <p:spPr>
              <a:xfrm>
                <a:off x="776996"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7" name="Google Shape;7307;p16"/>
              <p:cNvSpPr/>
              <p:nvPr/>
            </p:nvSpPr>
            <p:spPr>
              <a:xfrm>
                <a:off x="815005"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8" name="Google Shape;7308;p16"/>
              <p:cNvSpPr/>
              <p:nvPr/>
            </p:nvSpPr>
            <p:spPr>
              <a:xfrm>
                <a:off x="586498" y="223637"/>
                <a:ext cx="38494" cy="38039"/>
              </a:xfrm>
              <a:custGeom>
                <a:avLst/>
                <a:gdLst/>
                <a:ahLst/>
                <a:cxnLst/>
                <a:rect l="l" t="t" r="r" b="b"/>
                <a:pathLst>
                  <a:path w="1270" h="1255" extrusionOk="0">
                    <a:moveTo>
                      <a:pt x="0" y="1"/>
                    </a:moveTo>
                    <a:lnTo>
                      <a:pt x="0" y="1255"/>
                    </a:lnTo>
                    <a:lnTo>
                      <a:pt x="1270" y="1255"/>
                    </a:lnTo>
                    <a:lnTo>
                      <a:pt x="1270"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9" name="Google Shape;7309;p16"/>
              <p:cNvSpPr/>
              <p:nvPr/>
            </p:nvSpPr>
            <p:spPr>
              <a:xfrm>
                <a:off x="624961"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617D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0" name="Google Shape;7310;p16"/>
              <p:cNvSpPr/>
              <p:nvPr/>
            </p:nvSpPr>
            <p:spPr>
              <a:xfrm>
                <a:off x="662970"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617D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1" name="Google Shape;7311;p16"/>
              <p:cNvSpPr/>
              <p:nvPr/>
            </p:nvSpPr>
            <p:spPr>
              <a:xfrm>
                <a:off x="700979"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2" name="Google Shape;7312;p16"/>
              <p:cNvSpPr/>
              <p:nvPr/>
            </p:nvSpPr>
            <p:spPr>
              <a:xfrm>
                <a:off x="738987"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3" name="Google Shape;7313;p16"/>
              <p:cNvSpPr/>
              <p:nvPr/>
            </p:nvSpPr>
            <p:spPr>
              <a:xfrm>
                <a:off x="776996"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4" name="Google Shape;7314;p16"/>
              <p:cNvSpPr/>
              <p:nvPr/>
            </p:nvSpPr>
            <p:spPr>
              <a:xfrm>
                <a:off x="815005"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5" name="Google Shape;7315;p16"/>
              <p:cNvSpPr/>
              <p:nvPr/>
            </p:nvSpPr>
            <p:spPr>
              <a:xfrm>
                <a:off x="624961"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6" name="Google Shape;7316;p16"/>
              <p:cNvSpPr/>
              <p:nvPr/>
            </p:nvSpPr>
            <p:spPr>
              <a:xfrm>
                <a:off x="662970"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7" name="Google Shape;7317;p16"/>
              <p:cNvSpPr/>
              <p:nvPr/>
            </p:nvSpPr>
            <p:spPr>
              <a:xfrm>
                <a:off x="700979"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8" name="Google Shape;7318;p16"/>
              <p:cNvSpPr/>
              <p:nvPr/>
            </p:nvSpPr>
            <p:spPr>
              <a:xfrm>
                <a:off x="738987"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9" name="Google Shape;7319;p16"/>
              <p:cNvSpPr/>
              <p:nvPr/>
            </p:nvSpPr>
            <p:spPr>
              <a:xfrm>
                <a:off x="776996"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0" name="Google Shape;7320;p16"/>
              <p:cNvSpPr/>
              <p:nvPr/>
            </p:nvSpPr>
            <p:spPr>
              <a:xfrm>
                <a:off x="662970" y="299654"/>
                <a:ext cx="38039" cy="38524"/>
              </a:xfrm>
              <a:custGeom>
                <a:avLst/>
                <a:gdLst/>
                <a:ahLst/>
                <a:cxnLst/>
                <a:rect l="l" t="t" r="r" b="b"/>
                <a:pathLst>
                  <a:path w="1255" h="1271" extrusionOk="0">
                    <a:moveTo>
                      <a:pt x="1" y="0"/>
                    </a:moveTo>
                    <a:lnTo>
                      <a:pt x="1" y="1270"/>
                    </a:lnTo>
                    <a:lnTo>
                      <a:pt x="1255" y="1270"/>
                    </a:lnTo>
                    <a:lnTo>
                      <a:pt x="12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1" name="Google Shape;7321;p16"/>
              <p:cNvSpPr/>
              <p:nvPr/>
            </p:nvSpPr>
            <p:spPr>
              <a:xfrm>
                <a:off x="700979" y="299654"/>
                <a:ext cx="38039" cy="38524"/>
              </a:xfrm>
              <a:custGeom>
                <a:avLst/>
                <a:gdLst/>
                <a:ahLst/>
                <a:cxnLst/>
                <a:rect l="l" t="t" r="r" b="b"/>
                <a:pathLst>
                  <a:path w="1255" h="1271" extrusionOk="0">
                    <a:moveTo>
                      <a:pt x="1" y="0"/>
                    </a:moveTo>
                    <a:lnTo>
                      <a:pt x="1" y="1270"/>
                    </a:lnTo>
                    <a:lnTo>
                      <a:pt x="1255" y="1270"/>
                    </a:lnTo>
                    <a:lnTo>
                      <a:pt x="12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2" name="Google Shape;7322;p16"/>
              <p:cNvSpPr/>
              <p:nvPr/>
            </p:nvSpPr>
            <p:spPr>
              <a:xfrm>
                <a:off x="738987" y="299654"/>
                <a:ext cx="38039" cy="38524"/>
              </a:xfrm>
              <a:custGeom>
                <a:avLst/>
                <a:gdLst/>
                <a:ahLst/>
                <a:cxnLst/>
                <a:rect l="l" t="t" r="r" b="b"/>
                <a:pathLst>
                  <a:path w="1255" h="1271" extrusionOk="0">
                    <a:moveTo>
                      <a:pt x="1" y="0"/>
                    </a:moveTo>
                    <a:lnTo>
                      <a:pt x="1" y="1270"/>
                    </a:lnTo>
                    <a:lnTo>
                      <a:pt x="1255" y="1270"/>
                    </a:lnTo>
                    <a:lnTo>
                      <a:pt x="12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3" name="Google Shape;7323;p16"/>
              <p:cNvSpPr/>
              <p:nvPr/>
            </p:nvSpPr>
            <p:spPr>
              <a:xfrm>
                <a:off x="700979" y="338148"/>
                <a:ext cx="38039" cy="38039"/>
              </a:xfrm>
              <a:custGeom>
                <a:avLst/>
                <a:gdLst/>
                <a:ahLst/>
                <a:cxnLst/>
                <a:rect l="l" t="t" r="r" b="b"/>
                <a:pathLst>
                  <a:path w="1255" h="1255" extrusionOk="0">
                    <a:moveTo>
                      <a:pt x="1" y="0"/>
                    </a:moveTo>
                    <a:lnTo>
                      <a:pt x="1" y="1254"/>
                    </a:lnTo>
                    <a:lnTo>
                      <a:pt x="1255" y="1254"/>
                    </a:lnTo>
                    <a:lnTo>
                      <a:pt x="12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324" name="Google Shape;7324;p16"/>
          <p:cNvGrpSpPr/>
          <p:nvPr/>
        </p:nvGrpSpPr>
        <p:grpSpPr>
          <a:xfrm>
            <a:off x="-151417" y="4511474"/>
            <a:ext cx="9446833" cy="1136997"/>
            <a:chOff x="7" y="4511474"/>
            <a:chExt cx="9446833" cy="1136997"/>
          </a:xfrm>
        </p:grpSpPr>
        <p:grpSp>
          <p:nvGrpSpPr>
            <p:cNvPr id="7325" name="Google Shape;7325;p16"/>
            <p:cNvGrpSpPr/>
            <p:nvPr/>
          </p:nvGrpSpPr>
          <p:grpSpPr>
            <a:xfrm>
              <a:off x="7" y="4511474"/>
              <a:ext cx="1049633" cy="1136997"/>
              <a:chOff x="2130300" y="2121375"/>
              <a:chExt cx="212000" cy="229650"/>
            </a:xfrm>
          </p:grpSpPr>
          <p:sp>
            <p:nvSpPr>
              <p:cNvPr id="7326" name="Google Shape;7326;p16"/>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7" name="Google Shape;7327;p16"/>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8" name="Google Shape;7328;p16"/>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9" name="Google Shape;7329;p16"/>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0" name="Google Shape;7330;p16"/>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1" name="Google Shape;7331;p16"/>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2" name="Google Shape;7332;p16"/>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3" name="Google Shape;7333;p16"/>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4" name="Google Shape;7334;p16"/>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5" name="Google Shape;7335;p16"/>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6" name="Google Shape;7336;p16"/>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7" name="Google Shape;7337;p16"/>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8" name="Google Shape;7338;p16"/>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9" name="Google Shape;7339;p16"/>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0" name="Google Shape;7340;p16"/>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1" name="Google Shape;7341;p16"/>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2" name="Google Shape;7342;p16"/>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3" name="Google Shape;7343;p16"/>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4" name="Google Shape;7344;p16"/>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5" name="Google Shape;7345;p16"/>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6" name="Google Shape;7346;p16"/>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7" name="Google Shape;7347;p16"/>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8" name="Google Shape;7348;p16"/>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9" name="Google Shape;7349;p16"/>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0" name="Google Shape;7350;p16"/>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1" name="Google Shape;7351;p16"/>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2" name="Google Shape;7352;p16"/>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3" name="Google Shape;7353;p16"/>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4" name="Google Shape;7354;p16"/>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5" name="Google Shape;7355;p16"/>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6" name="Google Shape;7356;p16"/>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7" name="Google Shape;7357;p16"/>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8" name="Google Shape;7358;p16"/>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9" name="Google Shape;7359;p16"/>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0" name="Google Shape;7360;p16"/>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1" name="Google Shape;7361;p16"/>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2" name="Google Shape;7362;p16"/>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3" name="Google Shape;7363;p16"/>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4" name="Google Shape;7364;p16"/>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5" name="Google Shape;7365;p16"/>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6" name="Google Shape;7366;p16"/>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7" name="Google Shape;7367;p16"/>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8" name="Google Shape;7368;p16"/>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69" name="Google Shape;7369;p16"/>
            <p:cNvGrpSpPr/>
            <p:nvPr/>
          </p:nvGrpSpPr>
          <p:grpSpPr>
            <a:xfrm>
              <a:off x="1049657" y="4511474"/>
              <a:ext cx="1049633" cy="1136997"/>
              <a:chOff x="2130300" y="2121375"/>
              <a:chExt cx="212000" cy="229650"/>
            </a:xfrm>
          </p:grpSpPr>
          <p:sp>
            <p:nvSpPr>
              <p:cNvPr id="7370" name="Google Shape;7370;p16"/>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1" name="Google Shape;7371;p16"/>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2" name="Google Shape;7372;p16"/>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3" name="Google Shape;7373;p16"/>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4" name="Google Shape;7374;p16"/>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5" name="Google Shape;7375;p16"/>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6" name="Google Shape;7376;p16"/>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7" name="Google Shape;7377;p16"/>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8" name="Google Shape;7378;p16"/>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9" name="Google Shape;7379;p16"/>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0" name="Google Shape;7380;p16"/>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1" name="Google Shape;7381;p16"/>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2" name="Google Shape;7382;p16"/>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3" name="Google Shape;7383;p16"/>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4" name="Google Shape;7384;p16"/>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5" name="Google Shape;7385;p16"/>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6" name="Google Shape;7386;p16"/>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7" name="Google Shape;7387;p16"/>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8" name="Google Shape;7388;p16"/>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9" name="Google Shape;7389;p16"/>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0" name="Google Shape;7390;p16"/>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1" name="Google Shape;7391;p16"/>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2" name="Google Shape;7392;p16"/>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3" name="Google Shape;7393;p16"/>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4" name="Google Shape;7394;p16"/>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5" name="Google Shape;7395;p16"/>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6" name="Google Shape;7396;p16"/>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7" name="Google Shape;7397;p16"/>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8" name="Google Shape;7398;p16"/>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9" name="Google Shape;7399;p16"/>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0" name="Google Shape;7400;p16"/>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1" name="Google Shape;7401;p16"/>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2" name="Google Shape;7402;p16"/>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3" name="Google Shape;7403;p16"/>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4" name="Google Shape;7404;p16"/>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5" name="Google Shape;7405;p16"/>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6" name="Google Shape;7406;p16"/>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7" name="Google Shape;7407;p16"/>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8" name="Google Shape;7408;p16"/>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9" name="Google Shape;7409;p16"/>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0" name="Google Shape;7410;p16"/>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1" name="Google Shape;7411;p16"/>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2" name="Google Shape;7412;p16"/>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13" name="Google Shape;7413;p16"/>
            <p:cNvGrpSpPr/>
            <p:nvPr/>
          </p:nvGrpSpPr>
          <p:grpSpPr>
            <a:xfrm>
              <a:off x="2099307" y="4511474"/>
              <a:ext cx="1049633" cy="1136997"/>
              <a:chOff x="2130300" y="2121375"/>
              <a:chExt cx="212000" cy="229650"/>
            </a:xfrm>
          </p:grpSpPr>
          <p:sp>
            <p:nvSpPr>
              <p:cNvPr id="7414" name="Google Shape;7414;p16"/>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5" name="Google Shape;7415;p16"/>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6" name="Google Shape;7416;p16"/>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7" name="Google Shape;7417;p16"/>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8" name="Google Shape;7418;p16"/>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9" name="Google Shape;7419;p16"/>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0" name="Google Shape;7420;p16"/>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1" name="Google Shape;7421;p16"/>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2" name="Google Shape;7422;p16"/>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3" name="Google Shape;7423;p16"/>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4" name="Google Shape;7424;p16"/>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5" name="Google Shape;7425;p16"/>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6" name="Google Shape;7426;p16"/>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7" name="Google Shape;7427;p16"/>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8" name="Google Shape;7428;p16"/>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9" name="Google Shape;7429;p16"/>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0" name="Google Shape;7430;p16"/>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1" name="Google Shape;7431;p16"/>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2" name="Google Shape;7432;p16"/>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3" name="Google Shape;7433;p16"/>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4" name="Google Shape;7434;p16"/>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5" name="Google Shape;7435;p16"/>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6" name="Google Shape;7436;p16"/>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7" name="Google Shape;7437;p16"/>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8" name="Google Shape;7438;p16"/>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9" name="Google Shape;7439;p16"/>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0" name="Google Shape;7440;p16"/>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1" name="Google Shape;7441;p16"/>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2" name="Google Shape;7442;p16"/>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3" name="Google Shape;7443;p16"/>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4" name="Google Shape;7444;p16"/>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5" name="Google Shape;7445;p16"/>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6" name="Google Shape;7446;p16"/>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7" name="Google Shape;7447;p16"/>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8" name="Google Shape;7448;p16"/>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9" name="Google Shape;7449;p16"/>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0" name="Google Shape;7450;p16"/>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1" name="Google Shape;7451;p16"/>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2" name="Google Shape;7452;p16"/>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3" name="Google Shape;7453;p16"/>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4" name="Google Shape;7454;p16"/>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5" name="Google Shape;7455;p16"/>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6" name="Google Shape;7456;p16"/>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57" name="Google Shape;7457;p16"/>
            <p:cNvGrpSpPr/>
            <p:nvPr/>
          </p:nvGrpSpPr>
          <p:grpSpPr>
            <a:xfrm>
              <a:off x="3148957" y="4511474"/>
              <a:ext cx="1049633" cy="1136997"/>
              <a:chOff x="2130300" y="2121375"/>
              <a:chExt cx="212000" cy="229650"/>
            </a:xfrm>
          </p:grpSpPr>
          <p:sp>
            <p:nvSpPr>
              <p:cNvPr id="7458" name="Google Shape;7458;p16"/>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9" name="Google Shape;7459;p16"/>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0" name="Google Shape;7460;p16"/>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1" name="Google Shape;7461;p16"/>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2" name="Google Shape;7462;p16"/>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3" name="Google Shape;7463;p16"/>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4" name="Google Shape;7464;p16"/>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5" name="Google Shape;7465;p16"/>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6" name="Google Shape;7466;p16"/>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7" name="Google Shape;7467;p16"/>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8" name="Google Shape;7468;p16"/>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9" name="Google Shape;7469;p16"/>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0" name="Google Shape;7470;p16"/>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1" name="Google Shape;7471;p16"/>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2" name="Google Shape;7472;p16"/>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3" name="Google Shape;7473;p16"/>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4" name="Google Shape;7474;p16"/>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5" name="Google Shape;7475;p16"/>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6" name="Google Shape;7476;p16"/>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7" name="Google Shape;7477;p16"/>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8" name="Google Shape;7478;p16"/>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9" name="Google Shape;7479;p16"/>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0" name="Google Shape;7480;p16"/>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1" name="Google Shape;7481;p16"/>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2" name="Google Shape;7482;p16"/>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3" name="Google Shape;7483;p16"/>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4" name="Google Shape;7484;p16"/>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5" name="Google Shape;7485;p16"/>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6" name="Google Shape;7486;p16"/>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7" name="Google Shape;7487;p16"/>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8" name="Google Shape;7488;p16"/>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9" name="Google Shape;7489;p16"/>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0" name="Google Shape;7490;p16"/>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1" name="Google Shape;7491;p16"/>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2" name="Google Shape;7492;p16"/>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3" name="Google Shape;7493;p16"/>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4" name="Google Shape;7494;p16"/>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5" name="Google Shape;7495;p16"/>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6" name="Google Shape;7496;p16"/>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7" name="Google Shape;7497;p16"/>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8" name="Google Shape;7498;p16"/>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9" name="Google Shape;7499;p16"/>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0" name="Google Shape;7500;p16"/>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01" name="Google Shape;7501;p16"/>
            <p:cNvGrpSpPr/>
            <p:nvPr/>
          </p:nvGrpSpPr>
          <p:grpSpPr>
            <a:xfrm>
              <a:off x="4198607" y="4511474"/>
              <a:ext cx="1049633" cy="1136997"/>
              <a:chOff x="2130300" y="2121375"/>
              <a:chExt cx="212000" cy="229650"/>
            </a:xfrm>
          </p:grpSpPr>
          <p:sp>
            <p:nvSpPr>
              <p:cNvPr id="7502" name="Google Shape;7502;p16"/>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3" name="Google Shape;7503;p16"/>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4" name="Google Shape;7504;p16"/>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5" name="Google Shape;7505;p16"/>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6" name="Google Shape;7506;p16"/>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7" name="Google Shape;7507;p16"/>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8" name="Google Shape;7508;p16"/>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9" name="Google Shape;7509;p16"/>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0" name="Google Shape;7510;p16"/>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1" name="Google Shape;7511;p16"/>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2" name="Google Shape;7512;p16"/>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3" name="Google Shape;7513;p16"/>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4" name="Google Shape;7514;p16"/>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5" name="Google Shape;7515;p16"/>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6" name="Google Shape;7516;p16"/>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7" name="Google Shape;7517;p16"/>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8" name="Google Shape;7518;p16"/>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9" name="Google Shape;7519;p16"/>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0" name="Google Shape;7520;p16"/>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1" name="Google Shape;7521;p16"/>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2" name="Google Shape;7522;p16"/>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3" name="Google Shape;7523;p16"/>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4" name="Google Shape;7524;p16"/>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5" name="Google Shape;7525;p16"/>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6" name="Google Shape;7526;p16"/>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7" name="Google Shape;7527;p16"/>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8" name="Google Shape;7528;p16"/>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9" name="Google Shape;7529;p16"/>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0" name="Google Shape;7530;p16"/>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1" name="Google Shape;7531;p16"/>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2" name="Google Shape;7532;p16"/>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3" name="Google Shape;7533;p16"/>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4" name="Google Shape;7534;p16"/>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5" name="Google Shape;7535;p16"/>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6" name="Google Shape;7536;p16"/>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7" name="Google Shape;7537;p16"/>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8" name="Google Shape;7538;p16"/>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9" name="Google Shape;7539;p16"/>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0" name="Google Shape;7540;p16"/>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1" name="Google Shape;7541;p16"/>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2" name="Google Shape;7542;p16"/>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3" name="Google Shape;7543;p16"/>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4" name="Google Shape;7544;p16"/>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45" name="Google Shape;7545;p16"/>
            <p:cNvGrpSpPr/>
            <p:nvPr/>
          </p:nvGrpSpPr>
          <p:grpSpPr>
            <a:xfrm>
              <a:off x="5248257" y="4511474"/>
              <a:ext cx="1049633" cy="1136997"/>
              <a:chOff x="2130300" y="2121375"/>
              <a:chExt cx="212000" cy="229650"/>
            </a:xfrm>
          </p:grpSpPr>
          <p:sp>
            <p:nvSpPr>
              <p:cNvPr id="7546" name="Google Shape;7546;p16"/>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7" name="Google Shape;7547;p16"/>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8" name="Google Shape;7548;p16"/>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9" name="Google Shape;7549;p16"/>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0" name="Google Shape;7550;p16"/>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1" name="Google Shape;7551;p16"/>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2" name="Google Shape;7552;p16"/>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3" name="Google Shape;7553;p16"/>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4" name="Google Shape;7554;p16"/>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5" name="Google Shape;7555;p16"/>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6" name="Google Shape;7556;p16"/>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7" name="Google Shape;7557;p16"/>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8" name="Google Shape;7558;p16"/>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9" name="Google Shape;7559;p16"/>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0" name="Google Shape;7560;p16"/>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1" name="Google Shape;7561;p16"/>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2" name="Google Shape;7562;p16"/>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3" name="Google Shape;7563;p16"/>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4" name="Google Shape;7564;p16"/>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5" name="Google Shape;7565;p16"/>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6" name="Google Shape;7566;p16"/>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7" name="Google Shape;7567;p16"/>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8" name="Google Shape;7568;p16"/>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9" name="Google Shape;7569;p16"/>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0" name="Google Shape;7570;p16"/>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1" name="Google Shape;7571;p16"/>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2" name="Google Shape;7572;p16"/>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3" name="Google Shape;7573;p16"/>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4" name="Google Shape;7574;p16"/>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5" name="Google Shape;7575;p16"/>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6" name="Google Shape;7576;p16"/>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7" name="Google Shape;7577;p16"/>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8" name="Google Shape;7578;p16"/>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9" name="Google Shape;7579;p16"/>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0" name="Google Shape;7580;p16"/>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1" name="Google Shape;7581;p16"/>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2" name="Google Shape;7582;p16"/>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3" name="Google Shape;7583;p16"/>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4" name="Google Shape;7584;p16"/>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5" name="Google Shape;7585;p16"/>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6" name="Google Shape;7586;p16"/>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7" name="Google Shape;7587;p16"/>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8" name="Google Shape;7588;p16"/>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89" name="Google Shape;7589;p16"/>
            <p:cNvGrpSpPr/>
            <p:nvPr/>
          </p:nvGrpSpPr>
          <p:grpSpPr>
            <a:xfrm>
              <a:off x="6297907" y="4511474"/>
              <a:ext cx="1049633" cy="1136997"/>
              <a:chOff x="2130300" y="2121375"/>
              <a:chExt cx="212000" cy="229650"/>
            </a:xfrm>
          </p:grpSpPr>
          <p:sp>
            <p:nvSpPr>
              <p:cNvPr id="7590" name="Google Shape;7590;p16"/>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1" name="Google Shape;7591;p16"/>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2" name="Google Shape;7592;p16"/>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3" name="Google Shape;7593;p16"/>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4" name="Google Shape;7594;p16"/>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5" name="Google Shape;7595;p16"/>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6" name="Google Shape;7596;p16"/>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7" name="Google Shape;7597;p16"/>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8" name="Google Shape;7598;p16"/>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9" name="Google Shape;7599;p16"/>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0" name="Google Shape;7600;p16"/>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1" name="Google Shape;7601;p16"/>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2" name="Google Shape;7602;p16"/>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3" name="Google Shape;7603;p16"/>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4" name="Google Shape;7604;p16"/>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5" name="Google Shape;7605;p16"/>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6" name="Google Shape;7606;p16"/>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7" name="Google Shape;7607;p16"/>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8" name="Google Shape;7608;p16"/>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9" name="Google Shape;7609;p16"/>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0" name="Google Shape;7610;p16"/>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1" name="Google Shape;7611;p16"/>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2" name="Google Shape;7612;p16"/>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3" name="Google Shape;7613;p16"/>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4" name="Google Shape;7614;p16"/>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5" name="Google Shape;7615;p16"/>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6" name="Google Shape;7616;p16"/>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7" name="Google Shape;7617;p16"/>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8" name="Google Shape;7618;p16"/>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9" name="Google Shape;7619;p16"/>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0" name="Google Shape;7620;p16"/>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1" name="Google Shape;7621;p16"/>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2" name="Google Shape;7622;p16"/>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3" name="Google Shape;7623;p16"/>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4" name="Google Shape;7624;p16"/>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5" name="Google Shape;7625;p16"/>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6" name="Google Shape;7626;p16"/>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7" name="Google Shape;7627;p16"/>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8" name="Google Shape;7628;p16"/>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9" name="Google Shape;7629;p16"/>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0" name="Google Shape;7630;p16"/>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1" name="Google Shape;7631;p16"/>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2" name="Google Shape;7632;p16"/>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33" name="Google Shape;7633;p16"/>
            <p:cNvGrpSpPr/>
            <p:nvPr/>
          </p:nvGrpSpPr>
          <p:grpSpPr>
            <a:xfrm>
              <a:off x="7347557" y="4511474"/>
              <a:ext cx="1049633" cy="1136997"/>
              <a:chOff x="2130300" y="2121375"/>
              <a:chExt cx="212000" cy="229650"/>
            </a:xfrm>
          </p:grpSpPr>
          <p:sp>
            <p:nvSpPr>
              <p:cNvPr id="7634" name="Google Shape;7634;p16"/>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5" name="Google Shape;7635;p16"/>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6" name="Google Shape;7636;p16"/>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7" name="Google Shape;7637;p16"/>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8" name="Google Shape;7638;p16"/>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9" name="Google Shape;7639;p16"/>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0" name="Google Shape;7640;p16"/>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1" name="Google Shape;7641;p16"/>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2" name="Google Shape;7642;p16"/>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3" name="Google Shape;7643;p16"/>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4" name="Google Shape;7644;p16"/>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5" name="Google Shape;7645;p16"/>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6" name="Google Shape;7646;p16"/>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7" name="Google Shape;7647;p16"/>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8" name="Google Shape;7648;p16"/>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9" name="Google Shape;7649;p16"/>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0" name="Google Shape;7650;p16"/>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1" name="Google Shape;7651;p16"/>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2" name="Google Shape;7652;p16"/>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3" name="Google Shape;7653;p16"/>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4" name="Google Shape;7654;p16"/>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5" name="Google Shape;7655;p16"/>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6" name="Google Shape;7656;p16"/>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7" name="Google Shape;7657;p16"/>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8" name="Google Shape;7658;p16"/>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9" name="Google Shape;7659;p16"/>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0" name="Google Shape;7660;p16"/>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1" name="Google Shape;7661;p16"/>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2" name="Google Shape;7662;p16"/>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3" name="Google Shape;7663;p16"/>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4" name="Google Shape;7664;p16"/>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5" name="Google Shape;7665;p16"/>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6" name="Google Shape;7666;p16"/>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7" name="Google Shape;7667;p16"/>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8" name="Google Shape;7668;p16"/>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9" name="Google Shape;7669;p16"/>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0" name="Google Shape;7670;p16"/>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1" name="Google Shape;7671;p16"/>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2" name="Google Shape;7672;p16"/>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3" name="Google Shape;7673;p16"/>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4" name="Google Shape;7674;p16"/>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5" name="Google Shape;7675;p16"/>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6" name="Google Shape;7676;p16"/>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77" name="Google Shape;7677;p16"/>
            <p:cNvGrpSpPr/>
            <p:nvPr/>
          </p:nvGrpSpPr>
          <p:grpSpPr>
            <a:xfrm>
              <a:off x="8397207" y="4511474"/>
              <a:ext cx="1049633" cy="1136997"/>
              <a:chOff x="2130300" y="2121375"/>
              <a:chExt cx="212000" cy="229650"/>
            </a:xfrm>
          </p:grpSpPr>
          <p:sp>
            <p:nvSpPr>
              <p:cNvPr id="7678" name="Google Shape;7678;p16"/>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9" name="Google Shape;7679;p16"/>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0" name="Google Shape;7680;p16"/>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1" name="Google Shape;7681;p16"/>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2" name="Google Shape;7682;p16"/>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3" name="Google Shape;7683;p16"/>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4" name="Google Shape;7684;p16"/>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5" name="Google Shape;7685;p16"/>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6" name="Google Shape;7686;p16"/>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7" name="Google Shape;7687;p16"/>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8" name="Google Shape;7688;p16"/>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9" name="Google Shape;7689;p16"/>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0" name="Google Shape;7690;p16"/>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1" name="Google Shape;7691;p16"/>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2" name="Google Shape;7692;p16"/>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3" name="Google Shape;7693;p16"/>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4" name="Google Shape;7694;p16"/>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5" name="Google Shape;7695;p16"/>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6" name="Google Shape;7696;p16"/>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7" name="Google Shape;7697;p16"/>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8" name="Google Shape;7698;p16"/>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9" name="Google Shape;7699;p16"/>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0" name="Google Shape;7700;p16"/>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1" name="Google Shape;7701;p16"/>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2" name="Google Shape;7702;p16"/>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3" name="Google Shape;7703;p16"/>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4" name="Google Shape;7704;p16"/>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5" name="Google Shape;7705;p16"/>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6" name="Google Shape;7706;p16"/>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7" name="Google Shape;7707;p16"/>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8" name="Google Shape;7708;p16"/>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9" name="Google Shape;7709;p16"/>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0" name="Google Shape;7710;p16"/>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1" name="Google Shape;7711;p16"/>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2" name="Google Shape;7712;p16"/>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3" name="Google Shape;7713;p16"/>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4" name="Google Shape;7714;p16"/>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5" name="Google Shape;7715;p16"/>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6" name="Google Shape;7716;p16"/>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7" name="Google Shape;7717;p16"/>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8" name="Google Shape;7718;p16"/>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9" name="Google Shape;7719;p16"/>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0" name="Google Shape;7720;p16"/>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7721" name="Google Shape;7721;p16"/>
          <p:cNvSpPr txBox="1">
            <a:spLocks noGrp="1"/>
          </p:cNvSpPr>
          <p:nvPr>
            <p:ph type="title"/>
          </p:nvPr>
        </p:nvSpPr>
        <p:spPr>
          <a:xfrm>
            <a:off x="720000" y="445025"/>
            <a:ext cx="7704000" cy="572700"/>
          </a:xfrm>
          <a:prstGeom prst="rect">
            <a:avLst/>
          </a:prstGeom>
        </p:spPr>
        <p:txBody>
          <a:bodyPr spcFirstLastPara="1" wrap="square" lIns="0" tIns="0" rIns="0" bIns="0" anchor="ctr" anchorCtr="0">
            <a:noAutofit/>
          </a:bodyPr>
          <a:lstStyle>
            <a:lvl1pPr lvl="0" rtl="0">
              <a:spcBef>
                <a:spcPts val="0"/>
              </a:spcBef>
              <a:spcAft>
                <a:spcPts val="0"/>
              </a:spcAft>
              <a:buSzPts val="2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722" name="Google Shape;7722;p16"/>
          <p:cNvSpPr txBox="1">
            <a:spLocks noGrp="1"/>
          </p:cNvSpPr>
          <p:nvPr>
            <p:ph type="subTitle" idx="1"/>
          </p:nvPr>
        </p:nvSpPr>
        <p:spPr>
          <a:xfrm>
            <a:off x="720000" y="2777200"/>
            <a:ext cx="2095200" cy="4596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dk1"/>
              </a:buClr>
              <a:buSzPts val="1400"/>
              <a:buFont typeface="Press Start 2P"/>
              <a:buNone/>
              <a:defRPr sz="1500">
                <a:solidFill>
                  <a:schemeClr val="dk1"/>
                </a:solidFill>
                <a:latin typeface="Press Start 2P"/>
                <a:ea typeface="Press Start 2P"/>
                <a:cs typeface="Press Start 2P"/>
                <a:sym typeface="Press Start 2P"/>
              </a:defRPr>
            </a:lvl1pPr>
            <a:lvl2pPr lvl="1" algn="ctr" rtl="0">
              <a:lnSpc>
                <a:spcPct val="100000"/>
              </a:lnSpc>
              <a:spcBef>
                <a:spcPts val="0"/>
              </a:spcBef>
              <a:spcAft>
                <a:spcPts val="0"/>
              </a:spcAft>
              <a:buClr>
                <a:schemeClr val="dk1"/>
              </a:buClr>
              <a:buSzPts val="1400"/>
              <a:buFont typeface="Press Start 2P"/>
              <a:buNone/>
              <a:defRPr sz="1400">
                <a:solidFill>
                  <a:schemeClr val="dk1"/>
                </a:solidFill>
                <a:latin typeface="Press Start 2P"/>
                <a:ea typeface="Press Start 2P"/>
                <a:cs typeface="Press Start 2P"/>
                <a:sym typeface="Press Start 2P"/>
              </a:defRPr>
            </a:lvl2pPr>
            <a:lvl3pPr lvl="2" algn="ctr" rtl="0">
              <a:lnSpc>
                <a:spcPct val="100000"/>
              </a:lnSpc>
              <a:spcBef>
                <a:spcPts val="0"/>
              </a:spcBef>
              <a:spcAft>
                <a:spcPts val="0"/>
              </a:spcAft>
              <a:buClr>
                <a:schemeClr val="dk1"/>
              </a:buClr>
              <a:buSzPts val="1400"/>
              <a:buFont typeface="Press Start 2P"/>
              <a:buNone/>
              <a:defRPr sz="1400">
                <a:solidFill>
                  <a:schemeClr val="dk1"/>
                </a:solidFill>
                <a:latin typeface="Press Start 2P"/>
                <a:ea typeface="Press Start 2P"/>
                <a:cs typeface="Press Start 2P"/>
                <a:sym typeface="Press Start 2P"/>
              </a:defRPr>
            </a:lvl3pPr>
            <a:lvl4pPr lvl="3" algn="ctr" rtl="0">
              <a:lnSpc>
                <a:spcPct val="100000"/>
              </a:lnSpc>
              <a:spcBef>
                <a:spcPts val="0"/>
              </a:spcBef>
              <a:spcAft>
                <a:spcPts val="0"/>
              </a:spcAft>
              <a:buClr>
                <a:schemeClr val="dk1"/>
              </a:buClr>
              <a:buSzPts val="1400"/>
              <a:buFont typeface="Press Start 2P"/>
              <a:buNone/>
              <a:defRPr sz="1400">
                <a:solidFill>
                  <a:schemeClr val="dk1"/>
                </a:solidFill>
                <a:latin typeface="Press Start 2P"/>
                <a:ea typeface="Press Start 2P"/>
                <a:cs typeface="Press Start 2P"/>
                <a:sym typeface="Press Start 2P"/>
              </a:defRPr>
            </a:lvl4pPr>
            <a:lvl5pPr lvl="4" algn="ctr" rtl="0">
              <a:lnSpc>
                <a:spcPct val="100000"/>
              </a:lnSpc>
              <a:spcBef>
                <a:spcPts val="0"/>
              </a:spcBef>
              <a:spcAft>
                <a:spcPts val="0"/>
              </a:spcAft>
              <a:buClr>
                <a:schemeClr val="dk1"/>
              </a:buClr>
              <a:buSzPts val="1400"/>
              <a:buFont typeface="Press Start 2P"/>
              <a:buNone/>
              <a:defRPr sz="1400">
                <a:solidFill>
                  <a:schemeClr val="dk1"/>
                </a:solidFill>
                <a:latin typeface="Press Start 2P"/>
                <a:ea typeface="Press Start 2P"/>
                <a:cs typeface="Press Start 2P"/>
                <a:sym typeface="Press Start 2P"/>
              </a:defRPr>
            </a:lvl5pPr>
            <a:lvl6pPr lvl="5" algn="ctr" rtl="0">
              <a:lnSpc>
                <a:spcPct val="100000"/>
              </a:lnSpc>
              <a:spcBef>
                <a:spcPts val="0"/>
              </a:spcBef>
              <a:spcAft>
                <a:spcPts val="0"/>
              </a:spcAft>
              <a:buClr>
                <a:schemeClr val="dk1"/>
              </a:buClr>
              <a:buSzPts val="1400"/>
              <a:buFont typeface="Press Start 2P"/>
              <a:buNone/>
              <a:defRPr sz="1400">
                <a:solidFill>
                  <a:schemeClr val="dk1"/>
                </a:solidFill>
                <a:latin typeface="Press Start 2P"/>
                <a:ea typeface="Press Start 2P"/>
                <a:cs typeface="Press Start 2P"/>
                <a:sym typeface="Press Start 2P"/>
              </a:defRPr>
            </a:lvl6pPr>
            <a:lvl7pPr lvl="6" algn="ctr" rtl="0">
              <a:lnSpc>
                <a:spcPct val="100000"/>
              </a:lnSpc>
              <a:spcBef>
                <a:spcPts val="0"/>
              </a:spcBef>
              <a:spcAft>
                <a:spcPts val="0"/>
              </a:spcAft>
              <a:buClr>
                <a:schemeClr val="dk1"/>
              </a:buClr>
              <a:buSzPts val="1400"/>
              <a:buFont typeface="Press Start 2P"/>
              <a:buNone/>
              <a:defRPr sz="1400">
                <a:solidFill>
                  <a:schemeClr val="dk1"/>
                </a:solidFill>
                <a:latin typeface="Press Start 2P"/>
                <a:ea typeface="Press Start 2P"/>
                <a:cs typeface="Press Start 2P"/>
                <a:sym typeface="Press Start 2P"/>
              </a:defRPr>
            </a:lvl7pPr>
            <a:lvl8pPr lvl="7" algn="ctr" rtl="0">
              <a:lnSpc>
                <a:spcPct val="100000"/>
              </a:lnSpc>
              <a:spcBef>
                <a:spcPts val="0"/>
              </a:spcBef>
              <a:spcAft>
                <a:spcPts val="0"/>
              </a:spcAft>
              <a:buClr>
                <a:schemeClr val="dk1"/>
              </a:buClr>
              <a:buSzPts val="1400"/>
              <a:buFont typeface="Press Start 2P"/>
              <a:buNone/>
              <a:defRPr sz="1400">
                <a:solidFill>
                  <a:schemeClr val="dk1"/>
                </a:solidFill>
                <a:latin typeface="Press Start 2P"/>
                <a:ea typeface="Press Start 2P"/>
                <a:cs typeface="Press Start 2P"/>
                <a:sym typeface="Press Start 2P"/>
              </a:defRPr>
            </a:lvl8pPr>
            <a:lvl9pPr lvl="8" algn="ctr" rtl="0">
              <a:lnSpc>
                <a:spcPct val="100000"/>
              </a:lnSpc>
              <a:spcBef>
                <a:spcPts val="0"/>
              </a:spcBef>
              <a:spcAft>
                <a:spcPts val="0"/>
              </a:spcAft>
              <a:buClr>
                <a:schemeClr val="dk1"/>
              </a:buClr>
              <a:buSzPts val="1400"/>
              <a:buFont typeface="Press Start 2P"/>
              <a:buNone/>
              <a:defRPr sz="1400">
                <a:solidFill>
                  <a:schemeClr val="dk1"/>
                </a:solidFill>
                <a:latin typeface="Press Start 2P"/>
                <a:ea typeface="Press Start 2P"/>
                <a:cs typeface="Press Start 2P"/>
                <a:sym typeface="Press Start 2P"/>
              </a:defRPr>
            </a:lvl9pPr>
          </a:lstStyle>
          <a:p>
            <a:endParaRPr/>
          </a:p>
        </p:txBody>
      </p:sp>
      <p:sp>
        <p:nvSpPr>
          <p:cNvPr id="7723" name="Google Shape;7723;p16"/>
          <p:cNvSpPr txBox="1">
            <a:spLocks noGrp="1"/>
          </p:cNvSpPr>
          <p:nvPr>
            <p:ph type="subTitle" idx="2"/>
          </p:nvPr>
        </p:nvSpPr>
        <p:spPr>
          <a:xfrm>
            <a:off x="720000" y="3236600"/>
            <a:ext cx="2095200" cy="8382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grpSp>
        <p:nvGrpSpPr>
          <p:cNvPr id="7724" name="Google Shape;7724;p16"/>
          <p:cNvGrpSpPr/>
          <p:nvPr/>
        </p:nvGrpSpPr>
        <p:grpSpPr>
          <a:xfrm>
            <a:off x="-512093" y="1482506"/>
            <a:ext cx="1049633" cy="523940"/>
            <a:chOff x="138482" y="584556"/>
            <a:chExt cx="1049633" cy="523940"/>
          </a:xfrm>
        </p:grpSpPr>
        <p:sp>
          <p:nvSpPr>
            <p:cNvPr id="7725" name="Google Shape;7725;p16"/>
            <p:cNvSpPr/>
            <p:nvPr/>
          </p:nvSpPr>
          <p:spPr>
            <a:xfrm>
              <a:off x="487659" y="584556"/>
              <a:ext cx="174774" cy="174770"/>
            </a:xfrm>
            <a:custGeom>
              <a:avLst/>
              <a:gdLst/>
              <a:ahLst/>
              <a:cxnLst/>
              <a:rect l="l" t="t" r="r" b="b"/>
              <a:pathLst>
                <a:path w="1412" h="1412" extrusionOk="0">
                  <a:moveTo>
                    <a:pt x="0" y="1"/>
                  </a:moveTo>
                  <a:lnTo>
                    <a:pt x="0" y="1412"/>
                  </a:lnTo>
                  <a:lnTo>
                    <a:pt x="1411" y="1412"/>
                  </a:lnTo>
                  <a:lnTo>
                    <a:pt x="14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6" name="Google Shape;7726;p16"/>
            <p:cNvSpPr/>
            <p:nvPr/>
          </p:nvSpPr>
          <p:spPr>
            <a:xfrm>
              <a:off x="662309" y="584556"/>
              <a:ext cx="176630" cy="174770"/>
            </a:xfrm>
            <a:custGeom>
              <a:avLst/>
              <a:gdLst/>
              <a:ahLst/>
              <a:cxnLst/>
              <a:rect l="l" t="t" r="r" b="b"/>
              <a:pathLst>
                <a:path w="1427" h="1412" extrusionOk="0">
                  <a:moveTo>
                    <a:pt x="0" y="1"/>
                  </a:moveTo>
                  <a:lnTo>
                    <a:pt x="0" y="1412"/>
                  </a:lnTo>
                  <a:lnTo>
                    <a:pt x="1426" y="1412"/>
                  </a:lnTo>
                  <a:lnTo>
                    <a:pt x="142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7" name="Google Shape;7727;p16"/>
            <p:cNvSpPr/>
            <p:nvPr/>
          </p:nvSpPr>
          <p:spPr>
            <a:xfrm>
              <a:off x="313009" y="759203"/>
              <a:ext cx="174774" cy="174770"/>
            </a:xfrm>
            <a:custGeom>
              <a:avLst/>
              <a:gdLst/>
              <a:ahLst/>
              <a:cxnLst/>
              <a:rect l="l" t="t" r="r" b="b"/>
              <a:pathLst>
                <a:path w="1412" h="1412" extrusionOk="0">
                  <a:moveTo>
                    <a:pt x="1" y="1"/>
                  </a:moveTo>
                  <a:lnTo>
                    <a:pt x="1" y="1411"/>
                  </a:lnTo>
                  <a:lnTo>
                    <a:pt x="1411" y="1411"/>
                  </a:lnTo>
                  <a:lnTo>
                    <a:pt x="1411" y="1"/>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8" name="Google Shape;7728;p16"/>
            <p:cNvSpPr/>
            <p:nvPr/>
          </p:nvSpPr>
          <p:spPr>
            <a:xfrm>
              <a:off x="487659" y="759203"/>
              <a:ext cx="174774" cy="174770"/>
            </a:xfrm>
            <a:custGeom>
              <a:avLst/>
              <a:gdLst/>
              <a:ahLst/>
              <a:cxnLst/>
              <a:rect l="l" t="t" r="r" b="b"/>
              <a:pathLst>
                <a:path w="1412" h="1412" extrusionOk="0">
                  <a:moveTo>
                    <a:pt x="0" y="1"/>
                  </a:moveTo>
                  <a:lnTo>
                    <a:pt x="0" y="1411"/>
                  </a:lnTo>
                  <a:lnTo>
                    <a:pt x="1411" y="1411"/>
                  </a:lnTo>
                  <a:lnTo>
                    <a:pt x="14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9" name="Google Shape;7729;p16"/>
            <p:cNvSpPr/>
            <p:nvPr/>
          </p:nvSpPr>
          <p:spPr>
            <a:xfrm>
              <a:off x="662309" y="759203"/>
              <a:ext cx="176630" cy="174770"/>
            </a:xfrm>
            <a:custGeom>
              <a:avLst/>
              <a:gdLst/>
              <a:ahLst/>
              <a:cxnLst/>
              <a:rect l="l" t="t" r="r" b="b"/>
              <a:pathLst>
                <a:path w="1427" h="1412" extrusionOk="0">
                  <a:moveTo>
                    <a:pt x="0" y="1"/>
                  </a:moveTo>
                  <a:lnTo>
                    <a:pt x="0" y="1411"/>
                  </a:lnTo>
                  <a:lnTo>
                    <a:pt x="1426" y="1411"/>
                  </a:lnTo>
                  <a:lnTo>
                    <a:pt x="142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0" name="Google Shape;7730;p16"/>
            <p:cNvSpPr/>
            <p:nvPr/>
          </p:nvSpPr>
          <p:spPr>
            <a:xfrm>
              <a:off x="838815" y="759203"/>
              <a:ext cx="174774" cy="174770"/>
            </a:xfrm>
            <a:custGeom>
              <a:avLst/>
              <a:gdLst/>
              <a:ahLst/>
              <a:cxnLst/>
              <a:rect l="l" t="t" r="r" b="b"/>
              <a:pathLst>
                <a:path w="1412" h="1412" extrusionOk="0">
                  <a:moveTo>
                    <a:pt x="0" y="1"/>
                  </a:moveTo>
                  <a:lnTo>
                    <a:pt x="0" y="1411"/>
                  </a:lnTo>
                  <a:lnTo>
                    <a:pt x="1411" y="1411"/>
                  </a:lnTo>
                  <a:lnTo>
                    <a:pt x="14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1" name="Google Shape;7731;p16"/>
            <p:cNvSpPr/>
            <p:nvPr/>
          </p:nvSpPr>
          <p:spPr>
            <a:xfrm>
              <a:off x="138482" y="933849"/>
              <a:ext cx="174650" cy="174647"/>
            </a:xfrm>
            <a:custGeom>
              <a:avLst/>
              <a:gdLst/>
              <a:ahLst/>
              <a:cxnLst/>
              <a:rect l="l" t="t" r="r" b="b"/>
              <a:pathLst>
                <a:path w="1411" h="1411" extrusionOk="0">
                  <a:moveTo>
                    <a:pt x="0" y="0"/>
                  </a:moveTo>
                  <a:lnTo>
                    <a:pt x="0" y="1411"/>
                  </a:lnTo>
                  <a:lnTo>
                    <a:pt x="1411" y="1411"/>
                  </a:lnTo>
                  <a:lnTo>
                    <a:pt x="1411"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2" name="Google Shape;7732;p16"/>
            <p:cNvSpPr/>
            <p:nvPr/>
          </p:nvSpPr>
          <p:spPr>
            <a:xfrm>
              <a:off x="313009" y="933849"/>
              <a:ext cx="174774" cy="174647"/>
            </a:xfrm>
            <a:custGeom>
              <a:avLst/>
              <a:gdLst/>
              <a:ahLst/>
              <a:cxnLst/>
              <a:rect l="l" t="t" r="r" b="b"/>
              <a:pathLst>
                <a:path w="1412" h="1411" extrusionOk="0">
                  <a:moveTo>
                    <a:pt x="1" y="0"/>
                  </a:moveTo>
                  <a:lnTo>
                    <a:pt x="1" y="1411"/>
                  </a:lnTo>
                  <a:lnTo>
                    <a:pt x="1411" y="1411"/>
                  </a:lnTo>
                  <a:lnTo>
                    <a:pt x="14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3" name="Google Shape;7733;p16"/>
            <p:cNvSpPr/>
            <p:nvPr/>
          </p:nvSpPr>
          <p:spPr>
            <a:xfrm>
              <a:off x="487659" y="933849"/>
              <a:ext cx="174774" cy="174647"/>
            </a:xfrm>
            <a:custGeom>
              <a:avLst/>
              <a:gdLst/>
              <a:ahLst/>
              <a:cxnLst/>
              <a:rect l="l" t="t" r="r" b="b"/>
              <a:pathLst>
                <a:path w="1412" h="1411" extrusionOk="0">
                  <a:moveTo>
                    <a:pt x="0" y="0"/>
                  </a:moveTo>
                  <a:lnTo>
                    <a:pt x="0" y="1411"/>
                  </a:lnTo>
                  <a:lnTo>
                    <a:pt x="1411" y="1411"/>
                  </a:lnTo>
                  <a:lnTo>
                    <a:pt x="1411"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4" name="Google Shape;7734;p16"/>
            <p:cNvSpPr/>
            <p:nvPr/>
          </p:nvSpPr>
          <p:spPr>
            <a:xfrm>
              <a:off x="662309" y="933849"/>
              <a:ext cx="176630" cy="174647"/>
            </a:xfrm>
            <a:custGeom>
              <a:avLst/>
              <a:gdLst/>
              <a:ahLst/>
              <a:cxnLst/>
              <a:rect l="l" t="t" r="r" b="b"/>
              <a:pathLst>
                <a:path w="1427" h="1411" extrusionOk="0">
                  <a:moveTo>
                    <a:pt x="0" y="0"/>
                  </a:moveTo>
                  <a:lnTo>
                    <a:pt x="0" y="1411"/>
                  </a:lnTo>
                  <a:lnTo>
                    <a:pt x="1426" y="1411"/>
                  </a:lnTo>
                  <a:lnTo>
                    <a:pt x="142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5" name="Google Shape;7735;p16"/>
            <p:cNvSpPr/>
            <p:nvPr/>
          </p:nvSpPr>
          <p:spPr>
            <a:xfrm>
              <a:off x="838815" y="933849"/>
              <a:ext cx="174774" cy="174647"/>
            </a:xfrm>
            <a:custGeom>
              <a:avLst/>
              <a:gdLst/>
              <a:ahLst/>
              <a:cxnLst/>
              <a:rect l="l" t="t" r="r" b="b"/>
              <a:pathLst>
                <a:path w="1412" h="1411" extrusionOk="0">
                  <a:moveTo>
                    <a:pt x="0" y="0"/>
                  </a:moveTo>
                  <a:lnTo>
                    <a:pt x="0" y="1411"/>
                  </a:lnTo>
                  <a:lnTo>
                    <a:pt x="1411" y="1411"/>
                  </a:lnTo>
                  <a:lnTo>
                    <a:pt x="1411"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6" name="Google Shape;7736;p16"/>
            <p:cNvSpPr/>
            <p:nvPr/>
          </p:nvSpPr>
          <p:spPr>
            <a:xfrm>
              <a:off x="1013466" y="759203"/>
              <a:ext cx="174650" cy="174770"/>
            </a:xfrm>
            <a:custGeom>
              <a:avLst/>
              <a:gdLst/>
              <a:ahLst/>
              <a:cxnLst/>
              <a:rect l="l" t="t" r="r" b="b"/>
              <a:pathLst>
                <a:path w="1411" h="1412" extrusionOk="0">
                  <a:moveTo>
                    <a:pt x="0" y="1"/>
                  </a:moveTo>
                  <a:lnTo>
                    <a:pt x="0" y="1411"/>
                  </a:lnTo>
                  <a:lnTo>
                    <a:pt x="1411" y="1411"/>
                  </a:lnTo>
                  <a:lnTo>
                    <a:pt x="14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7" name="Google Shape;7737;p16"/>
            <p:cNvSpPr/>
            <p:nvPr/>
          </p:nvSpPr>
          <p:spPr>
            <a:xfrm>
              <a:off x="1013466" y="933849"/>
              <a:ext cx="174650" cy="174647"/>
            </a:xfrm>
            <a:custGeom>
              <a:avLst/>
              <a:gdLst/>
              <a:ahLst/>
              <a:cxnLst/>
              <a:rect l="l" t="t" r="r" b="b"/>
              <a:pathLst>
                <a:path w="1411" h="1411" extrusionOk="0">
                  <a:moveTo>
                    <a:pt x="0" y="0"/>
                  </a:moveTo>
                  <a:lnTo>
                    <a:pt x="0" y="1411"/>
                  </a:lnTo>
                  <a:lnTo>
                    <a:pt x="1411" y="1411"/>
                  </a:lnTo>
                  <a:lnTo>
                    <a:pt x="1411"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8" name="Google Shape;7738;p16"/>
            <p:cNvSpPr/>
            <p:nvPr/>
          </p:nvSpPr>
          <p:spPr>
            <a:xfrm>
              <a:off x="662309" y="671941"/>
              <a:ext cx="87387" cy="87385"/>
            </a:xfrm>
            <a:custGeom>
              <a:avLst/>
              <a:gdLst/>
              <a:ahLst/>
              <a:cxnLst/>
              <a:rect l="l" t="t" r="r" b="b"/>
              <a:pathLst>
                <a:path w="706" h="706" extrusionOk="0">
                  <a:moveTo>
                    <a:pt x="0" y="0"/>
                  </a:moveTo>
                  <a:lnTo>
                    <a:pt x="0" y="706"/>
                  </a:lnTo>
                  <a:lnTo>
                    <a:pt x="705" y="706"/>
                  </a:lnTo>
                  <a:lnTo>
                    <a:pt x="705"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9" name="Google Shape;7739;p16"/>
            <p:cNvSpPr/>
            <p:nvPr/>
          </p:nvSpPr>
          <p:spPr>
            <a:xfrm>
              <a:off x="968782" y="714644"/>
              <a:ext cx="87387" cy="87385"/>
            </a:xfrm>
            <a:custGeom>
              <a:avLst/>
              <a:gdLst/>
              <a:ahLst/>
              <a:cxnLst/>
              <a:rect l="l" t="t" r="r" b="b"/>
              <a:pathLst>
                <a:path w="706" h="706" extrusionOk="0">
                  <a:moveTo>
                    <a:pt x="1" y="0"/>
                  </a:moveTo>
                  <a:lnTo>
                    <a:pt x="1" y="705"/>
                  </a:lnTo>
                  <a:lnTo>
                    <a:pt x="706" y="705"/>
                  </a:lnTo>
                  <a:lnTo>
                    <a:pt x="706"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40" name="Google Shape;7740;p16"/>
          <p:cNvGrpSpPr/>
          <p:nvPr/>
        </p:nvGrpSpPr>
        <p:grpSpPr>
          <a:xfrm flipH="1">
            <a:off x="8858407" y="2571744"/>
            <a:ext cx="1049633" cy="523940"/>
            <a:chOff x="138482" y="584556"/>
            <a:chExt cx="1049633" cy="523940"/>
          </a:xfrm>
        </p:grpSpPr>
        <p:sp>
          <p:nvSpPr>
            <p:cNvPr id="7741" name="Google Shape;7741;p16"/>
            <p:cNvSpPr/>
            <p:nvPr/>
          </p:nvSpPr>
          <p:spPr>
            <a:xfrm>
              <a:off x="487659" y="584556"/>
              <a:ext cx="174774" cy="174770"/>
            </a:xfrm>
            <a:custGeom>
              <a:avLst/>
              <a:gdLst/>
              <a:ahLst/>
              <a:cxnLst/>
              <a:rect l="l" t="t" r="r" b="b"/>
              <a:pathLst>
                <a:path w="1412" h="1412" extrusionOk="0">
                  <a:moveTo>
                    <a:pt x="0" y="1"/>
                  </a:moveTo>
                  <a:lnTo>
                    <a:pt x="0" y="1412"/>
                  </a:lnTo>
                  <a:lnTo>
                    <a:pt x="1411" y="1412"/>
                  </a:lnTo>
                  <a:lnTo>
                    <a:pt x="14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2" name="Google Shape;7742;p16"/>
            <p:cNvSpPr/>
            <p:nvPr/>
          </p:nvSpPr>
          <p:spPr>
            <a:xfrm>
              <a:off x="662309" y="584556"/>
              <a:ext cx="176630" cy="174770"/>
            </a:xfrm>
            <a:custGeom>
              <a:avLst/>
              <a:gdLst/>
              <a:ahLst/>
              <a:cxnLst/>
              <a:rect l="l" t="t" r="r" b="b"/>
              <a:pathLst>
                <a:path w="1427" h="1412" extrusionOk="0">
                  <a:moveTo>
                    <a:pt x="0" y="1"/>
                  </a:moveTo>
                  <a:lnTo>
                    <a:pt x="0" y="1412"/>
                  </a:lnTo>
                  <a:lnTo>
                    <a:pt x="1426" y="1412"/>
                  </a:lnTo>
                  <a:lnTo>
                    <a:pt x="142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3" name="Google Shape;7743;p16"/>
            <p:cNvSpPr/>
            <p:nvPr/>
          </p:nvSpPr>
          <p:spPr>
            <a:xfrm>
              <a:off x="313009" y="759203"/>
              <a:ext cx="174774" cy="174770"/>
            </a:xfrm>
            <a:custGeom>
              <a:avLst/>
              <a:gdLst/>
              <a:ahLst/>
              <a:cxnLst/>
              <a:rect l="l" t="t" r="r" b="b"/>
              <a:pathLst>
                <a:path w="1412" h="1412" extrusionOk="0">
                  <a:moveTo>
                    <a:pt x="1" y="1"/>
                  </a:moveTo>
                  <a:lnTo>
                    <a:pt x="1" y="1411"/>
                  </a:lnTo>
                  <a:lnTo>
                    <a:pt x="1411" y="1411"/>
                  </a:lnTo>
                  <a:lnTo>
                    <a:pt x="1411" y="1"/>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4" name="Google Shape;7744;p16"/>
            <p:cNvSpPr/>
            <p:nvPr/>
          </p:nvSpPr>
          <p:spPr>
            <a:xfrm>
              <a:off x="487659" y="759203"/>
              <a:ext cx="174774" cy="174770"/>
            </a:xfrm>
            <a:custGeom>
              <a:avLst/>
              <a:gdLst/>
              <a:ahLst/>
              <a:cxnLst/>
              <a:rect l="l" t="t" r="r" b="b"/>
              <a:pathLst>
                <a:path w="1412" h="1412" extrusionOk="0">
                  <a:moveTo>
                    <a:pt x="0" y="1"/>
                  </a:moveTo>
                  <a:lnTo>
                    <a:pt x="0" y="1411"/>
                  </a:lnTo>
                  <a:lnTo>
                    <a:pt x="1411" y="1411"/>
                  </a:lnTo>
                  <a:lnTo>
                    <a:pt x="14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5" name="Google Shape;7745;p16"/>
            <p:cNvSpPr/>
            <p:nvPr/>
          </p:nvSpPr>
          <p:spPr>
            <a:xfrm>
              <a:off x="662309" y="759203"/>
              <a:ext cx="176630" cy="174770"/>
            </a:xfrm>
            <a:custGeom>
              <a:avLst/>
              <a:gdLst/>
              <a:ahLst/>
              <a:cxnLst/>
              <a:rect l="l" t="t" r="r" b="b"/>
              <a:pathLst>
                <a:path w="1427" h="1412" extrusionOk="0">
                  <a:moveTo>
                    <a:pt x="0" y="1"/>
                  </a:moveTo>
                  <a:lnTo>
                    <a:pt x="0" y="1411"/>
                  </a:lnTo>
                  <a:lnTo>
                    <a:pt x="1426" y="1411"/>
                  </a:lnTo>
                  <a:lnTo>
                    <a:pt x="142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6" name="Google Shape;7746;p16"/>
            <p:cNvSpPr/>
            <p:nvPr/>
          </p:nvSpPr>
          <p:spPr>
            <a:xfrm>
              <a:off x="838815" y="759203"/>
              <a:ext cx="174774" cy="174770"/>
            </a:xfrm>
            <a:custGeom>
              <a:avLst/>
              <a:gdLst/>
              <a:ahLst/>
              <a:cxnLst/>
              <a:rect l="l" t="t" r="r" b="b"/>
              <a:pathLst>
                <a:path w="1412" h="1412" extrusionOk="0">
                  <a:moveTo>
                    <a:pt x="0" y="1"/>
                  </a:moveTo>
                  <a:lnTo>
                    <a:pt x="0" y="1411"/>
                  </a:lnTo>
                  <a:lnTo>
                    <a:pt x="1411" y="1411"/>
                  </a:lnTo>
                  <a:lnTo>
                    <a:pt x="14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7" name="Google Shape;7747;p16"/>
            <p:cNvSpPr/>
            <p:nvPr/>
          </p:nvSpPr>
          <p:spPr>
            <a:xfrm>
              <a:off x="138482" y="933849"/>
              <a:ext cx="174650" cy="174647"/>
            </a:xfrm>
            <a:custGeom>
              <a:avLst/>
              <a:gdLst/>
              <a:ahLst/>
              <a:cxnLst/>
              <a:rect l="l" t="t" r="r" b="b"/>
              <a:pathLst>
                <a:path w="1411" h="1411" extrusionOk="0">
                  <a:moveTo>
                    <a:pt x="0" y="0"/>
                  </a:moveTo>
                  <a:lnTo>
                    <a:pt x="0" y="1411"/>
                  </a:lnTo>
                  <a:lnTo>
                    <a:pt x="1411" y="1411"/>
                  </a:lnTo>
                  <a:lnTo>
                    <a:pt x="1411"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8" name="Google Shape;7748;p16"/>
            <p:cNvSpPr/>
            <p:nvPr/>
          </p:nvSpPr>
          <p:spPr>
            <a:xfrm>
              <a:off x="313009" y="933849"/>
              <a:ext cx="174774" cy="174647"/>
            </a:xfrm>
            <a:custGeom>
              <a:avLst/>
              <a:gdLst/>
              <a:ahLst/>
              <a:cxnLst/>
              <a:rect l="l" t="t" r="r" b="b"/>
              <a:pathLst>
                <a:path w="1412" h="1411" extrusionOk="0">
                  <a:moveTo>
                    <a:pt x="1" y="0"/>
                  </a:moveTo>
                  <a:lnTo>
                    <a:pt x="1" y="1411"/>
                  </a:lnTo>
                  <a:lnTo>
                    <a:pt x="1411" y="1411"/>
                  </a:lnTo>
                  <a:lnTo>
                    <a:pt x="14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9" name="Google Shape;7749;p16"/>
            <p:cNvSpPr/>
            <p:nvPr/>
          </p:nvSpPr>
          <p:spPr>
            <a:xfrm>
              <a:off x="487659" y="933849"/>
              <a:ext cx="174774" cy="174647"/>
            </a:xfrm>
            <a:custGeom>
              <a:avLst/>
              <a:gdLst/>
              <a:ahLst/>
              <a:cxnLst/>
              <a:rect l="l" t="t" r="r" b="b"/>
              <a:pathLst>
                <a:path w="1412" h="1411" extrusionOk="0">
                  <a:moveTo>
                    <a:pt x="0" y="0"/>
                  </a:moveTo>
                  <a:lnTo>
                    <a:pt x="0" y="1411"/>
                  </a:lnTo>
                  <a:lnTo>
                    <a:pt x="1411" y="1411"/>
                  </a:lnTo>
                  <a:lnTo>
                    <a:pt x="1411"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0" name="Google Shape;7750;p16"/>
            <p:cNvSpPr/>
            <p:nvPr/>
          </p:nvSpPr>
          <p:spPr>
            <a:xfrm>
              <a:off x="662309" y="933849"/>
              <a:ext cx="176630" cy="174647"/>
            </a:xfrm>
            <a:custGeom>
              <a:avLst/>
              <a:gdLst/>
              <a:ahLst/>
              <a:cxnLst/>
              <a:rect l="l" t="t" r="r" b="b"/>
              <a:pathLst>
                <a:path w="1427" h="1411" extrusionOk="0">
                  <a:moveTo>
                    <a:pt x="0" y="0"/>
                  </a:moveTo>
                  <a:lnTo>
                    <a:pt x="0" y="1411"/>
                  </a:lnTo>
                  <a:lnTo>
                    <a:pt x="1426" y="1411"/>
                  </a:lnTo>
                  <a:lnTo>
                    <a:pt x="142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1" name="Google Shape;7751;p16"/>
            <p:cNvSpPr/>
            <p:nvPr/>
          </p:nvSpPr>
          <p:spPr>
            <a:xfrm>
              <a:off x="838815" y="933849"/>
              <a:ext cx="174774" cy="174647"/>
            </a:xfrm>
            <a:custGeom>
              <a:avLst/>
              <a:gdLst/>
              <a:ahLst/>
              <a:cxnLst/>
              <a:rect l="l" t="t" r="r" b="b"/>
              <a:pathLst>
                <a:path w="1412" h="1411" extrusionOk="0">
                  <a:moveTo>
                    <a:pt x="0" y="0"/>
                  </a:moveTo>
                  <a:lnTo>
                    <a:pt x="0" y="1411"/>
                  </a:lnTo>
                  <a:lnTo>
                    <a:pt x="1411" y="1411"/>
                  </a:lnTo>
                  <a:lnTo>
                    <a:pt x="1411"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2" name="Google Shape;7752;p16"/>
            <p:cNvSpPr/>
            <p:nvPr/>
          </p:nvSpPr>
          <p:spPr>
            <a:xfrm>
              <a:off x="1013466" y="759203"/>
              <a:ext cx="174650" cy="174770"/>
            </a:xfrm>
            <a:custGeom>
              <a:avLst/>
              <a:gdLst/>
              <a:ahLst/>
              <a:cxnLst/>
              <a:rect l="l" t="t" r="r" b="b"/>
              <a:pathLst>
                <a:path w="1411" h="1412" extrusionOk="0">
                  <a:moveTo>
                    <a:pt x="0" y="1"/>
                  </a:moveTo>
                  <a:lnTo>
                    <a:pt x="0" y="1411"/>
                  </a:lnTo>
                  <a:lnTo>
                    <a:pt x="1411" y="1411"/>
                  </a:lnTo>
                  <a:lnTo>
                    <a:pt x="1411" y="1"/>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3" name="Google Shape;7753;p16"/>
            <p:cNvSpPr/>
            <p:nvPr/>
          </p:nvSpPr>
          <p:spPr>
            <a:xfrm>
              <a:off x="1013466" y="933849"/>
              <a:ext cx="174650" cy="174647"/>
            </a:xfrm>
            <a:custGeom>
              <a:avLst/>
              <a:gdLst/>
              <a:ahLst/>
              <a:cxnLst/>
              <a:rect l="l" t="t" r="r" b="b"/>
              <a:pathLst>
                <a:path w="1411" h="1411" extrusionOk="0">
                  <a:moveTo>
                    <a:pt x="0" y="0"/>
                  </a:moveTo>
                  <a:lnTo>
                    <a:pt x="0" y="1411"/>
                  </a:lnTo>
                  <a:lnTo>
                    <a:pt x="1411" y="1411"/>
                  </a:lnTo>
                  <a:lnTo>
                    <a:pt x="14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4" name="Google Shape;7754;p16"/>
            <p:cNvSpPr/>
            <p:nvPr/>
          </p:nvSpPr>
          <p:spPr>
            <a:xfrm>
              <a:off x="662309" y="671941"/>
              <a:ext cx="87387" cy="87385"/>
            </a:xfrm>
            <a:custGeom>
              <a:avLst/>
              <a:gdLst/>
              <a:ahLst/>
              <a:cxnLst/>
              <a:rect l="l" t="t" r="r" b="b"/>
              <a:pathLst>
                <a:path w="706" h="706" extrusionOk="0">
                  <a:moveTo>
                    <a:pt x="0" y="0"/>
                  </a:moveTo>
                  <a:lnTo>
                    <a:pt x="0" y="706"/>
                  </a:lnTo>
                  <a:lnTo>
                    <a:pt x="705" y="706"/>
                  </a:lnTo>
                  <a:lnTo>
                    <a:pt x="705"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5" name="Google Shape;7755;p16"/>
            <p:cNvSpPr/>
            <p:nvPr/>
          </p:nvSpPr>
          <p:spPr>
            <a:xfrm>
              <a:off x="968782" y="714644"/>
              <a:ext cx="87387" cy="87385"/>
            </a:xfrm>
            <a:custGeom>
              <a:avLst/>
              <a:gdLst/>
              <a:ahLst/>
              <a:cxnLst/>
              <a:rect l="l" t="t" r="r" b="b"/>
              <a:pathLst>
                <a:path w="706" h="706" extrusionOk="0">
                  <a:moveTo>
                    <a:pt x="1" y="0"/>
                  </a:moveTo>
                  <a:lnTo>
                    <a:pt x="1" y="705"/>
                  </a:lnTo>
                  <a:lnTo>
                    <a:pt x="706" y="705"/>
                  </a:lnTo>
                  <a:lnTo>
                    <a:pt x="70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56" name="Google Shape;7756;p16"/>
          <p:cNvSpPr txBox="1">
            <a:spLocks noGrp="1"/>
          </p:cNvSpPr>
          <p:nvPr>
            <p:ph type="subTitle" idx="3"/>
          </p:nvPr>
        </p:nvSpPr>
        <p:spPr>
          <a:xfrm>
            <a:off x="3524400" y="2777200"/>
            <a:ext cx="2095200" cy="4596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dk1"/>
              </a:buClr>
              <a:buSzPts val="1400"/>
              <a:buFont typeface="Press Start 2P"/>
              <a:buNone/>
              <a:defRPr sz="1500">
                <a:solidFill>
                  <a:schemeClr val="dk1"/>
                </a:solidFill>
                <a:latin typeface="Press Start 2P"/>
                <a:ea typeface="Press Start 2P"/>
                <a:cs typeface="Press Start 2P"/>
                <a:sym typeface="Press Start 2P"/>
              </a:defRPr>
            </a:lvl1pPr>
            <a:lvl2pPr lvl="1" algn="ctr" rtl="0">
              <a:lnSpc>
                <a:spcPct val="100000"/>
              </a:lnSpc>
              <a:spcBef>
                <a:spcPts val="0"/>
              </a:spcBef>
              <a:spcAft>
                <a:spcPts val="0"/>
              </a:spcAft>
              <a:buClr>
                <a:schemeClr val="dk1"/>
              </a:buClr>
              <a:buSzPts val="1400"/>
              <a:buFont typeface="Press Start 2P"/>
              <a:buNone/>
              <a:defRPr sz="1400">
                <a:solidFill>
                  <a:schemeClr val="dk1"/>
                </a:solidFill>
                <a:latin typeface="Press Start 2P"/>
                <a:ea typeface="Press Start 2P"/>
                <a:cs typeface="Press Start 2P"/>
                <a:sym typeface="Press Start 2P"/>
              </a:defRPr>
            </a:lvl2pPr>
            <a:lvl3pPr lvl="2" algn="ctr" rtl="0">
              <a:lnSpc>
                <a:spcPct val="100000"/>
              </a:lnSpc>
              <a:spcBef>
                <a:spcPts val="0"/>
              </a:spcBef>
              <a:spcAft>
                <a:spcPts val="0"/>
              </a:spcAft>
              <a:buClr>
                <a:schemeClr val="dk1"/>
              </a:buClr>
              <a:buSzPts val="1400"/>
              <a:buFont typeface="Press Start 2P"/>
              <a:buNone/>
              <a:defRPr sz="1400">
                <a:solidFill>
                  <a:schemeClr val="dk1"/>
                </a:solidFill>
                <a:latin typeface="Press Start 2P"/>
                <a:ea typeface="Press Start 2P"/>
                <a:cs typeface="Press Start 2P"/>
                <a:sym typeface="Press Start 2P"/>
              </a:defRPr>
            </a:lvl3pPr>
            <a:lvl4pPr lvl="3" algn="ctr" rtl="0">
              <a:lnSpc>
                <a:spcPct val="100000"/>
              </a:lnSpc>
              <a:spcBef>
                <a:spcPts val="0"/>
              </a:spcBef>
              <a:spcAft>
                <a:spcPts val="0"/>
              </a:spcAft>
              <a:buClr>
                <a:schemeClr val="dk1"/>
              </a:buClr>
              <a:buSzPts val="1400"/>
              <a:buFont typeface="Press Start 2P"/>
              <a:buNone/>
              <a:defRPr sz="1400">
                <a:solidFill>
                  <a:schemeClr val="dk1"/>
                </a:solidFill>
                <a:latin typeface="Press Start 2P"/>
                <a:ea typeface="Press Start 2P"/>
                <a:cs typeface="Press Start 2P"/>
                <a:sym typeface="Press Start 2P"/>
              </a:defRPr>
            </a:lvl4pPr>
            <a:lvl5pPr lvl="4" algn="ctr" rtl="0">
              <a:lnSpc>
                <a:spcPct val="100000"/>
              </a:lnSpc>
              <a:spcBef>
                <a:spcPts val="0"/>
              </a:spcBef>
              <a:spcAft>
                <a:spcPts val="0"/>
              </a:spcAft>
              <a:buClr>
                <a:schemeClr val="dk1"/>
              </a:buClr>
              <a:buSzPts val="1400"/>
              <a:buFont typeface="Press Start 2P"/>
              <a:buNone/>
              <a:defRPr sz="1400">
                <a:solidFill>
                  <a:schemeClr val="dk1"/>
                </a:solidFill>
                <a:latin typeface="Press Start 2P"/>
                <a:ea typeface="Press Start 2P"/>
                <a:cs typeface="Press Start 2P"/>
                <a:sym typeface="Press Start 2P"/>
              </a:defRPr>
            </a:lvl5pPr>
            <a:lvl6pPr lvl="5" algn="ctr" rtl="0">
              <a:lnSpc>
                <a:spcPct val="100000"/>
              </a:lnSpc>
              <a:spcBef>
                <a:spcPts val="0"/>
              </a:spcBef>
              <a:spcAft>
                <a:spcPts val="0"/>
              </a:spcAft>
              <a:buClr>
                <a:schemeClr val="dk1"/>
              </a:buClr>
              <a:buSzPts val="1400"/>
              <a:buFont typeface="Press Start 2P"/>
              <a:buNone/>
              <a:defRPr sz="1400">
                <a:solidFill>
                  <a:schemeClr val="dk1"/>
                </a:solidFill>
                <a:latin typeface="Press Start 2P"/>
                <a:ea typeface="Press Start 2P"/>
                <a:cs typeface="Press Start 2P"/>
                <a:sym typeface="Press Start 2P"/>
              </a:defRPr>
            </a:lvl6pPr>
            <a:lvl7pPr lvl="6" algn="ctr" rtl="0">
              <a:lnSpc>
                <a:spcPct val="100000"/>
              </a:lnSpc>
              <a:spcBef>
                <a:spcPts val="0"/>
              </a:spcBef>
              <a:spcAft>
                <a:spcPts val="0"/>
              </a:spcAft>
              <a:buClr>
                <a:schemeClr val="dk1"/>
              </a:buClr>
              <a:buSzPts val="1400"/>
              <a:buFont typeface="Press Start 2P"/>
              <a:buNone/>
              <a:defRPr sz="1400">
                <a:solidFill>
                  <a:schemeClr val="dk1"/>
                </a:solidFill>
                <a:latin typeface="Press Start 2P"/>
                <a:ea typeface="Press Start 2P"/>
                <a:cs typeface="Press Start 2P"/>
                <a:sym typeface="Press Start 2P"/>
              </a:defRPr>
            </a:lvl7pPr>
            <a:lvl8pPr lvl="7" algn="ctr" rtl="0">
              <a:lnSpc>
                <a:spcPct val="100000"/>
              </a:lnSpc>
              <a:spcBef>
                <a:spcPts val="0"/>
              </a:spcBef>
              <a:spcAft>
                <a:spcPts val="0"/>
              </a:spcAft>
              <a:buClr>
                <a:schemeClr val="dk1"/>
              </a:buClr>
              <a:buSzPts val="1400"/>
              <a:buFont typeface="Press Start 2P"/>
              <a:buNone/>
              <a:defRPr sz="1400">
                <a:solidFill>
                  <a:schemeClr val="dk1"/>
                </a:solidFill>
                <a:latin typeface="Press Start 2P"/>
                <a:ea typeface="Press Start 2P"/>
                <a:cs typeface="Press Start 2P"/>
                <a:sym typeface="Press Start 2P"/>
              </a:defRPr>
            </a:lvl8pPr>
            <a:lvl9pPr lvl="8" algn="ctr" rtl="0">
              <a:lnSpc>
                <a:spcPct val="100000"/>
              </a:lnSpc>
              <a:spcBef>
                <a:spcPts val="0"/>
              </a:spcBef>
              <a:spcAft>
                <a:spcPts val="0"/>
              </a:spcAft>
              <a:buClr>
                <a:schemeClr val="dk1"/>
              </a:buClr>
              <a:buSzPts val="1400"/>
              <a:buFont typeface="Press Start 2P"/>
              <a:buNone/>
              <a:defRPr sz="1400">
                <a:solidFill>
                  <a:schemeClr val="dk1"/>
                </a:solidFill>
                <a:latin typeface="Press Start 2P"/>
                <a:ea typeface="Press Start 2P"/>
                <a:cs typeface="Press Start 2P"/>
                <a:sym typeface="Press Start 2P"/>
              </a:defRPr>
            </a:lvl9pPr>
          </a:lstStyle>
          <a:p>
            <a:endParaRPr/>
          </a:p>
        </p:txBody>
      </p:sp>
      <p:sp>
        <p:nvSpPr>
          <p:cNvPr id="7757" name="Google Shape;7757;p16"/>
          <p:cNvSpPr txBox="1">
            <a:spLocks noGrp="1"/>
          </p:cNvSpPr>
          <p:nvPr>
            <p:ph type="subTitle" idx="4"/>
          </p:nvPr>
        </p:nvSpPr>
        <p:spPr>
          <a:xfrm>
            <a:off x="3524400" y="3236600"/>
            <a:ext cx="2095200" cy="8382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7758" name="Google Shape;7758;p16"/>
          <p:cNvSpPr txBox="1">
            <a:spLocks noGrp="1"/>
          </p:cNvSpPr>
          <p:nvPr>
            <p:ph type="subTitle" idx="5"/>
          </p:nvPr>
        </p:nvSpPr>
        <p:spPr>
          <a:xfrm>
            <a:off x="6328800" y="2777200"/>
            <a:ext cx="2095200" cy="4596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dk1"/>
              </a:buClr>
              <a:buSzPts val="1400"/>
              <a:buFont typeface="Press Start 2P"/>
              <a:buNone/>
              <a:defRPr sz="1500">
                <a:solidFill>
                  <a:schemeClr val="dk1"/>
                </a:solidFill>
                <a:latin typeface="Press Start 2P"/>
                <a:ea typeface="Press Start 2P"/>
                <a:cs typeface="Press Start 2P"/>
                <a:sym typeface="Press Start 2P"/>
              </a:defRPr>
            </a:lvl1pPr>
            <a:lvl2pPr lvl="1" algn="ctr" rtl="0">
              <a:lnSpc>
                <a:spcPct val="100000"/>
              </a:lnSpc>
              <a:spcBef>
                <a:spcPts val="0"/>
              </a:spcBef>
              <a:spcAft>
                <a:spcPts val="0"/>
              </a:spcAft>
              <a:buClr>
                <a:schemeClr val="dk1"/>
              </a:buClr>
              <a:buSzPts val="1400"/>
              <a:buFont typeface="Press Start 2P"/>
              <a:buNone/>
              <a:defRPr sz="1400">
                <a:solidFill>
                  <a:schemeClr val="dk1"/>
                </a:solidFill>
                <a:latin typeface="Press Start 2P"/>
                <a:ea typeface="Press Start 2P"/>
                <a:cs typeface="Press Start 2P"/>
                <a:sym typeface="Press Start 2P"/>
              </a:defRPr>
            </a:lvl2pPr>
            <a:lvl3pPr lvl="2" algn="ctr" rtl="0">
              <a:lnSpc>
                <a:spcPct val="100000"/>
              </a:lnSpc>
              <a:spcBef>
                <a:spcPts val="0"/>
              </a:spcBef>
              <a:spcAft>
                <a:spcPts val="0"/>
              </a:spcAft>
              <a:buClr>
                <a:schemeClr val="dk1"/>
              </a:buClr>
              <a:buSzPts val="1400"/>
              <a:buFont typeface="Press Start 2P"/>
              <a:buNone/>
              <a:defRPr sz="1400">
                <a:solidFill>
                  <a:schemeClr val="dk1"/>
                </a:solidFill>
                <a:latin typeface="Press Start 2P"/>
                <a:ea typeface="Press Start 2P"/>
                <a:cs typeface="Press Start 2P"/>
                <a:sym typeface="Press Start 2P"/>
              </a:defRPr>
            </a:lvl3pPr>
            <a:lvl4pPr lvl="3" algn="ctr" rtl="0">
              <a:lnSpc>
                <a:spcPct val="100000"/>
              </a:lnSpc>
              <a:spcBef>
                <a:spcPts val="0"/>
              </a:spcBef>
              <a:spcAft>
                <a:spcPts val="0"/>
              </a:spcAft>
              <a:buClr>
                <a:schemeClr val="dk1"/>
              </a:buClr>
              <a:buSzPts val="1400"/>
              <a:buFont typeface="Press Start 2P"/>
              <a:buNone/>
              <a:defRPr sz="1400">
                <a:solidFill>
                  <a:schemeClr val="dk1"/>
                </a:solidFill>
                <a:latin typeface="Press Start 2P"/>
                <a:ea typeface="Press Start 2P"/>
                <a:cs typeface="Press Start 2P"/>
                <a:sym typeface="Press Start 2P"/>
              </a:defRPr>
            </a:lvl4pPr>
            <a:lvl5pPr lvl="4" algn="ctr" rtl="0">
              <a:lnSpc>
                <a:spcPct val="100000"/>
              </a:lnSpc>
              <a:spcBef>
                <a:spcPts val="0"/>
              </a:spcBef>
              <a:spcAft>
                <a:spcPts val="0"/>
              </a:spcAft>
              <a:buClr>
                <a:schemeClr val="dk1"/>
              </a:buClr>
              <a:buSzPts val="1400"/>
              <a:buFont typeface="Press Start 2P"/>
              <a:buNone/>
              <a:defRPr sz="1400">
                <a:solidFill>
                  <a:schemeClr val="dk1"/>
                </a:solidFill>
                <a:latin typeface="Press Start 2P"/>
                <a:ea typeface="Press Start 2P"/>
                <a:cs typeface="Press Start 2P"/>
                <a:sym typeface="Press Start 2P"/>
              </a:defRPr>
            </a:lvl5pPr>
            <a:lvl6pPr lvl="5" algn="ctr" rtl="0">
              <a:lnSpc>
                <a:spcPct val="100000"/>
              </a:lnSpc>
              <a:spcBef>
                <a:spcPts val="0"/>
              </a:spcBef>
              <a:spcAft>
                <a:spcPts val="0"/>
              </a:spcAft>
              <a:buClr>
                <a:schemeClr val="dk1"/>
              </a:buClr>
              <a:buSzPts val="1400"/>
              <a:buFont typeface="Press Start 2P"/>
              <a:buNone/>
              <a:defRPr sz="1400">
                <a:solidFill>
                  <a:schemeClr val="dk1"/>
                </a:solidFill>
                <a:latin typeface="Press Start 2P"/>
                <a:ea typeface="Press Start 2P"/>
                <a:cs typeface="Press Start 2P"/>
                <a:sym typeface="Press Start 2P"/>
              </a:defRPr>
            </a:lvl6pPr>
            <a:lvl7pPr lvl="6" algn="ctr" rtl="0">
              <a:lnSpc>
                <a:spcPct val="100000"/>
              </a:lnSpc>
              <a:spcBef>
                <a:spcPts val="0"/>
              </a:spcBef>
              <a:spcAft>
                <a:spcPts val="0"/>
              </a:spcAft>
              <a:buClr>
                <a:schemeClr val="dk1"/>
              </a:buClr>
              <a:buSzPts val="1400"/>
              <a:buFont typeface="Press Start 2P"/>
              <a:buNone/>
              <a:defRPr sz="1400">
                <a:solidFill>
                  <a:schemeClr val="dk1"/>
                </a:solidFill>
                <a:latin typeface="Press Start 2P"/>
                <a:ea typeface="Press Start 2P"/>
                <a:cs typeface="Press Start 2P"/>
                <a:sym typeface="Press Start 2P"/>
              </a:defRPr>
            </a:lvl7pPr>
            <a:lvl8pPr lvl="7" algn="ctr" rtl="0">
              <a:lnSpc>
                <a:spcPct val="100000"/>
              </a:lnSpc>
              <a:spcBef>
                <a:spcPts val="0"/>
              </a:spcBef>
              <a:spcAft>
                <a:spcPts val="0"/>
              </a:spcAft>
              <a:buClr>
                <a:schemeClr val="dk1"/>
              </a:buClr>
              <a:buSzPts val="1400"/>
              <a:buFont typeface="Press Start 2P"/>
              <a:buNone/>
              <a:defRPr sz="1400">
                <a:solidFill>
                  <a:schemeClr val="dk1"/>
                </a:solidFill>
                <a:latin typeface="Press Start 2P"/>
                <a:ea typeface="Press Start 2P"/>
                <a:cs typeface="Press Start 2P"/>
                <a:sym typeface="Press Start 2P"/>
              </a:defRPr>
            </a:lvl8pPr>
            <a:lvl9pPr lvl="8" algn="ctr" rtl="0">
              <a:lnSpc>
                <a:spcPct val="100000"/>
              </a:lnSpc>
              <a:spcBef>
                <a:spcPts val="0"/>
              </a:spcBef>
              <a:spcAft>
                <a:spcPts val="0"/>
              </a:spcAft>
              <a:buClr>
                <a:schemeClr val="dk1"/>
              </a:buClr>
              <a:buSzPts val="1400"/>
              <a:buFont typeface="Press Start 2P"/>
              <a:buNone/>
              <a:defRPr sz="1400">
                <a:solidFill>
                  <a:schemeClr val="dk1"/>
                </a:solidFill>
                <a:latin typeface="Press Start 2P"/>
                <a:ea typeface="Press Start 2P"/>
                <a:cs typeface="Press Start 2P"/>
                <a:sym typeface="Press Start 2P"/>
              </a:defRPr>
            </a:lvl9pPr>
          </a:lstStyle>
          <a:p>
            <a:endParaRPr/>
          </a:p>
        </p:txBody>
      </p:sp>
      <p:sp>
        <p:nvSpPr>
          <p:cNvPr id="7759" name="Google Shape;7759;p16"/>
          <p:cNvSpPr txBox="1">
            <a:spLocks noGrp="1"/>
          </p:cNvSpPr>
          <p:nvPr>
            <p:ph type="subTitle" idx="6"/>
          </p:nvPr>
        </p:nvSpPr>
        <p:spPr>
          <a:xfrm>
            <a:off x="6328800" y="3236600"/>
            <a:ext cx="2095200" cy="8382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p:cSld name="CUSTOM_6">
    <p:spTree>
      <p:nvGrpSpPr>
        <p:cNvPr id="1" name="Shape 9471"/>
        <p:cNvGrpSpPr/>
        <p:nvPr/>
      </p:nvGrpSpPr>
      <p:grpSpPr>
        <a:xfrm>
          <a:off x="0" y="0"/>
          <a:ext cx="0" cy="0"/>
          <a:chOff x="0" y="0"/>
          <a:chExt cx="0" cy="0"/>
        </a:xfrm>
      </p:grpSpPr>
      <p:grpSp>
        <p:nvGrpSpPr>
          <p:cNvPr id="9472" name="Google Shape;9472;p20"/>
          <p:cNvGrpSpPr/>
          <p:nvPr/>
        </p:nvGrpSpPr>
        <p:grpSpPr>
          <a:xfrm flipH="1">
            <a:off x="-329643" y="1017719"/>
            <a:ext cx="1049633" cy="523940"/>
            <a:chOff x="138482" y="584556"/>
            <a:chExt cx="1049633" cy="523940"/>
          </a:xfrm>
        </p:grpSpPr>
        <p:sp>
          <p:nvSpPr>
            <p:cNvPr id="9473" name="Google Shape;9473;p20"/>
            <p:cNvSpPr/>
            <p:nvPr/>
          </p:nvSpPr>
          <p:spPr>
            <a:xfrm>
              <a:off x="487659" y="584556"/>
              <a:ext cx="174774" cy="174770"/>
            </a:xfrm>
            <a:custGeom>
              <a:avLst/>
              <a:gdLst/>
              <a:ahLst/>
              <a:cxnLst/>
              <a:rect l="l" t="t" r="r" b="b"/>
              <a:pathLst>
                <a:path w="1412" h="1412" extrusionOk="0">
                  <a:moveTo>
                    <a:pt x="0" y="1"/>
                  </a:moveTo>
                  <a:lnTo>
                    <a:pt x="0" y="1412"/>
                  </a:lnTo>
                  <a:lnTo>
                    <a:pt x="1411" y="1412"/>
                  </a:lnTo>
                  <a:lnTo>
                    <a:pt x="14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4" name="Google Shape;9474;p20"/>
            <p:cNvSpPr/>
            <p:nvPr/>
          </p:nvSpPr>
          <p:spPr>
            <a:xfrm>
              <a:off x="662309" y="584556"/>
              <a:ext cx="176630" cy="174770"/>
            </a:xfrm>
            <a:custGeom>
              <a:avLst/>
              <a:gdLst/>
              <a:ahLst/>
              <a:cxnLst/>
              <a:rect l="l" t="t" r="r" b="b"/>
              <a:pathLst>
                <a:path w="1427" h="1412" extrusionOk="0">
                  <a:moveTo>
                    <a:pt x="0" y="1"/>
                  </a:moveTo>
                  <a:lnTo>
                    <a:pt x="0" y="1412"/>
                  </a:lnTo>
                  <a:lnTo>
                    <a:pt x="1426" y="1412"/>
                  </a:lnTo>
                  <a:lnTo>
                    <a:pt x="142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5" name="Google Shape;9475;p20"/>
            <p:cNvSpPr/>
            <p:nvPr/>
          </p:nvSpPr>
          <p:spPr>
            <a:xfrm>
              <a:off x="313009" y="759203"/>
              <a:ext cx="174774" cy="174770"/>
            </a:xfrm>
            <a:custGeom>
              <a:avLst/>
              <a:gdLst/>
              <a:ahLst/>
              <a:cxnLst/>
              <a:rect l="l" t="t" r="r" b="b"/>
              <a:pathLst>
                <a:path w="1412" h="1412" extrusionOk="0">
                  <a:moveTo>
                    <a:pt x="1" y="1"/>
                  </a:moveTo>
                  <a:lnTo>
                    <a:pt x="1" y="1411"/>
                  </a:lnTo>
                  <a:lnTo>
                    <a:pt x="1411" y="1411"/>
                  </a:lnTo>
                  <a:lnTo>
                    <a:pt x="1411" y="1"/>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6" name="Google Shape;9476;p20"/>
            <p:cNvSpPr/>
            <p:nvPr/>
          </p:nvSpPr>
          <p:spPr>
            <a:xfrm>
              <a:off x="487659" y="759203"/>
              <a:ext cx="174774" cy="174770"/>
            </a:xfrm>
            <a:custGeom>
              <a:avLst/>
              <a:gdLst/>
              <a:ahLst/>
              <a:cxnLst/>
              <a:rect l="l" t="t" r="r" b="b"/>
              <a:pathLst>
                <a:path w="1412" h="1412" extrusionOk="0">
                  <a:moveTo>
                    <a:pt x="0" y="1"/>
                  </a:moveTo>
                  <a:lnTo>
                    <a:pt x="0" y="1411"/>
                  </a:lnTo>
                  <a:lnTo>
                    <a:pt x="1411" y="1411"/>
                  </a:lnTo>
                  <a:lnTo>
                    <a:pt x="14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7" name="Google Shape;9477;p20"/>
            <p:cNvSpPr/>
            <p:nvPr/>
          </p:nvSpPr>
          <p:spPr>
            <a:xfrm>
              <a:off x="662309" y="759203"/>
              <a:ext cx="176630" cy="174770"/>
            </a:xfrm>
            <a:custGeom>
              <a:avLst/>
              <a:gdLst/>
              <a:ahLst/>
              <a:cxnLst/>
              <a:rect l="l" t="t" r="r" b="b"/>
              <a:pathLst>
                <a:path w="1427" h="1412" extrusionOk="0">
                  <a:moveTo>
                    <a:pt x="0" y="1"/>
                  </a:moveTo>
                  <a:lnTo>
                    <a:pt x="0" y="1411"/>
                  </a:lnTo>
                  <a:lnTo>
                    <a:pt x="1426" y="1411"/>
                  </a:lnTo>
                  <a:lnTo>
                    <a:pt x="142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8" name="Google Shape;9478;p20"/>
            <p:cNvSpPr/>
            <p:nvPr/>
          </p:nvSpPr>
          <p:spPr>
            <a:xfrm>
              <a:off x="838815" y="759203"/>
              <a:ext cx="174774" cy="174770"/>
            </a:xfrm>
            <a:custGeom>
              <a:avLst/>
              <a:gdLst/>
              <a:ahLst/>
              <a:cxnLst/>
              <a:rect l="l" t="t" r="r" b="b"/>
              <a:pathLst>
                <a:path w="1412" h="1412" extrusionOk="0">
                  <a:moveTo>
                    <a:pt x="0" y="1"/>
                  </a:moveTo>
                  <a:lnTo>
                    <a:pt x="0" y="1411"/>
                  </a:lnTo>
                  <a:lnTo>
                    <a:pt x="1411" y="1411"/>
                  </a:lnTo>
                  <a:lnTo>
                    <a:pt x="14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9" name="Google Shape;9479;p20"/>
            <p:cNvSpPr/>
            <p:nvPr/>
          </p:nvSpPr>
          <p:spPr>
            <a:xfrm>
              <a:off x="138482" y="933849"/>
              <a:ext cx="174650" cy="174647"/>
            </a:xfrm>
            <a:custGeom>
              <a:avLst/>
              <a:gdLst/>
              <a:ahLst/>
              <a:cxnLst/>
              <a:rect l="l" t="t" r="r" b="b"/>
              <a:pathLst>
                <a:path w="1411" h="1411" extrusionOk="0">
                  <a:moveTo>
                    <a:pt x="0" y="0"/>
                  </a:moveTo>
                  <a:lnTo>
                    <a:pt x="0" y="1411"/>
                  </a:lnTo>
                  <a:lnTo>
                    <a:pt x="1411" y="1411"/>
                  </a:lnTo>
                  <a:lnTo>
                    <a:pt x="1411"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0" name="Google Shape;9480;p20"/>
            <p:cNvSpPr/>
            <p:nvPr/>
          </p:nvSpPr>
          <p:spPr>
            <a:xfrm>
              <a:off x="313009" y="933849"/>
              <a:ext cx="174774" cy="174647"/>
            </a:xfrm>
            <a:custGeom>
              <a:avLst/>
              <a:gdLst/>
              <a:ahLst/>
              <a:cxnLst/>
              <a:rect l="l" t="t" r="r" b="b"/>
              <a:pathLst>
                <a:path w="1412" h="1411" extrusionOk="0">
                  <a:moveTo>
                    <a:pt x="1" y="0"/>
                  </a:moveTo>
                  <a:lnTo>
                    <a:pt x="1" y="1411"/>
                  </a:lnTo>
                  <a:lnTo>
                    <a:pt x="1411" y="1411"/>
                  </a:lnTo>
                  <a:lnTo>
                    <a:pt x="14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1" name="Google Shape;9481;p20"/>
            <p:cNvSpPr/>
            <p:nvPr/>
          </p:nvSpPr>
          <p:spPr>
            <a:xfrm>
              <a:off x="487659" y="933849"/>
              <a:ext cx="174774" cy="174647"/>
            </a:xfrm>
            <a:custGeom>
              <a:avLst/>
              <a:gdLst/>
              <a:ahLst/>
              <a:cxnLst/>
              <a:rect l="l" t="t" r="r" b="b"/>
              <a:pathLst>
                <a:path w="1412" h="1411" extrusionOk="0">
                  <a:moveTo>
                    <a:pt x="0" y="0"/>
                  </a:moveTo>
                  <a:lnTo>
                    <a:pt x="0" y="1411"/>
                  </a:lnTo>
                  <a:lnTo>
                    <a:pt x="1411" y="1411"/>
                  </a:lnTo>
                  <a:lnTo>
                    <a:pt x="1411"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2" name="Google Shape;9482;p20"/>
            <p:cNvSpPr/>
            <p:nvPr/>
          </p:nvSpPr>
          <p:spPr>
            <a:xfrm>
              <a:off x="662309" y="933849"/>
              <a:ext cx="176630" cy="174647"/>
            </a:xfrm>
            <a:custGeom>
              <a:avLst/>
              <a:gdLst/>
              <a:ahLst/>
              <a:cxnLst/>
              <a:rect l="l" t="t" r="r" b="b"/>
              <a:pathLst>
                <a:path w="1427" h="1411" extrusionOk="0">
                  <a:moveTo>
                    <a:pt x="0" y="0"/>
                  </a:moveTo>
                  <a:lnTo>
                    <a:pt x="0" y="1411"/>
                  </a:lnTo>
                  <a:lnTo>
                    <a:pt x="1426" y="1411"/>
                  </a:lnTo>
                  <a:lnTo>
                    <a:pt x="142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3" name="Google Shape;9483;p20"/>
            <p:cNvSpPr/>
            <p:nvPr/>
          </p:nvSpPr>
          <p:spPr>
            <a:xfrm>
              <a:off x="838815" y="933849"/>
              <a:ext cx="174774" cy="174647"/>
            </a:xfrm>
            <a:custGeom>
              <a:avLst/>
              <a:gdLst/>
              <a:ahLst/>
              <a:cxnLst/>
              <a:rect l="l" t="t" r="r" b="b"/>
              <a:pathLst>
                <a:path w="1412" h="1411" extrusionOk="0">
                  <a:moveTo>
                    <a:pt x="0" y="0"/>
                  </a:moveTo>
                  <a:lnTo>
                    <a:pt x="0" y="1411"/>
                  </a:lnTo>
                  <a:lnTo>
                    <a:pt x="1411" y="1411"/>
                  </a:lnTo>
                  <a:lnTo>
                    <a:pt x="1411"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4" name="Google Shape;9484;p20"/>
            <p:cNvSpPr/>
            <p:nvPr/>
          </p:nvSpPr>
          <p:spPr>
            <a:xfrm>
              <a:off x="1013466" y="759203"/>
              <a:ext cx="174650" cy="174770"/>
            </a:xfrm>
            <a:custGeom>
              <a:avLst/>
              <a:gdLst/>
              <a:ahLst/>
              <a:cxnLst/>
              <a:rect l="l" t="t" r="r" b="b"/>
              <a:pathLst>
                <a:path w="1411" h="1412" extrusionOk="0">
                  <a:moveTo>
                    <a:pt x="0" y="1"/>
                  </a:moveTo>
                  <a:lnTo>
                    <a:pt x="0" y="1411"/>
                  </a:lnTo>
                  <a:lnTo>
                    <a:pt x="1411" y="1411"/>
                  </a:lnTo>
                  <a:lnTo>
                    <a:pt x="14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5" name="Google Shape;9485;p20"/>
            <p:cNvSpPr/>
            <p:nvPr/>
          </p:nvSpPr>
          <p:spPr>
            <a:xfrm>
              <a:off x="1013466" y="933849"/>
              <a:ext cx="174650" cy="174647"/>
            </a:xfrm>
            <a:custGeom>
              <a:avLst/>
              <a:gdLst/>
              <a:ahLst/>
              <a:cxnLst/>
              <a:rect l="l" t="t" r="r" b="b"/>
              <a:pathLst>
                <a:path w="1411" h="1411" extrusionOk="0">
                  <a:moveTo>
                    <a:pt x="0" y="0"/>
                  </a:moveTo>
                  <a:lnTo>
                    <a:pt x="0" y="1411"/>
                  </a:lnTo>
                  <a:lnTo>
                    <a:pt x="1411" y="1411"/>
                  </a:lnTo>
                  <a:lnTo>
                    <a:pt x="1411"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6" name="Google Shape;9486;p20"/>
            <p:cNvSpPr/>
            <p:nvPr/>
          </p:nvSpPr>
          <p:spPr>
            <a:xfrm>
              <a:off x="662309" y="671941"/>
              <a:ext cx="87387" cy="87385"/>
            </a:xfrm>
            <a:custGeom>
              <a:avLst/>
              <a:gdLst/>
              <a:ahLst/>
              <a:cxnLst/>
              <a:rect l="l" t="t" r="r" b="b"/>
              <a:pathLst>
                <a:path w="706" h="706" extrusionOk="0">
                  <a:moveTo>
                    <a:pt x="0" y="0"/>
                  </a:moveTo>
                  <a:lnTo>
                    <a:pt x="0" y="706"/>
                  </a:lnTo>
                  <a:lnTo>
                    <a:pt x="705" y="706"/>
                  </a:lnTo>
                  <a:lnTo>
                    <a:pt x="705"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7" name="Google Shape;9487;p20"/>
            <p:cNvSpPr/>
            <p:nvPr/>
          </p:nvSpPr>
          <p:spPr>
            <a:xfrm>
              <a:off x="968782" y="714644"/>
              <a:ext cx="87387" cy="87385"/>
            </a:xfrm>
            <a:custGeom>
              <a:avLst/>
              <a:gdLst/>
              <a:ahLst/>
              <a:cxnLst/>
              <a:rect l="l" t="t" r="r" b="b"/>
              <a:pathLst>
                <a:path w="706" h="706" extrusionOk="0">
                  <a:moveTo>
                    <a:pt x="1" y="0"/>
                  </a:moveTo>
                  <a:lnTo>
                    <a:pt x="1" y="705"/>
                  </a:lnTo>
                  <a:lnTo>
                    <a:pt x="706" y="705"/>
                  </a:lnTo>
                  <a:lnTo>
                    <a:pt x="706"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88" name="Google Shape;9488;p20"/>
          <p:cNvGrpSpPr/>
          <p:nvPr/>
        </p:nvGrpSpPr>
        <p:grpSpPr>
          <a:xfrm>
            <a:off x="8581282" y="3516531"/>
            <a:ext cx="1049633" cy="523940"/>
            <a:chOff x="138482" y="584556"/>
            <a:chExt cx="1049633" cy="523940"/>
          </a:xfrm>
        </p:grpSpPr>
        <p:sp>
          <p:nvSpPr>
            <p:cNvPr id="9489" name="Google Shape;9489;p20"/>
            <p:cNvSpPr/>
            <p:nvPr/>
          </p:nvSpPr>
          <p:spPr>
            <a:xfrm>
              <a:off x="487659" y="584556"/>
              <a:ext cx="174774" cy="174770"/>
            </a:xfrm>
            <a:custGeom>
              <a:avLst/>
              <a:gdLst/>
              <a:ahLst/>
              <a:cxnLst/>
              <a:rect l="l" t="t" r="r" b="b"/>
              <a:pathLst>
                <a:path w="1412" h="1412" extrusionOk="0">
                  <a:moveTo>
                    <a:pt x="0" y="1"/>
                  </a:moveTo>
                  <a:lnTo>
                    <a:pt x="0" y="1412"/>
                  </a:lnTo>
                  <a:lnTo>
                    <a:pt x="1411" y="1412"/>
                  </a:lnTo>
                  <a:lnTo>
                    <a:pt x="14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0" name="Google Shape;9490;p20"/>
            <p:cNvSpPr/>
            <p:nvPr/>
          </p:nvSpPr>
          <p:spPr>
            <a:xfrm>
              <a:off x="662309" y="584556"/>
              <a:ext cx="176630" cy="174770"/>
            </a:xfrm>
            <a:custGeom>
              <a:avLst/>
              <a:gdLst/>
              <a:ahLst/>
              <a:cxnLst/>
              <a:rect l="l" t="t" r="r" b="b"/>
              <a:pathLst>
                <a:path w="1427" h="1412" extrusionOk="0">
                  <a:moveTo>
                    <a:pt x="0" y="1"/>
                  </a:moveTo>
                  <a:lnTo>
                    <a:pt x="0" y="1412"/>
                  </a:lnTo>
                  <a:lnTo>
                    <a:pt x="1426" y="1412"/>
                  </a:lnTo>
                  <a:lnTo>
                    <a:pt x="142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1" name="Google Shape;9491;p20"/>
            <p:cNvSpPr/>
            <p:nvPr/>
          </p:nvSpPr>
          <p:spPr>
            <a:xfrm>
              <a:off x="313009" y="759203"/>
              <a:ext cx="174774" cy="174770"/>
            </a:xfrm>
            <a:custGeom>
              <a:avLst/>
              <a:gdLst/>
              <a:ahLst/>
              <a:cxnLst/>
              <a:rect l="l" t="t" r="r" b="b"/>
              <a:pathLst>
                <a:path w="1412" h="1412" extrusionOk="0">
                  <a:moveTo>
                    <a:pt x="1" y="1"/>
                  </a:moveTo>
                  <a:lnTo>
                    <a:pt x="1" y="1411"/>
                  </a:lnTo>
                  <a:lnTo>
                    <a:pt x="1411" y="1411"/>
                  </a:lnTo>
                  <a:lnTo>
                    <a:pt x="1411" y="1"/>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2" name="Google Shape;9492;p20"/>
            <p:cNvSpPr/>
            <p:nvPr/>
          </p:nvSpPr>
          <p:spPr>
            <a:xfrm>
              <a:off x="487659" y="759203"/>
              <a:ext cx="174774" cy="174770"/>
            </a:xfrm>
            <a:custGeom>
              <a:avLst/>
              <a:gdLst/>
              <a:ahLst/>
              <a:cxnLst/>
              <a:rect l="l" t="t" r="r" b="b"/>
              <a:pathLst>
                <a:path w="1412" h="1412" extrusionOk="0">
                  <a:moveTo>
                    <a:pt x="0" y="1"/>
                  </a:moveTo>
                  <a:lnTo>
                    <a:pt x="0" y="1411"/>
                  </a:lnTo>
                  <a:lnTo>
                    <a:pt x="1411" y="1411"/>
                  </a:lnTo>
                  <a:lnTo>
                    <a:pt x="14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3" name="Google Shape;9493;p20"/>
            <p:cNvSpPr/>
            <p:nvPr/>
          </p:nvSpPr>
          <p:spPr>
            <a:xfrm>
              <a:off x="662309" y="759203"/>
              <a:ext cx="176630" cy="174770"/>
            </a:xfrm>
            <a:custGeom>
              <a:avLst/>
              <a:gdLst/>
              <a:ahLst/>
              <a:cxnLst/>
              <a:rect l="l" t="t" r="r" b="b"/>
              <a:pathLst>
                <a:path w="1427" h="1412" extrusionOk="0">
                  <a:moveTo>
                    <a:pt x="0" y="1"/>
                  </a:moveTo>
                  <a:lnTo>
                    <a:pt x="0" y="1411"/>
                  </a:lnTo>
                  <a:lnTo>
                    <a:pt x="1426" y="1411"/>
                  </a:lnTo>
                  <a:lnTo>
                    <a:pt x="142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4" name="Google Shape;9494;p20"/>
            <p:cNvSpPr/>
            <p:nvPr/>
          </p:nvSpPr>
          <p:spPr>
            <a:xfrm>
              <a:off x="838815" y="759203"/>
              <a:ext cx="174774" cy="174770"/>
            </a:xfrm>
            <a:custGeom>
              <a:avLst/>
              <a:gdLst/>
              <a:ahLst/>
              <a:cxnLst/>
              <a:rect l="l" t="t" r="r" b="b"/>
              <a:pathLst>
                <a:path w="1412" h="1412" extrusionOk="0">
                  <a:moveTo>
                    <a:pt x="0" y="1"/>
                  </a:moveTo>
                  <a:lnTo>
                    <a:pt x="0" y="1411"/>
                  </a:lnTo>
                  <a:lnTo>
                    <a:pt x="1411" y="1411"/>
                  </a:lnTo>
                  <a:lnTo>
                    <a:pt x="14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5" name="Google Shape;9495;p20"/>
            <p:cNvSpPr/>
            <p:nvPr/>
          </p:nvSpPr>
          <p:spPr>
            <a:xfrm>
              <a:off x="138482" y="933849"/>
              <a:ext cx="174650" cy="174647"/>
            </a:xfrm>
            <a:custGeom>
              <a:avLst/>
              <a:gdLst/>
              <a:ahLst/>
              <a:cxnLst/>
              <a:rect l="l" t="t" r="r" b="b"/>
              <a:pathLst>
                <a:path w="1411" h="1411" extrusionOk="0">
                  <a:moveTo>
                    <a:pt x="0" y="0"/>
                  </a:moveTo>
                  <a:lnTo>
                    <a:pt x="0" y="1411"/>
                  </a:lnTo>
                  <a:lnTo>
                    <a:pt x="1411" y="1411"/>
                  </a:lnTo>
                  <a:lnTo>
                    <a:pt x="1411"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6" name="Google Shape;9496;p20"/>
            <p:cNvSpPr/>
            <p:nvPr/>
          </p:nvSpPr>
          <p:spPr>
            <a:xfrm>
              <a:off x="313009" y="933849"/>
              <a:ext cx="174774" cy="174647"/>
            </a:xfrm>
            <a:custGeom>
              <a:avLst/>
              <a:gdLst/>
              <a:ahLst/>
              <a:cxnLst/>
              <a:rect l="l" t="t" r="r" b="b"/>
              <a:pathLst>
                <a:path w="1412" h="1411" extrusionOk="0">
                  <a:moveTo>
                    <a:pt x="1" y="0"/>
                  </a:moveTo>
                  <a:lnTo>
                    <a:pt x="1" y="1411"/>
                  </a:lnTo>
                  <a:lnTo>
                    <a:pt x="1411" y="1411"/>
                  </a:lnTo>
                  <a:lnTo>
                    <a:pt x="14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7" name="Google Shape;9497;p20"/>
            <p:cNvSpPr/>
            <p:nvPr/>
          </p:nvSpPr>
          <p:spPr>
            <a:xfrm>
              <a:off x="487659" y="933849"/>
              <a:ext cx="174774" cy="174647"/>
            </a:xfrm>
            <a:custGeom>
              <a:avLst/>
              <a:gdLst/>
              <a:ahLst/>
              <a:cxnLst/>
              <a:rect l="l" t="t" r="r" b="b"/>
              <a:pathLst>
                <a:path w="1412" h="1411" extrusionOk="0">
                  <a:moveTo>
                    <a:pt x="0" y="0"/>
                  </a:moveTo>
                  <a:lnTo>
                    <a:pt x="0" y="1411"/>
                  </a:lnTo>
                  <a:lnTo>
                    <a:pt x="1411" y="1411"/>
                  </a:lnTo>
                  <a:lnTo>
                    <a:pt x="1411"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8" name="Google Shape;9498;p20"/>
            <p:cNvSpPr/>
            <p:nvPr/>
          </p:nvSpPr>
          <p:spPr>
            <a:xfrm>
              <a:off x="662309" y="933849"/>
              <a:ext cx="176630" cy="174647"/>
            </a:xfrm>
            <a:custGeom>
              <a:avLst/>
              <a:gdLst/>
              <a:ahLst/>
              <a:cxnLst/>
              <a:rect l="l" t="t" r="r" b="b"/>
              <a:pathLst>
                <a:path w="1427" h="1411" extrusionOk="0">
                  <a:moveTo>
                    <a:pt x="0" y="0"/>
                  </a:moveTo>
                  <a:lnTo>
                    <a:pt x="0" y="1411"/>
                  </a:lnTo>
                  <a:lnTo>
                    <a:pt x="1426" y="1411"/>
                  </a:lnTo>
                  <a:lnTo>
                    <a:pt x="142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9" name="Google Shape;9499;p20"/>
            <p:cNvSpPr/>
            <p:nvPr/>
          </p:nvSpPr>
          <p:spPr>
            <a:xfrm>
              <a:off x="838815" y="933849"/>
              <a:ext cx="174774" cy="174647"/>
            </a:xfrm>
            <a:custGeom>
              <a:avLst/>
              <a:gdLst/>
              <a:ahLst/>
              <a:cxnLst/>
              <a:rect l="l" t="t" r="r" b="b"/>
              <a:pathLst>
                <a:path w="1412" h="1411" extrusionOk="0">
                  <a:moveTo>
                    <a:pt x="0" y="0"/>
                  </a:moveTo>
                  <a:lnTo>
                    <a:pt x="0" y="1411"/>
                  </a:lnTo>
                  <a:lnTo>
                    <a:pt x="1411" y="1411"/>
                  </a:lnTo>
                  <a:lnTo>
                    <a:pt x="1411"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0" name="Google Shape;9500;p20"/>
            <p:cNvSpPr/>
            <p:nvPr/>
          </p:nvSpPr>
          <p:spPr>
            <a:xfrm>
              <a:off x="1013466" y="759203"/>
              <a:ext cx="174650" cy="174770"/>
            </a:xfrm>
            <a:custGeom>
              <a:avLst/>
              <a:gdLst/>
              <a:ahLst/>
              <a:cxnLst/>
              <a:rect l="l" t="t" r="r" b="b"/>
              <a:pathLst>
                <a:path w="1411" h="1412" extrusionOk="0">
                  <a:moveTo>
                    <a:pt x="0" y="1"/>
                  </a:moveTo>
                  <a:lnTo>
                    <a:pt x="0" y="1411"/>
                  </a:lnTo>
                  <a:lnTo>
                    <a:pt x="1411" y="1411"/>
                  </a:lnTo>
                  <a:lnTo>
                    <a:pt x="1411" y="1"/>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1" name="Google Shape;9501;p20"/>
            <p:cNvSpPr/>
            <p:nvPr/>
          </p:nvSpPr>
          <p:spPr>
            <a:xfrm>
              <a:off x="1013466" y="933849"/>
              <a:ext cx="174650" cy="174647"/>
            </a:xfrm>
            <a:custGeom>
              <a:avLst/>
              <a:gdLst/>
              <a:ahLst/>
              <a:cxnLst/>
              <a:rect l="l" t="t" r="r" b="b"/>
              <a:pathLst>
                <a:path w="1411" h="1411" extrusionOk="0">
                  <a:moveTo>
                    <a:pt x="0" y="0"/>
                  </a:moveTo>
                  <a:lnTo>
                    <a:pt x="0" y="1411"/>
                  </a:lnTo>
                  <a:lnTo>
                    <a:pt x="1411" y="1411"/>
                  </a:lnTo>
                  <a:lnTo>
                    <a:pt x="14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2" name="Google Shape;9502;p20"/>
            <p:cNvSpPr/>
            <p:nvPr/>
          </p:nvSpPr>
          <p:spPr>
            <a:xfrm>
              <a:off x="662309" y="671941"/>
              <a:ext cx="87387" cy="87385"/>
            </a:xfrm>
            <a:custGeom>
              <a:avLst/>
              <a:gdLst/>
              <a:ahLst/>
              <a:cxnLst/>
              <a:rect l="l" t="t" r="r" b="b"/>
              <a:pathLst>
                <a:path w="706" h="706" extrusionOk="0">
                  <a:moveTo>
                    <a:pt x="0" y="0"/>
                  </a:moveTo>
                  <a:lnTo>
                    <a:pt x="0" y="706"/>
                  </a:lnTo>
                  <a:lnTo>
                    <a:pt x="705" y="706"/>
                  </a:lnTo>
                  <a:lnTo>
                    <a:pt x="705"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3" name="Google Shape;9503;p20"/>
            <p:cNvSpPr/>
            <p:nvPr/>
          </p:nvSpPr>
          <p:spPr>
            <a:xfrm>
              <a:off x="968782" y="714644"/>
              <a:ext cx="87387" cy="87385"/>
            </a:xfrm>
            <a:custGeom>
              <a:avLst/>
              <a:gdLst/>
              <a:ahLst/>
              <a:cxnLst/>
              <a:rect l="l" t="t" r="r" b="b"/>
              <a:pathLst>
                <a:path w="706" h="706" extrusionOk="0">
                  <a:moveTo>
                    <a:pt x="1" y="0"/>
                  </a:moveTo>
                  <a:lnTo>
                    <a:pt x="1" y="705"/>
                  </a:lnTo>
                  <a:lnTo>
                    <a:pt x="706" y="705"/>
                  </a:lnTo>
                  <a:lnTo>
                    <a:pt x="70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04" name="Google Shape;9504;p20"/>
          <p:cNvGrpSpPr/>
          <p:nvPr/>
        </p:nvGrpSpPr>
        <p:grpSpPr>
          <a:xfrm>
            <a:off x="-151417" y="4511474"/>
            <a:ext cx="9446833" cy="1136997"/>
            <a:chOff x="7" y="4511474"/>
            <a:chExt cx="9446833" cy="1136997"/>
          </a:xfrm>
        </p:grpSpPr>
        <p:grpSp>
          <p:nvGrpSpPr>
            <p:cNvPr id="9505" name="Google Shape;9505;p20"/>
            <p:cNvGrpSpPr/>
            <p:nvPr/>
          </p:nvGrpSpPr>
          <p:grpSpPr>
            <a:xfrm>
              <a:off x="7" y="4511474"/>
              <a:ext cx="1049633" cy="1136997"/>
              <a:chOff x="2130300" y="2121375"/>
              <a:chExt cx="212000" cy="229650"/>
            </a:xfrm>
          </p:grpSpPr>
          <p:sp>
            <p:nvSpPr>
              <p:cNvPr id="9506" name="Google Shape;9506;p20"/>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7" name="Google Shape;9507;p20"/>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8" name="Google Shape;9508;p20"/>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9" name="Google Shape;9509;p20"/>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0" name="Google Shape;9510;p20"/>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1" name="Google Shape;9511;p20"/>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2" name="Google Shape;9512;p20"/>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3" name="Google Shape;9513;p20"/>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4" name="Google Shape;9514;p20"/>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5" name="Google Shape;9515;p20"/>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6" name="Google Shape;9516;p20"/>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7" name="Google Shape;9517;p20"/>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8" name="Google Shape;9518;p20"/>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9" name="Google Shape;9519;p20"/>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0" name="Google Shape;9520;p20"/>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1" name="Google Shape;9521;p20"/>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2" name="Google Shape;9522;p20"/>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3" name="Google Shape;9523;p20"/>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4" name="Google Shape;9524;p20"/>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5" name="Google Shape;9525;p20"/>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6" name="Google Shape;9526;p20"/>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7" name="Google Shape;9527;p20"/>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8" name="Google Shape;9528;p20"/>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9" name="Google Shape;9529;p20"/>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0" name="Google Shape;9530;p20"/>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1" name="Google Shape;9531;p20"/>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2" name="Google Shape;9532;p20"/>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3" name="Google Shape;9533;p20"/>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4" name="Google Shape;9534;p20"/>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5" name="Google Shape;9535;p20"/>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6" name="Google Shape;9536;p20"/>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7" name="Google Shape;9537;p20"/>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8" name="Google Shape;9538;p20"/>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9" name="Google Shape;9539;p20"/>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0" name="Google Shape;9540;p20"/>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1" name="Google Shape;9541;p20"/>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2" name="Google Shape;9542;p20"/>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3" name="Google Shape;9543;p20"/>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4" name="Google Shape;9544;p20"/>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5" name="Google Shape;9545;p20"/>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6" name="Google Shape;9546;p20"/>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7" name="Google Shape;9547;p20"/>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8" name="Google Shape;9548;p20"/>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49" name="Google Shape;9549;p20"/>
            <p:cNvGrpSpPr/>
            <p:nvPr/>
          </p:nvGrpSpPr>
          <p:grpSpPr>
            <a:xfrm>
              <a:off x="1049657" y="4511474"/>
              <a:ext cx="1049633" cy="1136997"/>
              <a:chOff x="2130300" y="2121375"/>
              <a:chExt cx="212000" cy="229650"/>
            </a:xfrm>
          </p:grpSpPr>
          <p:sp>
            <p:nvSpPr>
              <p:cNvPr id="9550" name="Google Shape;9550;p20"/>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1" name="Google Shape;9551;p20"/>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2" name="Google Shape;9552;p20"/>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3" name="Google Shape;9553;p20"/>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4" name="Google Shape;9554;p20"/>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5" name="Google Shape;9555;p20"/>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6" name="Google Shape;9556;p20"/>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7" name="Google Shape;9557;p20"/>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8" name="Google Shape;9558;p20"/>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9" name="Google Shape;9559;p20"/>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0" name="Google Shape;9560;p20"/>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1" name="Google Shape;9561;p20"/>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2" name="Google Shape;9562;p20"/>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3" name="Google Shape;9563;p20"/>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4" name="Google Shape;9564;p20"/>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5" name="Google Shape;9565;p20"/>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6" name="Google Shape;9566;p20"/>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7" name="Google Shape;9567;p20"/>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8" name="Google Shape;9568;p20"/>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9" name="Google Shape;9569;p20"/>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0" name="Google Shape;9570;p20"/>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1" name="Google Shape;9571;p20"/>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2" name="Google Shape;9572;p20"/>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3" name="Google Shape;9573;p20"/>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4" name="Google Shape;9574;p20"/>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5" name="Google Shape;9575;p20"/>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6" name="Google Shape;9576;p20"/>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7" name="Google Shape;9577;p20"/>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8" name="Google Shape;9578;p20"/>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9" name="Google Shape;9579;p20"/>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0" name="Google Shape;9580;p20"/>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1" name="Google Shape;9581;p20"/>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2" name="Google Shape;9582;p20"/>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3" name="Google Shape;9583;p20"/>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4" name="Google Shape;9584;p20"/>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5" name="Google Shape;9585;p20"/>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6" name="Google Shape;9586;p20"/>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7" name="Google Shape;9587;p20"/>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8" name="Google Shape;9588;p20"/>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9" name="Google Shape;9589;p20"/>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0" name="Google Shape;9590;p20"/>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1" name="Google Shape;9591;p20"/>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2" name="Google Shape;9592;p20"/>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93" name="Google Shape;9593;p20"/>
            <p:cNvGrpSpPr/>
            <p:nvPr/>
          </p:nvGrpSpPr>
          <p:grpSpPr>
            <a:xfrm>
              <a:off x="2099307" y="4511474"/>
              <a:ext cx="1049633" cy="1136997"/>
              <a:chOff x="2130300" y="2121375"/>
              <a:chExt cx="212000" cy="229650"/>
            </a:xfrm>
          </p:grpSpPr>
          <p:sp>
            <p:nvSpPr>
              <p:cNvPr id="9594" name="Google Shape;9594;p20"/>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5" name="Google Shape;9595;p20"/>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6" name="Google Shape;9596;p20"/>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7" name="Google Shape;9597;p20"/>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8" name="Google Shape;9598;p20"/>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9" name="Google Shape;9599;p20"/>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0" name="Google Shape;9600;p20"/>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1" name="Google Shape;9601;p20"/>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2" name="Google Shape;9602;p20"/>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3" name="Google Shape;9603;p20"/>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4" name="Google Shape;9604;p20"/>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5" name="Google Shape;9605;p20"/>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6" name="Google Shape;9606;p20"/>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7" name="Google Shape;9607;p20"/>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8" name="Google Shape;9608;p20"/>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9" name="Google Shape;9609;p20"/>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0" name="Google Shape;9610;p20"/>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1" name="Google Shape;9611;p20"/>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2" name="Google Shape;9612;p20"/>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3" name="Google Shape;9613;p20"/>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4" name="Google Shape;9614;p20"/>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5" name="Google Shape;9615;p20"/>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6" name="Google Shape;9616;p20"/>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7" name="Google Shape;9617;p20"/>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8" name="Google Shape;9618;p20"/>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9" name="Google Shape;9619;p20"/>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0" name="Google Shape;9620;p20"/>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1" name="Google Shape;9621;p20"/>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2" name="Google Shape;9622;p20"/>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3" name="Google Shape;9623;p20"/>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4" name="Google Shape;9624;p20"/>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5" name="Google Shape;9625;p20"/>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6" name="Google Shape;9626;p20"/>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7" name="Google Shape;9627;p20"/>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8" name="Google Shape;9628;p20"/>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9" name="Google Shape;9629;p20"/>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0" name="Google Shape;9630;p20"/>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1" name="Google Shape;9631;p20"/>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2" name="Google Shape;9632;p20"/>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3" name="Google Shape;9633;p20"/>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4" name="Google Shape;9634;p20"/>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5" name="Google Shape;9635;p20"/>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6" name="Google Shape;9636;p20"/>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637" name="Google Shape;9637;p20"/>
            <p:cNvGrpSpPr/>
            <p:nvPr/>
          </p:nvGrpSpPr>
          <p:grpSpPr>
            <a:xfrm>
              <a:off x="3148957" y="4511474"/>
              <a:ext cx="1049633" cy="1136997"/>
              <a:chOff x="2130300" y="2121375"/>
              <a:chExt cx="212000" cy="229650"/>
            </a:xfrm>
          </p:grpSpPr>
          <p:sp>
            <p:nvSpPr>
              <p:cNvPr id="9638" name="Google Shape;9638;p20"/>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9" name="Google Shape;9639;p20"/>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0" name="Google Shape;9640;p20"/>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1" name="Google Shape;9641;p20"/>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2" name="Google Shape;9642;p20"/>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3" name="Google Shape;9643;p20"/>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4" name="Google Shape;9644;p20"/>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5" name="Google Shape;9645;p20"/>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6" name="Google Shape;9646;p20"/>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7" name="Google Shape;9647;p20"/>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8" name="Google Shape;9648;p20"/>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9" name="Google Shape;9649;p20"/>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0" name="Google Shape;9650;p20"/>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1" name="Google Shape;9651;p20"/>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2" name="Google Shape;9652;p20"/>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3" name="Google Shape;9653;p20"/>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4" name="Google Shape;9654;p20"/>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5" name="Google Shape;9655;p20"/>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6" name="Google Shape;9656;p20"/>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7" name="Google Shape;9657;p20"/>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8" name="Google Shape;9658;p20"/>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9" name="Google Shape;9659;p20"/>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0" name="Google Shape;9660;p20"/>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1" name="Google Shape;9661;p20"/>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2" name="Google Shape;9662;p20"/>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3" name="Google Shape;9663;p20"/>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4" name="Google Shape;9664;p20"/>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5" name="Google Shape;9665;p20"/>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6" name="Google Shape;9666;p20"/>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7" name="Google Shape;9667;p20"/>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8" name="Google Shape;9668;p20"/>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9" name="Google Shape;9669;p20"/>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0" name="Google Shape;9670;p20"/>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1" name="Google Shape;9671;p20"/>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2" name="Google Shape;9672;p20"/>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3" name="Google Shape;9673;p20"/>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4" name="Google Shape;9674;p20"/>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5" name="Google Shape;9675;p20"/>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6" name="Google Shape;9676;p20"/>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7" name="Google Shape;9677;p20"/>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8" name="Google Shape;9678;p20"/>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9" name="Google Shape;9679;p20"/>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0" name="Google Shape;9680;p20"/>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681" name="Google Shape;9681;p20"/>
            <p:cNvGrpSpPr/>
            <p:nvPr/>
          </p:nvGrpSpPr>
          <p:grpSpPr>
            <a:xfrm>
              <a:off x="4198607" y="4511474"/>
              <a:ext cx="1049633" cy="1136997"/>
              <a:chOff x="2130300" y="2121375"/>
              <a:chExt cx="212000" cy="229650"/>
            </a:xfrm>
          </p:grpSpPr>
          <p:sp>
            <p:nvSpPr>
              <p:cNvPr id="9682" name="Google Shape;9682;p20"/>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3" name="Google Shape;9683;p20"/>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4" name="Google Shape;9684;p20"/>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5" name="Google Shape;9685;p20"/>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6" name="Google Shape;9686;p20"/>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7" name="Google Shape;9687;p20"/>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8" name="Google Shape;9688;p20"/>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9" name="Google Shape;9689;p20"/>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0" name="Google Shape;9690;p20"/>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1" name="Google Shape;9691;p20"/>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2" name="Google Shape;9692;p20"/>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3" name="Google Shape;9693;p20"/>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4" name="Google Shape;9694;p20"/>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5" name="Google Shape;9695;p20"/>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6" name="Google Shape;9696;p20"/>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7" name="Google Shape;9697;p20"/>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8" name="Google Shape;9698;p20"/>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9" name="Google Shape;9699;p20"/>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0" name="Google Shape;9700;p20"/>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1" name="Google Shape;9701;p20"/>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2" name="Google Shape;9702;p20"/>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3" name="Google Shape;9703;p20"/>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4" name="Google Shape;9704;p20"/>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5" name="Google Shape;9705;p20"/>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6" name="Google Shape;9706;p20"/>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7" name="Google Shape;9707;p20"/>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8" name="Google Shape;9708;p20"/>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9" name="Google Shape;9709;p20"/>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0" name="Google Shape;9710;p20"/>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1" name="Google Shape;9711;p20"/>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2" name="Google Shape;9712;p20"/>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3" name="Google Shape;9713;p20"/>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4" name="Google Shape;9714;p20"/>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5" name="Google Shape;9715;p20"/>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6" name="Google Shape;9716;p20"/>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7" name="Google Shape;9717;p20"/>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8" name="Google Shape;9718;p20"/>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9" name="Google Shape;9719;p20"/>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0" name="Google Shape;9720;p20"/>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1" name="Google Shape;9721;p20"/>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2" name="Google Shape;9722;p20"/>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3" name="Google Shape;9723;p20"/>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4" name="Google Shape;9724;p20"/>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25" name="Google Shape;9725;p20"/>
            <p:cNvGrpSpPr/>
            <p:nvPr/>
          </p:nvGrpSpPr>
          <p:grpSpPr>
            <a:xfrm>
              <a:off x="5248257" y="4511474"/>
              <a:ext cx="1049633" cy="1136997"/>
              <a:chOff x="2130300" y="2121375"/>
              <a:chExt cx="212000" cy="229650"/>
            </a:xfrm>
          </p:grpSpPr>
          <p:sp>
            <p:nvSpPr>
              <p:cNvPr id="9726" name="Google Shape;9726;p20"/>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7" name="Google Shape;9727;p20"/>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8" name="Google Shape;9728;p20"/>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9" name="Google Shape;9729;p20"/>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0" name="Google Shape;9730;p20"/>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1" name="Google Shape;9731;p20"/>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2" name="Google Shape;9732;p20"/>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3" name="Google Shape;9733;p20"/>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4" name="Google Shape;9734;p20"/>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5" name="Google Shape;9735;p20"/>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6" name="Google Shape;9736;p20"/>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7" name="Google Shape;9737;p20"/>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8" name="Google Shape;9738;p20"/>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9" name="Google Shape;9739;p20"/>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0" name="Google Shape;9740;p20"/>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1" name="Google Shape;9741;p20"/>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2" name="Google Shape;9742;p20"/>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3" name="Google Shape;9743;p20"/>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4" name="Google Shape;9744;p20"/>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5" name="Google Shape;9745;p20"/>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6" name="Google Shape;9746;p20"/>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7" name="Google Shape;9747;p20"/>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8" name="Google Shape;9748;p20"/>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9" name="Google Shape;9749;p20"/>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0" name="Google Shape;9750;p20"/>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1" name="Google Shape;9751;p20"/>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2" name="Google Shape;9752;p20"/>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3" name="Google Shape;9753;p20"/>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4" name="Google Shape;9754;p20"/>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5" name="Google Shape;9755;p20"/>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6" name="Google Shape;9756;p20"/>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7" name="Google Shape;9757;p20"/>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8" name="Google Shape;9758;p20"/>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9" name="Google Shape;9759;p20"/>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0" name="Google Shape;9760;p20"/>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1" name="Google Shape;9761;p20"/>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2" name="Google Shape;9762;p20"/>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3" name="Google Shape;9763;p20"/>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4" name="Google Shape;9764;p20"/>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5" name="Google Shape;9765;p20"/>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6" name="Google Shape;9766;p20"/>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7" name="Google Shape;9767;p20"/>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8" name="Google Shape;9768;p20"/>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69" name="Google Shape;9769;p20"/>
            <p:cNvGrpSpPr/>
            <p:nvPr/>
          </p:nvGrpSpPr>
          <p:grpSpPr>
            <a:xfrm>
              <a:off x="6297907" y="4511474"/>
              <a:ext cx="1049633" cy="1136997"/>
              <a:chOff x="2130300" y="2121375"/>
              <a:chExt cx="212000" cy="229650"/>
            </a:xfrm>
          </p:grpSpPr>
          <p:sp>
            <p:nvSpPr>
              <p:cNvPr id="9770" name="Google Shape;9770;p20"/>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1" name="Google Shape;9771;p20"/>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2" name="Google Shape;9772;p20"/>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3" name="Google Shape;9773;p20"/>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4" name="Google Shape;9774;p20"/>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5" name="Google Shape;9775;p20"/>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6" name="Google Shape;9776;p20"/>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7" name="Google Shape;9777;p20"/>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8" name="Google Shape;9778;p20"/>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9" name="Google Shape;9779;p20"/>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0" name="Google Shape;9780;p20"/>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1" name="Google Shape;9781;p20"/>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2" name="Google Shape;9782;p20"/>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3" name="Google Shape;9783;p20"/>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4" name="Google Shape;9784;p20"/>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5" name="Google Shape;9785;p20"/>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6" name="Google Shape;9786;p20"/>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7" name="Google Shape;9787;p20"/>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8" name="Google Shape;9788;p20"/>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9" name="Google Shape;9789;p20"/>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0" name="Google Shape;9790;p20"/>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1" name="Google Shape;9791;p20"/>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2" name="Google Shape;9792;p20"/>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3" name="Google Shape;9793;p20"/>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4" name="Google Shape;9794;p20"/>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5" name="Google Shape;9795;p20"/>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6" name="Google Shape;9796;p20"/>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7" name="Google Shape;9797;p20"/>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8" name="Google Shape;9798;p20"/>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9" name="Google Shape;9799;p20"/>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0" name="Google Shape;9800;p20"/>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1" name="Google Shape;9801;p20"/>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2" name="Google Shape;9802;p20"/>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3" name="Google Shape;9803;p20"/>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4" name="Google Shape;9804;p20"/>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5" name="Google Shape;9805;p20"/>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6" name="Google Shape;9806;p20"/>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7" name="Google Shape;9807;p20"/>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8" name="Google Shape;9808;p20"/>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9" name="Google Shape;9809;p20"/>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0" name="Google Shape;9810;p20"/>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1" name="Google Shape;9811;p20"/>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2" name="Google Shape;9812;p20"/>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13" name="Google Shape;9813;p20"/>
            <p:cNvGrpSpPr/>
            <p:nvPr/>
          </p:nvGrpSpPr>
          <p:grpSpPr>
            <a:xfrm>
              <a:off x="7347557" y="4511474"/>
              <a:ext cx="1049633" cy="1136997"/>
              <a:chOff x="2130300" y="2121375"/>
              <a:chExt cx="212000" cy="229650"/>
            </a:xfrm>
          </p:grpSpPr>
          <p:sp>
            <p:nvSpPr>
              <p:cNvPr id="9814" name="Google Shape;9814;p20"/>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5" name="Google Shape;9815;p20"/>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6" name="Google Shape;9816;p20"/>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7" name="Google Shape;9817;p20"/>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8" name="Google Shape;9818;p20"/>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9" name="Google Shape;9819;p20"/>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0" name="Google Shape;9820;p20"/>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1" name="Google Shape;9821;p20"/>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2" name="Google Shape;9822;p20"/>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3" name="Google Shape;9823;p20"/>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4" name="Google Shape;9824;p20"/>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5" name="Google Shape;9825;p20"/>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6" name="Google Shape;9826;p20"/>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7" name="Google Shape;9827;p20"/>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8" name="Google Shape;9828;p20"/>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9" name="Google Shape;9829;p20"/>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0" name="Google Shape;9830;p20"/>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1" name="Google Shape;9831;p20"/>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2" name="Google Shape;9832;p20"/>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3" name="Google Shape;9833;p20"/>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4" name="Google Shape;9834;p20"/>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5" name="Google Shape;9835;p20"/>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6" name="Google Shape;9836;p20"/>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7" name="Google Shape;9837;p20"/>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8" name="Google Shape;9838;p20"/>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9" name="Google Shape;9839;p20"/>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0" name="Google Shape;9840;p20"/>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1" name="Google Shape;9841;p20"/>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2" name="Google Shape;9842;p20"/>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3" name="Google Shape;9843;p20"/>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4" name="Google Shape;9844;p20"/>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5" name="Google Shape;9845;p20"/>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6" name="Google Shape;9846;p20"/>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7" name="Google Shape;9847;p20"/>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8" name="Google Shape;9848;p20"/>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9" name="Google Shape;9849;p20"/>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0" name="Google Shape;9850;p20"/>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1" name="Google Shape;9851;p20"/>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2" name="Google Shape;9852;p20"/>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3" name="Google Shape;9853;p20"/>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4" name="Google Shape;9854;p20"/>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5" name="Google Shape;9855;p20"/>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6" name="Google Shape;9856;p20"/>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57" name="Google Shape;9857;p20"/>
            <p:cNvGrpSpPr/>
            <p:nvPr/>
          </p:nvGrpSpPr>
          <p:grpSpPr>
            <a:xfrm>
              <a:off x="8397207" y="4511474"/>
              <a:ext cx="1049633" cy="1136997"/>
              <a:chOff x="2130300" y="2121375"/>
              <a:chExt cx="212000" cy="229650"/>
            </a:xfrm>
          </p:grpSpPr>
          <p:sp>
            <p:nvSpPr>
              <p:cNvPr id="9858" name="Google Shape;9858;p20"/>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9" name="Google Shape;9859;p20"/>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0" name="Google Shape;9860;p20"/>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1" name="Google Shape;9861;p20"/>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2" name="Google Shape;9862;p20"/>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3" name="Google Shape;9863;p20"/>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4" name="Google Shape;9864;p20"/>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5" name="Google Shape;9865;p20"/>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6" name="Google Shape;9866;p20"/>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7" name="Google Shape;9867;p20"/>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8" name="Google Shape;9868;p20"/>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9" name="Google Shape;9869;p20"/>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0" name="Google Shape;9870;p20"/>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1" name="Google Shape;9871;p20"/>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2" name="Google Shape;9872;p20"/>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3" name="Google Shape;9873;p20"/>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4" name="Google Shape;9874;p20"/>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5" name="Google Shape;9875;p20"/>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6" name="Google Shape;9876;p20"/>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7" name="Google Shape;9877;p20"/>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8" name="Google Shape;9878;p20"/>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9" name="Google Shape;9879;p20"/>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0" name="Google Shape;9880;p20"/>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1" name="Google Shape;9881;p20"/>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2" name="Google Shape;9882;p20"/>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3" name="Google Shape;9883;p20"/>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4" name="Google Shape;9884;p20"/>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5" name="Google Shape;9885;p20"/>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6" name="Google Shape;9886;p20"/>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7" name="Google Shape;9887;p20"/>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8" name="Google Shape;9888;p20"/>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9" name="Google Shape;9889;p20"/>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0" name="Google Shape;9890;p20"/>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1" name="Google Shape;9891;p20"/>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2" name="Google Shape;9892;p20"/>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3" name="Google Shape;9893;p20"/>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4" name="Google Shape;9894;p20"/>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5" name="Google Shape;9895;p20"/>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6" name="Google Shape;9896;p20"/>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7" name="Google Shape;9897;p20"/>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8" name="Google Shape;9898;p20"/>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9" name="Google Shape;9899;p20"/>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0" name="Google Shape;9900;p20"/>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9901" name="Google Shape;9901;p20"/>
          <p:cNvGrpSpPr/>
          <p:nvPr/>
        </p:nvGrpSpPr>
        <p:grpSpPr>
          <a:xfrm>
            <a:off x="256301" y="147620"/>
            <a:ext cx="926943" cy="228568"/>
            <a:chOff x="256301" y="147620"/>
            <a:chExt cx="926943" cy="228568"/>
          </a:xfrm>
        </p:grpSpPr>
        <p:grpSp>
          <p:nvGrpSpPr>
            <p:cNvPr id="9902" name="Google Shape;9902;p20"/>
            <p:cNvGrpSpPr/>
            <p:nvPr/>
          </p:nvGrpSpPr>
          <p:grpSpPr>
            <a:xfrm>
              <a:off x="256301" y="147620"/>
              <a:ext cx="266546" cy="228568"/>
              <a:chOff x="256301" y="147620"/>
              <a:chExt cx="266546" cy="228568"/>
            </a:xfrm>
          </p:grpSpPr>
          <p:sp>
            <p:nvSpPr>
              <p:cNvPr id="9903" name="Google Shape;9903;p20"/>
              <p:cNvSpPr/>
              <p:nvPr/>
            </p:nvSpPr>
            <p:spPr>
              <a:xfrm>
                <a:off x="294309"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4" name="Google Shape;9904;p20"/>
              <p:cNvSpPr/>
              <p:nvPr/>
            </p:nvSpPr>
            <p:spPr>
              <a:xfrm>
                <a:off x="332318" y="147620"/>
                <a:ext cx="38039" cy="38039"/>
              </a:xfrm>
              <a:custGeom>
                <a:avLst/>
                <a:gdLst/>
                <a:ahLst/>
                <a:cxnLst/>
                <a:rect l="l" t="t" r="r" b="b"/>
                <a:pathLst>
                  <a:path w="1255" h="1255" extrusionOk="0">
                    <a:moveTo>
                      <a:pt x="1" y="1"/>
                    </a:moveTo>
                    <a:lnTo>
                      <a:pt x="1" y="1255"/>
                    </a:lnTo>
                    <a:lnTo>
                      <a:pt x="1254" y="1255"/>
                    </a:lnTo>
                    <a:lnTo>
                      <a:pt x="125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5" name="Google Shape;9905;p20"/>
              <p:cNvSpPr/>
              <p:nvPr/>
            </p:nvSpPr>
            <p:spPr>
              <a:xfrm>
                <a:off x="408821" y="147620"/>
                <a:ext cx="38009" cy="38039"/>
              </a:xfrm>
              <a:custGeom>
                <a:avLst/>
                <a:gdLst/>
                <a:ahLst/>
                <a:cxnLst/>
                <a:rect l="l" t="t" r="r" b="b"/>
                <a:pathLst>
                  <a:path w="1254" h="1255" extrusionOk="0">
                    <a:moveTo>
                      <a:pt x="0" y="1"/>
                    </a:moveTo>
                    <a:lnTo>
                      <a:pt x="0" y="1255"/>
                    </a:lnTo>
                    <a:lnTo>
                      <a:pt x="1254" y="1255"/>
                    </a:lnTo>
                    <a:lnTo>
                      <a:pt x="1254"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6" name="Google Shape;9906;p20"/>
              <p:cNvSpPr/>
              <p:nvPr/>
            </p:nvSpPr>
            <p:spPr>
              <a:xfrm>
                <a:off x="446829" y="147620"/>
                <a:ext cx="38009" cy="38039"/>
              </a:xfrm>
              <a:custGeom>
                <a:avLst/>
                <a:gdLst/>
                <a:ahLst/>
                <a:cxnLst/>
                <a:rect l="l" t="t" r="r" b="b"/>
                <a:pathLst>
                  <a:path w="1254" h="1255" extrusionOk="0">
                    <a:moveTo>
                      <a:pt x="0" y="1"/>
                    </a:moveTo>
                    <a:lnTo>
                      <a:pt x="0" y="1255"/>
                    </a:lnTo>
                    <a:lnTo>
                      <a:pt x="1254" y="1255"/>
                    </a:lnTo>
                    <a:lnTo>
                      <a:pt x="1254"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7" name="Google Shape;9907;p20"/>
              <p:cNvSpPr/>
              <p:nvPr/>
            </p:nvSpPr>
            <p:spPr>
              <a:xfrm>
                <a:off x="256301"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8" name="Google Shape;9908;p20"/>
              <p:cNvSpPr/>
              <p:nvPr/>
            </p:nvSpPr>
            <p:spPr>
              <a:xfrm>
                <a:off x="294309"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C5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9" name="Google Shape;9909;p20"/>
              <p:cNvSpPr/>
              <p:nvPr/>
            </p:nvSpPr>
            <p:spPr>
              <a:xfrm>
                <a:off x="332318" y="185628"/>
                <a:ext cx="38039" cy="38039"/>
              </a:xfrm>
              <a:custGeom>
                <a:avLst/>
                <a:gdLst/>
                <a:ahLst/>
                <a:cxnLst/>
                <a:rect l="l" t="t" r="r" b="b"/>
                <a:pathLst>
                  <a:path w="1255" h="1255" extrusionOk="0">
                    <a:moveTo>
                      <a:pt x="1" y="1"/>
                    </a:moveTo>
                    <a:lnTo>
                      <a:pt x="1" y="1255"/>
                    </a:lnTo>
                    <a:lnTo>
                      <a:pt x="1254" y="1255"/>
                    </a:lnTo>
                    <a:lnTo>
                      <a:pt x="1254" y="1"/>
                    </a:lnTo>
                    <a:close/>
                  </a:path>
                </a:pathLst>
              </a:custGeom>
              <a:solidFill>
                <a:srgbClr val="BE45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0" name="Google Shape;9910;p20"/>
              <p:cNvSpPr/>
              <p:nvPr/>
            </p:nvSpPr>
            <p:spPr>
              <a:xfrm>
                <a:off x="370327" y="185628"/>
                <a:ext cx="38524" cy="38039"/>
              </a:xfrm>
              <a:custGeom>
                <a:avLst/>
                <a:gdLst/>
                <a:ahLst/>
                <a:cxnLst/>
                <a:rect l="l" t="t" r="r" b="b"/>
                <a:pathLst>
                  <a:path w="1271" h="1255" extrusionOk="0">
                    <a:moveTo>
                      <a:pt x="0" y="1"/>
                    </a:moveTo>
                    <a:lnTo>
                      <a:pt x="0" y="1255"/>
                    </a:lnTo>
                    <a:lnTo>
                      <a:pt x="1270" y="1255"/>
                    </a:lnTo>
                    <a:lnTo>
                      <a:pt x="1270" y="1"/>
                    </a:lnTo>
                    <a:close/>
                  </a:path>
                </a:pathLst>
              </a:custGeom>
              <a:solidFill>
                <a:srgbClr val="BB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1" name="Google Shape;9911;p20"/>
              <p:cNvSpPr/>
              <p:nvPr/>
            </p:nvSpPr>
            <p:spPr>
              <a:xfrm>
                <a:off x="408821" y="185628"/>
                <a:ext cx="38009" cy="38039"/>
              </a:xfrm>
              <a:custGeom>
                <a:avLst/>
                <a:gdLst/>
                <a:ahLst/>
                <a:cxnLst/>
                <a:rect l="l" t="t" r="r" b="b"/>
                <a:pathLst>
                  <a:path w="1254" h="1255" extrusionOk="0">
                    <a:moveTo>
                      <a:pt x="0" y="1"/>
                    </a:moveTo>
                    <a:lnTo>
                      <a:pt x="0" y="1255"/>
                    </a:lnTo>
                    <a:lnTo>
                      <a:pt x="1254" y="1255"/>
                    </a:lnTo>
                    <a:lnTo>
                      <a:pt x="1254" y="1"/>
                    </a:lnTo>
                    <a:close/>
                  </a:path>
                </a:pathLst>
              </a:custGeom>
              <a:solidFill>
                <a:srgbClr val="BB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2" name="Google Shape;9912;p20"/>
              <p:cNvSpPr/>
              <p:nvPr/>
            </p:nvSpPr>
            <p:spPr>
              <a:xfrm>
                <a:off x="446829" y="185628"/>
                <a:ext cx="38009" cy="38039"/>
              </a:xfrm>
              <a:custGeom>
                <a:avLst/>
                <a:gdLst/>
                <a:ahLst/>
                <a:cxnLst/>
                <a:rect l="l" t="t" r="r" b="b"/>
                <a:pathLst>
                  <a:path w="1254" h="1255" extrusionOk="0">
                    <a:moveTo>
                      <a:pt x="0" y="1"/>
                    </a:moveTo>
                    <a:lnTo>
                      <a:pt x="0" y="1255"/>
                    </a:lnTo>
                    <a:lnTo>
                      <a:pt x="1254" y="1255"/>
                    </a:lnTo>
                    <a:lnTo>
                      <a:pt x="1254"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3" name="Google Shape;9913;p20"/>
              <p:cNvSpPr/>
              <p:nvPr/>
            </p:nvSpPr>
            <p:spPr>
              <a:xfrm>
                <a:off x="484808"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4" name="Google Shape;9914;p20"/>
              <p:cNvSpPr/>
              <p:nvPr/>
            </p:nvSpPr>
            <p:spPr>
              <a:xfrm>
                <a:off x="256301"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5" name="Google Shape;9915;p20"/>
              <p:cNvSpPr/>
              <p:nvPr/>
            </p:nvSpPr>
            <p:spPr>
              <a:xfrm>
                <a:off x="294309"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BE45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6" name="Google Shape;9916;p20"/>
              <p:cNvSpPr/>
              <p:nvPr/>
            </p:nvSpPr>
            <p:spPr>
              <a:xfrm>
                <a:off x="332318" y="223637"/>
                <a:ext cx="38039" cy="38039"/>
              </a:xfrm>
              <a:custGeom>
                <a:avLst/>
                <a:gdLst/>
                <a:ahLst/>
                <a:cxnLst/>
                <a:rect l="l" t="t" r="r" b="b"/>
                <a:pathLst>
                  <a:path w="1255" h="1255" extrusionOk="0">
                    <a:moveTo>
                      <a:pt x="1" y="1"/>
                    </a:moveTo>
                    <a:lnTo>
                      <a:pt x="1" y="1255"/>
                    </a:lnTo>
                    <a:lnTo>
                      <a:pt x="1254" y="1255"/>
                    </a:lnTo>
                    <a:lnTo>
                      <a:pt x="1254" y="1"/>
                    </a:lnTo>
                    <a:close/>
                  </a:path>
                </a:pathLst>
              </a:custGeom>
              <a:solidFill>
                <a:srgbClr val="BE45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7" name="Google Shape;9917;p20"/>
              <p:cNvSpPr/>
              <p:nvPr/>
            </p:nvSpPr>
            <p:spPr>
              <a:xfrm>
                <a:off x="370327" y="223637"/>
                <a:ext cx="38524" cy="38039"/>
              </a:xfrm>
              <a:custGeom>
                <a:avLst/>
                <a:gdLst/>
                <a:ahLst/>
                <a:cxnLst/>
                <a:rect l="l" t="t" r="r" b="b"/>
                <a:pathLst>
                  <a:path w="1271" h="1255" extrusionOk="0">
                    <a:moveTo>
                      <a:pt x="0" y="1"/>
                    </a:moveTo>
                    <a:lnTo>
                      <a:pt x="0" y="1255"/>
                    </a:lnTo>
                    <a:lnTo>
                      <a:pt x="1270" y="1255"/>
                    </a:lnTo>
                    <a:lnTo>
                      <a:pt x="1270" y="1"/>
                    </a:lnTo>
                    <a:close/>
                  </a:path>
                </a:pathLst>
              </a:custGeom>
              <a:solidFill>
                <a:srgbClr val="BB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8" name="Google Shape;9918;p20"/>
              <p:cNvSpPr/>
              <p:nvPr/>
            </p:nvSpPr>
            <p:spPr>
              <a:xfrm>
                <a:off x="408821" y="223637"/>
                <a:ext cx="38009" cy="38039"/>
              </a:xfrm>
              <a:custGeom>
                <a:avLst/>
                <a:gdLst/>
                <a:ahLst/>
                <a:cxnLst/>
                <a:rect l="l" t="t" r="r" b="b"/>
                <a:pathLst>
                  <a:path w="1254" h="1255" extrusionOk="0">
                    <a:moveTo>
                      <a:pt x="0" y="1"/>
                    </a:moveTo>
                    <a:lnTo>
                      <a:pt x="0" y="1255"/>
                    </a:lnTo>
                    <a:lnTo>
                      <a:pt x="1254" y="1255"/>
                    </a:lnTo>
                    <a:lnTo>
                      <a:pt x="1254" y="1"/>
                    </a:lnTo>
                    <a:close/>
                  </a:path>
                </a:pathLst>
              </a:custGeom>
              <a:solidFill>
                <a:srgbClr val="BB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9" name="Google Shape;9919;p20"/>
              <p:cNvSpPr/>
              <p:nvPr/>
            </p:nvSpPr>
            <p:spPr>
              <a:xfrm>
                <a:off x="446829" y="223637"/>
                <a:ext cx="38009" cy="38039"/>
              </a:xfrm>
              <a:custGeom>
                <a:avLst/>
                <a:gdLst/>
                <a:ahLst/>
                <a:cxnLst/>
                <a:rect l="l" t="t" r="r" b="b"/>
                <a:pathLst>
                  <a:path w="1254" h="1255" extrusionOk="0">
                    <a:moveTo>
                      <a:pt x="0" y="1"/>
                    </a:moveTo>
                    <a:lnTo>
                      <a:pt x="0" y="1255"/>
                    </a:lnTo>
                    <a:lnTo>
                      <a:pt x="1254" y="1255"/>
                    </a:lnTo>
                    <a:lnTo>
                      <a:pt x="1254"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0" name="Google Shape;9920;p20"/>
              <p:cNvSpPr/>
              <p:nvPr/>
            </p:nvSpPr>
            <p:spPr>
              <a:xfrm>
                <a:off x="484808"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1" name="Google Shape;9921;p20"/>
              <p:cNvSpPr/>
              <p:nvPr/>
            </p:nvSpPr>
            <p:spPr>
              <a:xfrm>
                <a:off x="294309"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2" name="Google Shape;9922;p20"/>
              <p:cNvSpPr/>
              <p:nvPr/>
            </p:nvSpPr>
            <p:spPr>
              <a:xfrm>
                <a:off x="332318" y="261646"/>
                <a:ext cx="38039" cy="38039"/>
              </a:xfrm>
              <a:custGeom>
                <a:avLst/>
                <a:gdLst/>
                <a:ahLst/>
                <a:cxnLst/>
                <a:rect l="l" t="t" r="r" b="b"/>
                <a:pathLst>
                  <a:path w="1255" h="1255" extrusionOk="0">
                    <a:moveTo>
                      <a:pt x="1" y="1"/>
                    </a:moveTo>
                    <a:lnTo>
                      <a:pt x="1" y="1254"/>
                    </a:lnTo>
                    <a:lnTo>
                      <a:pt x="1254" y="1254"/>
                    </a:lnTo>
                    <a:lnTo>
                      <a:pt x="1254" y="1"/>
                    </a:lnTo>
                    <a:close/>
                  </a:path>
                </a:pathLst>
              </a:custGeom>
              <a:solidFill>
                <a:srgbClr val="BB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3" name="Google Shape;9923;p20"/>
              <p:cNvSpPr/>
              <p:nvPr/>
            </p:nvSpPr>
            <p:spPr>
              <a:xfrm>
                <a:off x="370327" y="261646"/>
                <a:ext cx="38524" cy="38039"/>
              </a:xfrm>
              <a:custGeom>
                <a:avLst/>
                <a:gdLst/>
                <a:ahLst/>
                <a:cxnLst/>
                <a:rect l="l" t="t" r="r" b="b"/>
                <a:pathLst>
                  <a:path w="1271" h="1255" extrusionOk="0">
                    <a:moveTo>
                      <a:pt x="0" y="1"/>
                    </a:moveTo>
                    <a:lnTo>
                      <a:pt x="0" y="1254"/>
                    </a:lnTo>
                    <a:lnTo>
                      <a:pt x="1270" y="1254"/>
                    </a:lnTo>
                    <a:lnTo>
                      <a:pt x="1270" y="1"/>
                    </a:lnTo>
                    <a:close/>
                  </a:path>
                </a:pathLst>
              </a:custGeom>
              <a:solidFill>
                <a:srgbClr val="BB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4" name="Google Shape;9924;p20"/>
              <p:cNvSpPr/>
              <p:nvPr/>
            </p:nvSpPr>
            <p:spPr>
              <a:xfrm>
                <a:off x="408821" y="261646"/>
                <a:ext cx="38009" cy="38039"/>
              </a:xfrm>
              <a:custGeom>
                <a:avLst/>
                <a:gdLst/>
                <a:ahLst/>
                <a:cxnLst/>
                <a:rect l="l" t="t" r="r" b="b"/>
                <a:pathLst>
                  <a:path w="1254" h="1255" extrusionOk="0">
                    <a:moveTo>
                      <a:pt x="0" y="1"/>
                    </a:moveTo>
                    <a:lnTo>
                      <a:pt x="0" y="1254"/>
                    </a:lnTo>
                    <a:lnTo>
                      <a:pt x="1254" y="1254"/>
                    </a:lnTo>
                    <a:lnTo>
                      <a:pt x="1254"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5" name="Google Shape;9925;p20"/>
              <p:cNvSpPr/>
              <p:nvPr/>
            </p:nvSpPr>
            <p:spPr>
              <a:xfrm>
                <a:off x="446829" y="261646"/>
                <a:ext cx="38009" cy="38039"/>
              </a:xfrm>
              <a:custGeom>
                <a:avLst/>
                <a:gdLst/>
                <a:ahLst/>
                <a:cxnLst/>
                <a:rect l="l" t="t" r="r" b="b"/>
                <a:pathLst>
                  <a:path w="1254" h="1255" extrusionOk="0">
                    <a:moveTo>
                      <a:pt x="0" y="1"/>
                    </a:moveTo>
                    <a:lnTo>
                      <a:pt x="0" y="1254"/>
                    </a:lnTo>
                    <a:lnTo>
                      <a:pt x="1254" y="1254"/>
                    </a:lnTo>
                    <a:lnTo>
                      <a:pt x="1254"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6" name="Google Shape;9926;p20"/>
              <p:cNvSpPr/>
              <p:nvPr/>
            </p:nvSpPr>
            <p:spPr>
              <a:xfrm>
                <a:off x="332318" y="299654"/>
                <a:ext cx="38039" cy="38524"/>
              </a:xfrm>
              <a:custGeom>
                <a:avLst/>
                <a:gdLst/>
                <a:ahLst/>
                <a:cxnLst/>
                <a:rect l="l" t="t" r="r" b="b"/>
                <a:pathLst>
                  <a:path w="1255" h="1271" extrusionOk="0">
                    <a:moveTo>
                      <a:pt x="1" y="0"/>
                    </a:moveTo>
                    <a:lnTo>
                      <a:pt x="1" y="1270"/>
                    </a:lnTo>
                    <a:lnTo>
                      <a:pt x="1254" y="1270"/>
                    </a:lnTo>
                    <a:lnTo>
                      <a:pt x="1254" y="0"/>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7" name="Google Shape;9927;p20"/>
              <p:cNvSpPr/>
              <p:nvPr/>
            </p:nvSpPr>
            <p:spPr>
              <a:xfrm>
                <a:off x="370327" y="299654"/>
                <a:ext cx="38524" cy="38524"/>
              </a:xfrm>
              <a:custGeom>
                <a:avLst/>
                <a:gdLst/>
                <a:ahLst/>
                <a:cxnLst/>
                <a:rect l="l" t="t" r="r" b="b"/>
                <a:pathLst>
                  <a:path w="1271" h="1271" extrusionOk="0">
                    <a:moveTo>
                      <a:pt x="0" y="0"/>
                    </a:moveTo>
                    <a:lnTo>
                      <a:pt x="0" y="1270"/>
                    </a:lnTo>
                    <a:lnTo>
                      <a:pt x="1270" y="1270"/>
                    </a:lnTo>
                    <a:lnTo>
                      <a:pt x="1270" y="0"/>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8" name="Google Shape;9928;p20"/>
              <p:cNvSpPr/>
              <p:nvPr/>
            </p:nvSpPr>
            <p:spPr>
              <a:xfrm>
                <a:off x="408821" y="299654"/>
                <a:ext cx="38009" cy="38524"/>
              </a:xfrm>
              <a:custGeom>
                <a:avLst/>
                <a:gdLst/>
                <a:ahLst/>
                <a:cxnLst/>
                <a:rect l="l" t="t" r="r" b="b"/>
                <a:pathLst>
                  <a:path w="1254" h="1271" extrusionOk="0">
                    <a:moveTo>
                      <a:pt x="0" y="0"/>
                    </a:moveTo>
                    <a:lnTo>
                      <a:pt x="0" y="1270"/>
                    </a:lnTo>
                    <a:lnTo>
                      <a:pt x="1254" y="1270"/>
                    </a:lnTo>
                    <a:lnTo>
                      <a:pt x="1254" y="0"/>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9" name="Google Shape;9929;p20"/>
              <p:cNvSpPr/>
              <p:nvPr/>
            </p:nvSpPr>
            <p:spPr>
              <a:xfrm>
                <a:off x="370327" y="338148"/>
                <a:ext cx="38524" cy="38039"/>
              </a:xfrm>
              <a:custGeom>
                <a:avLst/>
                <a:gdLst/>
                <a:ahLst/>
                <a:cxnLst/>
                <a:rect l="l" t="t" r="r" b="b"/>
                <a:pathLst>
                  <a:path w="1271" h="1255" extrusionOk="0">
                    <a:moveTo>
                      <a:pt x="0" y="0"/>
                    </a:moveTo>
                    <a:lnTo>
                      <a:pt x="0" y="1254"/>
                    </a:lnTo>
                    <a:lnTo>
                      <a:pt x="1270" y="1254"/>
                    </a:lnTo>
                    <a:lnTo>
                      <a:pt x="1270" y="0"/>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30" name="Google Shape;9930;p20"/>
            <p:cNvGrpSpPr/>
            <p:nvPr/>
          </p:nvGrpSpPr>
          <p:grpSpPr>
            <a:xfrm>
              <a:off x="586498" y="147620"/>
              <a:ext cx="266546" cy="228568"/>
              <a:chOff x="586498" y="147620"/>
              <a:chExt cx="266546" cy="228568"/>
            </a:xfrm>
          </p:grpSpPr>
          <p:sp>
            <p:nvSpPr>
              <p:cNvPr id="9931" name="Google Shape;9931;p20"/>
              <p:cNvSpPr/>
              <p:nvPr/>
            </p:nvSpPr>
            <p:spPr>
              <a:xfrm>
                <a:off x="624961"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2" name="Google Shape;9932;p20"/>
              <p:cNvSpPr/>
              <p:nvPr/>
            </p:nvSpPr>
            <p:spPr>
              <a:xfrm>
                <a:off x="662970"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3" name="Google Shape;9933;p20"/>
              <p:cNvSpPr/>
              <p:nvPr/>
            </p:nvSpPr>
            <p:spPr>
              <a:xfrm>
                <a:off x="738987"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4" name="Google Shape;9934;p20"/>
              <p:cNvSpPr/>
              <p:nvPr/>
            </p:nvSpPr>
            <p:spPr>
              <a:xfrm>
                <a:off x="776996"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5" name="Google Shape;9935;p20"/>
              <p:cNvSpPr/>
              <p:nvPr/>
            </p:nvSpPr>
            <p:spPr>
              <a:xfrm>
                <a:off x="586498" y="185628"/>
                <a:ext cx="38494" cy="38039"/>
              </a:xfrm>
              <a:custGeom>
                <a:avLst/>
                <a:gdLst/>
                <a:ahLst/>
                <a:cxnLst/>
                <a:rect l="l" t="t" r="r" b="b"/>
                <a:pathLst>
                  <a:path w="1270" h="1255" extrusionOk="0">
                    <a:moveTo>
                      <a:pt x="0" y="1"/>
                    </a:moveTo>
                    <a:lnTo>
                      <a:pt x="0" y="1255"/>
                    </a:lnTo>
                    <a:lnTo>
                      <a:pt x="1270" y="1255"/>
                    </a:lnTo>
                    <a:lnTo>
                      <a:pt x="1270"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6" name="Google Shape;9936;p20"/>
              <p:cNvSpPr/>
              <p:nvPr/>
            </p:nvSpPr>
            <p:spPr>
              <a:xfrm>
                <a:off x="624961"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7C97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7" name="Google Shape;9937;p20"/>
              <p:cNvSpPr/>
              <p:nvPr/>
            </p:nvSpPr>
            <p:spPr>
              <a:xfrm>
                <a:off x="662970"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617D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8" name="Google Shape;9938;p20"/>
              <p:cNvSpPr/>
              <p:nvPr/>
            </p:nvSpPr>
            <p:spPr>
              <a:xfrm>
                <a:off x="700979"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9" name="Google Shape;9939;p20"/>
              <p:cNvSpPr/>
              <p:nvPr/>
            </p:nvSpPr>
            <p:spPr>
              <a:xfrm>
                <a:off x="738987"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0" name="Google Shape;9940;p20"/>
              <p:cNvSpPr/>
              <p:nvPr/>
            </p:nvSpPr>
            <p:spPr>
              <a:xfrm>
                <a:off x="776996"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1" name="Google Shape;9941;p20"/>
              <p:cNvSpPr/>
              <p:nvPr/>
            </p:nvSpPr>
            <p:spPr>
              <a:xfrm>
                <a:off x="815005"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2" name="Google Shape;9942;p20"/>
              <p:cNvSpPr/>
              <p:nvPr/>
            </p:nvSpPr>
            <p:spPr>
              <a:xfrm>
                <a:off x="586498" y="223637"/>
                <a:ext cx="38494" cy="38039"/>
              </a:xfrm>
              <a:custGeom>
                <a:avLst/>
                <a:gdLst/>
                <a:ahLst/>
                <a:cxnLst/>
                <a:rect l="l" t="t" r="r" b="b"/>
                <a:pathLst>
                  <a:path w="1270" h="1255" extrusionOk="0">
                    <a:moveTo>
                      <a:pt x="0" y="1"/>
                    </a:moveTo>
                    <a:lnTo>
                      <a:pt x="0" y="1255"/>
                    </a:lnTo>
                    <a:lnTo>
                      <a:pt x="1270" y="1255"/>
                    </a:lnTo>
                    <a:lnTo>
                      <a:pt x="1270"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3" name="Google Shape;9943;p20"/>
              <p:cNvSpPr/>
              <p:nvPr/>
            </p:nvSpPr>
            <p:spPr>
              <a:xfrm>
                <a:off x="624961"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617D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4" name="Google Shape;9944;p20"/>
              <p:cNvSpPr/>
              <p:nvPr/>
            </p:nvSpPr>
            <p:spPr>
              <a:xfrm>
                <a:off x="662970"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617D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5" name="Google Shape;9945;p20"/>
              <p:cNvSpPr/>
              <p:nvPr/>
            </p:nvSpPr>
            <p:spPr>
              <a:xfrm>
                <a:off x="700979"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6" name="Google Shape;9946;p20"/>
              <p:cNvSpPr/>
              <p:nvPr/>
            </p:nvSpPr>
            <p:spPr>
              <a:xfrm>
                <a:off x="738987"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7" name="Google Shape;9947;p20"/>
              <p:cNvSpPr/>
              <p:nvPr/>
            </p:nvSpPr>
            <p:spPr>
              <a:xfrm>
                <a:off x="776996"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8" name="Google Shape;9948;p20"/>
              <p:cNvSpPr/>
              <p:nvPr/>
            </p:nvSpPr>
            <p:spPr>
              <a:xfrm>
                <a:off x="815005"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9" name="Google Shape;9949;p20"/>
              <p:cNvSpPr/>
              <p:nvPr/>
            </p:nvSpPr>
            <p:spPr>
              <a:xfrm>
                <a:off x="624961"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0" name="Google Shape;9950;p20"/>
              <p:cNvSpPr/>
              <p:nvPr/>
            </p:nvSpPr>
            <p:spPr>
              <a:xfrm>
                <a:off x="662970"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1" name="Google Shape;9951;p20"/>
              <p:cNvSpPr/>
              <p:nvPr/>
            </p:nvSpPr>
            <p:spPr>
              <a:xfrm>
                <a:off x="700979"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2" name="Google Shape;9952;p20"/>
              <p:cNvSpPr/>
              <p:nvPr/>
            </p:nvSpPr>
            <p:spPr>
              <a:xfrm>
                <a:off x="738987"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3" name="Google Shape;9953;p20"/>
              <p:cNvSpPr/>
              <p:nvPr/>
            </p:nvSpPr>
            <p:spPr>
              <a:xfrm>
                <a:off x="776996"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4" name="Google Shape;9954;p20"/>
              <p:cNvSpPr/>
              <p:nvPr/>
            </p:nvSpPr>
            <p:spPr>
              <a:xfrm>
                <a:off x="662970" y="299654"/>
                <a:ext cx="38039" cy="38524"/>
              </a:xfrm>
              <a:custGeom>
                <a:avLst/>
                <a:gdLst/>
                <a:ahLst/>
                <a:cxnLst/>
                <a:rect l="l" t="t" r="r" b="b"/>
                <a:pathLst>
                  <a:path w="1255" h="1271" extrusionOk="0">
                    <a:moveTo>
                      <a:pt x="1" y="0"/>
                    </a:moveTo>
                    <a:lnTo>
                      <a:pt x="1" y="1270"/>
                    </a:lnTo>
                    <a:lnTo>
                      <a:pt x="1255" y="1270"/>
                    </a:lnTo>
                    <a:lnTo>
                      <a:pt x="12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5" name="Google Shape;9955;p20"/>
              <p:cNvSpPr/>
              <p:nvPr/>
            </p:nvSpPr>
            <p:spPr>
              <a:xfrm>
                <a:off x="700979" y="299654"/>
                <a:ext cx="38039" cy="38524"/>
              </a:xfrm>
              <a:custGeom>
                <a:avLst/>
                <a:gdLst/>
                <a:ahLst/>
                <a:cxnLst/>
                <a:rect l="l" t="t" r="r" b="b"/>
                <a:pathLst>
                  <a:path w="1255" h="1271" extrusionOk="0">
                    <a:moveTo>
                      <a:pt x="1" y="0"/>
                    </a:moveTo>
                    <a:lnTo>
                      <a:pt x="1" y="1270"/>
                    </a:lnTo>
                    <a:lnTo>
                      <a:pt x="1255" y="1270"/>
                    </a:lnTo>
                    <a:lnTo>
                      <a:pt x="12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6" name="Google Shape;9956;p20"/>
              <p:cNvSpPr/>
              <p:nvPr/>
            </p:nvSpPr>
            <p:spPr>
              <a:xfrm>
                <a:off x="738987" y="299654"/>
                <a:ext cx="38039" cy="38524"/>
              </a:xfrm>
              <a:custGeom>
                <a:avLst/>
                <a:gdLst/>
                <a:ahLst/>
                <a:cxnLst/>
                <a:rect l="l" t="t" r="r" b="b"/>
                <a:pathLst>
                  <a:path w="1255" h="1271" extrusionOk="0">
                    <a:moveTo>
                      <a:pt x="1" y="0"/>
                    </a:moveTo>
                    <a:lnTo>
                      <a:pt x="1" y="1270"/>
                    </a:lnTo>
                    <a:lnTo>
                      <a:pt x="1255" y="1270"/>
                    </a:lnTo>
                    <a:lnTo>
                      <a:pt x="12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7" name="Google Shape;9957;p20"/>
              <p:cNvSpPr/>
              <p:nvPr/>
            </p:nvSpPr>
            <p:spPr>
              <a:xfrm>
                <a:off x="700979" y="338148"/>
                <a:ext cx="38039" cy="38039"/>
              </a:xfrm>
              <a:custGeom>
                <a:avLst/>
                <a:gdLst/>
                <a:ahLst/>
                <a:cxnLst/>
                <a:rect l="l" t="t" r="r" b="b"/>
                <a:pathLst>
                  <a:path w="1255" h="1255" extrusionOk="0">
                    <a:moveTo>
                      <a:pt x="1" y="0"/>
                    </a:moveTo>
                    <a:lnTo>
                      <a:pt x="1" y="1254"/>
                    </a:lnTo>
                    <a:lnTo>
                      <a:pt x="1255" y="1254"/>
                    </a:lnTo>
                    <a:lnTo>
                      <a:pt x="12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58" name="Google Shape;9958;p20"/>
            <p:cNvGrpSpPr/>
            <p:nvPr/>
          </p:nvGrpSpPr>
          <p:grpSpPr>
            <a:xfrm>
              <a:off x="916698" y="147620"/>
              <a:ext cx="266546" cy="228568"/>
              <a:chOff x="586498" y="147620"/>
              <a:chExt cx="266546" cy="228568"/>
            </a:xfrm>
          </p:grpSpPr>
          <p:sp>
            <p:nvSpPr>
              <p:cNvPr id="9959" name="Google Shape;9959;p20"/>
              <p:cNvSpPr/>
              <p:nvPr/>
            </p:nvSpPr>
            <p:spPr>
              <a:xfrm>
                <a:off x="624961"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0" name="Google Shape;9960;p20"/>
              <p:cNvSpPr/>
              <p:nvPr/>
            </p:nvSpPr>
            <p:spPr>
              <a:xfrm>
                <a:off x="662970"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1" name="Google Shape;9961;p20"/>
              <p:cNvSpPr/>
              <p:nvPr/>
            </p:nvSpPr>
            <p:spPr>
              <a:xfrm>
                <a:off x="738987"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2" name="Google Shape;9962;p20"/>
              <p:cNvSpPr/>
              <p:nvPr/>
            </p:nvSpPr>
            <p:spPr>
              <a:xfrm>
                <a:off x="776996"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3" name="Google Shape;9963;p20"/>
              <p:cNvSpPr/>
              <p:nvPr/>
            </p:nvSpPr>
            <p:spPr>
              <a:xfrm>
                <a:off x="586498" y="185628"/>
                <a:ext cx="38494" cy="38039"/>
              </a:xfrm>
              <a:custGeom>
                <a:avLst/>
                <a:gdLst/>
                <a:ahLst/>
                <a:cxnLst/>
                <a:rect l="l" t="t" r="r" b="b"/>
                <a:pathLst>
                  <a:path w="1270" h="1255" extrusionOk="0">
                    <a:moveTo>
                      <a:pt x="0" y="1"/>
                    </a:moveTo>
                    <a:lnTo>
                      <a:pt x="0" y="1255"/>
                    </a:lnTo>
                    <a:lnTo>
                      <a:pt x="1270" y="1255"/>
                    </a:lnTo>
                    <a:lnTo>
                      <a:pt x="1270"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4" name="Google Shape;9964;p20"/>
              <p:cNvSpPr/>
              <p:nvPr/>
            </p:nvSpPr>
            <p:spPr>
              <a:xfrm>
                <a:off x="624961"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7C97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5" name="Google Shape;9965;p20"/>
              <p:cNvSpPr/>
              <p:nvPr/>
            </p:nvSpPr>
            <p:spPr>
              <a:xfrm>
                <a:off x="662970"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617D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6" name="Google Shape;9966;p20"/>
              <p:cNvSpPr/>
              <p:nvPr/>
            </p:nvSpPr>
            <p:spPr>
              <a:xfrm>
                <a:off x="700979"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7" name="Google Shape;9967;p20"/>
              <p:cNvSpPr/>
              <p:nvPr/>
            </p:nvSpPr>
            <p:spPr>
              <a:xfrm>
                <a:off x="738987"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8" name="Google Shape;9968;p20"/>
              <p:cNvSpPr/>
              <p:nvPr/>
            </p:nvSpPr>
            <p:spPr>
              <a:xfrm>
                <a:off x="776996"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9" name="Google Shape;9969;p20"/>
              <p:cNvSpPr/>
              <p:nvPr/>
            </p:nvSpPr>
            <p:spPr>
              <a:xfrm>
                <a:off x="815005"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0" name="Google Shape;9970;p20"/>
              <p:cNvSpPr/>
              <p:nvPr/>
            </p:nvSpPr>
            <p:spPr>
              <a:xfrm>
                <a:off x="586498" y="223637"/>
                <a:ext cx="38494" cy="38039"/>
              </a:xfrm>
              <a:custGeom>
                <a:avLst/>
                <a:gdLst/>
                <a:ahLst/>
                <a:cxnLst/>
                <a:rect l="l" t="t" r="r" b="b"/>
                <a:pathLst>
                  <a:path w="1270" h="1255" extrusionOk="0">
                    <a:moveTo>
                      <a:pt x="0" y="1"/>
                    </a:moveTo>
                    <a:lnTo>
                      <a:pt x="0" y="1255"/>
                    </a:lnTo>
                    <a:lnTo>
                      <a:pt x="1270" y="1255"/>
                    </a:lnTo>
                    <a:lnTo>
                      <a:pt x="1270"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1" name="Google Shape;9971;p20"/>
              <p:cNvSpPr/>
              <p:nvPr/>
            </p:nvSpPr>
            <p:spPr>
              <a:xfrm>
                <a:off x="624961"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617D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2" name="Google Shape;9972;p20"/>
              <p:cNvSpPr/>
              <p:nvPr/>
            </p:nvSpPr>
            <p:spPr>
              <a:xfrm>
                <a:off x="662970"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617D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3" name="Google Shape;9973;p20"/>
              <p:cNvSpPr/>
              <p:nvPr/>
            </p:nvSpPr>
            <p:spPr>
              <a:xfrm>
                <a:off x="700979"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4" name="Google Shape;9974;p20"/>
              <p:cNvSpPr/>
              <p:nvPr/>
            </p:nvSpPr>
            <p:spPr>
              <a:xfrm>
                <a:off x="738987"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5" name="Google Shape;9975;p20"/>
              <p:cNvSpPr/>
              <p:nvPr/>
            </p:nvSpPr>
            <p:spPr>
              <a:xfrm>
                <a:off x="776996"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6" name="Google Shape;9976;p20"/>
              <p:cNvSpPr/>
              <p:nvPr/>
            </p:nvSpPr>
            <p:spPr>
              <a:xfrm>
                <a:off x="815005"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7" name="Google Shape;9977;p20"/>
              <p:cNvSpPr/>
              <p:nvPr/>
            </p:nvSpPr>
            <p:spPr>
              <a:xfrm>
                <a:off x="624961"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8" name="Google Shape;9978;p20"/>
              <p:cNvSpPr/>
              <p:nvPr/>
            </p:nvSpPr>
            <p:spPr>
              <a:xfrm>
                <a:off x="662970"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9" name="Google Shape;9979;p20"/>
              <p:cNvSpPr/>
              <p:nvPr/>
            </p:nvSpPr>
            <p:spPr>
              <a:xfrm>
                <a:off x="700979"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0" name="Google Shape;9980;p20"/>
              <p:cNvSpPr/>
              <p:nvPr/>
            </p:nvSpPr>
            <p:spPr>
              <a:xfrm>
                <a:off x="738987"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1" name="Google Shape;9981;p20"/>
              <p:cNvSpPr/>
              <p:nvPr/>
            </p:nvSpPr>
            <p:spPr>
              <a:xfrm>
                <a:off x="776996"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2" name="Google Shape;9982;p20"/>
              <p:cNvSpPr/>
              <p:nvPr/>
            </p:nvSpPr>
            <p:spPr>
              <a:xfrm>
                <a:off x="662970" y="299654"/>
                <a:ext cx="38039" cy="38524"/>
              </a:xfrm>
              <a:custGeom>
                <a:avLst/>
                <a:gdLst/>
                <a:ahLst/>
                <a:cxnLst/>
                <a:rect l="l" t="t" r="r" b="b"/>
                <a:pathLst>
                  <a:path w="1255" h="1271" extrusionOk="0">
                    <a:moveTo>
                      <a:pt x="1" y="0"/>
                    </a:moveTo>
                    <a:lnTo>
                      <a:pt x="1" y="1270"/>
                    </a:lnTo>
                    <a:lnTo>
                      <a:pt x="1255" y="1270"/>
                    </a:lnTo>
                    <a:lnTo>
                      <a:pt x="12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3" name="Google Shape;9983;p20"/>
              <p:cNvSpPr/>
              <p:nvPr/>
            </p:nvSpPr>
            <p:spPr>
              <a:xfrm>
                <a:off x="700979" y="299654"/>
                <a:ext cx="38039" cy="38524"/>
              </a:xfrm>
              <a:custGeom>
                <a:avLst/>
                <a:gdLst/>
                <a:ahLst/>
                <a:cxnLst/>
                <a:rect l="l" t="t" r="r" b="b"/>
                <a:pathLst>
                  <a:path w="1255" h="1271" extrusionOk="0">
                    <a:moveTo>
                      <a:pt x="1" y="0"/>
                    </a:moveTo>
                    <a:lnTo>
                      <a:pt x="1" y="1270"/>
                    </a:lnTo>
                    <a:lnTo>
                      <a:pt x="1255" y="1270"/>
                    </a:lnTo>
                    <a:lnTo>
                      <a:pt x="12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4" name="Google Shape;9984;p20"/>
              <p:cNvSpPr/>
              <p:nvPr/>
            </p:nvSpPr>
            <p:spPr>
              <a:xfrm>
                <a:off x="738987" y="299654"/>
                <a:ext cx="38039" cy="38524"/>
              </a:xfrm>
              <a:custGeom>
                <a:avLst/>
                <a:gdLst/>
                <a:ahLst/>
                <a:cxnLst/>
                <a:rect l="l" t="t" r="r" b="b"/>
                <a:pathLst>
                  <a:path w="1255" h="1271" extrusionOk="0">
                    <a:moveTo>
                      <a:pt x="1" y="0"/>
                    </a:moveTo>
                    <a:lnTo>
                      <a:pt x="1" y="1270"/>
                    </a:lnTo>
                    <a:lnTo>
                      <a:pt x="1255" y="1270"/>
                    </a:lnTo>
                    <a:lnTo>
                      <a:pt x="12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5" name="Google Shape;9985;p20"/>
              <p:cNvSpPr/>
              <p:nvPr/>
            </p:nvSpPr>
            <p:spPr>
              <a:xfrm>
                <a:off x="700979" y="338148"/>
                <a:ext cx="38039" cy="38039"/>
              </a:xfrm>
              <a:custGeom>
                <a:avLst/>
                <a:gdLst/>
                <a:ahLst/>
                <a:cxnLst/>
                <a:rect l="l" t="t" r="r" b="b"/>
                <a:pathLst>
                  <a:path w="1255" h="1255" extrusionOk="0">
                    <a:moveTo>
                      <a:pt x="1" y="0"/>
                    </a:moveTo>
                    <a:lnTo>
                      <a:pt x="1" y="1254"/>
                    </a:lnTo>
                    <a:lnTo>
                      <a:pt x="1255" y="1254"/>
                    </a:lnTo>
                    <a:lnTo>
                      <a:pt x="12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986" name="Google Shape;9986;p20"/>
          <p:cNvSpPr txBox="1">
            <a:spLocks noGrp="1"/>
          </p:cNvSpPr>
          <p:nvPr>
            <p:ph type="title"/>
          </p:nvPr>
        </p:nvSpPr>
        <p:spPr>
          <a:xfrm>
            <a:off x="720000" y="445025"/>
            <a:ext cx="7704000" cy="572700"/>
          </a:xfrm>
          <a:prstGeom prst="rect">
            <a:avLst/>
          </a:prstGeom>
        </p:spPr>
        <p:txBody>
          <a:bodyPr spcFirstLastPara="1" wrap="square" lIns="0" tIns="0" rIns="0" bIns="0" anchor="ctr" anchorCtr="0">
            <a:noAutofit/>
          </a:bodyPr>
          <a:lstStyle>
            <a:lvl1pPr lvl="0" rtl="0">
              <a:spcBef>
                <a:spcPts val="0"/>
              </a:spcBef>
              <a:spcAft>
                <a:spcPts val="0"/>
              </a:spcAft>
              <a:buSzPts val="2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445025"/>
            <a:ext cx="7704000" cy="572700"/>
          </a:xfrm>
          <a:prstGeom prst="rect">
            <a:avLst/>
          </a:prstGeom>
          <a:noFill/>
          <a:ln>
            <a:noFill/>
          </a:ln>
        </p:spPr>
        <p:txBody>
          <a:bodyPr spcFirstLastPara="1" wrap="square" lIns="0" tIns="0" rIns="0" bIns="0" anchor="ctr" anchorCtr="0">
            <a:noAutofit/>
          </a:bodyPr>
          <a:lstStyle>
            <a:lvl1pPr lvl="0" algn="ctr">
              <a:spcBef>
                <a:spcPts val="0"/>
              </a:spcBef>
              <a:spcAft>
                <a:spcPts val="0"/>
              </a:spcAft>
              <a:buClr>
                <a:schemeClr val="dk1"/>
              </a:buClr>
              <a:buSzPts val="2000"/>
              <a:buFont typeface="Press Start 2P"/>
              <a:buNone/>
              <a:defRPr sz="2000">
                <a:solidFill>
                  <a:schemeClr val="dk1"/>
                </a:solidFill>
                <a:latin typeface="Press Start 2P"/>
                <a:ea typeface="Press Start 2P"/>
                <a:cs typeface="Press Start 2P"/>
                <a:sym typeface="Press Start 2P"/>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720000" y="1152475"/>
            <a:ext cx="7704000" cy="3450900"/>
          </a:xfrm>
          <a:prstGeom prst="rect">
            <a:avLst/>
          </a:prstGeom>
          <a:noFill/>
          <a:ln>
            <a:noFill/>
          </a:ln>
        </p:spPr>
        <p:txBody>
          <a:bodyPr spcFirstLastPara="1" wrap="square" lIns="0" tIns="0" rIns="0" bIns="0" anchor="ctr" anchorCtr="0">
            <a:noAutofit/>
          </a:bodyPr>
          <a:lstStyle>
            <a:lvl1pPr marL="457200" lvl="0" indent="-330200">
              <a:lnSpc>
                <a:spcPct val="115000"/>
              </a:lnSpc>
              <a:spcBef>
                <a:spcPts val="0"/>
              </a:spcBef>
              <a:spcAft>
                <a:spcPts val="0"/>
              </a:spcAft>
              <a:buClr>
                <a:schemeClr val="dk2"/>
              </a:buClr>
              <a:buSzPts val="1600"/>
              <a:buFont typeface="Advent Pro Medium"/>
              <a:buChar char="●"/>
              <a:defRPr sz="1600">
                <a:solidFill>
                  <a:schemeClr val="dk2"/>
                </a:solidFill>
                <a:latin typeface="Advent Pro Medium"/>
                <a:ea typeface="Advent Pro Medium"/>
                <a:cs typeface="Advent Pro Medium"/>
                <a:sym typeface="Advent Pro Medium"/>
              </a:defRPr>
            </a:lvl1pPr>
            <a:lvl2pPr marL="914400" lvl="1" indent="-330200">
              <a:lnSpc>
                <a:spcPct val="115000"/>
              </a:lnSpc>
              <a:spcBef>
                <a:spcPts val="1600"/>
              </a:spcBef>
              <a:spcAft>
                <a:spcPts val="0"/>
              </a:spcAft>
              <a:buClr>
                <a:schemeClr val="dk2"/>
              </a:buClr>
              <a:buSzPts val="1600"/>
              <a:buFont typeface="Advent Pro Medium"/>
              <a:buChar char="○"/>
              <a:defRPr sz="1600">
                <a:solidFill>
                  <a:schemeClr val="dk2"/>
                </a:solidFill>
                <a:latin typeface="Advent Pro Medium"/>
                <a:ea typeface="Advent Pro Medium"/>
                <a:cs typeface="Advent Pro Medium"/>
                <a:sym typeface="Advent Pro Medium"/>
              </a:defRPr>
            </a:lvl2pPr>
            <a:lvl3pPr marL="1371600" lvl="2" indent="-330200">
              <a:lnSpc>
                <a:spcPct val="115000"/>
              </a:lnSpc>
              <a:spcBef>
                <a:spcPts val="1600"/>
              </a:spcBef>
              <a:spcAft>
                <a:spcPts val="0"/>
              </a:spcAft>
              <a:buClr>
                <a:schemeClr val="dk2"/>
              </a:buClr>
              <a:buSzPts val="1600"/>
              <a:buFont typeface="Advent Pro Medium"/>
              <a:buChar char="■"/>
              <a:defRPr sz="1600">
                <a:solidFill>
                  <a:schemeClr val="dk2"/>
                </a:solidFill>
                <a:latin typeface="Advent Pro Medium"/>
                <a:ea typeface="Advent Pro Medium"/>
                <a:cs typeface="Advent Pro Medium"/>
                <a:sym typeface="Advent Pro Medium"/>
              </a:defRPr>
            </a:lvl3pPr>
            <a:lvl4pPr marL="1828800" lvl="3" indent="-330200">
              <a:lnSpc>
                <a:spcPct val="115000"/>
              </a:lnSpc>
              <a:spcBef>
                <a:spcPts val="1600"/>
              </a:spcBef>
              <a:spcAft>
                <a:spcPts val="0"/>
              </a:spcAft>
              <a:buClr>
                <a:schemeClr val="dk2"/>
              </a:buClr>
              <a:buSzPts val="1600"/>
              <a:buFont typeface="Advent Pro Medium"/>
              <a:buChar char="●"/>
              <a:defRPr sz="1600">
                <a:solidFill>
                  <a:schemeClr val="dk2"/>
                </a:solidFill>
                <a:latin typeface="Advent Pro Medium"/>
                <a:ea typeface="Advent Pro Medium"/>
                <a:cs typeface="Advent Pro Medium"/>
                <a:sym typeface="Advent Pro Medium"/>
              </a:defRPr>
            </a:lvl4pPr>
            <a:lvl5pPr marL="2286000" lvl="4" indent="-330200">
              <a:lnSpc>
                <a:spcPct val="115000"/>
              </a:lnSpc>
              <a:spcBef>
                <a:spcPts val="1600"/>
              </a:spcBef>
              <a:spcAft>
                <a:spcPts val="0"/>
              </a:spcAft>
              <a:buClr>
                <a:schemeClr val="dk2"/>
              </a:buClr>
              <a:buSzPts val="1600"/>
              <a:buFont typeface="Advent Pro Medium"/>
              <a:buChar char="○"/>
              <a:defRPr sz="1600">
                <a:solidFill>
                  <a:schemeClr val="dk2"/>
                </a:solidFill>
                <a:latin typeface="Advent Pro Medium"/>
                <a:ea typeface="Advent Pro Medium"/>
                <a:cs typeface="Advent Pro Medium"/>
                <a:sym typeface="Advent Pro Medium"/>
              </a:defRPr>
            </a:lvl5pPr>
            <a:lvl6pPr marL="2743200" lvl="5" indent="-330200">
              <a:lnSpc>
                <a:spcPct val="115000"/>
              </a:lnSpc>
              <a:spcBef>
                <a:spcPts val="1600"/>
              </a:spcBef>
              <a:spcAft>
                <a:spcPts val="0"/>
              </a:spcAft>
              <a:buClr>
                <a:schemeClr val="dk2"/>
              </a:buClr>
              <a:buSzPts val="1600"/>
              <a:buFont typeface="Advent Pro Medium"/>
              <a:buChar char="■"/>
              <a:defRPr sz="1600">
                <a:solidFill>
                  <a:schemeClr val="dk2"/>
                </a:solidFill>
                <a:latin typeface="Advent Pro Medium"/>
                <a:ea typeface="Advent Pro Medium"/>
                <a:cs typeface="Advent Pro Medium"/>
                <a:sym typeface="Advent Pro Medium"/>
              </a:defRPr>
            </a:lvl6pPr>
            <a:lvl7pPr marL="3200400" lvl="6" indent="-330200">
              <a:lnSpc>
                <a:spcPct val="115000"/>
              </a:lnSpc>
              <a:spcBef>
                <a:spcPts val="1600"/>
              </a:spcBef>
              <a:spcAft>
                <a:spcPts val="0"/>
              </a:spcAft>
              <a:buClr>
                <a:schemeClr val="dk2"/>
              </a:buClr>
              <a:buSzPts val="1600"/>
              <a:buFont typeface="Advent Pro Medium"/>
              <a:buChar char="●"/>
              <a:defRPr sz="1600">
                <a:solidFill>
                  <a:schemeClr val="dk2"/>
                </a:solidFill>
                <a:latin typeface="Advent Pro Medium"/>
                <a:ea typeface="Advent Pro Medium"/>
                <a:cs typeface="Advent Pro Medium"/>
                <a:sym typeface="Advent Pro Medium"/>
              </a:defRPr>
            </a:lvl7pPr>
            <a:lvl8pPr marL="3657600" lvl="7" indent="-330200">
              <a:lnSpc>
                <a:spcPct val="115000"/>
              </a:lnSpc>
              <a:spcBef>
                <a:spcPts val="1600"/>
              </a:spcBef>
              <a:spcAft>
                <a:spcPts val="0"/>
              </a:spcAft>
              <a:buClr>
                <a:schemeClr val="dk2"/>
              </a:buClr>
              <a:buSzPts val="1600"/>
              <a:buFont typeface="Advent Pro Medium"/>
              <a:buChar char="○"/>
              <a:defRPr sz="1600">
                <a:solidFill>
                  <a:schemeClr val="dk2"/>
                </a:solidFill>
                <a:latin typeface="Advent Pro Medium"/>
                <a:ea typeface="Advent Pro Medium"/>
                <a:cs typeface="Advent Pro Medium"/>
                <a:sym typeface="Advent Pro Medium"/>
              </a:defRPr>
            </a:lvl8pPr>
            <a:lvl9pPr marL="4114800" lvl="8" indent="-330200">
              <a:lnSpc>
                <a:spcPct val="115000"/>
              </a:lnSpc>
              <a:spcBef>
                <a:spcPts val="1600"/>
              </a:spcBef>
              <a:spcAft>
                <a:spcPts val="1600"/>
              </a:spcAft>
              <a:buClr>
                <a:schemeClr val="dk2"/>
              </a:buClr>
              <a:buSzPts val="1600"/>
              <a:buFont typeface="Advent Pro Medium"/>
              <a:buChar char="■"/>
              <a:defRPr sz="1600">
                <a:solidFill>
                  <a:schemeClr val="dk2"/>
                </a:solidFill>
                <a:latin typeface="Advent Pro Medium"/>
                <a:ea typeface="Advent Pro Medium"/>
                <a:cs typeface="Advent Pro Medium"/>
                <a:sym typeface="Advent Pro Medium"/>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2" r:id="rId3"/>
    <p:sldLayoutId id="2147483653" r:id="rId4"/>
    <p:sldLayoutId id="2147483655" r:id="rId5"/>
    <p:sldLayoutId id="2147483659" r:id="rId6"/>
    <p:sldLayoutId id="2147483661" r:id="rId7"/>
    <p:sldLayoutId id="2147483662" r:id="rId8"/>
    <p:sldLayoutId id="2147483666" r:id="rId9"/>
    <p:sldLayoutId id="2147483673" r:id="rId10"/>
    <p:sldLayoutId id="2147483677" r:id="rId11"/>
    <p:sldLayoutId id="2147483678"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1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819"/>
        <p:cNvGrpSpPr/>
        <p:nvPr/>
      </p:nvGrpSpPr>
      <p:grpSpPr>
        <a:xfrm>
          <a:off x="0" y="0"/>
          <a:ext cx="0" cy="0"/>
          <a:chOff x="0" y="0"/>
          <a:chExt cx="0" cy="0"/>
        </a:xfrm>
      </p:grpSpPr>
      <p:grpSp>
        <p:nvGrpSpPr>
          <p:cNvPr id="13820" name="Google Shape;13820;p30"/>
          <p:cNvGrpSpPr/>
          <p:nvPr/>
        </p:nvGrpSpPr>
        <p:grpSpPr>
          <a:xfrm>
            <a:off x="1736522" y="195591"/>
            <a:ext cx="5252613" cy="2650872"/>
            <a:chOff x="1783594" y="620894"/>
            <a:chExt cx="5498525" cy="2832356"/>
          </a:xfrm>
        </p:grpSpPr>
        <p:sp>
          <p:nvSpPr>
            <p:cNvPr id="13821" name="Google Shape;13821;p30"/>
            <p:cNvSpPr/>
            <p:nvPr/>
          </p:nvSpPr>
          <p:spPr>
            <a:xfrm>
              <a:off x="1790650" y="627950"/>
              <a:ext cx="5484900" cy="2822100"/>
            </a:xfrm>
            <a:prstGeom prst="wedgeRectCallout">
              <a:avLst>
                <a:gd name="adj1" fmla="val -40425"/>
                <a:gd name="adj2" fmla="val 61933"/>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822" name="Google Shape;13822;p30"/>
            <p:cNvSpPr/>
            <p:nvPr/>
          </p:nvSpPr>
          <p:spPr>
            <a:xfrm>
              <a:off x="1783594" y="620894"/>
              <a:ext cx="275100" cy="2751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3" name="Google Shape;13823;p30"/>
            <p:cNvSpPr/>
            <p:nvPr/>
          </p:nvSpPr>
          <p:spPr>
            <a:xfrm>
              <a:off x="7007019" y="620894"/>
              <a:ext cx="275100" cy="2751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4" name="Google Shape;13824;p30"/>
            <p:cNvSpPr/>
            <p:nvPr/>
          </p:nvSpPr>
          <p:spPr>
            <a:xfrm>
              <a:off x="1783594" y="3178150"/>
              <a:ext cx="275100" cy="2751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5" name="Google Shape;13825;p30"/>
            <p:cNvSpPr/>
            <p:nvPr/>
          </p:nvSpPr>
          <p:spPr>
            <a:xfrm>
              <a:off x="7007019" y="3178150"/>
              <a:ext cx="275100" cy="2751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826" name="Google Shape;13826;p30"/>
          <p:cNvSpPr txBox="1">
            <a:spLocks noGrp="1"/>
          </p:cNvSpPr>
          <p:nvPr>
            <p:ph type="ctrTitle"/>
          </p:nvPr>
        </p:nvSpPr>
        <p:spPr>
          <a:xfrm>
            <a:off x="1716314" y="66507"/>
            <a:ext cx="5407500" cy="17562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4400" dirty="0">
                <a:solidFill>
                  <a:schemeClr val="accent3"/>
                </a:solidFill>
              </a:rPr>
              <a:t>COWS </a:t>
            </a:r>
            <a:br>
              <a:rPr lang="en" sz="4400" dirty="0">
                <a:solidFill>
                  <a:schemeClr val="accent3"/>
                </a:solidFill>
              </a:rPr>
            </a:br>
            <a:r>
              <a:rPr lang="en" sz="3200" dirty="0">
                <a:solidFill>
                  <a:srgbClr val="1D1D1B"/>
                </a:solidFill>
              </a:rPr>
              <a:t>AND BULLS!</a:t>
            </a:r>
            <a:endParaRPr sz="3200" dirty="0">
              <a:solidFill>
                <a:srgbClr val="1D1D1B"/>
              </a:solidFill>
            </a:endParaRPr>
          </a:p>
        </p:txBody>
      </p:sp>
      <p:sp>
        <p:nvSpPr>
          <p:cNvPr id="13827" name="Google Shape;13827;p30"/>
          <p:cNvSpPr txBox="1">
            <a:spLocks noGrp="1"/>
          </p:cNvSpPr>
          <p:nvPr>
            <p:ph type="subTitle" idx="1"/>
          </p:nvPr>
        </p:nvSpPr>
        <p:spPr>
          <a:xfrm>
            <a:off x="1743262" y="1822707"/>
            <a:ext cx="5407500" cy="5388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US" dirty="0"/>
              <a:t>A Number Guessing Game of entropy and mutual Information</a:t>
            </a:r>
            <a:endParaRPr dirty="0"/>
          </a:p>
        </p:txBody>
      </p:sp>
      <p:pic>
        <p:nvPicPr>
          <p:cNvPr id="3" name="Picture 2">
            <a:extLst>
              <a:ext uri="{FF2B5EF4-FFF2-40B4-BE49-F238E27FC236}">
                <a16:creationId xmlns:a16="http://schemas.microsoft.com/office/drawing/2014/main" id="{8F9394A9-7B92-754B-5953-02444671DFA5}"/>
              </a:ext>
            </a:extLst>
          </p:cNvPr>
          <p:cNvPicPr>
            <a:picLocks noChangeAspect="1"/>
          </p:cNvPicPr>
          <p:nvPr/>
        </p:nvPicPr>
        <p:blipFill>
          <a:blip r:embed="rId3"/>
          <a:stretch>
            <a:fillRect/>
          </a:stretch>
        </p:blipFill>
        <p:spPr>
          <a:xfrm>
            <a:off x="-67990" y="2901700"/>
            <a:ext cx="1915744" cy="1915744"/>
          </a:xfrm>
          <a:prstGeom prst="rect">
            <a:avLst/>
          </a:prstGeom>
        </p:spPr>
      </p:pic>
      <p:pic>
        <p:nvPicPr>
          <p:cNvPr id="9" name="Picture 8">
            <a:extLst>
              <a:ext uri="{FF2B5EF4-FFF2-40B4-BE49-F238E27FC236}">
                <a16:creationId xmlns:a16="http://schemas.microsoft.com/office/drawing/2014/main" id="{7D41DB51-00A3-22FE-4DA0-898FBD92B62B}"/>
              </a:ext>
            </a:extLst>
          </p:cNvPr>
          <p:cNvPicPr>
            <a:picLocks noChangeAspect="1"/>
          </p:cNvPicPr>
          <p:nvPr/>
        </p:nvPicPr>
        <p:blipFill>
          <a:blip r:embed="rId4"/>
          <a:stretch>
            <a:fillRect/>
          </a:stretch>
        </p:blipFill>
        <p:spPr>
          <a:xfrm>
            <a:off x="7123814" y="2846463"/>
            <a:ext cx="2020186" cy="2020186"/>
          </a:xfrm>
          <a:prstGeom prst="rect">
            <a:avLst/>
          </a:prstGeom>
        </p:spPr>
      </p:pic>
      <p:sp>
        <p:nvSpPr>
          <p:cNvPr id="2" name="Google Shape;13827;p30">
            <a:extLst>
              <a:ext uri="{FF2B5EF4-FFF2-40B4-BE49-F238E27FC236}">
                <a16:creationId xmlns:a16="http://schemas.microsoft.com/office/drawing/2014/main" id="{36995AE2-8A94-5373-4D24-D9CB26A81657}"/>
              </a:ext>
            </a:extLst>
          </p:cNvPr>
          <p:cNvSpPr txBox="1">
            <a:spLocks/>
          </p:cNvSpPr>
          <p:nvPr/>
        </p:nvSpPr>
        <p:spPr>
          <a:xfrm>
            <a:off x="1743262" y="3309507"/>
            <a:ext cx="5407500" cy="5388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330200" algn="ctr" rtl="0">
              <a:lnSpc>
                <a:spcPct val="100000"/>
              </a:lnSpc>
              <a:spcBef>
                <a:spcPts val="0"/>
              </a:spcBef>
              <a:spcAft>
                <a:spcPts val="0"/>
              </a:spcAft>
              <a:buClr>
                <a:schemeClr val="dk2"/>
              </a:buClr>
              <a:buSzPts val="2800"/>
              <a:buFont typeface="Advent Pro Medium"/>
              <a:buNone/>
              <a:defRPr sz="1800" b="0" i="0" u="none" strike="noStrike" cap="none">
                <a:solidFill>
                  <a:schemeClr val="dk2"/>
                </a:solidFill>
                <a:latin typeface="Advent Pro Medium"/>
                <a:ea typeface="Advent Pro Medium"/>
                <a:cs typeface="Advent Pro Medium"/>
                <a:sym typeface="Advent Pro Medium"/>
              </a:defRPr>
            </a:lvl1pPr>
            <a:lvl2pPr marL="914400" marR="0" lvl="1" indent="-330200" algn="ctr" rtl="0">
              <a:lnSpc>
                <a:spcPct val="100000"/>
              </a:lnSpc>
              <a:spcBef>
                <a:spcPts val="0"/>
              </a:spcBef>
              <a:spcAft>
                <a:spcPts val="0"/>
              </a:spcAft>
              <a:buClr>
                <a:schemeClr val="dk2"/>
              </a:buClr>
              <a:buSzPts val="2800"/>
              <a:buFont typeface="Advent Pro Medium"/>
              <a:buNone/>
              <a:defRPr sz="2800" b="0" i="0" u="none" strike="noStrike" cap="none">
                <a:solidFill>
                  <a:schemeClr val="dk2"/>
                </a:solidFill>
                <a:latin typeface="Advent Pro Medium"/>
                <a:ea typeface="Advent Pro Medium"/>
                <a:cs typeface="Advent Pro Medium"/>
                <a:sym typeface="Advent Pro Medium"/>
              </a:defRPr>
            </a:lvl2pPr>
            <a:lvl3pPr marL="1371600" marR="0" lvl="2" indent="-330200" algn="ctr" rtl="0">
              <a:lnSpc>
                <a:spcPct val="100000"/>
              </a:lnSpc>
              <a:spcBef>
                <a:spcPts val="0"/>
              </a:spcBef>
              <a:spcAft>
                <a:spcPts val="0"/>
              </a:spcAft>
              <a:buClr>
                <a:schemeClr val="dk2"/>
              </a:buClr>
              <a:buSzPts val="2800"/>
              <a:buFont typeface="Advent Pro Medium"/>
              <a:buNone/>
              <a:defRPr sz="2800" b="0" i="0" u="none" strike="noStrike" cap="none">
                <a:solidFill>
                  <a:schemeClr val="dk2"/>
                </a:solidFill>
                <a:latin typeface="Advent Pro Medium"/>
                <a:ea typeface="Advent Pro Medium"/>
                <a:cs typeface="Advent Pro Medium"/>
                <a:sym typeface="Advent Pro Medium"/>
              </a:defRPr>
            </a:lvl3pPr>
            <a:lvl4pPr marL="1828800" marR="0" lvl="3" indent="-330200" algn="ctr" rtl="0">
              <a:lnSpc>
                <a:spcPct val="100000"/>
              </a:lnSpc>
              <a:spcBef>
                <a:spcPts val="0"/>
              </a:spcBef>
              <a:spcAft>
                <a:spcPts val="0"/>
              </a:spcAft>
              <a:buClr>
                <a:schemeClr val="dk2"/>
              </a:buClr>
              <a:buSzPts val="2800"/>
              <a:buFont typeface="Advent Pro Medium"/>
              <a:buNone/>
              <a:defRPr sz="2800" b="0" i="0" u="none" strike="noStrike" cap="none">
                <a:solidFill>
                  <a:schemeClr val="dk2"/>
                </a:solidFill>
                <a:latin typeface="Advent Pro Medium"/>
                <a:ea typeface="Advent Pro Medium"/>
                <a:cs typeface="Advent Pro Medium"/>
                <a:sym typeface="Advent Pro Medium"/>
              </a:defRPr>
            </a:lvl4pPr>
            <a:lvl5pPr marL="2286000" marR="0" lvl="4" indent="-330200" algn="ctr" rtl="0">
              <a:lnSpc>
                <a:spcPct val="100000"/>
              </a:lnSpc>
              <a:spcBef>
                <a:spcPts val="0"/>
              </a:spcBef>
              <a:spcAft>
                <a:spcPts val="0"/>
              </a:spcAft>
              <a:buClr>
                <a:schemeClr val="dk2"/>
              </a:buClr>
              <a:buSzPts val="2800"/>
              <a:buFont typeface="Advent Pro Medium"/>
              <a:buNone/>
              <a:defRPr sz="2800" b="0" i="0" u="none" strike="noStrike" cap="none">
                <a:solidFill>
                  <a:schemeClr val="dk2"/>
                </a:solidFill>
                <a:latin typeface="Advent Pro Medium"/>
                <a:ea typeface="Advent Pro Medium"/>
                <a:cs typeface="Advent Pro Medium"/>
                <a:sym typeface="Advent Pro Medium"/>
              </a:defRPr>
            </a:lvl5pPr>
            <a:lvl6pPr marL="2743200" marR="0" lvl="5" indent="-330200" algn="ctr" rtl="0">
              <a:lnSpc>
                <a:spcPct val="100000"/>
              </a:lnSpc>
              <a:spcBef>
                <a:spcPts val="0"/>
              </a:spcBef>
              <a:spcAft>
                <a:spcPts val="0"/>
              </a:spcAft>
              <a:buClr>
                <a:schemeClr val="dk2"/>
              </a:buClr>
              <a:buSzPts val="2800"/>
              <a:buFont typeface="Advent Pro Medium"/>
              <a:buNone/>
              <a:defRPr sz="2800" b="0" i="0" u="none" strike="noStrike" cap="none">
                <a:solidFill>
                  <a:schemeClr val="dk2"/>
                </a:solidFill>
                <a:latin typeface="Advent Pro Medium"/>
                <a:ea typeface="Advent Pro Medium"/>
                <a:cs typeface="Advent Pro Medium"/>
                <a:sym typeface="Advent Pro Medium"/>
              </a:defRPr>
            </a:lvl6pPr>
            <a:lvl7pPr marL="3200400" marR="0" lvl="6" indent="-330200" algn="ctr" rtl="0">
              <a:lnSpc>
                <a:spcPct val="100000"/>
              </a:lnSpc>
              <a:spcBef>
                <a:spcPts val="0"/>
              </a:spcBef>
              <a:spcAft>
                <a:spcPts val="0"/>
              </a:spcAft>
              <a:buClr>
                <a:schemeClr val="dk2"/>
              </a:buClr>
              <a:buSzPts val="2800"/>
              <a:buFont typeface="Advent Pro Medium"/>
              <a:buNone/>
              <a:defRPr sz="2800" b="0" i="0" u="none" strike="noStrike" cap="none">
                <a:solidFill>
                  <a:schemeClr val="dk2"/>
                </a:solidFill>
                <a:latin typeface="Advent Pro Medium"/>
                <a:ea typeface="Advent Pro Medium"/>
                <a:cs typeface="Advent Pro Medium"/>
                <a:sym typeface="Advent Pro Medium"/>
              </a:defRPr>
            </a:lvl7pPr>
            <a:lvl8pPr marL="3657600" marR="0" lvl="7" indent="-330200" algn="ctr" rtl="0">
              <a:lnSpc>
                <a:spcPct val="100000"/>
              </a:lnSpc>
              <a:spcBef>
                <a:spcPts val="0"/>
              </a:spcBef>
              <a:spcAft>
                <a:spcPts val="0"/>
              </a:spcAft>
              <a:buClr>
                <a:schemeClr val="dk2"/>
              </a:buClr>
              <a:buSzPts val="2800"/>
              <a:buFont typeface="Advent Pro Medium"/>
              <a:buNone/>
              <a:defRPr sz="2800" b="0" i="0" u="none" strike="noStrike" cap="none">
                <a:solidFill>
                  <a:schemeClr val="dk2"/>
                </a:solidFill>
                <a:latin typeface="Advent Pro Medium"/>
                <a:ea typeface="Advent Pro Medium"/>
                <a:cs typeface="Advent Pro Medium"/>
                <a:sym typeface="Advent Pro Medium"/>
              </a:defRPr>
            </a:lvl8pPr>
            <a:lvl9pPr marL="4114800" marR="0" lvl="8" indent="-330200" algn="ctr" rtl="0">
              <a:lnSpc>
                <a:spcPct val="100000"/>
              </a:lnSpc>
              <a:spcBef>
                <a:spcPts val="0"/>
              </a:spcBef>
              <a:spcAft>
                <a:spcPts val="0"/>
              </a:spcAft>
              <a:buClr>
                <a:schemeClr val="dk2"/>
              </a:buClr>
              <a:buSzPts val="2800"/>
              <a:buFont typeface="Advent Pro Medium"/>
              <a:buNone/>
              <a:defRPr sz="2800" b="0" i="0" u="none" strike="noStrike" cap="none">
                <a:solidFill>
                  <a:schemeClr val="dk2"/>
                </a:solidFill>
                <a:latin typeface="Advent Pro Medium"/>
                <a:ea typeface="Advent Pro Medium"/>
                <a:cs typeface="Advent Pro Medium"/>
                <a:sym typeface="Advent Pro Medium"/>
              </a:defRPr>
            </a:lvl9pPr>
          </a:lstStyle>
          <a:p>
            <a:pPr marL="0" indent="0"/>
            <a:r>
              <a:rPr lang="en-US" dirty="0"/>
              <a:t>Nikhitha Nagalla</a:t>
            </a:r>
          </a:p>
          <a:p>
            <a:pPr marL="0" indent="0"/>
            <a:r>
              <a:rPr lang="en-US" dirty="0"/>
              <a:t>Mathematical Foundations of Data Science</a:t>
            </a:r>
          </a:p>
          <a:p>
            <a:pPr marL="0" indent="0"/>
            <a:r>
              <a:rPr lang="en-US" dirty="0"/>
              <a:t>12/01/2024</a:t>
            </a:r>
          </a:p>
          <a:p>
            <a:pPr marL="0" indent="0"/>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111"/>
        <p:cNvGrpSpPr/>
        <p:nvPr/>
      </p:nvGrpSpPr>
      <p:grpSpPr>
        <a:xfrm>
          <a:off x="0" y="0"/>
          <a:ext cx="0" cy="0"/>
          <a:chOff x="0" y="0"/>
          <a:chExt cx="0" cy="0"/>
        </a:xfrm>
      </p:grpSpPr>
      <p:sp>
        <p:nvSpPr>
          <p:cNvPr id="15112" name="Google Shape;15112;p46"/>
          <p:cNvSpPr txBox="1">
            <a:spLocks noGrp="1"/>
          </p:cNvSpPr>
          <p:nvPr>
            <p:ph type="title"/>
          </p:nvPr>
        </p:nvSpPr>
        <p:spPr>
          <a:xfrm>
            <a:off x="720000" y="445025"/>
            <a:ext cx="7704000" cy="572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US" dirty="0"/>
              <a:t>TECHNOLOGY USED</a:t>
            </a:r>
            <a:endParaRPr dirty="0"/>
          </a:p>
        </p:txBody>
      </p:sp>
      <p:graphicFrame>
        <p:nvGraphicFramePr>
          <p:cNvPr id="15113" name="Google Shape;15113;p46"/>
          <p:cNvGraphicFramePr/>
          <p:nvPr>
            <p:extLst>
              <p:ext uri="{D42A27DB-BD31-4B8C-83A1-F6EECF244321}">
                <p14:modId xmlns:p14="http://schemas.microsoft.com/office/powerpoint/2010/main" val="1794849634"/>
              </p:ext>
            </p:extLst>
          </p:nvPr>
        </p:nvGraphicFramePr>
        <p:xfrm>
          <a:off x="952498" y="1457850"/>
          <a:ext cx="6957786" cy="2566600"/>
        </p:xfrm>
        <a:graphic>
          <a:graphicData uri="http://schemas.openxmlformats.org/drawingml/2006/table">
            <a:tbl>
              <a:tblPr>
                <a:noFill/>
                <a:tableStyleId>{1121D27E-8CA5-473E-9F24-FEAA36C5D83D}</a:tableStyleId>
              </a:tblPr>
              <a:tblGrid>
                <a:gridCol w="3478893">
                  <a:extLst>
                    <a:ext uri="{9D8B030D-6E8A-4147-A177-3AD203B41FA5}">
                      <a16:colId xmlns:a16="http://schemas.microsoft.com/office/drawing/2014/main" val="20001"/>
                    </a:ext>
                  </a:extLst>
                </a:gridCol>
                <a:gridCol w="3478893">
                  <a:extLst>
                    <a:ext uri="{9D8B030D-6E8A-4147-A177-3AD203B41FA5}">
                      <a16:colId xmlns:a16="http://schemas.microsoft.com/office/drawing/2014/main" val="20002"/>
                    </a:ext>
                  </a:extLst>
                </a:gridCol>
              </a:tblGrid>
              <a:tr h="641650">
                <a:tc>
                  <a:txBody>
                    <a:bodyPr/>
                    <a:lstStyle/>
                    <a:p>
                      <a:pPr marL="0" lvl="0" indent="0" algn="ctr" rtl="0">
                        <a:spcBef>
                          <a:spcPts val="0"/>
                        </a:spcBef>
                        <a:spcAft>
                          <a:spcPts val="0"/>
                        </a:spcAft>
                        <a:buNone/>
                      </a:pPr>
                      <a:r>
                        <a:rPr lang="en" sz="1500" dirty="0">
                          <a:solidFill>
                            <a:schemeClr val="dk1"/>
                          </a:solidFill>
                          <a:latin typeface="Press Start 2P"/>
                          <a:ea typeface="Press Start 2P"/>
                          <a:cs typeface="Press Start 2P"/>
                          <a:sym typeface="Press Start 2P"/>
                        </a:rPr>
                        <a:t>Technology</a:t>
                      </a:r>
                      <a:endParaRPr sz="1500" dirty="0">
                        <a:solidFill>
                          <a:schemeClr val="dk1"/>
                        </a:solidFill>
                        <a:latin typeface="Press Start 2P"/>
                        <a:ea typeface="Press Start 2P"/>
                        <a:cs typeface="Press Start 2P"/>
                        <a:sym typeface="Press Start 2P"/>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lgn="ctr">
                      <a:solidFill>
                        <a:srgbClr val="9E9E9E">
                          <a:alpha val="0"/>
                        </a:srgbClr>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r>
                        <a:rPr lang="en" sz="1500" dirty="0">
                          <a:solidFill>
                            <a:schemeClr val="dk1"/>
                          </a:solidFill>
                          <a:latin typeface="Press Start 2P"/>
                          <a:ea typeface="Press Start 2P"/>
                          <a:cs typeface="Press Start 2P"/>
                          <a:sym typeface="Press Start 2P"/>
                        </a:rPr>
                        <a:t>Purpose</a:t>
                      </a:r>
                      <a:endParaRPr sz="1500" dirty="0">
                        <a:solidFill>
                          <a:schemeClr val="dk1"/>
                        </a:solidFill>
                        <a:latin typeface="Press Start 2P"/>
                        <a:ea typeface="Press Start 2P"/>
                        <a:cs typeface="Press Start 2P"/>
                        <a:sym typeface="Press Start 2P"/>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3"/>
                    </a:solidFill>
                  </a:tcPr>
                </a:tc>
                <a:extLst>
                  <a:ext uri="{0D108BD9-81ED-4DB2-BD59-A6C34878D82A}">
                    <a16:rowId xmlns:a16="http://schemas.microsoft.com/office/drawing/2014/main" val="10000"/>
                  </a:ext>
                </a:extLst>
              </a:tr>
              <a:tr h="641650">
                <a:tc>
                  <a:txBody>
                    <a:bodyPr/>
                    <a:lstStyle/>
                    <a:p>
                      <a:pPr marL="0" lvl="0" indent="0" algn="ctr" rtl="0">
                        <a:spcBef>
                          <a:spcPts val="0"/>
                        </a:spcBef>
                        <a:spcAft>
                          <a:spcPts val="0"/>
                        </a:spcAft>
                        <a:buNone/>
                      </a:pPr>
                      <a:r>
                        <a:rPr lang="en" sz="1600" dirty="0">
                          <a:solidFill>
                            <a:schemeClr val="dk2"/>
                          </a:solidFill>
                          <a:latin typeface="Advent Pro Medium"/>
                          <a:ea typeface="Advent Pro Medium"/>
                          <a:cs typeface="Advent Pro Medium"/>
                          <a:sym typeface="Advent Pro Medium"/>
                        </a:rPr>
                        <a:t>Python</a:t>
                      </a:r>
                      <a:endParaRPr sz="1600" dirty="0">
                        <a:solidFill>
                          <a:schemeClr val="dk2"/>
                        </a:solidFill>
                        <a:latin typeface="Advent Pro Medium"/>
                        <a:ea typeface="Advent Pro Medium"/>
                        <a:cs typeface="Advent Pro Medium"/>
                        <a:sym typeface="Advent Pro Medium"/>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lgn="ctr">
                      <a:solidFill>
                        <a:srgbClr val="9E9E9E">
                          <a:alpha val="0"/>
                        </a:srgbClr>
                      </a:solidFill>
                      <a:prstDash val="solid"/>
                      <a:round/>
                      <a:headEnd type="none" w="sm" len="sm"/>
                      <a:tailEnd type="none" w="sm" len="sm"/>
                    </a:lnT>
                    <a:lnB w="9525" cap="flat" cmpd="sng" algn="ctr">
                      <a:solidFill>
                        <a:srgbClr val="9E9E9E">
                          <a:alpha val="0"/>
                        </a:srgbClr>
                      </a:solidFill>
                      <a:prstDash val="solid"/>
                      <a:round/>
                      <a:headEnd type="none" w="sm" len="sm"/>
                      <a:tailEnd type="none" w="sm" len="sm"/>
                    </a:lnB>
                    <a:solidFill>
                      <a:srgbClr val="FFFFFF"/>
                    </a:solidFill>
                  </a:tcPr>
                </a:tc>
                <a:tc>
                  <a:txBody>
                    <a:bodyPr/>
                    <a:lstStyle/>
                    <a:p>
                      <a:pPr marL="0" lvl="0" indent="0" algn="ctr" rtl="0">
                        <a:spcBef>
                          <a:spcPts val="0"/>
                        </a:spcBef>
                        <a:spcAft>
                          <a:spcPts val="0"/>
                        </a:spcAft>
                        <a:buNone/>
                      </a:pPr>
                      <a:r>
                        <a:rPr lang="en-US" sz="1600" dirty="0">
                          <a:solidFill>
                            <a:schemeClr val="dk2"/>
                          </a:solidFill>
                          <a:latin typeface="Advent Pro Medium"/>
                          <a:ea typeface="Advent Pro Medium"/>
                          <a:cs typeface="Advent Pro Medium"/>
                          <a:sym typeface="Advent Pro Medium"/>
                        </a:rPr>
                        <a:t>Programming language</a:t>
                      </a:r>
                      <a:endParaRPr sz="1600" dirty="0">
                        <a:solidFill>
                          <a:schemeClr val="dk2"/>
                        </a:solidFill>
                        <a:latin typeface="Advent Pro Medium"/>
                        <a:ea typeface="Advent Pro Medium"/>
                        <a:cs typeface="Advent Pro Medium"/>
                        <a:sym typeface="Advent Pro Medium"/>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FFFFF"/>
                    </a:solidFill>
                  </a:tcPr>
                </a:tc>
                <a:extLst>
                  <a:ext uri="{0D108BD9-81ED-4DB2-BD59-A6C34878D82A}">
                    <a16:rowId xmlns:a16="http://schemas.microsoft.com/office/drawing/2014/main" val="10001"/>
                  </a:ext>
                </a:extLst>
              </a:tr>
              <a:tr h="641650">
                <a:tc>
                  <a:txBody>
                    <a:bodyPr/>
                    <a:lstStyle/>
                    <a:p>
                      <a:pPr marL="0" lvl="0" indent="0" algn="ctr" rtl="0">
                        <a:spcBef>
                          <a:spcPts val="0"/>
                        </a:spcBef>
                        <a:spcAft>
                          <a:spcPts val="0"/>
                        </a:spcAft>
                        <a:buNone/>
                      </a:pPr>
                      <a:r>
                        <a:rPr lang="en" sz="1600" dirty="0">
                          <a:solidFill>
                            <a:schemeClr val="dk2"/>
                          </a:solidFill>
                          <a:latin typeface="Advent Pro Medium"/>
                          <a:ea typeface="Advent Pro Medium"/>
                          <a:cs typeface="Advent Pro Medium"/>
                          <a:sym typeface="Advent Pro Medium"/>
                        </a:rPr>
                        <a:t>Django</a:t>
                      </a:r>
                      <a:endParaRPr sz="1600" dirty="0">
                        <a:solidFill>
                          <a:schemeClr val="dk2"/>
                        </a:solidFill>
                        <a:latin typeface="Advent Pro Medium"/>
                        <a:ea typeface="Advent Pro Medium"/>
                        <a:cs typeface="Advent Pro Medium"/>
                        <a:sym typeface="Advent Pro Medium"/>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lgn="ctr">
                      <a:solidFill>
                        <a:srgbClr val="9E9E9E">
                          <a:alpha val="0"/>
                        </a:srgbClr>
                      </a:solidFill>
                      <a:prstDash val="solid"/>
                      <a:round/>
                      <a:headEnd type="none" w="sm" len="sm"/>
                      <a:tailEnd type="none" w="sm" len="sm"/>
                    </a:lnT>
                    <a:lnB w="9525" cap="flat" cmpd="sng" algn="ctr">
                      <a:solidFill>
                        <a:srgbClr val="9E9E9E">
                          <a:alpha val="0"/>
                        </a:srgbClr>
                      </a:solidFill>
                      <a:prstDash val="solid"/>
                      <a:round/>
                      <a:headEnd type="none" w="sm" len="sm"/>
                      <a:tailEnd type="none" w="sm" len="sm"/>
                    </a:lnB>
                    <a:solidFill>
                      <a:srgbClr val="FFFFFF"/>
                    </a:solidFill>
                  </a:tcPr>
                </a:tc>
                <a:tc>
                  <a:txBody>
                    <a:bodyPr/>
                    <a:lstStyle/>
                    <a:p>
                      <a:pPr marL="0" lvl="0" indent="0" algn="ctr" rtl="0">
                        <a:spcBef>
                          <a:spcPts val="0"/>
                        </a:spcBef>
                        <a:spcAft>
                          <a:spcPts val="0"/>
                        </a:spcAft>
                        <a:buNone/>
                      </a:pPr>
                      <a:r>
                        <a:rPr lang="en" sz="1600" dirty="0">
                          <a:solidFill>
                            <a:schemeClr val="dk2"/>
                          </a:solidFill>
                          <a:latin typeface="Advent Pro Medium"/>
                          <a:ea typeface="Advent Pro Medium"/>
                          <a:cs typeface="Advent Pro Medium"/>
                          <a:sym typeface="Advent Pro Medium"/>
                        </a:rPr>
                        <a:t>Backend framework</a:t>
                      </a:r>
                      <a:endParaRPr sz="1600" dirty="0">
                        <a:solidFill>
                          <a:schemeClr val="dk2"/>
                        </a:solidFill>
                        <a:latin typeface="Advent Pro Medium"/>
                        <a:ea typeface="Advent Pro Medium"/>
                        <a:cs typeface="Advent Pro Medium"/>
                        <a:sym typeface="Advent Pro Medium"/>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FFFFF"/>
                    </a:solidFill>
                  </a:tcPr>
                </a:tc>
                <a:extLst>
                  <a:ext uri="{0D108BD9-81ED-4DB2-BD59-A6C34878D82A}">
                    <a16:rowId xmlns:a16="http://schemas.microsoft.com/office/drawing/2014/main" val="10002"/>
                  </a:ext>
                </a:extLst>
              </a:tr>
              <a:tr h="641650">
                <a:tc>
                  <a:txBody>
                    <a:bodyPr/>
                    <a:lstStyle/>
                    <a:p>
                      <a:pPr marL="0" lvl="0" indent="0" algn="ctr" rtl="0">
                        <a:spcBef>
                          <a:spcPts val="0"/>
                        </a:spcBef>
                        <a:spcAft>
                          <a:spcPts val="0"/>
                        </a:spcAft>
                        <a:buNone/>
                      </a:pPr>
                      <a:r>
                        <a:rPr lang="en" sz="1600" dirty="0">
                          <a:solidFill>
                            <a:schemeClr val="dk2"/>
                          </a:solidFill>
                          <a:latin typeface="Advent Pro Medium"/>
                          <a:ea typeface="Advent Pro Medium"/>
                          <a:cs typeface="Advent Pro Medium"/>
                          <a:sym typeface="Advent Pro Medium"/>
                        </a:rPr>
                        <a:t>HTML, CSS, Javascript</a:t>
                      </a:r>
                      <a:endParaRPr sz="1600" dirty="0">
                        <a:solidFill>
                          <a:schemeClr val="dk2"/>
                        </a:solidFill>
                        <a:latin typeface="Advent Pro Medium"/>
                        <a:ea typeface="Advent Pro Medium"/>
                        <a:cs typeface="Advent Pro Medium"/>
                        <a:sym typeface="Advent Pro Medium"/>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lgn="ctr">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FFFFF"/>
                    </a:solidFill>
                  </a:tcPr>
                </a:tc>
                <a:tc>
                  <a:txBody>
                    <a:bodyPr/>
                    <a:lstStyle/>
                    <a:p>
                      <a:pPr marL="0" lvl="0" indent="0" algn="ctr" rtl="0">
                        <a:spcBef>
                          <a:spcPts val="0"/>
                        </a:spcBef>
                        <a:spcAft>
                          <a:spcPts val="0"/>
                        </a:spcAft>
                        <a:buNone/>
                      </a:pPr>
                      <a:r>
                        <a:rPr lang="en" sz="1600" dirty="0">
                          <a:solidFill>
                            <a:schemeClr val="dk2"/>
                          </a:solidFill>
                          <a:latin typeface="Advent Pro Medium"/>
                          <a:ea typeface="Advent Pro Medium"/>
                          <a:cs typeface="Advent Pro Medium"/>
                          <a:sym typeface="Advent Pro Medium"/>
                        </a:rPr>
                        <a:t>Frontend</a:t>
                      </a:r>
                      <a:endParaRPr sz="1600" dirty="0">
                        <a:solidFill>
                          <a:schemeClr val="dk2"/>
                        </a:solidFill>
                        <a:latin typeface="Advent Pro Medium"/>
                        <a:ea typeface="Advent Pro Medium"/>
                        <a:cs typeface="Advent Pro Medium"/>
                        <a:sym typeface="Advent Pro Medium"/>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FFFFF"/>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6016205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Google Shape;15555;p48">
            <a:extLst>
              <a:ext uri="{FF2B5EF4-FFF2-40B4-BE49-F238E27FC236}">
                <a16:creationId xmlns:a16="http://schemas.microsoft.com/office/drawing/2014/main" id="{09AE9E52-4059-389F-AAA9-A2FCB47DC698}"/>
              </a:ext>
            </a:extLst>
          </p:cNvPr>
          <p:cNvSpPr txBox="1">
            <a:spLocks/>
          </p:cNvSpPr>
          <p:nvPr/>
        </p:nvSpPr>
        <p:spPr>
          <a:xfrm>
            <a:off x="-905889" y="0"/>
            <a:ext cx="7704000" cy="572700"/>
          </a:xfrm>
          <a:prstGeom prst="rect">
            <a:avLst/>
          </a:prstGeom>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2000" dirty="0">
                <a:latin typeface="Press Start 2P" panose="020B0604020202020204" charset="0"/>
              </a:rPr>
              <a:t>WEB INTERFACE</a:t>
            </a:r>
          </a:p>
        </p:txBody>
      </p:sp>
      <p:pic>
        <p:nvPicPr>
          <p:cNvPr id="6" name="Picture 5">
            <a:extLst>
              <a:ext uri="{FF2B5EF4-FFF2-40B4-BE49-F238E27FC236}">
                <a16:creationId xmlns:a16="http://schemas.microsoft.com/office/drawing/2014/main" id="{0B4BA52A-BD93-DB1D-5515-C5716ECB3526}"/>
              </a:ext>
            </a:extLst>
          </p:cNvPr>
          <p:cNvPicPr>
            <a:picLocks noChangeAspect="1"/>
          </p:cNvPicPr>
          <p:nvPr/>
        </p:nvPicPr>
        <p:blipFill>
          <a:blip r:embed="rId2"/>
          <a:srcRect t="9370" b="4772"/>
          <a:stretch/>
        </p:blipFill>
        <p:spPr>
          <a:xfrm>
            <a:off x="127591" y="543628"/>
            <a:ext cx="8669080" cy="3865339"/>
          </a:xfrm>
          <a:prstGeom prst="rect">
            <a:avLst/>
          </a:prstGeom>
        </p:spPr>
      </p:pic>
    </p:spTree>
    <p:extLst>
      <p:ext uri="{BB962C8B-B14F-4D97-AF65-F5344CB8AC3E}">
        <p14:creationId xmlns:p14="http://schemas.microsoft.com/office/powerpoint/2010/main" val="12774263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26D359-8B6A-B029-C9AC-4E0C8A07CBA0}"/>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A089870B-CB14-816C-D4BD-855DB664FCEF}"/>
              </a:ext>
            </a:extLst>
          </p:cNvPr>
          <p:cNvPicPr>
            <a:picLocks noChangeAspect="1"/>
          </p:cNvPicPr>
          <p:nvPr/>
        </p:nvPicPr>
        <p:blipFill>
          <a:blip r:embed="rId2"/>
          <a:srcRect t="8959" b="5322"/>
          <a:stretch/>
        </p:blipFill>
        <p:spPr>
          <a:xfrm>
            <a:off x="283534" y="460744"/>
            <a:ext cx="8669079" cy="3955312"/>
          </a:xfrm>
          <a:prstGeom prst="rect">
            <a:avLst/>
          </a:prstGeom>
        </p:spPr>
      </p:pic>
    </p:spTree>
    <p:extLst>
      <p:ext uri="{BB962C8B-B14F-4D97-AF65-F5344CB8AC3E}">
        <p14:creationId xmlns:p14="http://schemas.microsoft.com/office/powerpoint/2010/main" val="39556865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CF280C-D87C-9AA8-0701-75046704ABB4}"/>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A96BDE76-C1CC-0D47-5ED5-13ECCD6FD102}"/>
              </a:ext>
            </a:extLst>
          </p:cNvPr>
          <p:cNvPicPr>
            <a:picLocks noChangeAspect="1"/>
          </p:cNvPicPr>
          <p:nvPr/>
        </p:nvPicPr>
        <p:blipFill>
          <a:blip r:embed="rId2"/>
          <a:srcRect t="9233" b="6839"/>
          <a:stretch/>
        </p:blipFill>
        <p:spPr>
          <a:xfrm>
            <a:off x="241005" y="474921"/>
            <a:ext cx="8591108" cy="3955312"/>
          </a:xfrm>
          <a:prstGeom prst="rect">
            <a:avLst/>
          </a:prstGeom>
        </p:spPr>
      </p:pic>
    </p:spTree>
    <p:extLst>
      <p:ext uri="{BB962C8B-B14F-4D97-AF65-F5344CB8AC3E}">
        <p14:creationId xmlns:p14="http://schemas.microsoft.com/office/powerpoint/2010/main" val="14578021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9A1436-6BE6-8475-FF71-DE5AD3579DA9}"/>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B9400DC5-AE3C-6BBA-6D06-454D7D9B39CC}"/>
              </a:ext>
            </a:extLst>
          </p:cNvPr>
          <p:cNvPicPr>
            <a:picLocks noChangeAspect="1"/>
          </p:cNvPicPr>
          <p:nvPr/>
        </p:nvPicPr>
        <p:blipFill>
          <a:blip r:embed="rId2"/>
          <a:srcRect t="9509" b="6563"/>
          <a:stretch/>
        </p:blipFill>
        <p:spPr>
          <a:xfrm>
            <a:off x="276447" y="489098"/>
            <a:ext cx="8598196" cy="3891516"/>
          </a:xfrm>
          <a:prstGeom prst="rect">
            <a:avLst/>
          </a:prstGeom>
        </p:spPr>
      </p:pic>
    </p:spTree>
    <p:extLst>
      <p:ext uri="{BB962C8B-B14F-4D97-AF65-F5344CB8AC3E}">
        <p14:creationId xmlns:p14="http://schemas.microsoft.com/office/powerpoint/2010/main" val="17487480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682"/>
        <p:cNvGrpSpPr/>
        <p:nvPr/>
      </p:nvGrpSpPr>
      <p:grpSpPr>
        <a:xfrm>
          <a:off x="0" y="0"/>
          <a:ext cx="0" cy="0"/>
          <a:chOff x="0" y="0"/>
          <a:chExt cx="0" cy="0"/>
        </a:xfrm>
      </p:grpSpPr>
      <p:grpSp>
        <p:nvGrpSpPr>
          <p:cNvPr id="15683" name="Google Shape;15683;p52"/>
          <p:cNvGrpSpPr/>
          <p:nvPr/>
        </p:nvGrpSpPr>
        <p:grpSpPr>
          <a:xfrm flipH="1">
            <a:off x="191385" y="891801"/>
            <a:ext cx="5176099" cy="2817627"/>
            <a:chOff x="1783594" y="620894"/>
            <a:chExt cx="5498525" cy="2832356"/>
          </a:xfrm>
        </p:grpSpPr>
        <p:sp>
          <p:nvSpPr>
            <p:cNvPr id="15684" name="Google Shape;15684;p52"/>
            <p:cNvSpPr/>
            <p:nvPr/>
          </p:nvSpPr>
          <p:spPr>
            <a:xfrm>
              <a:off x="1790650" y="627950"/>
              <a:ext cx="5484900" cy="2822100"/>
            </a:xfrm>
            <a:prstGeom prst="wedgeRectCallout">
              <a:avLst>
                <a:gd name="adj1" fmla="val -57170"/>
                <a:gd name="adj2" fmla="val 20872"/>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5" name="Google Shape;15685;p52"/>
            <p:cNvSpPr/>
            <p:nvPr/>
          </p:nvSpPr>
          <p:spPr>
            <a:xfrm>
              <a:off x="1783594" y="620894"/>
              <a:ext cx="275100" cy="2751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6" name="Google Shape;15686;p52"/>
            <p:cNvSpPr/>
            <p:nvPr/>
          </p:nvSpPr>
          <p:spPr>
            <a:xfrm>
              <a:off x="7007019" y="620894"/>
              <a:ext cx="275100" cy="2751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7" name="Google Shape;15687;p52"/>
            <p:cNvSpPr/>
            <p:nvPr/>
          </p:nvSpPr>
          <p:spPr>
            <a:xfrm>
              <a:off x="1783594" y="3178150"/>
              <a:ext cx="275100" cy="2751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8" name="Google Shape;15688;p52"/>
            <p:cNvSpPr/>
            <p:nvPr/>
          </p:nvSpPr>
          <p:spPr>
            <a:xfrm>
              <a:off x="7007019" y="3178150"/>
              <a:ext cx="275100" cy="2751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689" name="Google Shape;15689;p52"/>
          <p:cNvSpPr txBox="1">
            <a:spLocks noGrp="1"/>
          </p:cNvSpPr>
          <p:nvPr>
            <p:ph type="title"/>
          </p:nvPr>
        </p:nvSpPr>
        <p:spPr>
          <a:xfrm>
            <a:off x="1362081" y="996170"/>
            <a:ext cx="2550700" cy="43158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t>CONCLUSION</a:t>
            </a:r>
            <a:endParaRPr dirty="0"/>
          </a:p>
        </p:txBody>
      </p:sp>
      <p:sp>
        <p:nvSpPr>
          <p:cNvPr id="15690" name="Google Shape;15690;p52"/>
          <p:cNvSpPr txBox="1">
            <a:spLocks noGrp="1"/>
          </p:cNvSpPr>
          <p:nvPr>
            <p:ph type="subTitle" idx="1"/>
          </p:nvPr>
        </p:nvSpPr>
        <p:spPr>
          <a:xfrm>
            <a:off x="450355" y="1616149"/>
            <a:ext cx="4658160" cy="1715264"/>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US" dirty="0"/>
              <a:t>Entropy-based guessing in the Cows and Bulls game illustrates the power of leveraging information to reduce uncertainty efficiently. Ultimately, the approach showcases how systematic strategies can transform complex problems into manageable solutions, making entropy-based methods a cornerstone of efficient problem-solving. </a:t>
            </a:r>
            <a:endParaRPr dirty="0"/>
          </a:p>
        </p:txBody>
      </p:sp>
      <p:grpSp>
        <p:nvGrpSpPr>
          <p:cNvPr id="15691" name="Google Shape;15691;p52"/>
          <p:cNvGrpSpPr/>
          <p:nvPr/>
        </p:nvGrpSpPr>
        <p:grpSpPr>
          <a:xfrm>
            <a:off x="5923568" y="1518461"/>
            <a:ext cx="2219528" cy="3084849"/>
            <a:chOff x="5975958" y="1518528"/>
            <a:chExt cx="2164970" cy="3009021"/>
          </a:xfrm>
        </p:grpSpPr>
        <p:sp>
          <p:nvSpPr>
            <p:cNvPr id="15692" name="Google Shape;15692;p52"/>
            <p:cNvSpPr/>
            <p:nvPr/>
          </p:nvSpPr>
          <p:spPr>
            <a:xfrm>
              <a:off x="6112230" y="1518528"/>
              <a:ext cx="1894934" cy="1504678"/>
            </a:xfrm>
            <a:custGeom>
              <a:avLst/>
              <a:gdLst/>
              <a:ahLst/>
              <a:cxnLst/>
              <a:rect l="l" t="t" r="r" b="b"/>
              <a:pathLst>
                <a:path w="11333" h="8999" extrusionOk="0">
                  <a:moveTo>
                    <a:pt x="5659" y="1"/>
                  </a:moveTo>
                  <a:lnTo>
                    <a:pt x="5659" y="894"/>
                  </a:lnTo>
                  <a:lnTo>
                    <a:pt x="3229" y="894"/>
                  </a:lnTo>
                  <a:lnTo>
                    <a:pt x="3229" y="1804"/>
                  </a:lnTo>
                  <a:lnTo>
                    <a:pt x="1615" y="1804"/>
                  </a:lnTo>
                  <a:lnTo>
                    <a:pt x="1615" y="3606"/>
                  </a:lnTo>
                  <a:lnTo>
                    <a:pt x="0" y="3606"/>
                  </a:lnTo>
                  <a:lnTo>
                    <a:pt x="0" y="8998"/>
                  </a:lnTo>
                  <a:lnTo>
                    <a:pt x="11333" y="8998"/>
                  </a:lnTo>
                  <a:lnTo>
                    <a:pt x="11333" y="894"/>
                  </a:lnTo>
                  <a:lnTo>
                    <a:pt x="10518" y="894"/>
                  </a:lnTo>
                  <a:lnTo>
                    <a:pt x="1051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3" name="Google Shape;15693;p52"/>
            <p:cNvSpPr/>
            <p:nvPr/>
          </p:nvSpPr>
          <p:spPr>
            <a:xfrm>
              <a:off x="5975958" y="2422772"/>
              <a:ext cx="136439" cy="298963"/>
            </a:xfrm>
            <a:custGeom>
              <a:avLst/>
              <a:gdLst/>
              <a:ahLst/>
              <a:cxnLst/>
              <a:rect l="l" t="t" r="r" b="b"/>
              <a:pathLst>
                <a:path w="816" h="1788" extrusionOk="0">
                  <a:moveTo>
                    <a:pt x="0" y="1"/>
                  </a:moveTo>
                  <a:lnTo>
                    <a:pt x="0" y="1787"/>
                  </a:lnTo>
                  <a:lnTo>
                    <a:pt x="815" y="1787"/>
                  </a:lnTo>
                  <a:lnTo>
                    <a:pt x="81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4" name="Google Shape;15694;p52"/>
            <p:cNvSpPr/>
            <p:nvPr/>
          </p:nvSpPr>
          <p:spPr>
            <a:xfrm>
              <a:off x="8006997" y="2422772"/>
              <a:ext cx="133931" cy="298963"/>
            </a:xfrm>
            <a:custGeom>
              <a:avLst/>
              <a:gdLst/>
              <a:ahLst/>
              <a:cxnLst/>
              <a:rect l="l" t="t" r="r" b="b"/>
              <a:pathLst>
                <a:path w="801" h="1788" extrusionOk="0">
                  <a:moveTo>
                    <a:pt x="1" y="1"/>
                  </a:moveTo>
                  <a:lnTo>
                    <a:pt x="1" y="1787"/>
                  </a:lnTo>
                  <a:lnTo>
                    <a:pt x="800" y="1787"/>
                  </a:lnTo>
                  <a:lnTo>
                    <a:pt x="80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5" name="Google Shape;15695;p52"/>
            <p:cNvSpPr/>
            <p:nvPr/>
          </p:nvSpPr>
          <p:spPr>
            <a:xfrm>
              <a:off x="6382099" y="2422772"/>
              <a:ext cx="136439" cy="298963"/>
            </a:xfrm>
            <a:custGeom>
              <a:avLst/>
              <a:gdLst/>
              <a:ahLst/>
              <a:cxnLst/>
              <a:rect l="l" t="t" r="r" b="b"/>
              <a:pathLst>
                <a:path w="816" h="1788" extrusionOk="0">
                  <a:moveTo>
                    <a:pt x="1" y="1"/>
                  </a:moveTo>
                  <a:lnTo>
                    <a:pt x="1" y="1787"/>
                  </a:lnTo>
                  <a:lnTo>
                    <a:pt x="816" y="1787"/>
                  </a:lnTo>
                  <a:lnTo>
                    <a:pt x="81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6" name="Google Shape;15696;p52"/>
            <p:cNvSpPr/>
            <p:nvPr/>
          </p:nvSpPr>
          <p:spPr>
            <a:xfrm>
              <a:off x="7600856" y="2422772"/>
              <a:ext cx="133764" cy="298963"/>
            </a:xfrm>
            <a:custGeom>
              <a:avLst/>
              <a:gdLst/>
              <a:ahLst/>
              <a:cxnLst/>
              <a:rect l="l" t="t" r="r" b="b"/>
              <a:pathLst>
                <a:path w="800" h="1788" extrusionOk="0">
                  <a:moveTo>
                    <a:pt x="0" y="1"/>
                  </a:moveTo>
                  <a:lnTo>
                    <a:pt x="0" y="1787"/>
                  </a:lnTo>
                  <a:lnTo>
                    <a:pt x="800" y="1787"/>
                  </a:lnTo>
                  <a:lnTo>
                    <a:pt x="80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7" name="Google Shape;15697;p52"/>
            <p:cNvSpPr/>
            <p:nvPr/>
          </p:nvSpPr>
          <p:spPr>
            <a:xfrm>
              <a:off x="6720188" y="2873557"/>
              <a:ext cx="676344" cy="149648"/>
            </a:xfrm>
            <a:custGeom>
              <a:avLst/>
              <a:gdLst/>
              <a:ahLst/>
              <a:cxnLst/>
              <a:rect l="l" t="t" r="r" b="b"/>
              <a:pathLst>
                <a:path w="4045" h="895" extrusionOk="0">
                  <a:moveTo>
                    <a:pt x="1" y="1"/>
                  </a:moveTo>
                  <a:lnTo>
                    <a:pt x="1" y="894"/>
                  </a:lnTo>
                  <a:lnTo>
                    <a:pt x="4045" y="894"/>
                  </a:lnTo>
                  <a:lnTo>
                    <a:pt x="404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8" name="Google Shape;15698;p52"/>
            <p:cNvSpPr/>
            <p:nvPr/>
          </p:nvSpPr>
          <p:spPr>
            <a:xfrm>
              <a:off x="7328312" y="2121469"/>
              <a:ext cx="136439" cy="301471"/>
            </a:xfrm>
            <a:custGeom>
              <a:avLst/>
              <a:gdLst/>
              <a:ahLst/>
              <a:cxnLst/>
              <a:rect l="l" t="t" r="r" b="b"/>
              <a:pathLst>
                <a:path w="816" h="1803" extrusionOk="0">
                  <a:moveTo>
                    <a:pt x="0" y="0"/>
                  </a:moveTo>
                  <a:lnTo>
                    <a:pt x="0" y="1803"/>
                  </a:lnTo>
                  <a:lnTo>
                    <a:pt x="815" y="1803"/>
                  </a:lnTo>
                  <a:lnTo>
                    <a:pt x="81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9" name="Google Shape;15699;p52"/>
            <p:cNvSpPr/>
            <p:nvPr/>
          </p:nvSpPr>
          <p:spPr>
            <a:xfrm>
              <a:off x="7194548" y="2422772"/>
              <a:ext cx="133931" cy="149648"/>
            </a:xfrm>
            <a:custGeom>
              <a:avLst/>
              <a:gdLst/>
              <a:ahLst/>
              <a:cxnLst/>
              <a:rect l="l" t="t" r="r" b="b"/>
              <a:pathLst>
                <a:path w="801" h="895" extrusionOk="0">
                  <a:moveTo>
                    <a:pt x="1" y="1"/>
                  </a:moveTo>
                  <a:lnTo>
                    <a:pt x="1" y="894"/>
                  </a:lnTo>
                  <a:lnTo>
                    <a:pt x="800" y="894"/>
                  </a:lnTo>
                  <a:lnTo>
                    <a:pt x="80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0" name="Google Shape;15700;p52"/>
            <p:cNvSpPr/>
            <p:nvPr/>
          </p:nvSpPr>
          <p:spPr>
            <a:xfrm>
              <a:off x="7058276" y="1518528"/>
              <a:ext cx="948888" cy="603108"/>
            </a:xfrm>
            <a:custGeom>
              <a:avLst/>
              <a:gdLst/>
              <a:ahLst/>
              <a:cxnLst/>
              <a:rect l="l" t="t" r="r" b="b"/>
              <a:pathLst>
                <a:path w="5675" h="3607" extrusionOk="0">
                  <a:moveTo>
                    <a:pt x="1" y="1"/>
                  </a:moveTo>
                  <a:lnTo>
                    <a:pt x="1" y="894"/>
                  </a:lnTo>
                  <a:lnTo>
                    <a:pt x="2430" y="894"/>
                  </a:lnTo>
                  <a:lnTo>
                    <a:pt x="2430" y="1804"/>
                  </a:lnTo>
                  <a:lnTo>
                    <a:pt x="4045" y="1804"/>
                  </a:lnTo>
                  <a:lnTo>
                    <a:pt x="4045" y="3606"/>
                  </a:lnTo>
                  <a:lnTo>
                    <a:pt x="5675" y="3606"/>
                  </a:lnTo>
                  <a:lnTo>
                    <a:pt x="5675" y="894"/>
                  </a:lnTo>
                  <a:lnTo>
                    <a:pt x="4860" y="894"/>
                  </a:lnTo>
                  <a:lnTo>
                    <a:pt x="486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1" name="Google Shape;15701;p52"/>
            <p:cNvSpPr/>
            <p:nvPr/>
          </p:nvSpPr>
          <p:spPr>
            <a:xfrm>
              <a:off x="6382099" y="1819998"/>
              <a:ext cx="136439" cy="301638"/>
            </a:xfrm>
            <a:custGeom>
              <a:avLst/>
              <a:gdLst/>
              <a:ahLst/>
              <a:cxnLst/>
              <a:rect l="l" t="t" r="r" b="b"/>
              <a:pathLst>
                <a:path w="816" h="1804" extrusionOk="0">
                  <a:moveTo>
                    <a:pt x="1" y="1"/>
                  </a:moveTo>
                  <a:lnTo>
                    <a:pt x="1" y="1803"/>
                  </a:lnTo>
                  <a:lnTo>
                    <a:pt x="816" y="1803"/>
                  </a:lnTo>
                  <a:lnTo>
                    <a:pt x="81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2" name="Google Shape;15702;p52"/>
            <p:cNvSpPr/>
            <p:nvPr/>
          </p:nvSpPr>
          <p:spPr>
            <a:xfrm>
              <a:off x="6382099" y="3175028"/>
              <a:ext cx="1352521" cy="149481"/>
            </a:xfrm>
            <a:custGeom>
              <a:avLst/>
              <a:gdLst/>
              <a:ahLst/>
              <a:cxnLst/>
              <a:rect l="l" t="t" r="r" b="b"/>
              <a:pathLst>
                <a:path w="8089" h="894" extrusionOk="0">
                  <a:moveTo>
                    <a:pt x="1" y="0"/>
                  </a:moveTo>
                  <a:lnTo>
                    <a:pt x="1" y="894"/>
                  </a:lnTo>
                  <a:lnTo>
                    <a:pt x="8089" y="894"/>
                  </a:lnTo>
                  <a:lnTo>
                    <a:pt x="808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3" name="Google Shape;15703;p52"/>
            <p:cNvSpPr/>
            <p:nvPr/>
          </p:nvSpPr>
          <p:spPr>
            <a:xfrm>
              <a:off x="6245827" y="3324342"/>
              <a:ext cx="136439" cy="301638"/>
            </a:xfrm>
            <a:custGeom>
              <a:avLst/>
              <a:gdLst/>
              <a:ahLst/>
              <a:cxnLst/>
              <a:rect l="l" t="t" r="r" b="b"/>
              <a:pathLst>
                <a:path w="816" h="1804" extrusionOk="0">
                  <a:moveTo>
                    <a:pt x="1" y="1"/>
                  </a:moveTo>
                  <a:lnTo>
                    <a:pt x="1" y="1803"/>
                  </a:lnTo>
                  <a:lnTo>
                    <a:pt x="816" y="1803"/>
                  </a:lnTo>
                  <a:lnTo>
                    <a:pt x="81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4" name="Google Shape;15704;p52"/>
            <p:cNvSpPr/>
            <p:nvPr/>
          </p:nvSpPr>
          <p:spPr>
            <a:xfrm>
              <a:off x="7734453" y="3324342"/>
              <a:ext cx="136439" cy="602941"/>
            </a:xfrm>
            <a:custGeom>
              <a:avLst/>
              <a:gdLst/>
              <a:ahLst/>
              <a:cxnLst/>
              <a:rect l="l" t="t" r="r" b="b"/>
              <a:pathLst>
                <a:path w="816" h="3606" extrusionOk="0">
                  <a:moveTo>
                    <a:pt x="1" y="1"/>
                  </a:moveTo>
                  <a:lnTo>
                    <a:pt x="1" y="3606"/>
                  </a:lnTo>
                  <a:lnTo>
                    <a:pt x="816" y="3606"/>
                  </a:lnTo>
                  <a:lnTo>
                    <a:pt x="81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5" name="Google Shape;15705;p52"/>
            <p:cNvSpPr/>
            <p:nvPr/>
          </p:nvSpPr>
          <p:spPr>
            <a:xfrm>
              <a:off x="6518371" y="3927116"/>
              <a:ext cx="1082652" cy="450952"/>
            </a:xfrm>
            <a:custGeom>
              <a:avLst/>
              <a:gdLst/>
              <a:ahLst/>
              <a:cxnLst/>
              <a:rect l="l" t="t" r="r" b="b"/>
              <a:pathLst>
                <a:path w="6475" h="2697" extrusionOk="0">
                  <a:moveTo>
                    <a:pt x="1" y="1"/>
                  </a:moveTo>
                  <a:lnTo>
                    <a:pt x="1" y="2697"/>
                  </a:lnTo>
                  <a:lnTo>
                    <a:pt x="800" y="2697"/>
                  </a:lnTo>
                  <a:lnTo>
                    <a:pt x="800" y="894"/>
                  </a:lnTo>
                  <a:lnTo>
                    <a:pt x="5659" y="894"/>
                  </a:lnTo>
                  <a:lnTo>
                    <a:pt x="5659" y="2697"/>
                  </a:lnTo>
                  <a:lnTo>
                    <a:pt x="6474" y="2697"/>
                  </a:lnTo>
                  <a:lnTo>
                    <a:pt x="647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6" name="Google Shape;15706;p52"/>
            <p:cNvSpPr/>
            <p:nvPr/>
          </p:nvSpPr>
          <p:spPr>
            <a:xfrm>
              <a:off x="6518371" y="4377901"/>
              <a:ext cx="133931" cy="149648"/>
            </a:xfrm>
            <a:custGeom>
              <a:avLst/>
              <a:gdLst/>
              <a:ahLst/>
              <a:cxnLst/>
              <a:rect l="l" t="t" r="r" b="b"/>
              <a:pathLst>
                <a:path w="801" h="895" extrusionOk="0">
                  <a:moveTo>
                    <a:pt x="1" y="1"/>
                  </a:moveTo>
                  <a:lnTo>
                    <a:pt x="1" y="894"/>
                  </a:lnTo>
                  <a:lnTo>
                    <a:pt x="800" y="894"/>
                  </a:lnTo>
                  <a:lnTo>
                    <a:pt x="80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7" name="Google Shape;15707;p52"/>
            <p:cNvSpPr/>
            <p:nvPr/>
          </p:nvSpPr>
          <p:spPr>
            <a:xfrm>
              <a:off x="6518371" y="3023038"/>
              <a:ext cx="1082652" cy="904245"/>
            </a:xfrm>
            <a:custGeom>
              <a:avLst/>
              <a:gdLst/>
              <a:ahLst/>
              <a:cxnLst/>
              <a:rect l="l" t="t" r="r" b="b"/>
              <a:pathLst>
                <a:path w="6475" h="5408" extrusionOk="0">
                  <a:moveTo>
                    <a:pt x="4844" y="1803"/>
                  </a:moveTo>
                  <a:lnTo>
                    <a:pt x="4844" y="3605"/>
                  </a:lnTo>
                  <a:lnTo>
                    <a:pt x="4045" y="3605"/>
                  </a:lnTo>
                  <a:lnTo>
                    <a:pt x="4045" y="1803"/>
                  </a:lnTo>
                  <a:close/>
                  <a:moveTo>
                    <a:pt x="1" y="0"/>
                  </a:moveTo>
                  <a:lnTo>
                    <a:pt x="1" y="5408"/>
                  </a:lnTo>
                  <a:lnTo>
                    <a:pt x="6474" y="5408"/>
                  </a:lnTo>
                  <a:lnTo>
                    <a:pt x="64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8" name="Google Shape;15708;p52"/>
            <p:cNvSpPr/>
            <p:nvPr/>
          </p:nvSpPr>
          <p:spPr>
            <a:xfrm>
              <a:off x="7058276" y="3625812"/>
              <a:ext cx="136439" cy="149481"/>
            </a:xfrm>
            <a:custGeom>
              <a:avLst/>
              <a:gdLst/>
              <a:ahLst/>
              <a:cxnLst/>
              <a:rect l="l" t="t" r="r" b="b"/>
              <a:pathLst>
                <a:path w="816" h="894" extrusionOk="0">
                  <a:moveTo>
                    <a:pt x="1" y="0"/>
                  </a:moveTo>
                  <a:lnTo>
                    <a:pt x="1" y="894"/>
                  </a:lnTo>
                  <a:lnTo>
                    <a:pt x="816" y="894"/>
                  </a:lnTo>
                  <a:lnTo>
                    <a:pt x="8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9" name="Google Shape;15709;p52"/>
            <p:cNvSpPr/>
            <p:nvPr/>
          </p:nvSpPr>
          <p:spPr>
            <a:xfrm>
              <a:off x="7465759" y="4377901"/>
              <a:ext cx="133931" cy="149648"/>
            </a:xfrm>
            <a:custGeom>
              <a:avLst/>
              <a:gdLst/>
              <a:ahLst/>
              <a:cxnLst/>
              <a:rect l="l" t="t" r="r" b="b"/>
              <a:pathLst>
                <a:path w="801" h="895" extrusionOk="0">
                  <a:moveTo>
                    <a:pt x="1" y="1"/>
                  </a:moveTo>
                  <a:lnTo>
                    <a:pt x="1" y="894"/>
                  </a:lnTo>
                  <a:lnTo>
                    <a:pt x="800" y="894"/>
                  </a:lnTo>
                  <a:lnTo>
                    <a:pt x="80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075"/>
        <p:cNvGrpSpPr/>
        <p:nvPr/>
      </p:nvGrpSpPr>
      <p:grpSpPr>
        <a:xfrm>
          <a:off x="0" y="0"/>
          <a:ext cx="0" cy="0"/>
          <a:chOff x="0" y="0"/>
          <a:chExt cx="0" cy="0"/>
        </a:xfrm>
      </p:grpSpPr>
      <p:sp>
        <p:nvSpPr>
          <p:cNvPr id="15076" name="Google Shape;15076;p45"/>
          <p:cNvSpPr txBox="1">
            <a:spLocks noGrp="1"/>
          </p:cNvSpPr>
          <p:nvPr>
            <p:ph type="title"/>
          </p:nvPr>
        </p:nvSpPr>
        <p:spPr>
          <a:xfrm>
            <a:off x="720000" y="445025"/>
            <a:ext cx="7704000" cy="572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US" dirty="0"/>
              <a:t>FUTURE ENHANCEMENTS</a:t>
            </a:r>
            <a:endParaRPr dirty="0"/>
          </a:p>
        </p:txBody>
      </p:sp>
      <p:sp>
        <p:nvSpPr>
          <p:cNvPr id="15097" name="Google Shape;15097;p45"/>
          <p:cNvSpPr txBox="1"/>
          <p:nvPr/>
        </p:nvSpPr>
        <p:spPr>
          <a:xfrm>
            <a:off x="6596744" y="1642393"/>
            <a:ext cx="1820257" cy="459600"/>
          </a:xfrm>
          <a:prstGeom prst="rect">
            <a:avLst/>
          </a:prstGeom>
          <a:noFill/>
          <a:ln>
            <a:noFill/>
          </a:ln>
        </p:spPr>
        <p:txBody>
          <a:bodyPr spcFirstLastPara="1" wrap="square" lIns="108000" tIns="0" rIns="0" bIns="0" anchor="ctr" anchorCtr="0">
            <a:noAutofit/>
          </a:bodyPr>
          <a:lstStyle/>
          <a:p>
            <a:pPr marL="0" lvl="0" indent="0" algn="l" rtl="0">
              <a:spcBef>
                <a:spcPts val="0"/>
              </a:spcBef>
              <a:spcAft>
                <a:spcPts val="0"/>
              </a:spcAft>
              <a:buNone/>
            </a:pPr>
            <a:r>
              <a:rPr lang="en-US" sz="1600" dirty="0">
                <a:solidFill>
                  <a:schemeClr val="dk2"/>
                </a:solidFill>
                <a:latin typeface="Advent Pro Medium"/>
                <a:ea typeface="Advent Pro Medium"/>
                <a:cs typeface="Advent Pro Medium"/>
                <a:sym typeface="Advent Pro Medium"/>
              </a:rPr>
              <a:t>Enhancing the UI/UX with animations</a:t>
            </a:r>
            <a:endParaRPr sz="1600" dirty="0">
              <a:solidFill>
                <a:schemeClr val="dk2"/>
              </a:solidFill>
              <a:latin typeface="Advent Pro Medium"/>
              <a:ea typeface="Advent Pro Medium"/>
              <a:cs typeface="Advent Pro Medium"/>
              <a:sym typeface="Advent Pro Medium"/>
            </a:endParaRPr>
          </a:p>
        </p:txBody>
      </p:sp>
      <p:sp>
        <p:nvSpPr>
          <p:cNvPr id="15099" name="Google Shape;15099;p45"/>
          <p:cNvSpPr txBox="1"/>
          <p:nvPr/>
        </p:nvSpPr>
        <p:spPr>
          <a:xfrm>
            <a:off x="6606505" y="3300266"/>
            <a:ext cx="2111915" cy="459600"/>
          </a:xfrm>
          <a:prstGeom prst="rect">
            <a:avLst/>
          </a:prstGeom>
          <a:noFill/>
          <a:ln>
            <a:noFill/>
          </a:ln>
        </p:spPr>
        <p:txBody>
          <a:bodyPr spcFirstLastPara="1" wrap="square" lIns="108000" tIns="0" rIns="0" bIns="0" anchor="ctr" anchorCtr="0">
            <a:noAutofit/>
          </a:bodyPr>
          <a:lstStyle/>
          <a:p>
            <a:pPr marL="0" lvl="0" indent="0" algn="l" rtl="0">
              <a:spcBef>
                <a:spcPts val="0"/>
              </a:spcBef>
              <a:spcAft>
                <a:spcPts val="0"/>
              </a:spcAft>
              <a:buNone/>
            </a:pPr>
            <a:r>
              <a:rPr lang="en" sz="1600" dirty="0">
                <a:solidFill>
                  <a:schemeClr val="dk2"/>
                </a:solidFill>
                <a:latin typeface="Advent Pro Medium"/>
                <a:ea typeface="Advent Pro Medium"/>
                <a:cs typeface="Advent Pro Medium"/>
                <a:sym typeface="Advent Pro Medium"/>
              </a:rPr>
              <a:t>Session management by adding pause and play options</a:t>
            </a:r>
            <a:endParaRPr sz="1600" dirty="0">
              <a:solidFill>
                <a:schemeClr val="dk2"/>
              </a:solidFill>
              <a:latin typeface="Advent Pro Medium"/>
              <a:ea typeface="Advent Pro Medium"/>
              <a:cs typeface="Advent Pro Medium"/>
              <a:sym typeface="Advent Pro Medium"/>
            </a:endParaRPr>
          </a:p>
        </p:txBody>
      </p:sp>
      <p:sp>
        <p:nvSpPr>
          <p:cNvPr id="15101" name="Google Shape;15101;p45"/>
          <p:cNvSpPr txBox="1"/>
          <p:nvPr/>
        </p:nvSpPr>
        <p:spPr>
          <a:xfrm>
            <a:off x="602343" y="1529345"/>
            <a:ext cx="2010228" cy="459600"/>
          </a:xfrm>
          <a:prstGeom prst="rect">
            <a:avLst/>
          </a:prstGeom>
          <a:noFill/>
          <a:ln>
            <a:noFill/>
          </a:ln>
        </p:spPr>
        <p:txBody>
          <a:bodyPr spcFirstLastPara="1" wrap="square" lIns="0" tIns="0" rIns="108000" bIns="0" anchor="ctr" anchorCtr="0">
            <a:noAutofit/>
          </a:bodyPr>
          <a:lstStyle/>
          <a:p>
            <a:pPr marL="0" lvl="0" indent="0" algn="r" rtl="0">
              <a:spcBef>
                <a:spcPts val="0"/>
              </a:spcBef>
              <a:spcAft>
                <a:spcPts val="0"/>
              </a:spcAft>
              <a:buNone/>
            </a:pPr>
            <a:r>
              <a:rPr lang="en-US" sz="1600" dirty="0">
                <a:solidFill>
                  <a:schemeClr val="dk2"/>
                </a:solidFill>
                <a:latin typeface="Advent Pro Medium"/>
                <a:ea typeface="Advent Pro Medium"/>
                <a:cs typeface="Advent Pro Medium"/>
                <a:sym typeface="Advent Pro Medium"/>
              </a:rPr>
              <a:t>Increase the difficulty level by using 5-digits</a:t>
            </a:r>
            <a:endParaRPr sz="1600" dirty="0">
              <a:solidFill>
                <a:schemeClr val="dk2"/>
              </a:solidFill>
              <a:latin typeface="Advent Pro Medium"/>
              <a:ea typeface="Advent Pro Medium"/>
              <a:cs typeface="Advent Pro Medium"/>
              <a:sym typeface="Advent Pro Medium"/>
            </a:endParaRPr>
          </a:p>
        </p:txBody>
      </p:sp>
      <p:sp>
        <p:nvSpPr>
          <p:cNvPr id="15103" name="Google Shape;15103;p45"/>
          <p:cNvSpPr txBox="1"/>
          <p:nvPr/>
        </p:nvSpPr>
        <p:spPr>
          <a:xfrm>
            <a:off x="319313" y="3184474"/>
            <a:ext cx="2307771" cy="459600"/>
          </a:xfrm>
          <a:prstGeom prst="rect">
            <a:avLst/>
          </a:prstGeom>
          <a:noFill/>
          <a:ln>
            <a:noFill/>
          </a:ln>
        </p:spPr>
        <p:txBody>
          <a:bodyPr spcFirstLastPara="1" wrap="square" lIns="0" tIns="0" rIns="108000" bIns="0" anchor="ctr" anchorCtr="0">
            <a:noAutofit/>
          </a:bodyPr>
          <a:lstStyle/>
          <a:p>
            <a:pPr marL="0" lvl="0" indent="0" algn="r" rtl="0">
              <a:spcBef>
                <a:spcPts val="0"/>
              </a:spcBef>
              <a:spcAft>
                <a:spcPts val="0"/>
              </a:spcAft>
              <a:buNone/>
            </a:pPr>
            <a:r>
              <a:rPr lang="en-US" sz="1600" dirty="0">
                <a:solidFill>
                  <a:schemeClr val="dk2"/>
                </a:solidFill>
                <a:latin typeface="Advent Pro Medium"/>
                <a:ea typeface="Advent Pro Medium"/>
                <a:cs typeface="Advent Pro Medium"/>
                <a:sym typeface="Advent Pro Medium"/>
              </a:rPr>
              <a:t>Set the timer for the player to guess the number</a:t>
            </a:r>
            <a:endParaRPr sz="1600" dirty="0">
              <a:solidFill>
                <a:schemeClr val="dk2"/>
              </a:solidFill>
              <a:latin typeface="Advent Pro Medium"/>
              <a:ea typeface="Advent Pro Medium"/>
              <a:cs typeface="Advent Pro Medium"/>
              <a:sym typeface="Advent Pro Medium"/>
            </a:endParaRPr>
          </a:p>
        </p:txBody>
      </p:sp>
      <p:cxnSp>
        <p:nvCxnSpPr>
          <p:cNvPr id="15104" name="Google Shape;15104;p45"/>
          <p:cNvCxnSpPr>
            <a:cxnSpLocks/>
          </p:cNvCxnSpPr>
          <p:nvPr/>
        </p:nvCxnSpPr>
        <p:spPr>
          <a:xfrm>
            <a:off x="2561771" y="1761495"/>
            <a:ext cx="863600" cy="387000"/>
          </a:xfrm>
          <a:prstGeom prst="bentConnector3">
            <a:avLst>
              <a:gd name="adj1" fmla="val 50000"/>
            </a:avLst>
          </a:prstGeom>
          <a:noFill/>
          <a:ln w="19050" cap="flat" cmpd="sng">
            <a:solidFill>
              <a:schemeClr val="accent3"/>
            </a:solidFill>
            <a:prstDash val="solid"/>
            <a:round/>
            <a:headEnd type="none" w="med" len="med"/>
            <a:tailEnd type="diamond" w="med" len="med"/>
          </a:ln>
        </p:spPr>
      </p:cxnSp>
      <p:cxnSp>
        <p:nvCxnSpPr>
          <p:cNvPr id="15105" name="Google Shape;15105;p45"/>
          <p:cNvCxnSpPr>
            <a:cxnSpLocks/>
          </p:cNvCxnSpPr>
          <p:nvPr/>
        </p:nvCxnSpPr>
        <p:spPr>
          <a:xfrm>
            <a:off x="2612571" y="3414274"/>
            <a:ext cx="674915" cy="652926"/>
          </a:xfrm>
          <a:prstGeom prst="bentConnector3">
            <a:avLst>
              <a:gd name="adj1" fmla="val 50000"/>
            </a:avLst>
          </a:prstGeom>
          <a:noFill/>
          <a:ln w="19050" cap="flat" cmpd="sng">
            <a:solidFill>
              <a:schemeClr val="accent3"/>
            </a:solidFill>
            <a:prstDash val="solid"/>
            <a:round/>
            <a:headEnd type="none" w="med" len="med"/>
            <a:tailEnd type="diamond" w="med" len="med"/>
          </a:ln>
        </p:spPr>
      </p:cxnSp>
      <p:cxnSp>
        <p:nvCxnSpPr>
          <p:cNvPr id="15106" name="Google Shape;15106;p45"/>
          <p:cNvCxnSpPr>
            <a:cxnSpLocks/>
          </p:cNvCxnSpPr>
          <p:nvPr/>
        </p:nvCxnSpPr>
        <p:spPr>
          <a:xfrm rot="10800000" flipV="1">
            <a:off x="5242802" y="1874895"/>
            <a:ext cx="1274112" cy="977630"/>
          </a:xfrm>
          <a:prstGeom prst="bentConnector3">
            <a:avLst>
              <a:gd name="adj1" fmla="val 50000"/>
            </a:avLst>
          </a:prstGeom>
          <a:noFill/>
          <a:ln w="19050" cap="flat" cmpd="sng">
            <a:solidFill>
              <a:schemeClr val="accent3"/>
            </a:solidFill>
            <a:prstDash val="solid"/>
            <a:round/>
            <a:headEnd type="none" w="med" len="med"/>
            <a:tailEnd type="diamond" w="med" len="med"/>
          </a:ln>
        </p:spPr>
      </p:cxnSp>
      <p:cxnSp>
        <p:nvCxnSpPr>
          <p:cNvPr id="15107" name="Google Shape;15107;p45"/>
          <p:cNvCxnSpPr>
            <a:cxnSpLocks/>
          </p:cNvCxnSpPr>
          <p:nvPr/>
        </p:nvCxnSpPr>
        <p:spPr>
          <a:xfrm rot="10800000" flipV="1">
            <a:off x="5399403" y="3414273"/>
            <a:ext cx="1197341" cy="704101"/>
          </a:xfrm>
          <a:prstGeom prst="bentConnector3">
            <a:avLst>
              <a:gd name="adj1" fmla="val 50000"/>
            </a:avLst>
          </a:prstGeom>
          <a:noFill/>
          <a:ln w="19050" cap="flat" cmpd="sng">
            <a:solidFill>
              <a:schemeClr val="accent3"/>
            </a:solidFill>
            <a:prstDash val="solid"/>
            <a:round/>
            <a:headEnd type="none" w="med" len="med"/>
            <a:tailEnd type="diamond" w="med" len="med"/>
          </a:ln>
        </p:spPr>
      </p:cxnSp>
      <p:pic>
        <p:nvPicPr>
          <p:cNvPr id="5" name="Picture 4">
            <a:extLst>
              <a:ext uri="{FF2B5EF4-FFF2-40B4-BE49-F238E27FC236}">
                <a16:creationId xmlns:a16="http://schemas.microsoft.com/office/drawing/2014/main" id="{C867EC3E-4302-C17E-C61A-C7C435E23FDB}"/>
              </a:ext>
            </a:extLst>
          </p:cNvPr>
          <p:cNvPicPr>
            <a:picLocks noChangeAspect="1"/>
          </p:cNvPicPr>
          <p:nvPr/>
        </p:nvPicPr>
        <p:blipFill>
          <a:blip r:embed="rId3"/>
          <a:stretch>
            <a:fillRect/>
          </a:stretch>
        </p:blipFill>
        <p:spPr>
          <a:xfrm>
            <a:off x="3157226" y="1195614"/>
            <a:ext cx="2393321" cy="3006271"/>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010"/>
        <p:cNvGrpSpPr/>
        <p:nvPr/>
      </p:nvGrpSpPr>
      <p:grpSpPr>
        <a:xfrm>
          <a:off x="0" y="0"/>
          <a:ext cx="0" cy="0"/>
          <a:chOff x="0" y="0"/>
          <a:chExt cx="0" cy="0"/>
        </a:xfrm>
      </p:grpSpPr>
      <p:grpSp>
        <p:nvGrpSpPr>
          <p:cNvPr id="16011" name="Google Shape;16011;p60"/>
          <p:cNvGrpSpPr/>
          <p:nvPr/>
        </p:nvGrpSpPr>
        <p:grpSpPr>
          <a:xfrm rot="10800000">
            <a:off x="1124857" y="1011352"/>
            <a:ext cx="5101772" cy="2068288"/>
            <a:chOff x="1783594" y="620894"/>
            <a:chExt cx="5498525" cy="2832356"/>
          </a:xfrm>
        </p:grpSpPr>
        <p:sp>
          <p:nvSpPr>
            <p:cNvPr id="16012" name="Google Shape;16012;p60"/>
            <p:cNvSpPr/>
            <p:nvPr/>
          </p:nvSpPr>
          <p:spPr>
            <a:xfrm>
              <a:off x="1790650" y="627950"/>
              <a:ext cx="5484900" cy="2822100"/>
            </a:xfrm>
            <a:prstGeom prst="wedgeRectCallout">
              <a:avLst>
                <a:gd name="adj1" fmla="val -55031"/>
                <a:gd name="adj2" fmla="val 21227"/>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3" name="Google Shape;16013;p60"/>
            <p:cNvSpPr/>
            <p:nvPr/>
          </p:nvSpPr>
          <p:spPr>
            <a:xfrm>
              <a:off x="1783594" y="620894"/>
              <a:ext cx="275100" cy="2751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4" name="Google Shape;16014;p60"/>
            <p:cNvSpPr/>
            <p:nvPr/>
          </p:nvSpPr>
          <p:spPr>
            <a:xfrm>
              <a:off x="7007019" y="620894"/>
              <a:ext cx="275100" cy="2751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5" name="Google Shape;16015;p60"/>
            <p:cNvSpPr/>
            <p:nvPr/>
          </p:nvSpPr>
          <p:spPr>
            <a:xfrm>
              <a:off x="1783594" y="3178150"/>
              <a:ext cx="275100" cy="2751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6" name="Google Shape;16016;p60"/>
            <p:cNvSpPr/>
            <p:nvPr/>
          </p:nvSpPr>
          <p:spPr>
            <a:xfrm>
              <a:off x="7007019" y="3178150"/>
              <a:ext cx="275100" cy="2751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017" name="Google Shape;16017;p60"/>
          <p:cNvSpPr txBox="1">
            <a:spLocks noGrp="1"/>
          </p:cNvSpPr>
          <p:nvPr>
            <p:ph type="title"/>
          </p:nvPr>
        </p:nvSpPr>
        <p:spPr>
          <a:xfrm>
            <a:off x="1614369" y="1702105"/>
            <a:ext cx="4123200" cy="572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4400" dirty="0"/>
              <a:t>THANK YOU!</a:t>
            </a:r>
            <a:endParaRPr sz="4400" dirty="0"/>
          </a:p>
        </p:txBody>
      </p:sp>
      <p:sp>
        <p:nvSpPr>
          <p:cNvPr id="2" name="Rectangle: Rounded Corners 1">
            <a:extLst>
              <a:ext uri="{FF2B5EF4-FFF2-40B4-BE49-F238E27FC236}">
                <a16:creationId xmlns:a16="http://schemas.microsoft.com/office/drawing/2014/main" id="{56CE8FDA-7E2E-6FB4-4A12-63D841754E62}"/>
              </a:ext>
            </a:extLst>
          </p:cNvPr>
          <p:cNvSpPr/>
          <p:nvPr/>
        </p:nvSpPr>
        <p:spPr>
          <a:xfrm>
            <a:off x="2380343" y="3079640"/>
            <a:ext cx="4252686" cy="795674"/>
          </a:xfrm>
          <a:prstGeom prst="roundRect">
            <a:avLst/>
          </a:prstGeom>
          <a:solidFill>
            <a:srgbClr val="D9DEF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14E3DD1B-BC48-A458-176F-FF7D384C96DB}"/>
              </a:ext>
            </a:extLst>
          </p:cNvPr>
          <p:cNvPicPr>
            <a:picLocks noChangeAspect="1"/>
          </p:cNvPicPr>
          <p:nvPr/>
        </p:nvPicPr>
        <p:blipFill>
          <a:blip r:embed="rId3"/>
          <a:stretch>
            <a:fillRect/>
          </a:stretch>
        </p:blipFill>
        <p:spPr>
          <a:xfrm>
            <a:off x="5510550" y="898071"/>
            <a:ext cx="4245429" cy="4245429"/>
          </a:xfrm>
          <a:prstGeom prst="rect">
            <a:avLst/>
          </a:prstGeom>
        </p:spPr>
      </p:pic>
    </p:spTree>
    <p:extLst>
      <p:ext uri="{BB962C8B-B14F-4D97-AF65-F5344CB8AC3E}">
        <p14:creationId xmlns:p14="http://schemas.microsoft.com/office/powerpoint/2010/main" val="42535710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275"/>
        <p:cNvGrpSpPr/>
        <p:nvPr/>
      </p:nvGrpSpPr>
      <p:grpSpPr>
        <a:xfrm>
          <a:off x="0" y="0"/>
          <a:ext cx="0" cy="0"/>
          <a:chOff x="0" y="0"/>
          <a:chExt cx="0" cy="0"/>
        </a:xfrm>
      </p:grpSpPr>
      <p:grpSp>
        <p:nvGrpSpPr>
          <p:cNvPr id="14276" name="Google Shape;14276;p32"/>
          <p:cNvGrpSpPr/>
          <p:nvPr/>
        </p:nvGrpSpPr>
        <p:grpSpPr>
          <a:xfrm>
            <a:off x="1285054" y="1079689"/>
            <a:ext cx="4007240" cy="2462605"/>
            <a:chOff x="-1685800" y="-3885240"/>
            <a:chExt cx="8967919" cy="7338490"/>
          </a:xfrm>
        </p:grpSpPr>
        <p:sp>
          <p:nvSpPr>
            <p:cNvPr id="14277" name="Google Shape;14277;p32"/>
            <p:cNvSpPr/>
            <p:nvPr/>
          </p:nvSpPr>
          <p:spPr>
            <a:xfrm>
              <a:off x="-1685800" y="-3885240"/>
              <a:ext cx="5484901" cy="2822101"/>
            </a:xfrm>
            <a:prstGeom prst="wedgeRectCallout">
              <a:avLst>
                <a:gd name="adj1" fmla="val -57170"/>
                <a:gd name="adj2" fmla="val 20872"/>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78" name="Google Shape;14278;p32"/>
            <p:cNvSpPr/>
            <p:nvPr/>
          </p:nvSpPr>
          <p:spPr>
            <a:xfrm>
              <a:off x="1783594" y="620894"/>
              <a:ext cx="275100" cy="2751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9" name="Google Shape;14279;p32"/>
            <p:cNvSpPr/>
            <p:nvPr/>
          </p:nvSpPr>
          <p:spPr>
            <a:xfrm>
              <a:off x="7007019" y="620894"/>
              <a:ext cx="275100" cy="2751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0" name="Google Shape;14280;p32"/>
            <p:cNvSpPr/>
            <p:nvPr/>
          </p:nvSpPr>
          <p:spPr>
            <a:xfrm>
              <a:off x="1783594" y="3178150"/>
              <a:ext cx="275100" cy="2751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1" name="Google Shape;14281;p32"/>
            <p:cNvSpPr/>
            <p:nvPr/>
          </p:nvSpPr>
          <p:spPr>
            <a:xfrm>
              <a:off x="7007019" y="3178150"/>
              <a:ext cx="275100" cy="2751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283" name="Google Shape;14283;p32"/>
          <p:cNvSpPr txBox="1">
            <a:spLocks noGrp="1"/>
          </p:cNvSpPr>
          <p:nvPr>
            <p:ph type="subTitle" idx="1"/>
          </p:nvPr>
        </p:nvSpPr>
        <p:spPr>
          <a:xfrm>
            <a:off x="1285054" y="1109258"/>
            <a:ext cx="2404081" cy="877566"/>
          </a:xfrm>
          <a:prstGeom prst="rect">
            <a:avLst/>
          </a:prstGeom>
        </p:spPr>
        <p:txBody>
          <a:bodyPr spcFirstLastPara="1" wrap="square" lIns="0" tIns="0" rIns="0" bIns="0" anchor="ctr" anchorCtr="0">
            <a:noAutofit/>
          </a:bodyPr>
          <a:lstStyle/>
          <a:p>
            <a:pPr marL="0" lvl="0" indent="0" algn="r" rtl="0">
              <a:spcBef>
                <a:spcPts val="0"/>
              </a:spcBef>
              <a:spcAft>
                <a:spcPts val="0"/>
              </a:spcAft>
              <a:buNone/>
            </a:pPr>
            <a:r>
              <a:rPr lang="en-US" dirty="0"/>
              <a:t>Human</a:t>
            </a:r>
          </a:p>
          <a:p>
            <a:pPr marL="0" lvl="0" indent="0" algn="r" rtl="0">
              <a:spcBef>
                <a:spcPts val="0"/>
              </a:spcBef>
              <a:spcAft>
                <a:spcPts val="0"/>
              </a:spcAft>
              <a:buNone/>
            </a:pPr>
            <a:r>
              <a:rPr lang="en-US" dirty="0"/>
              <a:t>To guess the secret number generated by another player</a:t>
            </a:r>
            <a:endParaRPr dirty="0"/>
          </a:p>
        </p:txBody>
      </p:sp>
      <p:grpSp>
        <p:nvGrpSpPr>
          <p:cNvPr id="14284" name="Google Shape;14284;p32"/>
          <p:cNvGrpSpPr/>
          <p:nvPr/>
        </p:nvGrpSpPr>
        <p:grpSpPr>
          <a:xfrm>
            <a:off x="175264" y="2064831"/>
            <a:ext cx="1044305" cy="1653311"/>
            <a:chOff x="3091525" y="1407025"/>
            <a:chExt cx="323700" cy="449875"/>
          </a:xfrm>
        </p:grpSpPr>
        <p:sp>
          <p:nvSpPr>
            <p:cNvPr id="14285" name="Google Shape;14285;p32"/>
            <p:cNvSpPr/>
            <p:nvPr/>
          </p:nvSpPr>
          <p:spPr>
            <a:xfrm>
              <a:off x="3111900" y="1454450"/>
              <a:ext cx="283325" cy="177525"/>
            </a:xfrm>
            <a:custGeom>
              <a:avLst/>
              <a:gdLst/>
              <a:ahLst/>
              <a:cxnLst/>
              <a:rect l="l" t="t" r="r" b="b"/>
              <a:pathLst>
                <a:path w="11333" h="7101" extrusionOk="0">
                  <a:moveTo>
                    <a:pt x="0" y="0"/>
                  </a:moveTo>
                  <a:lnTo>
                    <a:pt x="0" y="7101"/>
                  </a:lnTo>
                  <a:lnTo>
                    <a:pt x="11333" y="7101"/>
                  </a:lnTo>
                  <a:lnTo>
                    <a:pt x="11333" y="0"/>
                  </a:lnTo>
                  <a:close/>
                </a:path>
              </a:pathLst>
            </a:custGeom>
            <a:solidFill>
              <a:srgbClr val="F5D0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6" name="Google Shape;14286;p32"/>
            <p:cNvSpPr/>
            <p:nvPr/>
          </p:nvSpPr>
          <p:spPr>
            <a:xfrm>
              <a:off x="3091525" y="1542225"/>
              <a:ext cx="20400" cy="44700"/>
            </a:xfrm>
            <a:custGeom>
              <a:avLst/>
              <a:gdLst/>
              <a:ahLst/>
              <a:cxnLst/>
              <a:rect l="l" t="t" r="r" b="b"/>
              <a:pathLst>
                <a:path w="816" h="1788" extrusionOk="0">
                  <a:moveTo>
                    <a:pt x="0" y="0"/>
                  </a:moveTo>
                  <a:lnTo>
                    <a:pt x="0" y="1787"/>
                  </a:lnTo>
                  <a:lnTo>
                    <a:pt x="815" y="1787"/>
                  </a:lnTo>
                  <a:lnTo>
                    <a:pt x="815" y="0"/>
                  </a:lnTo>
                  <a:close/>
                </a:path>
              </a:pathLst>
            </a:custGeom>
            <a:solidFill>
              <a:srgbClr val="F5D0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7" name="Google Shape;14287;p32"/>
            <p:cNvSpPr/>
            <p:nvPr/>
          </p:nvSpPr>
          <p:spPr>
            <a:xfrm>
              <a:off x="3152250" y="1542225"/>
              <a:ext cx="20400" cy="44700"/>
            </a:xfrm>
            <a:custGeom>
              <a:avLst/>
              <a:gdLst/>
              <a:ahLst/>
              <a:cxnLst/>
              <a:rect l="l" t="t" r="r" b="b"/>
              <a:pathLst>
                <a:path w="816" h="1788" extrusionOk="0">
                  <a:moveTo>
                    <a:pt x="1" y="0"/>
                  </a:moveTo>
                  <a:lnTo>
                    <a:pt x="1" y="1787"/>
                  </a:lnTo>
                  <a:lnTo>
                    <a:pt x="816" y="1787"/>
                  </a:lnTo>
                  <a:lnTo>
                    <a:pt x="816" y="0"/>
                  </a:lnTo>
                  <a:close/>
                </a:path>
              </a:pathLst>
            </a:custGeom>
            <a:solidFill>
              <a:srgbClr val="1D1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8" name="Google Shape;14288;p32"/>
            <p:cNvSpPr/>
            <p:nvPr/>
          </p:nvSpPr>
          <p:spPr>
            <a:xfrm>
              <a:off x="3334475" y="1542225"/>
              <a:ext cx="20000" cy="44700"/>
            </a:xfrm>
            <a:custGeom>
              <a:avLst/>
              <a:gdLst/>
              <a:ahLst/>
              <a:cxnLst/>
              <a:rect l="l" t="t" r="r" b="b"/>
              <a:pathLst>
                <a:path w="800" h="1788" extrusionOk="0">
                  <a:moveTo>
                    <a:pt x="0" y="0"/>
                  </a:moveTo>
                  <a:lnTo>
                    <a:pt x="0" y="1787"/>
                  </a:lnTo>
                  <a:lnTo>
                    <a:pt x="800" y="1787"/>
                  </a:lnTo>
                  <a:lnTo>
                    <a:pt x="800" y="0"/>
                  </a:lnTo>
                  <a:close/>
                </a:path>
              </a:pathLst>
            </a:custGeom>
            <a:solidFill>
              <a:srgbClr val="1D1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9" name="Google Shape;14289;p32"/>
            <p:cNvSpPr/>
            <p:nvPr/>
          </p:nvSpPr>
          <p:spPr>
            <a:xfrm>
              <a:off x="3395200" y="1542225"/>
              <a:ext cx="20025" cy="44700"/>
            </a:xfrm>
            <a:custGeom>
              <a:avLst/>
              <a:gdLst/>
              <a:ahLst/>
              <a:cxnLst/>
              <a:rect l="l" t="t" r="r" b="b"/>
              <a:pathLst>
                <a:path w="801" h="1788" extrusionOk="0">
                  <a:moveTo>
                    <a:pt x="1" y="0"/>
                  </a:moveTo>
                  <a:lnTo>
                    <a:pt x="1" y="1787"/>
                  </a:lnTo>
                  <a:lnTo>
                    <a:pt x="800" y="1787"/>
                  </a:lnTo>
                  <a:lnTo>
                    <a:pt x="800" y="0"/>
                  </a:lnTo>
                  <a:close/>
                </a:path>
              </a:pathLst>
            </a:custGeom>
            <a:solidFill>
              <a:srgbClr val="F5D0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0" name="Google Shape;14290;p32"/>
            <p:cNvSpPr/>
            <p:nvPr/>
          </p:nvSpPr>
          <p:spPr>
            <a:xfrm>
              <a:off x="3202800" y="1609625"/>
              <a:ext cx="101125" cy="22350"/>
            </a:xfrm>
            <a:custGeom>
              <a:avLst/>
              <a:gdLst/>
              <a:ahLst/>
              <a:cxnLst/>
              <a:rect l="l" t="t" r="r" b="b"/>
              <a:pathLst>
                <a:path w="4045" h="894" extrusionOk="0">
                  <a:moveTo>
                    <a:pt x="1" y="0"/>
                  </a:moveTo>
                  <a:lnTo>
                    <a:pt x="1" y="894"/>
                  </a:lnTo>
                  <a:lnTo>
                    <a:pt x="4045" y="894"/>
                  </a:lnTo>
                  <a:lnTo>
                    <a:pt x="404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1" name="Google Shape;14291;p32"/>
            <p:cNvSpPr/>
            <p:nvPr/>
          </p:nvSpPr>
          <p:spPr>
            <a:xfrm>
              <a:off x="3111900" y="1407025"/>
              <a:ext cx="283325" cy="224950"/>
            </a:xfrm>
            <a:custGeom>
              <a:avLst/>
              <a:gdLst/>
              <a:ahLst/>
              <a:cxnLst/>
              <a:rect l="l" t="t" r="r" b="b"/>
              <a:pathLst>
                <a:path w="11333" h="8998" extrusionOk="0">
                  <a:moveTo>
                    <a:pt x="800" y="1"/>
                  </a:moveTo>
                  <a:lnTo>
                    <a:pt x="800" y="894"/>
                  </a:lnTo>
                  <a:lnTo>
                    <a:pt x="0" y="894"/>
                  </a:lnTo>
                  <a:lnTo>
                    <a:pt x="0" y="8998"/>
                  </a:lnTo>
                  <a:lnTo>
                    <a:pt x="800" y="8998"/>
                  </a:lnTo>
                  <a:lnTo>
                    <a:pt x="800" y="3606"/>
                  </a:lnTo>
                  <a:lnTo>
                    <a:pt x="1615" y="3606"/>
                  </a:lnTo>
                  <a:lnTo>
                    <a:pt x="1615" y="2696"/>
                  </a:lnTo>
                  <a:lnTo>
                    <a:pt x="9703" y="2696"/>
                  </a:lnTo>
                  <a:lnTo>
                    <a:pt x="9703" y="3606"/>
                  </a:lnTo>
                  <a:lnTo>
                    <a:pt x="10518" y="3606"/>
                  </a:lnTo>
                  <a:lnTo>
                    <a:pt x="10518" y="8998"/>
                  </a:lnTo>
                  <a:lnTo>
                    <a:pt x="11333" y="8998"/>
                  </a:lnTo>
                  <a:lnTo>
                    <a:pt x="11333" y="894"/>
                  </a:lnTo>
                  <a:lnTo>
                    <a:pt x="10518" y="894"/>
                  </a:lnTo>
                  <a:lnTo>
                    <a:pt x="10518" y="1"/>
                  </a:lnTo>
                  <a:close/>
                </a:path>
              </a:pathLst>
            </a:custGeom>
            <a:solidFill>
              <a:srgbClr val="683B1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2" name="Google Shape;14292;p32"/>
            <p:cNvSpPr/>
            <p:nvPr/>
          </p:nvSpPr>
          <p:spPr>
            <a:xfrm>
              <a:off x="3111900" y="1407025"/>
              <a:ext cx="283325" cy="135225"/>
            </a:xfrm>
            <a:custGeom>
              <a:avLst/>
              <a:gdLst/>
              <a:ahLst/>
              <a:cxnLst/>
              <a:rect l="l" t="t" r="r" b="b"/>
              <a:pathLst>
                <a:path w="11333" h="5409" extrusionOk="0">
                  <a:moveTo>
                    <a:pt x="800" y="1"/>
                  </a:moveTo>
                  <a:lnTo>
                    <a:pt x="800" y="894"/>
                  </a:lnTo>
                  <a:lnTo>
                    <a:pt x="0" y="894"/>
                  </a:lnTo>
                  <a:lnTo>
                    <a:pt x="0" y="5408"/>
                  </a:lnTo>
                  <a:lnTo>
                    <a:pt x="11333" y="5408"/>
                  </a:lnTo>
                  <a:lnTo>
                    <a:pt x="11333" y="894"/>
                  </a:lnTo>
                  <a:lnTo>
                    <a:pt x="10518" y="894"/>
                  </a:lnTo>
                  <a:lnTo>
                    <a:pt x="10518" y="1"/>
                  </a:lnTo>
                  <a:close/>
                </a:path>
              </a:pathLst>
            </a:custGeom>
            <a:solidFill>
              <a:srgbClr val="7388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3" name="Google Shape;14293;p32"/>
            <p:cNvSpPr/>
            <p:nvPr/>
          </p:nvSpPr>
          <p:spPr>
            <a:xfrm>
              <a:off x="3213000" y="1407025"/>
              <a:ext cx="80750" cy="22350"/>
            </a:xfrm>
            <a:custGeom>
              <a:avLst/>
              <a:gdLst/>
              <a:ahLst/>
              <a:cxnLst/>
              <a:rect l="l" t="t" r="r" b="b"/>
              <a:pathLst>
                <a:path w="3230" h="894" extrusionOk="0">
                  <a:moveTo>
                    <a:pt x="0" y="1"/>
                  </a:moveTo>
                  <a:lnTo>
                    <a:pt x="0" y="894"/>
                  </a:lnTo>
                  <a:lnTo>
                    <a:pt x="3229" y="894"/>
                  </a:lnTo>
                  <a:lnTo>
                    <a:pt x="3229" y="1"/>
                  </a:lnTo>
                  <a:close/>
                </a:path>
              </a:pathLst>
            </a:custGeom>
            <a:solidFill>
              <a:srgbClr val="5666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4" name="Google Shape;14294;p32"/>
            <p:cNvSpPr/>
            <p:nvPr/>
          </p:nvSpPr>
          <p:spPr>
            <a:xfrm>
              <a:off x="3131875" y="1474425"/>
              <a:ext cx="242975" cy="67825"/>
            </a:xfrm>
            <a:custGeom>
              <a:avLst/>
              <a:gdLst/>
              <a:ahLst/>
              <a:cxnLst/>
              <a:rect l="l" t="t" r="r" b="b"/>
              <a:pathLst>
                <a:path w="9719" h="2713" extrusionOk="0">
                  <a:moveTo>
                    <a:pt x="1" y="0"/>
                  </a:moveTo>
                  <a:lnTo>
                    <a:pt x="1" y="2712"/>
                  </a:lnTo>
                  <a:lnTo>
                    <a:pt x="9719" y="2712"/>
                  </a:lnTo>
                  <a:lnTo>
                    <a:pt x="9719" y="0"/>
                  </a:lnTo>
                  <a:close/>
                </a:path>
              </a:pathLst>
            </a:custGeom>
            <a:solidFill>
              <a:srgbClr val="8193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5" name="Google Shape;14295;p32"/>
            <p:cNvSpPr/>
            <p:nvPr/>
          </p:nvSpPr>
          <p:spPr>
            <a:xfrm>
              <a:off x="3152250" y="1497150"/>
              <a:ext cx="60775" cy="22375"/>
            </a:xfrm>
            <a:custGeom>
              <a:avLst/>
              <a:gdLst/>
              <a:ahLst/>
              <a:cxnLst/>
              <a:rect l="l" t="t" r="r" b="b"/>
              <a:pathLst>
                <a:path w="2431" h="895" extrusionOk="0">
                  <a:moveTo>
                    <a:pt x="1" y="1"/>
                  </a:moveTo>
                  <a:lnTo>
                    <a:pt x="1" y="894"/>
                  </a:lnTo>
                  <a:lnTo>
                    <a:pt x="2430" y="894"/>
                  </a:lnTo>
                  <a:lnTo>
                    <a:pt x="2430" y="1"/>
                  </a:lnTo>
                  <a:close/>
                </a:path>
              </a:pathLst>
            </a:custGeom>
            <a:solidFill>
              <a:srgbClr val="C6C6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6" name="Google Shape;14296;p32"/>
            <p:cNvSpPr/>
            <p:nvPr/>
          </p:nvSpPr>
          <p:spPr>
            <a:xfrm>
              <a:off x="3293725" y="1497150"/>
              <a:ext cx="60750" cy="22375"/>
            </a:xfrm>
            <a:custGeom>
              <a:avLst/>
              <a:gdLst/>
              <a:ahLst/>
              <a:cxnLst/>
              <a:rect l="l" t="t" r="r" b="b"/>
              <a:pathLst>
                <a:path w="2430" h="895" extrusionOk="0">
                  <a:moveTo>
                    <a:pt x="0" y="1"/>
                  </a:moveTo>
                  <a:lnTo>
                    <a:pt x="0" y="894"/>
                  </a:lnTo>
                  <a:lnTo>
                    <a:pt x="2430" y="894"/>
                  </a:lnTo>
                  <a:lnTo>
                    <a:pt x="2430" y="1"/>
                  </a:lnTo>
                  <a:close/>
                </a:path>
              </a:pathLst>
            </a:custGeom>
            <a:solidFill>
              <a:srgbClr val="C6C6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7" name="Google Shape;14297;p32"/>
            <p:cNvSpPr/>
            <p:nvPr/>
          </p:nvSpPr>
          <p:spPr>
            <a:xfrm>
              <a:off x="3111900" y="1744425"/>
              <a:ext cx="40375" cy="90150"/>
            </a:xfrm>
            <a:custGeom>
              <a:avLst/>
              <a:gdLst/>
              <a:ahLst/>
              <a:cxnLst/>
              <a:rect l="l" t="t" r="r" b="b"/>
              <a:pathLst>
                <a:path w="1615" h="3606" extrusionOk="0">
                  <a:moveTo>
                    <a:pt x="0" y="0"/>
                  </a:moveTo>
                  <a:lnTo>
                    <a:pt x="0" y="3605"/>
                  </a:lnTo>
                  <a:lnTo>
                    <a:pt x="800" y="3605"/>
                  </a:lnTo>
                  <a:lnTo>
                    <a:pt x="800" y="1803"/>
                  </a:lnTo>
                  <a:lnTo>
                    <a:pt x="1615" y="1803"/>
                  </a:lnTo>
                  <a:lnTo>
                    <a:pt x="1615" y="909"/>
                  </a:lnTo>
                  <a:lnTo>
                    <a:pt x="800" y="909"/>
                  </a:lnTo>
                  <a:lnTo>
                    <a:pt x="800" y="0"/>
                  </a:lnTo>
                  <a:close/>
                </a:path>
              </a:pathLst>
            </a:custGeom>
            <a:solidFill>
              <a:srgbClr val="1D1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8" name="Google Shape;14298;p32"/>
            <p:cNvSpPr/>
            <p:nvPr/>
          </p:nvSpPr>
          <p:spPr>
            <a:xfrm>
              <a:off x="3172625" y="1744425"/>
              <a:ext cx="161875" cy="22750"/>
            </a:xfrm>
            <a:custGeom>
              <a:avLst/>
              <a:gdLst/>
              <a:ahLst/>
              <a:cxnLst/>
              <a:rect l="l" t="t" r="r" b="b"/>
              <a:pathLst>
                <a:path w="6475" h="910" extrusionOk="0">
                  <a:moveTo>
                    <a:pt x="1" y="0"/>
                  </a:moveTo>
                  <a:lnTo>
                    <a:pt x="1" y="909"/>
                  </a:lnTo>
                  <a:lnTo>
                    <a:pt x="6474" y="909"/>
                  </a:lnTo>
                  <a:lnTo>
                    <a:pt x="6474" y="0"/>
                  </a:lnTo>
                  <a:close/>
                </a:path>
              </a:pathLst>
            </a:custGeom>
            <a:solidFill>
              <a:srgbClr val="1D1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9" name="Google Shape;14299;p32"/>
            <p:cNvSpPr/>
            <p:nvPr/>
          </p:nvSpPr>
          <p:spPr>
            <a:xfrm>
              <a:off x="3172625" y="1631950"/>
              <a:ext cx="161875" cy="112500"/>
            </a:xfrm>
            <a:custGeom>
              <a:avLst/>
              <a:gdLst/>
              <a:ahLst/>
              <a:cxnLst/>
              <a:rect l="l" t="t" r="r" b="b"/>
              <a:pathLst>
                <a:path w="6475" h="4500" extrusionOk="0">
                  <a:moveTo>
                    <a:pt x="1" y="1"/>
                  </a:moveTo>
                  <a:lnTo>
                    <a:pt x="1" y="4499"/>
                  </a:lnTo>
                  <a:lnTo>
                    <a:pt x="6474" y="4499"/>
                  </a:lnTo>
                  <a:lnTo>
                    <a:pt x="6474" y="1"/>
                  </a:lnTo>
                  <a:close/>
                </a:path>
              </a:pathLst>
            </a:custGeom>
            <a:solidFill>
              <a:srgbClr val="7388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00" name="Google Shape;14300;p32"/>
            <p:cNvSpPr/>
            <p:nvPr/>
          </p:nvSpPr>
          <p:spPr>
            <a:xfrm>
              <a:off x="3152250" y="1654675"/>
              <a:ext cx="202225" cy="22375"/>
            </a:xfrm>
            <a:custGeom>
              <a:avLst/>
              <a:gdLst/>
              <a:ahLst/>
              <a:cxnLst/>
              <a:rect l="l" t="t" r="r" b="b"/>
              <a:pathLst>
                <a:path w="8089" h="895" extrusionOk="0">
                  <a:moveTo>
                    <a:pt x="1" y="1"/>
                  </a:moveTo>
                  <a:lnTo>
                    <a:pt x="1" y="894"/>
                  </a:lnTo>
                  <a:lnTo>
                    <a:pt x="8089" y="894"/>
                  </a:lnTo>
                  <a:lnTo>
                    <a:pt x="8089" y="1"/>
                  </a:lnTo>
                  <a:close/>
                </a:path>
              </a:pathLst>
            </a:custGeom>
            <a:solidFill>
              <a:srgbClr val="8193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1" name="Google Shape;14301;p32"/>
            <p:cNvSpPr/>
            <p:nvPr/>
          </p:nvSpPr>
          <p:spPr>
            <a:xfrm>
              <a:off x="3354450" y="1677025"/>
              <a:ext cx="20400" cy="45075"/>
            </a:xfrm>
            <a:custGeom>
              <a:avLst/>
              <a:gdLst/>
              <a:ahLst/>
              <a:cxnLst/>
              <a:rect l="l" t="t" r="r" b="b"/>
              <a:pathLst>
                <a:path w="816" h="1803" extrusionOk="0">
                  <a:moveTo>
                    <a:pt x="1" y="0"/>
                  </a:moveTo>
                  <a:lnTo>
                    <a:pt x="1" y="1803"/>
                  </a:lnTo>
                  <a:lnTo>
                    <a:pt x="816" y="1803"/>
                  </a:lnTo>
                  <a:lnTo>
                    <a:pt x="816" y="0"/>
                  </a:lnTo>
                  <a:close/>
                </a:path>
              </a:pathLst>
            </a:custGeom>
            <a:solidFill>
              <a:srgbClr val="8193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2" name="Google Shape;14302;p32"/>
            <p:cNvSpPr/>
            <p:nvPr/>
          </p:nvSpPr>
          <p:spPr>
            <a:xfrm>
              <a:off x="3354450" y="1722075"/>
              <a:ext cx="20400" cy="45100"/>
            </a:xfrm>
            <a:custGeom>
              <a:avLst/>
              <a:gdLst/>
              <a:ahLst/>
              <a:cxnLst/>
              <a:rect l="l" t="t" r="r" b="b"/>
              <a:pathLst>
                <a:path w="816" h="1804" extrusionOk="0">
                  <a:moveTo>
                    <a:pt x="1" y="1"/>
                  </a:moveTo>
                  <a:lnTo>
                    <a:pt x="1" y="1803"/>
                  </a:lnTo>
                  <a:lnTo>
                    <a:pt x="816" y="1803"/>
                  </a:lnTo>
                  <a:lnTo>
                    <a:pt x="816" y="1"/>
                  </a:lnTo>
                  <a:close/>
                </a:path>
              </a:pathLst>
            </a:custGeom>
            <a:solidFill>
              <a:srgbClr val="F5D0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3" name="Google Shape;14303;p32"/>
            <p:cNvSpPr/>
            <p:nvPr/>
          </p:nvSpPr>
          <p:spPr>
            <a:xfrm>
              <a:off x="3131875" y="1677025"/>
              <a:ext cx="20400" cy="45075"/>
            </a:xfrm>
            <a:custGeom>
              <a:avLst/>
              <a:gdLst/>
              <a:ahLst/>
              <a:cxnLst/>
              <a:rect l="l" t="t" r="r" b="b"/>
              <a:pathLst>
                <a:path w="816" h="1803" extrusionOk="0">
                  <a:moveTo>
                    <a:pt x="1" y="0"/>
                  </a:moveTo>
                  <a:lnTo>
                    <a:pt x="1" y="1803"/>
                  </a:lnTo>
                  <a:lnTo>
                    <a:pt x="816" y="1803"/>
                  </a:lnTo>
                  <a:lnTo>
                    <a:pt x="816" y="0"/>
                  </a:lnTo>
                  <a:close/>
                </a:path>
              </a:pathLst>
            </a:custGeom>
            <a:solidFill>
              <a:srgbClr val="8193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4" name="Google Shape;14304;p32"/>
            <p:cNvSpPr/>
            <p:nvPr/>
          </p:nvSpPr>
          <p:spPr>
            <a:xfrm>
              <a:off x="3131875" y="1722075"/>
              <a:ext cx="20400" cy="45100"/>
            </a:xfrm>
            <a:custGeom>
              <a:avLst/>
              <a:gdLst/>
              <a:ahLst/>
              <a:cxnLst/>
              <a:rect l="l" t="t" r="r" b="b"/>
              <a:pathLst>
                <a:path w="816" h="1804" extrusionOk="0">
                  <a:moveTo>
                    <a:pt x="1" y="1"/>
                  </a:moveTo>
                  <a:lnTo>
                    <a:pt x="1" y="1803"/>
                  </a:lnTo>
                  <a:lnTo>
                    <a:pt x="816" y="1803"/>
                  </a:lnTo>
                  <a:lnTo>
                    <a:pt x="816" y="1"/>
                  </a:lnTo>
                  <a:close/>
                </a:path>
              </a:pathLst>
            </a:custGeom>
            <a:solidFill>
              <a:srgbClr val="F5D0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5" name="Google Shape;14305;p32"/>
            <p:cNvSpPr/>
            <p:nvPr/>
          </p:nvSpPr>
          <p:spPr>
            <a:xfrm>
              <a:off x="3172625" y="1767150"/>
              <a:ext cx="161875" cy="67425"/>
            </a:xfrm>
            <a:custGeom>
              <a:avLst/>
              <a:gdLst/>
              <a:ahLst/>
              <a:cxnLst/>
              <a:rect l="l" t="t" r="r" b="b"/>
              <a:pathLst>
                <a:path w="6475" h="2697" extrusionOk="0">
                  <a:moveTo>
                    <a:pt x="1" y="0"/>
                  </a:moveTo>
                  <a:lnTo>
                    <a:pt x="1" y="2696"/>
                  </a:lnTo>
                  <a:lnTo>
                    <a:pt x="800" y="2696"/>
                  </a:lnTo>
                  <a:lnTo>
                    <a:pt x="800" y="894"/>
                  </a:lnTo>
                  <a:lnTo>
                    <a:pt x="5659" y="894"/>
                  </a:lnTo>
                  <a:lnTo>
                    <a:pt x="5659" y="2696"/>
                  </a:lnTo>
                  <a:lnTo>
                    <a:pt x="6474" y="2696"/>
                  </a:lnTo>
                  <a:lnTo>
                    <a:pt x="6474" y="0"/>
                  </a:lnTo>
                  <a:close/>
                </a:path>
              </a:pathLst>
            </a:custGeom>
            <a:solidFill>
              <a:srgbClr val="7388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6" name="Google Shape;14306;p32"/>
            <p:cNvSpPr/>
            <p:nvPr/>
          </p:nvSpPr>
          <p:spPr>
            <a:xfrm>
              <a:off x="3172625" y="1834550"/>
              <a:ext cx="20025" cy="22350"/>
            </a:xfrm>
            <a:custGeom>
              <a:avLst/>
              <a:gdLst/>
              <a:ahLst/>
              <a:cxnLst/>
              <a:rect l="l" t="t" r="r" b="b"/>
              <a:pathLst>
                <a:path w="801" h="894" extrusionOk="0">
                  <a:moveTo>
                    <a:pt x="1" y="0"/>
                  </a:moveTo>
                  <a:lnTo>
                    <a:pt x="1" y="894"/>
                  </a:lnTo>
                  <a:lnTo>
                    <a:pt x="800" y="894"/>
                  </a:lnTo>
                  <a:lnTo>
                    <a:pt x="800" y="0"/>
                  </a:lnTo>
                  <a:close/>
                </a:path>
              </a:pathLst>
            </a:custGeom>
            <a:solidFill>
              <a:srgbClr val="1D1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7" name="Google Shape;14307;p32"/>
            <p:cNvSpPr/>
            <p:nvPr/>
          </p:nvSpPr>
          <p:spPr>
            <a:xfrm>
              <a:off x="3314100" y="1834550"/>
              <a:ext cx="20400" cy="22350"/>
            </a:xfrm>
            <a:custGeom>
              <a:avLst/>
              <a:gdLst/>
              <a:ahLst/>
              <a:cxnLst/>
              <a:rect l="l" t="t" r="r" b="b"/>
              <a:pathLst>
                <a:path w="816" h="894" extrusionOk="0">
                  <a:moveTo>
                    <a:pt x="0" y="0"/>
                  </a:moveTo>
                  <a:lnTo>
                    <a:pt x="0" y="894"/>
                  </a:lnTo>
                  <a:lnTo>
                    <a:pt x="815" y="894"/>
                  </a:lnTo>
                  <a:lnTo>
                    <a:pt x="815" y="0"/>
                  </a:lnTo>
                  <a:close/>
                </a:path>
              </a:pathLst>
            </a:custGeom>
            <a:solidFill>
              <a:srgbClr val="1D1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8" name="Google Shape;14308;p32"/>
            <p:cNvSpPr/>
            <p:nvPr/>
          </p:nvSpPr>
          <p:spPr>
            <a:xfrm>
              <a:off x="3172625" y="1699350"/>
              <a:ext cx="20025" cy="45100"/>
            </a:xfrm>
            <a:custGeom>
              <a:avLst/>
              <a:gdLst/>
              <a:ahLst/>
              <a:cxnLst/>
              <a:rect l="l" t="t" r="r" b="b"/>
              <a:pathLst>
                <a:path w="801" h="1804" extrusionOk="0">
                  <a:moveTo>
                    <a:pt x="1" y="1"/>
                  </a:moveTo>
                  <a:lnTo>
                    <a:pt x="1" y="1803"/>
                  </a:lnTo>
                  <a:lnTo>
                    <a:pt x="800" y="1803"/>
                  </a:lnTo>
                  <a:lnTo>
                    <a:pt x="800" y="1"/>
                  </a:lnTo>
                  <a:close/>
                </a:path>
              </a:pathLst>
            </a:custGeom>
            <a:solidFill>
              <a:srgbClr val="8193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9" name="Google Shape;14309;p32"/>
            <p:cNvSpPr/>
            <p:nvPr/>
          </p:nvSpPr>
          <p:spPr>
            <a:xfrm>
              <a:off x="3213000" y="1699350"/>
              <a:ext cx="20400" cy="45100"/>
            </a:xfrm>
            <a:custGeom>
              <a:avLst/>
              <a:gdLst/>
              <a:ahLst/>
              <a:cxnLst/>
              <a:rect l="l" t="t" r="r" b="b"/>
              <a:pathLst>
                <a:path w="816" h="1804" extrusionOk="0">
                  <a:moveTo>
                    <a:pt x="0" y="1"/>
                  </a:moveTo>
                  <a:lnTo>
                    <a:pt x="0" y="1803"/>
                  </a:lnTo>
                  <a:lnTo>
                    <a:pt x="815" y="1803"/>
                  </a:lnTo>
                  <a:lnTo>
                    <a:pt x="815" y="1"/>
                  </a:lnTo>
                  <a:close/>
                </a:path>
              </a:pathLst>
            </a:custGeom>
            <a:solidFill>
              <a:srgbClr val="8193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0" name="Google Shape;14310;p32"/>
            <p:cNvSpPr/>
            <p:nvPr/>
          </p:nvSpPr>
          <p:spPr>
            <a:xfrm>
              <a:off x="3253350" y="1699350"/>
              <a:ext cx="20400" cy="45100"/>
            </a:xfrm>
            <a:custGeom>
              <a:avLst/>
              <a:gdLst/>
              <a:ahLst/>
              <a:cxnLst/>
              <a:rect l="l" t="t" r="r" b="b"/>
              <a:pathLst>
                <a:path w="816" h="1804" extrusionOk="0">
                  <a:moveTo>
                    <a:pt x="1" y="1"/>
                  </a:moveTo>
                  <a:lnTo>
                    <a:pt x="1" y="1803"/>
                  </a:lnTo>
                  <a:lnTo>
                    <a:pt x="816" y="1803"/>
                  </a:lnTo>
                  <a:lnTo>
                    <a:pt x="816" y="1"/>
                  </a:lnTo>
                  <a:close/>
                </a:path>
              </a:pathLst>
            </a:custGeom>
            <a:solidFill>
              <a:srgbClr val="8193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1" name="Google Shape;14311;p32"/>
            <p:cNvSpPr/>
            <p:nvPr/>
          </p:nvSpPr>
          <p:spPr>
            <a:xfrm>
              <a:off x="3293725" y="1699350"/>
              <a:ext cx="20400" cy="45100"/>
            </a:xfrm>
            <a:custGeom>
              <a:avLst/>
              <a:gdLst/>
              <a:ahLst/>
              <a:cxnLst/>
              <a:rect l="l" t="t" r="r" b="b"/>
              <a:pathLst>
                <a:path w="816" h="1804" extrusionOk="0">
                  <a:moveTo>
                    <a:pt x="0" y="1"/>
                  </a:moveTo>
                  <a:lnTo>
                    <a:pt x="0" y="1803"/>
                  </a:lnTo>
                  <a:lnTo>
                    <a:pt x="815" y="1803"/>
                  </a:lnTo>
                  <a:lnTo>
                    <a:pt x="815" y="1"/>
                  </a:lnTo>
                  <a:close/>
                </a:path>
              </a:pathLst>
            </a:custGeom>
            <a:solidFill>
              <a:srgbClr val="8193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14270;p31">
            <a:extLst>
              <a:ext uri="{FF2B5EF4-FFF2-40B4-BE49-F238E27FC236}">
                <a16:creationId xmlns:a16="http://schemas.microsoft.com/office/drawing/2014/main" id="{3CDEDCCD-B8F0-F9E5-9F1F-1B15B177F881}"/>
              </a:ext>
            </a:extLst>
          </p:cNvPr>
          <p:cNvSpPr txBox="1">
            <a:spLocks/>
          </p:cNvSpPr>
          <p:nvPr/>
        </p:nvSpPr>
        <p:spPr>
          <a:xfrm>
            <a:off x="96223" y="349359"/>
            <a:ext cx="3978654" cy="5727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4500"/>
              <a:buFont typeface="Press Start 2P"/>
              <a:buNone/>
              <a:defRPr sz="5000" b="0" i="0" u="none" strike="noStrike" cap="none">
                <a:solidFill>
                  <a:schemeClr val="dk1"/>
                </a:solidFill>
                <a:latin typeface="Press Start 2P"/>
                <a:ea typeface="Press Start 2P"/>
                <a:cs typeface="Press Start 2P"/>
                <a:sym typeface="Press Start 2P"/>
              </a:defRPr>
            </a:lvl1pPr>
            <a:lvl2pPr marR="0" lvl="1" algn="r" rtl="0">
              <a:lnSpc>
                <a:spcPct val="100000"/>
              </a:lnSpc>
              <a:spcBef>
                <a:spcPts val="0"/>
              </a:spcBef>
              <a:spcAft>
                <a:spcPts val="0"/>
              </a:spcAft>
              <a:buClr>
                <a:schemeClr val="dk1"/>
              </a:buClr>
              <a:buSzPts val="4500"/>
              <a:buFont typeface="Arial"/>
              <a:buNone/>
              <a:defRPr sz="4500" b="0" i="0" u="none" strike="noStrike" cap="none">
                <a:solidFill>
                  <a:schemeClr val="dk1"/>
                </a:solidFill>
                <a:latin typeface="Arial"/>
                <a:ea typeface="Arial"/>
                <a:cs typeface="Arial"/>
                <a:sym typeface="Arial"/>
              </a:defRPr>
            </a:lvl2pPr>
            <a:lvl3pPr marR="0" lvl="2" algn="r" rtl="0">
              <a:lnSpc>
                <a:spcPct val="100000"/>
              </a:lnSpc>
              <a:spcBef>
                <a:spcPts val="0"/>
              </a:spcBef>
              <a:spcAft>
                <a:spcPts val="0"/>
              </a:spcAft>
              <a:buClr>
                <a:schemeClr val="dk1"/>
              </a:buClr>
              <a:buSzPts val="4500"/>
              <a:buFont typeface="Arial"/>
              <a:buNone/>
              <a:defRPr sz="4500" b="0" i="0" u="none" strike="noStrike" cap="none">
                <a:solidFill>
                  <a:schemeClr val="dk1"/>
                </a:solidFill>
                <a:latin typeface="Arial"/>
                <a:ea typeface="Arial"/>
                <a:cs typeface="Arial"/>
                <a:sym typeface="Arial"/>
              </a:defRPr>
            </a:lvl3pPr>
            <a:lvl4pPr marR="0" lvl="3" algn="r" rtl="0">
              <a:lnSpc>
                <a:spcPct val="100000"/>
              </a:lnSpc>
              <a:spcBef>
                <a:spcPts val="0"/>
              </a:spcBef>
              <a:spcAft>
                <a:spcPts val="0"/>
              </a:spcAft>
              <a:buClr>
                <a:schemeClr val="dk1"/>
              </a:buClr>
              <a:buSzPts val="4500"/>
              <a:buFont typeface="Arial"/>
              <a:buNone/>
              <a:defRPr sz="4500" b="0" i="0" u="none" strike="noStrike" cap="none">
                <a:solidFill>
                  <a:schemeClr val="dk1"/>
                </a:solidFill>
                <a:latin typeface="Arial"/>
                <a:ea typeface="Arial"/>
                <a:cs typeface="Arial"/>
                <a:sym typeface="Arial"/>
              </a:defRPr>
            </a:lvl4pPr>
            <a:lvl5pPr marR="0" lvl="4" algn="r" rtl="0">
              <a:lnSpc>
                <a:spcPct val="100000"/>
              </a:lnSpc>
              <a:spcBef>
                <a:spcPts val="0"/>
              </a:spcBef>
              <a:spcAft>
                <a:spcPts val="0"/>
              </a:spcAft>
              <a:buClr>
                <a:schemeClr val="dk1"/>
              </a:buClr>
              <a:buSzPts val="4500"/>
              <a:buFont typeface="Arial"/>
              <a:buNone/>
              <a:defRPr sz="4500" b="0" i="0" u="none" strike="noStrike" cap="none">
                <a:solidFill>
                  <a:schemeClr val="dk1"/>
                </a:solidFill>
                <a:latin typeface="Arial"/>
                <a:ea typeface="Arial"/>
                <a:cs typeface="Arial"/>
                <a:sym typeface="Arial"/>
              </a:defRPr>
            </a:lvl5pPr>
            <a:lvl6pPr marR="0" lvl="5" algn="r" rtl="0">
              <a:lnSpc>
                <a:spcPct val="100000"/>
              </a:lnSpc>
              <a:spcBef>
                <a:spcPts val="0"/>
              </a:spcBef>
              <a:spcAft>
                <a:spcPts val="0"/>
              </a:spcAft>
              <a:buClr>
                <a:schemeClr val="dk1"/>
              </a:buClr>
              <a:buSzPts val="4500"/>
              <a:buFont typeface="Arial"/>
              <a:buNone/>
              <a:defRPr sz="4500" b="0" i="0" u="none" strike="noStrike" cap="none">
                <a:solidFill>
                  <a:schemeClr val="dk1"/>
                </a:solidFill>
                <a:latin typeface="Arial"/>
                <a:ea typeface="Arial"/>
                <a:cs typeface="Arial"/>
                <a:sym typeface="Arial"/>
              </a:defRPr>
            </a:lvl6pPr>
            <a:lvl7pPr marR="0" lvl="6" algn="r" rtl="0">
              <a:lnSpc>
                <a:spcPct val="100000"/>
              </a:lnSpc>
              <a:spcBef>
                <a:spcPts val="0"/>
              </a:spcBef>
              <a:spcAft>
                <a:spcPts val="0"/>
              </a:spcAft>
              <a:buClr>
                <a:schemeClr val="dk1"/>
              </a:buClr>
              <a:buSzPts val="4500"/>
              <a:buFont typeface="Arial"/>
              <a:buNone/>
              <a:defRPr sz="4500" b="0" i="0" u="none" strike="noStrike" cap="none">
                <a:solidFill>
                  <a:schemeClr val="dk1"/>
                </a:solidFill>
                <a:latin typeface="Arial"/>
                <a:ea typeface="Arial"/>
                <a:cs typeface="Arial"/>
                <a:sym typeface="Arial"/>
              </a:defRPr>
            </a:lvl7pPr>
            <a:lvl8pPr marR="0" lvl="7" algn="r" rtl="0">
              <a:lnSpc>
                <a:spcPct val="100000"/>
              </a:lnSpc>
              <a:spcBef>
                <a:spcPts val="0"/>
              </a:spcBef>
              <a:spcAft>
                <a:spcPts val="0"/>
              </a:spcAft>
              <a:buClr>
                <a:schemeClr val="dk1"/>
              </a:buClr>
              <a:buSzPts val="4500"/>
              <a:buFont typeface="Arial"/>
              <a:buNone/>
              <a:defRPr sz="4500" b="0" i="0" u="none" strike="noStrike" cap="none">
                <a:solidFill>
                  <a:schemeClr val="dk1"/>
                </a:solidFill>
                <a:latin typeface="Arial"/>
                <a:ea typeface="Arial"/>
                <a:cs typeface="Arial"/>
                <a:sym typeface="Arial"/>
              </a:defRPr>
            </a:lvl8pPr>
            <a:lvl9pPr marR="0" lvl="8" algn="r" rtl="0">
              <a:lnSpc>
                <a:spcPct val="100000"/>
              </a:lnSpc>
              <a:spcBef>
                <a:spcPts val="0"/>
              </a:spcBef>
              <a:spcAft>
                <a:spcPts val="0"/>
              </a:spcAft>
              <a:buClr>
                <a:schemeClr val="dk1"/>
              </a:buClr>
              <a:buSzPts val="4500"/>
              <a:buFont typeface="Arial"/>
              <a:buNone/>
              <a:defRPr sz="4500" b="0" i="0" u="none" strike="noStrike" cap="none">
                <a:solidFill>
                  <a:schemeClr val="dk1"/>
                </a:solidFill>
                <a:latin typeface="Arial"/>
                <a:ea typeface="Arial"/>
                <a:cs typeface="Arial"/>
                <a:sym typeface="Arial"/>
              </a:defRPr>
            </a:lvl9pPr>
          </a:lstStyle>
          <a:p>
            <a:pPr algn="ctr"/>
            <a:r>
              <a:rPr lang="en-US" sz="2400" dirty="0"/>
              <a:t>Who can play?</a:t>
            </a:r>
          </a:p>
        </p:txBody>
      </p:sp>
      <p:grpSp>
        <p:nvGrpSpPr>
          <p:cNvPr id="5" name="Google Shape;15967;p57">
            <a:extLst>
              <a:ext uri="{FF2B5EF4-FFF2-40B4-BE49-F238E27FC236}">
                <a16:creationId xmlns:a16="http://schemas.microsoft.com/office/drawing/2014/main" id="{7E57788B-554F-AF47-E87C-7BDB3CE69F8E}"/>
              </a:ext>
            </a:extLst>
          </p:cNvPr>
          <p:cNvGrpSpPr/>
          <p:nvPr/>
        </p:nvGrpSpPr>
        <p:grpSpPr>
          <a:xfrm>
            <a:off x="5656296" y="975186"/>
            <a:ext cx="3142776" cy="2137368"/>
            <a:chOff x="720012" y="1358847"/>
            <a:chExt cx="3363583" cy="2542128"/>
          </a:xfrm>
        </p:grpSpPr>
        <p:sp>
          <p:nvSpPr>
            <p:cNvPr id="6" name="Google Shape;15968;p57">
              <a:extLst>
                <a:ext uri="{FF2B5EF4-FFF2-40B4-BE49-F238E27FC236}">
                  <a16:creationId xmlns:a16="http://schemas.microsoft.com/office/drawing/2014/main" id="{BD328801-6F9D-6EB5-B949-50652738C0AB}"/>
                </a:ext>
              </a:extLst>
            </p:cNvPr>
            <p:cNvSpPr/>
            <p:nvPr/>
          </p:nvSpPr>
          <p:spPr>
            <a:xfrm>
              <a:off x="1996975" y="3434775"/>
              <a:ext cx="817800" cy="4662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5969;p57">
              <a:extLst>
                <a:ext uri="{FF2B5EF4-FFF2-40B4-BE49-F238E27FC236}">
                  <a16:creationId xmlns:a16="http://schemas.microsoft.com/office/drawing/2014/main" id="{D1C3A08A-B835-B5CF-D068-54B17B023F79}"/>
                </a:ext>
              </a:extLst>
            </p:cNvPr>
            <p:cNvSpPr/>
            <p:nvPr/>
          </p:nvSpPr>
          <p:spPr>
            <a:xfrm>
              <a:off x="720012" y="1358847"/>
              <a:ext cx="3363583" cy="2128053"/>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5970;p57">
              <a:extLst>
                <a:ext uri="{FF2B5EF4-FFF2-40B4-BE49-F238E27FC236}">
                  <a16:creationId xmlns:a16="http://schemas.microsoft.com/office/drawing/2014/main" id="{4FB30FFD-9A5C-A87E-6D96-BD4258826416}"/>
                </a:ext>
              </a:extLst>
            </p:cNvPr>
            <p:cNvSpPr/>
            <p:nvPr/>
          </p:nvSpPr>
          <p:spPr>
            <a:xfrm>
              <a:off x="1994000" y="3486900"/>
              <a:ext cx="111900" cy="111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5971;p57">
              <a:extLst>
                <a:ext uri="{FF2B5EF4-FFF2-40B4-BE49-F238E27FC236}">
                  <a16:creationId xmlns:a16="http://schemas.microsoft.com/office/drawing/2014/main" id="{ECE5B879-5130-5E9C-58C9-930BF6DC7A1D}"/>
                </a:ext>
              </a:extLst>
            </p:cNvPr>
            <p:cNvSpPr/>
            <p:nvPr/>
          </p:nvSpPr>
          <p:spPr>
            <a:xfrm>
              <a:off x="2705400" y="3486900"/>
              <a:ext cx="111900" cy="111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1" name="Picture 10">
            <a:extLst>
              <a:ext uri="{FF2B5EF4-FFF2-40B4-BE49-F238E27FC236}">
                <a16:creationId xmlns:a16="http://schemas.microsoft.com/office/drawing/2014/main" id="{C7CE7775-5801-04E4-816E-95F3DECE5DA9}"/>
              </a:ext>
            </a:extLst>
          </p:cNvPr>
          <p:cNvPicPr>
            <a:picLocks noChangeAspect="1"/>
          </p:cNvPicPr>
          <p:nvPr/>
        </p:nvPicPr>
        <p:blipFill>
          <a:blip r:embed="rId3"/>
          <a:stretch>
            <a:fillRect/>
          </a:stretch>
        </p:blipFill>
        <p:spPr>
          <a:xfrm>
            <a:off x="5798527" y="1098897"/>
            <a:ext cx="2828254" cy="1492933"/>
          </a:xfrm>
          <a:prstGeom prst="rect">
            <a:avLst/>
          </a:prstGeom>
        </p:spPr>
      </p:pic>
      <p:grpSp>
        <p:nvGrpSpPr>
          <p:cNvPr id="12" name="Google Shape;14276;p32">
            <a:extLst>
              <a:ext uri="{FF2B5EF4-FFF2-40B4-BE49-F238E27FC236}">
                <a16:creationId xmlns:a16="http://schemas.microsoft.com/office/drawing/2014/main" id="{0B83FE0D-B4E8-770F-5AA0-148E9CD5C9B1}"/>
              </a:ext>
            </a:extLst>
          </p:cNvPr>
          <p:cNvGrpSpPr/>
          <p:nvPr/>
        </p:nvGrpSpPr>
        <p:grpSpPr>
          <a:xfrm rot="10800000">
            <a:off x="2279668" y="2335849"/>
            <a:ext cx="3656390" cy="1548618"/>
            <a:chOff x="-1176727" y="-3509443"/>
            <a:chExt cx="8458846" cy="4405437"/>
          </a:xfrm>
        </p:grpSpPr>
        <p:sp>
          <p:nvSpPr>
            <p:cNvPr id="13" name="Google Shape;14277;p32">
              <a:extLst>
                <a:ext uri="{FF2B5EF4-FFF2-40B4-BE49-F238E27FC236}">
                  <a16:creationId xmlns:a16="http://schemas.microsoft.com/office/drawing/2014/main" id="{AB338B71-1EA5-5370-A636-BC76A4F6DB25}"/>
                </a:ext>
              </a:extLst>
            </p:cNvPr>
            <p:cNvSpPr/>
            <p:nvPr/>
          </p:nvSpPr>
          <p:spPr>
            <a:xfrm>
              <a:off x="-1176727" y="-3509443"/>
              <a:ext cx="5484900" cy="2822101"/>
            </a:xfrm>
            <a:prstGeom prst="wedgeRectCallout">
              <a:avLst>
                <a:gd name="adj1" fmla="val -57170"/>
                <a:gd name="adj2" fmla="val 20872"/>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 name="Google Shape;14278;p32">
              <a:extLst>
                <a:ext uri="{FF2B5EF4-FFF2-40B4-BE49-F238E27FC236}">
                  <a16:creationId xmlns:a16="http://schemas.microsoft.com/office/drawing/2014/main" id="{979BA8C9-9654-E123-E73A-8AE6D3270B54}"/>
                </a:ext>
              </a:extLst>
            </p:cNvPr>
            <p:cNvSpPr/>
            <p:nvPr/>
          </p:nvSpPr>
          <p:spPr>
            <a:xfrm>
              <a:off x="1783594" y="620894"/>
              <a:ext cx="275100" cy="2751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4279;p32">
              <a:extLst>
                <a:ext uri="{FF2B5EF4-FFF2-40B4-BE49-F238E27FC236}">
                  <a16:creationId xmlns:a16="http://schemas.microsoft.com/office/drawing/2014/main" id="{C664C3C8-66FD-6F3B-985F-58BFFEA39E25}"/>
                </a:ext>
              </a:extLst>
            </p:cNvPr>
            <p:cNvSpPr/>
            <p:nvPr/>
          </p:nvSpPr>
          <p:spPr>
            <a:xfrm>
              <a:off x="7007019" y="620894"/>
              <a:ext cx="275100" cy="2751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 name="Google Shape;14283;p32">
            <a:extLst>
              <a:ext uri="{FF2B5EF4-FFF2-40B4-BE49-F238E27FC236}">
                <a16:creationId xmlns:a16="http://schemas.microsoft.com/office/drawing/2014/main" id="{B339DDED-A223-2421-E76F-9B88DF320C0A}"/>
              </a:ext>
            </a:extLst>
          </p:cNvPr>
          <p:cNvSpPr txBox="1">
            <a:spLocks/>
          </p:cNvSpPr>
          <p:nvPr/>
        </p:nvSpPr>
        <p:spPr>
          <a:xfrm>
            <a:off x="3433708" y="2949524"/>
            <a:ext cx="2404081" cy="877566"/>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457200" marR="0" lvl="0" indent="-330200" algn="r" rtl="0">
              <a:lnSpc>
                <a:spcPct val="100000"/>
              </a:lnSpc>
              <a:spcBef>
                <a:spcPts val="0"/>
              </a:spcBef>
              <a:spcAft>
                <a:spcPts val="0"/>
              </a:spcAft>
              <a:buClr>
                <a:schemeClr val="dk2"/>
              </a:buClr>
              <a:buSzPts val="1600"/>
              <a:buFont typeface="Advent Pro Medium"/>
              <a:buNone/>
              <a:defRPr sz="1600" b="0" i="0" u="none" strike="noStrike" cap="none">
                <a:solidFill>
                  <a:schemeClr val="dk2"/>
                </a:solidFill>
                <a:latin typeface="Advent Pro Medium"/>
                <a:ea typeface="Advent Pro Medium"/>
                <a:cs typeface="Advent Pro Medium"/>
                <a:sym typeface="Advent Pro Medium"/>
              </a:defRPr>
            </a:lvl1pPr>
            <a:lvl2pPr marL="914400" marR="0" lvl="1" indent="-330200" algn="r" rtl="0">
              <a:lnSpc>
                <a:spcPct val="100000"/>
              </a:lnSpc>
              <a:spcBef>
                <a:spcPts val="0"/>
              </a:spcBef>
              <a:spcAft>
                <a:spcPts val="0"/>
              </a:spcAft>
              <a:buClr>
                <a:schemeClr val="dk2"/>
              </a:buClr>
              <a:buSzPts val="1600"/>
              <a:buFont typeface="Advent Pro Medium"/>
              <a:buNone/>
              <a:defRPr sz="1600" b="0" i="0" u="none" strike="noStrike" cap="none">
                <a:solidFill>
                  <a:schemeClr val="dk2"/>
                </a:solidFill>
                <a:latin typeface="Advent Pro Medium"/>
                <a:ea typeface="Advent Pro Medium"/>
                <a:cs typeface="Advent Pro Medium"/>
                <a:sym typeface="Advent Pro Medium"/>
              </a:defRPr>
            </a:lvl2pPr>
            <a:lvl3pPr marL="1371600" marR="0" lvl="2" indent="-330200" algn="r" rtl="0">
              <a:lnSpc>
                <a:spcPct val="100000"/>
              </a:lnSpc>
              <a:spcBef>
                <a:spcPts val="0"/>
              </a:spcBef>
              <a:spcAft>
                <a:spcPts val="0"/>
              </a:spcAft>
              <a:buClr>
                <a:schemeClr val="dk2"/>
              </a:buClr>
              <a:buSzPts val="1600"/>
              <a:buFont typeface="Advent Pro Medium"/>
              <a:buNone/>
              <a:defRPr sz="1600" b="0" i="0" u="none" strike="noStrike" cap="none">
                <a:solidFill>
                  <a:schemeClr val="dk2"/>
                </a:solidFill>
                <a:latin typeface="Advent Pro Medium"/>
                <a:ea typeface="Advent Pro Medium"/>
                <a:cs typeface="Advent Pro Medium"/>
                <a:sym typeface="Advent Pro Medium"/>
              </a:defRPr>
            </a:lvl3pPr>
            <a:lvl4pPr marL="1828800" marR="0" lvl="3" indent="-330200" algn="r" rtl="0">
              <a:lnSpc>
                <a:spcPct val="100000"/>
              </a:lnSpc>
              <a:spcBef>
                <a:spcPts val="0"/>
              </a:spcBef>
              <a:spcAft>
                <a:spcPts val="0"/>
              </a:spcAft>
              <a:buClr>
                <a:schemeClr val="dk2"/>
              </a:buClr>
              <a:buSzPts val="1600"/>
              <a:buFont typeface="Advent Pro Medium"/>
              <a:buNone/>
              <a:defRPr sz="1600" b="0" i="0" u="none" strike="noStrike" cap="none">
                <a:solidFill>
                  <a:schemeClr val="dk2"/>
                </a:solidFill>
                <a:latin typeface="Advent Pro Medium"/>
                <a:ea typeface="Advent Pro Medium"/>
                <a:cs typeface="Advent Pro Medium"/>
                <a:sym typeface="Advent Pro Medium"/>
              </a:defRPr>
            </a:lvl4pPr>
            <a:lvl5pPr marL="2286000" marR="0" lvl="4" indent="-330200" algn="r" rtl="0">
              <a:lnSpc>
                <a:spcPct val="100000"/>
              </a:lnSpc>
              <a:spcBef>
                <a:spcPts val="0"/>
              </a:spcBef>
              <a:spcAft>
                <a:spcPts val="0"/>
              </a:spcAft>
              <a:buClr>
                <a:schemeClr val="dk2"/>
              </a:buClr>
              <a:buSzPts val="1600"/>
              <a:buFont typeface="Advent Pro Medium"/>
              <a:buNone/>
              <a:defRPr sz="1600" b="0" i="0" u="none" strike="noStrike" cap="none">
                <a:solidFill>
                  <a:schemeClr val="dk2"/>
                </a:solidFill>
                <a:latin typeface="Advent Pro Medium"/>
                <a:ea typeface="Advent Pro Medium"/>
                <a:cs typeface="Advent Pro Medium"/>
                <a:sym typeface="Advent Pro Medium"/>
              </a:defRPr>
            </a:lvl5pPr>
            <a:lvl6pPr marL="2743200" marR="0" lvl="5" indent="-330200" algn="r" rtl="0">
              <a:lnSpc>
                <a:spcPct val="100000"/>
              </a:lnSpc>
              <a:spcBef>
                <a:spcPts val="0"/>
              </a:spcBef>
              <a:spcAft>
                <a:spcPts val="0"/>
              </a:spcAft>
              <a:buClr>
                <a:schemeClr val="dk2"/>
              </a:buClr>
              <a:buSzPts val="1600"/>
              <a:buFont typeface="Advent Pro Medium"/>
              <a:buNone/>
              <a:defRPr sz="1600" b="0" i="0" u="none" strike="noStrike" cap="none">
                <a:solidFill>
                  <a:schemeClr val="dk2"/>
                </a:solidFill>
                <a:latin typeface="Advent Pro Medium"/>
                <a:ea typeface="Advent Pro Medium"/>
                <a:cs typeface="Advent Pro Medium"/>
                <a:sym typeface="Advent Pro Medium"/>
              </a:defRPr>
            </a:lvl6pPr>
            <a:lvl7pPr marL="3200400" marR="0" lvl="6" indent="-330200" algn="r" rtl="0">
              <a:lnSpc>
                <a:spcPct val="100000"/>
              </a:lnSpc>
              <a:spcBef>
                <a:spcPts val="0"/>
              </a:spcBef>
              <a:spcAft>
                <a:spcPts val="0"/>
              </a:spcAft>
              <a:buClr>
                <a:schemeClr val="dk2"/>
              </a:buClr>
              <a:buSzPts val="1600"/>
              <a:buFont typeface="Advent Pro Medium"/>
              <a:buNone/>
              <a:defRPr sz="1600" b="0" i="0" u="none" strike="noStrike" cap="none">
                <a:solidFill>
                  <a:schemeClr val="dk2"/>
                </a:solidFill>
                <a:latin typeface="Advent Pro Medium"/>
                <a:ea typeface="Advent Pro Medium"/>
                <a:cs typeface="Advent Pro Medium"/>
                <a:sym typeface="Advent Pro Medium"/>
              </a:defRPr>
            </a:lvl7pPr>
            <a:lvl8pPr marL="3657600" marR="0" lvl="7" indent="-330200" algn="r" rtl="0">
              <a:lnSpc>
                <a:spcPct val="100000"/>
              </a:lnSpc>
              <a:spcBef>
                <a:spcPts val="0"/>
              </a:spcBef>
              <a:spcAft>
                <a:spcPts val="0"/>
              </a:spcAft>
              <a:buClr>
                <a:schemeClr val="dk2"/>
              </a:buClr>
              <a:buSzPts val="1600"/>
              <a:buFont typeface="Advent Pro Medium"/>
              <a:buNone/>
              <a:defRPr sz="1600" b="0" i="0" u="none" strike="noStrike" cap="none">
                <a:solidFill>
                  <a:schemeClr val="dk2"/>
                </a:solidFill>
                <a:latin typeface="Advent Pro Medium"/>
                <a:ea typeface="Advent Pro Medium"/>
                <a:cs typeface="Advent Pro Medium"/>
                <a:sym typeface="Advent Pro Medium"/>
              </a:defRPr>
            </a:lvl8pPr>
            <a:lvl9pPr marL="4114800" marR="0" lvl="8" indent="-330200" algn="r" rtl="0">
              <a:lnSpc>
                <a:spcPct val="100000"/>
              </a:lnSpc>
              <a:spcBef>
                <a:spcPts val="0"/>
              </a:spcBef>
              <a:spcAft>
                <a:spcPts val="0"/>
              </a:spcAft>
              <a:buClr>
                <a:schemeClr val="dk2"/>
              </a:buClr>
              <a:buSzPts val="1600"/>
              <a:buFont typeface="Advent Pro Medium"/>
              <a:buNone/>
              <a:defRPr sz="1600" b="0" i="0" u="none" strike="noStrike" cap="none">
                <a:solidFill>
                  <a:schemeClr val="dk2"/>
                </a:solidFill>
                <a:latin typeface="Advent Pro Medium"/>
                <a:ea typeface="Advent Pro Medium"/>
                <a:cs typeface="Advent Pro Medium"/>
                <a:sym typeface="Advent Pro Medium"/>
              </a:defRPr>
            </a:lvl9pPr>
          </a:lstStyle>
          <a:p>
            <a:pPr marL="0" indent="0"/>
            <a:r>
              <a:rPr lang="en-US" dirty="0"/>
              <a:t>Computer</a:t>
            </a:r>
          </a:p>
          <a:p>
            <a:pPr marL="0" indent="0"/>
            <a:r>
              <a:rPr lang="en-US" dirty="0"/>
              <a:t>Generates the secret number and validates the guesses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386"/>
        <p:cNvGrpSpPr/>
        <p:nvPr/>
      </p:nvGrpSpPr>
      <p:grpSpPr>
        <a:xfrm>
          <a:off x="0" y="0"/>
          <a:ext cx="0" cy="0"/>
          <a:chOff x="0" y="0"/>
          <a:chExt cx="0" cy="0"/>
        </a:xfrm>
      </p:grpSpPr>
      <p:sp>
        <p:nvSpPr>
          <p:cNvPr id="14387" name="Google Shape;14387;p36"/>
          <p:cNvSpPr txBox="1">
            <a:spLocks noGrp="1"/>
          </p:cNvSpPr>
          <p:nvPr>
            <p:ph type="title"/>
          </p:nvPr>
        </p:nvSpPr>
        <p:spPr>
          <a:xfrm>
            <a:off x="720000" y="465825"/>
            <a:ext cx="4388700" cy="8322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t>INTRODUCTION!</a:t>
            </a:r>
            <a:endParaRPr dirty="0"/>
          </a:p>
        </p:txBody>
      </p:sp>
      <p:sp>
        <p:nvSpPr>
          <p:cNvPr id="14388" name="Google Shape;14388;p36"/>
          <p:cNvSpPr txBox="1">
            <a:spLocks noGrp="1"/>
          </p:cNvSpPr>
          <p:nvPr>
            <p:ph type="subTitle" idx="1"/>
          </p:nvPr>
        </p:nvSpPr>
        <p:spPr>
          <a:xfrm>
            <a:off x="482349" y="1256787"/>
            <a:ext cx="5608827" cy="2936524"/>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dirty="0"/>
              <a:t>This project focuses on a simple number-guessing game.</a:t>
            </a:r>
          </a:p>
          <a:p>
            <a:pPr marL="0" lvl="0" indent="0" algn="l" rtl="0">
              <a:spcBef>
                <a:spcPts val="0"/>
              </a:spcBef>
              <a:spcAft>
                <a:spcPts val="0"/>
              </a:spcAft>
              <a:buNone/>
            </a:pPr>
            <a:r>
              <a:rPr lang="en-US" dirty="0"/>
              <a:t>In this game, there will be two players who play and 2 important characters that include</a:t>
            </a:r>
          </a:p>
          <a:p>
            <a:pPr marL="457200" lvl="0" indent="-330200" algn="l" rtl="0">
              <a:spcBef>
                <a:spcPts val="0"/>
              </a:spcBef>
              <a:spcAft>
                <a:spcPts val="0"/>
              </a:spcAft>
              <a:buSzPts val="1600"/>
              <a:buChar char="●"/>
            </a:pPr>
            <a:r>
              <a:rPr lang="en-US" dirty="0"/>
              <a:t>Cows – correct digits in the wrong position</a:t>
            </a:r>
          </a:p>
          <a:p>
            <a:pPr marL="457200" lvl="0" indent="-330200" algn="l" rtl="0">
              <a:spcBef>
                <a:spcPts val="0"/>
              </a:spcBef>
              <a:spcAft>
                <a:spcPts val="0"/>
              </a:spcAft>
              <a:buSzPts val="1600"/>
              <a:buChar char="●"/>
            </a:pPr>
            <a:r>
              <a:rPr lang="en-US" dirty="0"/>
              <a:t>Bulls  - correct digits in the correct position</a:t>
            </a:r>
          </a:p>
          <a:p>
            <a:pPr marL="127000" lvl="0" indent="0" algn="l" rtl="0">
              <a:spcBef>
                <a:spcPts val="0"/>
              </a:spcBef>
              <a:spcAft>
                <a:spcPts val="0"/>
              </a:spcAft>
              <a:buSzPts val="1600"/>
              <a:buNone/>
            </a:pPr>
            <a:endParaRPr lang="en-US" dirty="0"/>
          </a:p>
          <a:p>
            <a:pPr marL="127000" lvl="0" indent="0" algn="l" rtl="0">
              <a:spcBef>
                <a:spcPts val="0"/>
              </a:spcBef>
              <a:spcAft>
                <a:spcPts val="0"/>
              </a:spcAft>
              <a:buSzPts val="1600"/>
              <a:buNone/>
            </a:pPr>
            <a:r>
              <a:rPr lang="en-US" dirty="0"/>
              <a:t>The objective of the player is to guess the secret number by clues (cows and bulls) after each attempt</a:t>
            </a:r>
          </a:p>
          <a:p>
            <a:pPr marL="127000" lvl="0" indent="0" algn="l" rtl="0">
              <a:spcBef>
                <a:spcPts val="0"/>
              </a:spcBef>
              <a:spcAft>
                <a:spcPts val="0"/>
              </a:spcAft>
              <a:buSzPts val="1600"/>
              <a:buNone/>
            </a:pPr>
            <a:endParaRPr lang="en-US" dirty="0"/>
          </a:p>
          <a:p>
            <a:pPr marL="127000" lvl="0" indent="0" algn="l" rtl="0">
              <a:spcBef>
                <a:spcPts val="0"/>
              </a:spcBef>
              <a:spcAft>
                <a:spcPts val="0"/>
              </a:spcAft>
              <a:buSzPts val="1600"/>
              <a:buNone/>
            </a:pPr>
            <a:r>
              <a:rPr lang="en-US" dirty="0"/>
              <a:t>Mathematically, Entropy and Mutual Information play an important role in guessing the correct secret code.</a:t>
            </a:r>
          </a:p>
          <a:p>
            <a:pPr marL="0" lvl="0" indent="0" algn="l" rtl="0">
              <a:spcBef>
                <a:spcPts val="0"/>
              </a:spcBef>
              <a:spcAft>
                <a:spcPts val="0"/>
              </a:spcAft>
              <a:buNone/>
            </a:pPr>
            <a:endParaRPr lang="en-US" dirty="0"/>
          </a:p>
        </p:txBody>
      </p:sp>
      <p:grpSp>
        <p:nvGrpSpPr>
          <p:cNvPr id="14389" name="Google Shape;14389;p36"/>
          <p:cNvGrpSpPr/>
          <p:nvPr/>
        </p:nvGrpSpPr>
        <p:grpSpPr>
          <a:xfrm rot="-9127115">
            <a:off x="7694970" y="882836"/>
            <a:ext cx="316152" cy="1149676"/>
            <a:chOff x="4455175" y="2826325"/>
            <a:chExt cx="114450" cy="416200"/>
          </a:xfrm>
        </p:grpSpPr>
        <p:sp>
          <p:nvSpPr>
            <p:cNvPr id="14390" name="Google Shape;14390;p36"/>
            <p:cNvSpPr/>
            <p:nvPr/>
          </p:nvSpPr>
          <p:spPr>
            <a:xfrm>
              <a:off x="4475950" y="3204475"/>
              <a:ext cx="72900" cy="26675"/>
            </a:xfrm>
            <a:custGeom>
              <a:avLst/>
              <a:gdLst/>
              <a:ahLst/>
              <a:cxnLst/>
              <a:rect l="l" t="t" r="r" b="b"/>
              <a:pathLst>
                <a:path w="2916" h="1067" extrusionOk="0">
                  <a:moveTo>
                    <a:pt x="1" y="1"/>
                  </a:moveTo>
                  <a:lnTo>
                    <a:pt x="1" y="1066"/>
                  </a:lnTo>
                  <a:lnTo>
                    <a:pt x="2916" y="1066"/>
                  </a:lnTo>
                  <a:lnTo>
                    <a:pt x="29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1" name="Google Shape;14391;p36"/>
            <p:cNvSpPr/>
            <p:nvPr/>
          </p:nvSpPr>
          <p:spPr>
            <a:xfrm>
              <a:off x="4475950" y="3188400"/>
              <a:ext cx="72900" cy="27075"/>
            </a:xfrm>
            <a:custGeom>
              <a:avLst/>
              <a:gdLst/>
              <a:ahLst/>
              <a:cxnLst/>
              <a:rect l="l" t="t" r="r" b="b"/>
              <a:pathLst>
                <a:path w="2916" h="1083" extrusionOk="0">
                  <a:moveTo>
                    <a:pt x="1" y="1"/>
                  </a:moveTo>
                  <a:lnTo>
                    <a:pt x="1" y="1082"/>
                  </a:lnTo>
                  <a:lnTo>
                    <a:pt x="2916" y="1082"/>
                  </a:lnTo>
                  <a:lnTo>
                    <a:pt x="2916" y="1"/>
                  </a:lnTo>
                  <a:close/>
                </a:path>
              </a:pathLst>
            </a:custGeom>
            <a:solidFill>
              <a:srgbClr val="B036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2" name="Google Shape;14392;p36"/>
            <p:cNvSpPr/>
            <p:nvPr/>
          </p:nvSpPr>
          <p:spPr>
            <a:xfrm>
              <a:off x="4475950" y="3165675"/>
              <a:ext cx="72900" cy="26675"/>
            </a:xfrm>
            <a:custGeom>
              <a:avLst/>
              <a:gdLst/>
              <a:ahLst/>
              <a:cxnLst/>
              <a:rect l="l" t="t" r="r" b="b"/>
              <a:pathLst>
                <a:path w="2916" h="1067" extrusionOk="0">
                  <a:moveTo>
                    <a:pt x="1" y="1"/>
                  </a:moveTo>
                  <a:lnTo>
                    <a:pt x="1" y="1067"/>
                  </a:lnTo>
                  <a:lnTo>
                    <a:pt x="2916" y="1067"/>
                  </a:lnTo>
                  <a:lnTo>
                    <a:pt x="29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3" name="Google Shape;14393;p36"/>
            <p:cNvSpPr/>
            <p:nvPr/>
          </p:nvSpPr>
          <p:spPr>
            <a:xfrm>
              <a:off x="4499075" y="3150400"/>
              <a:ext cx="26675" cy="27075"/>
            </a:xfrm>
            <a:custGeom>
              <a:avLst/>
              <a:gdLst/>
              <a:ahLst/>
              <a:cxnLst/>
              <a:rect l="l" t="t" r="r" b="b"/>
              <a:pathLst>
                <a:path w="1067" h="1083" extrusionOk="0">
                  <a:moveTo>
                    <a:pt x="0" y="1"/>
                  </a:moveTo>
                  <a:lnTo>
                    <a:pt x="0" y="1082"/>
                  </a:lnTo>
                  <a:lnTo>
                    <a:pt x="1066" y="1082"/>
                  </a:lnTo>
                  <a:lnTo>
                    <a:pt x="1066" y="1"/>
                  </a:lnTo>
                  <a:close/>
                </a:path>
              </a:pathLst>
            </a:custGeom>
            <a:solidFill>
              <a:srgbClr val="8967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4" name="Google Shape;14394;p36"/>
            <p:cNvSpPr/>
            <p:nvPr/>
          </p:nvSpPr>
          <p:spPr>
            <a:xfrm>
              <a:off x="4499075" y="3123750"/>
              <a:ext cx="26675" cy="26675"/>
            </a:xfrm>
            <a:custGeom>
              <a:avLst/>
              <a:gdLst/>
              <a:ahLst/>
              <a:cxnLst/>
              <a:rect l="l" t="t" r="r" b="b"/>
              <a:pathLst>
                <a:path w="1067" h="1067" extrusionOk="0">
                  <a:moveTo>
                    <a:pt x="0" y="1"/>
                  </a:moveTo>
                  <a:lnTo>
                    <a:pt x="0" y="1067"/>
                  </a:lnTo>
                  <a:lnTo>
                    <a:pt x="1066" y="1067"/>
                  </a:lnTo>
                  <a:lnTo>
                    <a:pt x="106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5" name="Google Shape;14395;p36"/>
            <p:cNvSpPr/>
            <p:nvPr/>
          </p:nvSpPr>
          <p:spPr>
            <a:xfrm>
              <a:off x="4499075" y="3177450"/>
              <a:ext cx="26675" cy="27050"/>
            </a:xfrm>
            <a:custGeom>
              <a:avLst/>
              <a:gdLst/>
              <a:ahLst/>
              <a:cxnLst/>
              <a:rect l="l" t="t" r="r" b="b"/>
              <a:pathLst>
                <a:path w="1067" h="1082" extrusionOk="0">
                  <a:moveTo>
                    <a:pt x="0" y="0"/>
                  </a:moveTo>
                  <a:lnTo>
                    <a:pt x="0" y="1082"/>
                  </a:lnTo>
                  <a:lnTo>
                    <a:pt x="1066" y="1082"/>
                  </a:lnTo>
                  <a:lnTo>
                    <a:pt x="106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6" name="Google Shape;14396;p36"/>
            <p:cNvSpPr/>
            <p:nvPr/>
          </p:nvSpPr>
          <p:spPr>
            <a:xfrm>
              <a:off x="4499075" y="3204475"/>
              <a:ext cx="26675" cy="26675"/>
            </a:xfrm>
            <a:custGeom>
              <a:avLst/>
              <a:gdLst/>
              <a:ahLst/>
              <a:cxnLst/>
              <a:rect l="l" t="t" r="r" b="b"/>
              <a:pathLst>
                <a:path w="1067" h="1067" extrusionOk="0">
                  <a:moveTo>
                    <a:pt x="0" y="1"/>
                  </a:moveTo>
                  <a:lnTo>
                    <a:pt x="0" y="1066"/>
                  </a:lnTo>
                  <a:lnTo>
                    <a:pt x="1066" y="1066"/>
                  </a:lnTo>
                  <a:lnTo>
                    <a:pt x="106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7" name="Google Shape;14397;p36"/>
            <p:cNvSpPr/>
            <p:nvPr/>
          </p:nvSpPr>
          <p:spPr>
            <a:xfrm>
              <a:off x="4499075" y="3215450"/>
              <a:ext cx="26675" cy="27075"/>
            </a:xfrm>
            <a:custGeom>
              <a:avLst/>
              <a:gdLst/>
              <a:ahLst/>
              <a:cxnLst/>
              <a:rect l="l" t="t" r="r" b="b"/>
              <a:pathLst>
                <a:path w="1067" h="1083" extrusionOk="0">
                  <a:moveTo>
                    <a:pt x="0" y="0"/>
                  </a:moveTo>
                  <a:lnTo>
                    <a:pt x="0" y="1082"/>
                  </a:lnTo>
                  <a:lnTo>
                    <a:pt x="1066" y="1082"/>
                  </a:lnTo>
                  <a:lnTo>
                    <a:pt x="1066" y="0"/>
                  </a:lnTo>
                  <a:close/>
                </a:path>
              </a:pathLst>
            </a:custGeom>
            <a:solidFill>
              <a:srgbClr val="B036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8" name="Google Shape;14398;p36"/>
            <p:cNvSpPr/>
            <p:nvPr/>
          </p:nvSpPr>
          <p:spPr>
            <a:xfrm>
              <a:off x="4499075" y="3042650"/>
              <a:ext cx="26675" cy="27050"/>
            </a:xfrm>
            <a:custGeom>
              <a:avLst/>
              <a:gdLst/>
              <a:ahLst/>
              <a:cxnLst/>
              <a:rect l="l" t="t" r="r" b="b"/>
              <a:pathLst>
                <a:path w="1067" h="1082" extrusionOk="0">
                  <a:moveTo>
                    <a:pt x="0" y="0"/>
                  </a:moveTo>
                  <a:lnTo>
                    <a:pt x="0" y="1082"/>
                  </a:lnTo>
                  <a:lnTo>
                    <a:pt x="1066" y="1082"/>
                  </a:lnTo>
                  <a:lnTo>
                    <a:pt x="106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9" name="Google Shape;14399;p36"/>
            <p:cNvSpPr/>
            <p:nvPr/>
          </p:nvSpPr>
          <p:spPr>
            <a:xfrm>
              <a:off x="4499075" y="3016000"/>
              <a:ext cx="26675" cy="26675"/>
            </a:xfrm>
            <a:custGeom>
              <a:avLst/>
              <a:gdLst/>
              <a:ahLst/>
              <a:cxnLst/>
              <a:rect l="l" t="t" r="r" b="b"/>
              <a:pathLst>
                <a:path w="1067" h="1067" extrusionOk="0">
                  <a:moveTo>
                    <a:pt x="0" y="0"/>
                  </a:moveTo>
                  <a:lnTo>
                    <a:pt x="0" y="1066"/>
                  </a:lnTo>
                  <a:lnTo>
                    <a:pt x="1066" y="1066"/>
                  </a:lnTo>
                  <a:lnTo>
                    <a:pt x="1066" y="0"/>
                  </a:lnTo>
                  <a:close/>
                </a:path>
              </a:pathLst>
            </a:custGeom>
            <a:solidFill>
              <a:srgbClr val="8967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0" name="Google Shape;14400;p36"/>
            <p:cNvSpPr/>
            <p:nvPr/>
          </p:nvSpPr>
          <p:spPr>
            <a:xfrm>
              <a:off x="4499075" y="3069675"/>
              <a:ext cx="26675" cy="27075"/>
            </a:xfrm>
            <a:custGeom>
              <a:avLst/>
              <a:gdLst/>
              <a:ahLst/>
              <a:cxnLst/>
              <a:rect l="l" t="t" r="r" b="b"/>
              <a:pathLst>
                <a:path w="1067" h="1083" extrusionOk="0">
                  <a:moveTo>
                    <a:pt x="0" y="1"/>
                  </a:moveTo>
                  <a:lnTo>
                    <a:pt x="0" y="1082"/>
                  </a:lnTo>
                  <a:lnTo>
                    <a:pt x="1066" y="1082"/>
                  </a:lnTo>
                  <a:lnTo>
                    <a:pt x="106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1" name="Google Shape;14401;p36"/>
            <p:cNvSpPr/>
            <p:nvPr/>
          </p:nvSpPr>
          <p:spPr>
            <a:xfrm>
              <a:off x="4499075" y="3096725"/>
              <a:ext cx="26675" cy="27050"/>
            </a:xfrm>
            <a:custGeom>
              <a:avLst/>
              <a:gdLst/>
              <a:ahLst/>
              <a:cxnLst/>
              <a:rect l="l" t="t" r="r" b="b"/>
              <a:pathLst>
                <a:path w="1067" h="1082" extrusionOk="0">
                  <a:moveTo>
                    <a:pt x="0" y="0"/>
                  </a:moveTo>
                  <a:lnTo>
                    <a:pt x="0" y="1082"/>
                  </a:lnTo>
                  <a:lnTo>
                    <a:pt x="1066" y="1082"/>
                  </a:lnTo>
                  <a:lnTo>
                    <a:pt x="106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2" name="Google Shape;14402;p36"/>
            <p:cNvSpPr/>
            <p:nvPr/>
          </p:nvSpPr>
          <p:spPr>
            <a:xfrm>
              <a:off x="4499075" y="2935275"/>
              <a:ext cx="26675" cy="26675"/>
            </a:xfrm>
            <a:custGeom>
              <a:avLst/>
              <a:gdLst/>
              <a:ahLst/>
              <a:cxnLst/>
              <a:rect l="l" t="t" r="r" b="b"/>
              <a:pathLst>
                <a:path w="1067" h="1067" extrusionOk="0">
                  <a:moveTo>
                    <a:pt x="0" y="0"/>
                  </a:moveTo>
                  <a:lnTo>
                    <a:pt x="0" y="1066"/>
                  </a:lnTo>
                  <a:lnTo>
                    <a:pt x="1066" y="1066"/>
                  </a:lnTo>
                  <a:lnTo>
                    <a:pt x="1066" y="0"/>
                  </a:lnTo>
                  <a:close/>
                </a:path>
              </a:pathLst>
            </a:custGeom>
            <a:solidFill>
              <a:srgbClr val="8967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3" name="Google Shape;14403;p36"/>
            <p:cNvSpPr/>
            <p:nvPr/>
          </p:nvSpPr>
          <p:spPr>
            <a:xfrm>
              <a:off x="4499075" y="2908225"/>
              <a:ext cx="26675" cy="27075"/>
            </a:xfrm>
            <a:custGeom>
              <a:avLst/>
              <a:gdLst/>
              <a:ahLst/>
              <a:cxnLst/>
              <a:rect l="l" t="t" r="r" b="b"/>
              <a:pathLst>
                <a:path w="1067" h="1083" extrusionOk="0">
                  <a:moveTo>
                    <a:pt x="0" y="1"/>
                  </a:moveTo>
                  <a:lnTo>
                    <a:pt x="0" y="1082"/>
                  </a:lnTo>
                  <a:lnTo>
                    <a:pt x="1066" y="1082"/>
                  </a:lnTo>
                  <a:lnTo>
                    <a:pt x="106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4" name="Google Shape;14404;p36"/>
            <p:cNvSpPr/>
            <p:nvPr/>
          </p:nvSpPr>
          <p:spPr>
            <a:xfrm>
              <a:off x="4499075" y="2961925"/>
              <a:ext cx="26675" cy="27050"/>
            </a:xfrm>
            <a:custGeom>
              <a:avLst/>
              <a:gdLst/>
              <a:ahLst/>
              <a:cxnLst/>
              <a:rect l="l" t="t" r="r" b="b"/>
              <a:pathLst>
                <a:path w="1067" h="1082" extrusionOk="0">
                  <a:moveTo>
                    <a:pt x="0" y="0"/>
                  </a:moveTo>
                  <a:lnTo>
                    <a:pt x="0" y="1082"/>
                  </a:lnTo>
                  <a:lnTo>
                    <a:pt x="1066" y="1082"/>
                  </a:lnTo>
                  <a:lnTo>
                    <a:pt x="106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5" name="Google Shape;14405;p36"/>
            <p:cNvSpPr/>
            <p:nvPr/>
          </p:nvSpPr>
          <p:spPr>
            <a:xfrm>
              <a:off x="4499075" y="2988950"/>
              <a:ext cx="26675" cy="27075"/>
            </a:xfrm>
            <a:custGeom>
              <a:avLst/>
              <a:gdLst/>
              <a:ahLst/>
              <a:cxnLst/>
              <a:rect l="l" t="t" r="r" b="b"/>
              <a:pathLst>
                <a:path w="1067" h="1083" extrusionOk="0">
                  <a:moveTo>
                    <a:pt x="0" y="1"/>
                  </a:moveTo>
                  <a:lnTo>
                    <a:pt x="0" y="1082"/>
                  </a:lnTo>
                  <a:lnTo>
                    <a:pt x="1066" y="1082"/>
                  </a:lnTo>
                  <a:lnTo>
                    <a:pt x="106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6" name="Google Shape;14406;p36"/>
            <p:cNvSpPr/>
            <p:nvPr/>
          </p:nvSpPr>
          <p:spPr>
            <a:xfrm>
              <a:off x="4504175" y="2826325"/>
              <a:ext cx="16475" cy="16500"/>
            </a:xfrm>
            <a:custGeom>
              <a:avLst/>
              <a:gdLst/>
              <a:ahLst/>
              <a:cxnLst/>
              <a:rect l="l" t="t" r="r" b="b"/>
              <a:pathLst>
                <a:path w="659" h="660" extrusionOk="0">
                  <a:moveTo>
                    <a:pt x="0" y="1"/>
                  </a:moveTo>
                  <a:lnTo>
                    <a:pt x="0" y="659"/>
                  </a:lnTo>
                  <a:lnTo>
                    <a:pt x="658" y="659"/>
                  </a:lnTo>
                  <a:lnTo>
                    <a:pt x="658" y="1"/>
                  </a:lnTo>
                  <a:close/>
                </a:path>
              </a:pathLst>
            </a:custGeom>
            <a:solidFill>
              <a:srgbClr val="6E8A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7" name="Google Shape;14407;p36"/>
            <p:cNvSpPr/>
            <p:nvPr/>
          </p:nvSpPr>
          <p:spPr>
            <a:xfrm>
              <a:off x="4504175" y="2842800"/>
              <a:ext cx="16475" cy="16075"/>
            </a:xfrm>
            <a:custGeom>
              <a:avLst/>
              <a:gdLst/>
              <a:ahLst/>
              <a:cxnLst/>
              <a:rect l="l" t="t" r="r" b="b"/>
              <a:pathLst>
                <a:path w="659" h="643" extrusionOk="0">
                  <a:moveTo>
                    <a:pt x="0" y="0"/>
                  </a:moveTo>
                  <a:lnTo>
                    <a:pt x="0" y="643"/>
                  </a:lnTo>
                  <a:lnTo>
                    <a:pt x="658" y="643"/>
                  </a:lnTo>
                  <a:lnTo>
                    <a:pt x="65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8" name="Google Shape;14408;p36"/>
            <p:cNvSpPr/>
            <p:nvPr/>
          </p:nvSpPr>
          <p:spPr>
            <a:xfrm>
              <a:off x="4504175" y="2858850"/>
              <a:ext cx="16475" cy="16500"/>
            </a:xfrm>
            <a:custGeom>
              <a:avLst/>
              <a:gdLst/>
              <a:ahLst/>
              <a:cxnLst/>
              <a:rect l="l" t="t" r="r" b="b"/>
              <a:pathLst>
                <a:path w="659" h="660" extrusionOk="0">
                  <a:moveTo>
                    <a:pt x="0" y="1"/>
                  </a:moveTo>
                  <a:lnTo>
                    <a:pt x="0" y="659"/>
                  </a:lnTo>
                  <a:lnTo>
                    <a:pt x="658" y="659"/>
                  </a:lnTo>
                  <a:lnTo>
                    <a:pt x="658"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9" name="Google Shape;14409;p36"/>
            <p:cNvSpPr/>
            <p:nvPr/>
          </p:nvSpPr>
          <p:spPr>
            <a:xfrm>
              <a:off x="4520625" y="2842800"/>
              <a:ext cx="16475" cy="16075"/>
            </a:xfrm>
            <a:custGeom>
              <a:avLst/>
              <a:gdLst/>
              <a:ahLst/>
              <a:cxnLst/>
              <a:rect l="l" t="t" r="r" b="b"/>
              <a:pathLst>
                <a:path w="659" h="643" extrusionOk="0">
                  <a:moveTo>
                    <a:pt x="0" y="0"/>
                  </a:moveTo>
                  <a:lnTo>
                    <a:pt x="0" y="643"/>
                  </a:lnTo>
                  <a:lnTo>
                    <a:pt x="659" y="643"/>
                  </a:lnTo>
                  <a:lnTo>
                    <a:pt x="659" y="0"/>
                  </a:lnTo>
                  <a:close/>
                </a:path>
              </a:pathLst>
            </a:custGeom>
            <a:solidFill>
              <a:srgbClr val="6E8A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0" name="Google Shape;14410;p36"/>
            <p:cNvSpPr/>
            <p:nvPr/>
          </p:nvSpPr>
          <p:spPr>
            <a:xfrm>
              <a:off x="4520625" y="2858850"/>
              <a:ext cx="16475" cy="16500"/>
            </a:xfrm>
            <a:custGeom>
              <a:avLst/>
              <a:gdLst/>
              <a:ahLst/>
              <a:cxnLst/>
              <a:rect l="l" t="t" r="r" b="b"/>
              <a:pathLst>
                <a:path w="659" h="660" extrusionOk="0">
                  <a:moveTo>
                    <a:pt x="0" y="1"/>
                  </a:moveTo>
                  <a:lnTo>
                    <a:pt x="0" y="659"/>
                  </a:lnTo>
                  <a:lnTo>
                    <a:pt x="659" y="659"/>
                  </a:lnTo>
                  <a:lnTo>
                    <a:pt x="65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1" name="Google Shape;14411;p36"/>
            <p:cNvSpPr/>
            <p:nvPr/>
          </p:nvSpPr>
          <p:spPr>
            <a:xfrm>
              <a:off x="4537075" y="2858850"/>
              <a:ext cx="16500" cy="16500"/>
            </a:xfrm>
            <a:custGeom>
              <a:avLst/>
              <a:gdLst/>
              <a:ahLst/>
              <a:cxnLst/>
              <a:rect l="l" t="t" r="r" b="b"/>
              <a:pathLst>
                <a:path w="660" h="660" extrusionOk="0">
                  <a:moveTo>
                    <a:pt x="1" y="1"/>
                  </a:moveTo>
                  <a:lnTo>
                    <a:pt x="1" y="659"/>
                  </a:lnTo>
                  <a:lnTo>
                    <a:pt x="659" y="659"/>
                  </a:lnTo>
                  <a:lnTo>
                    <a:pt x="659" y="1"/>
                  </a:lnTo>
                  <a:close/>
                </a:path>
              </a:pathLst>
            </a:custGeom>
            <a:solidFill>
              <a:srgbClr val="6E8A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2" name="Google Shape;14412;p36"/>
            <p:cNvSpPr/>
            <p:nvPr/>
          </p:nvSpPr>
          <p:spPr>
            <a:xfrm>
              <a:off x="4553550" y="2875325"/>
              <a:ext cx="16075" cy="16475"/>
            </a:xfrm>
            <a:custGeom>
              <a:avLst/>
              <a:gdLst/>
              <a:ahLst/>
              <a:cxnLst/>
              <a:rect l="l" t="t" r="r" b="b"/>
              <a:pathLst>
                <a:path w="643" h="659" extrusionOk="0">
                  <a:moveTo>
                    <a:pt x="0" y="0"/>
                  </a:moveTo>
                  <a:lnTo>
                    <a:pt x="0" y="659"/>
                  </a:lnTo>
                  <a:lnTo>
                    <a:pt x="643" y="659"/>
                  </a:lnTo>
                  <a:lnTo>
                    <a:pt x="64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3" name="Google Shape;14413;p36"/>
            <p:cNvSpPr/>
            <p:nvPr/>
          </p:nvSpPr>
          <p:spPr>
            <a:xfrm>
              <a:off x="4487700" y="2842800"/>
              <a:ext cx="16500" cy="16075"/>
            </a:xfrm>
            <a:custGeom>
              <a:avLst/>
              <a:gdLst/>
              <a:ahLst/>
              <a:cxnLst/>
              <a:rect l="l" t="t" r="r" b="b"/>
              <a:pathLst>
                <a:path w="660" h="643" extrusionOk="0">
                  <a:moveTo>
                    <a:pt x="1" y="0"/>
                  </a:moveTo>
                  <a:lnTo>
                    <a:pt x="1" y="643"/>
                  </a:lnTo>
                  <a:lnTo>
                    <a:pt x="659" y="643"/>
                  </a:lnTo>
                  <a:lnTo>
                    <a:pt x="659" y="0"/>
                  </a:lnTo>
                  <a:close/>
                </a:path>
              </a:pathLst>
            </a:custGeom>
            <a:solidFill>
              <a:srgbClr val="7C97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4" name="Google Shape;14414;p36"/>
            <p:cNvSpPr/>
            <p:nvPr/>
          </p:nvSpPr>
          <p:spPr>
            <a:xfrm>
              <a:off x="4487700" y="2858850"/>
              <a:ext cx="16500" cy="16500"/>
            </a:xfrm>
            <a:custGeom>
              <a:avLst/>
              <a:gdLst/>
              <a:ahLst/>
              <a:cxnLst/>
              <a:rect l="l" t="t" r="r" b="b"/>
              <a:pathLst>
                <a:path w="660" h="660" extrusionOk="0">
                  <a:moveTo>
                    <a:pt x="1" y="1"/>
                  </a:moveTo>
                  <a:lnTo>
                    <a:pt x="1" y="659"/>
                  </a:lnTo>
                  <a:lnTo>
                    <a:pt x="659" y="659"/>
                  </a:lnTo>
                  <a:lnTo>
                    <a:pt x="65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5" name="Google Shape;14415;p36"/>
            <p:cNvSpPr/>
            <p:nvPr/>
          </p:nvSpPr>
          <p:spPr>
            <a:xfrm>
              <a:off x="4471250" y="2858850"/>
              <a:ext cx="16475" cy="16500"/>
            </a:xfrm>
            <a:custGeom>
              <a:avLst/>
              <a:gdLst/>
              <a:ahLst/>
              <a:cxnLst/>
              <a:rect l="l" t="t" r="r" b="b"/>
              <a:pathLst>
                <a:path w="659" h="660" extrusionOk="0">
                  <a:moveTo>
                    <a:pt x="0" y="1"/>
                  </a:moveTo>
                  <a:lnTo>
                    <a:pt x="0" y="659"/>
                  </a:lnTo>
                  <a:lnTo>
                    <a:pt x="659" y="659"/>
                  </a:lnTo>
                  <a:lnTo>
                    <a:pt x="659" y="1"/>
                  </a:lnTo>
                  <a:close/>
                </a:path>
              </a:pathLst>
            </a:custGeom>
            <a:solidFill>
              <a:srgbClr val="7C97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6" name="Google Shape;14416;p36"/>
            <p:cNvSpPr/>
            <p:nvPr/>
          </p:nvSpPr>
          <p:spPr>
            <a:xfrm>
              <a:off x="4504175" y="2875325"/>
              <a:ext cx="16475" cy="16475"/>
            </a:xfrm>
            <a:custGeom>
              <a:avLst/>
              <a:gdLst/>
              <a:ahLst/>
              <a:cxnLst/>
              <a:rect l="l" t="t" r="r" b="b"/>
              <a:pathLst>
                <a:path w="659" h="659" extrusionOk="0">
                  <a:moveTo>
                    <a:pt x="0" y="0"/>
                  </a:moveTo>
                  <a:lnTo>
                    <a:pt x="0" y="659"/>
                  </a:lnTo>
                  <a:lnTo>
                    <a:pt x="658" y="659"/>
                  </a:lnTo>
                  <a:lnTo>
                    <a:pt x="658" y="0"/>
                  </a:lnTo>
                  <a:close/>
                </a:path>
              </a:pathLst>
            </a:custGeom>
            <a:solidFill>
              <a:srgbClr val="7C97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7" name="Google Shape;14417;p36"/>
            <p:cNvSpPr/>
            <p:nvPr/>
          </p:nvSpPr>
          <p:spPr>
            <a:xfrm>
              <a:off x="4520625" y="2875325"/>
              <a:ext cx="16475" cy="16475"/>
            </a:xfrm>
            <a:custGeom>
              <a:avLst/>
              <a:gdLst/>
              <a:ahLst/>
              <a:cxnLst/>
              <a:rect l="l" t="t" r="r" b="b"/>
              <a:pathLst>
                <a:path w="659" h="659" extrusionOk="0">
                  <a:moveTo>
                    <a:pt x="0" y="0"/>
                  </a:moveTo>
                  <a:lnTo>
                    <a:pt x="0" y="659"/>
                  </a:lnTo>
                  <a:lnTo>
                    <a:pt x="659" y="659"/>
                  </a:lnTo>
                  <a:lnTo>
                    <a:pt x="659" y="0"/>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8" name="Google Shape;14418;p36"/>
            <p:cNvSpPr/>
            <p:nvPr/>
          </p:nvSpPr>
          <p:spPr>
            <a:xfrm>
              <a:off x="4537075" y="2875325"/>
              <a:ext cx="16500" cy="16475"/>
            </a:xfrm>
            <a:custGeom>
              <a:avLst/>
              <a:gdLst/>
              <a:ahLst/>
              <a:cxnLst/>
              <a:rect l="l" t="t" r="r" b="b"/>
              <a:pathLst>
                <a:path w="660" h="659" extrusionOk="0">
                  <a:moveTo>
                    <a:pt x="1" y="0"/>
                  </a:moveTo>
                  <a:lnTo>
                    <a:pt x="1" y="659"/>
                  </a:lnTo>
                  <a:lnTo>
                    <a:pt x="659" y="659"/>
                  </a:lnTo>
                  <a:lnTo>
                    <a:pt x="65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9" name="Google Shape;14419;p36"/>
            <p:cNvSpPr/>
            <p:nvPr/>
          </p:nvSpPr>
          <p:spPr>
            <a:xfrm>
              <a:off x="4487700" y="2875325"/>
              <a:ext cx="16500" cy="16475"/>
            </a:xfrm>
            <a:custGeom>
              <a:avLst/>
              <a:gdLst/>
              <a:ahLst/>
              <a:cxnLst/>
              <a:rect l="l" t="t" r="r" b="b"/>
              <a:pathLst>
                <a:path w="660" h="659" extrusionOk="0">
                  <a:moveTo>
                    <a:pt x="1" y="0"/>
                  </a:moveTo>
                  <a:lnTo>
                    <a:pt x="1" y="659"/>
                  </a:lnTo>
                  <a:lnTo>
                    <a:pt x="659" y="659"/>
                  </a:lnTo>
                  <a:lnTo>
                    <a:pt x="659" y="0"/>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0" name="Google Shape;14420;p36"/>
            <p:cNvSpPr/>
            <p:nvPr/>
          </p:nvSpPr>
          <p:spPr>
            <a:xfrm>
              <a:off x="4504175" y="2891775"/>
              <a:ext cx="16475" cy="16475"/>
            </a:xfrm>
            <a:custGeom>
              <a:avLst/>
              <a:gdLst/>
              <a:ahLst/>
              <a:cxnLst/>
              <a:rect l="l" t="t" r="r" b="b"/>
              <a:pathLst>
                <a:path w="659" h="659" extrusionOk="0">
                  <a:moveTo>
                    <a:pt x="0" y="1"/>
                  </a:moveTo>
                  <a:lnTo>
                    <a:pt x="0" y="659"/>
                  </a:lnTo>
                  <a:lnTo>
                    <a:pt x="658" y="659"/>
                  </a:lnTo>
                  <a:lnTo>
                    <a:pt x="658"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1" name="Google Shape;14421;p36"/>
            <p:cNvSpPr/>
            <p:nvPr/>
          </p:nvSpPr>
          <p:spPr>
            <a:xfrm>
              <a:off x="4520625" y="2891775"/>
              <a:ext cx="16475" cy="16475"/>
            </a:xfrm>
            <a:custGeom>
              <a:avLst/>
              <a:gdLst/>
              <a:ahLst/>
              <a:cxnLst/>
              <a:rect l="l" t="t" r="r" b="b"/>
              <a:pathLst>
                <a:path w="659" h="659" extrusionOk="0">
                  <a:moveTo>
                    <a:pt x="0" y="1"/>
                  </a:moveTo>
                  <a:lnTo>
                    <a:pt x="0" y="659"/>
                  </a:lnTo>
                  <a:lnTo>
                    <a:pt x="659" y="659"/>
                  </a:lnTo>
                  <a:lnTo>
                    <a:pt x="65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2" name="Google Shape;14422;p36"/>
            <p:cNvSpPr/>
            <p:nvPr/>
          </p:nvSpPr>
          <p:spPr>
            <a:xfrm>
              <a:off x="4487700" y="2891775"/>
              <a:ext cx="16500" cy="16475"/>
            </a:xfrm>
            <a:custGeom>
              <a:avLst/>
              <a:gdLst/>
              <a:ahLst/>
              <a:cxnLst/>
              <a:rect l="l" t="t" r="r" b="b"/>
              <a:pathLst>
                <a:path w="660" h="659" extrusionOk="0">
                  <a:moveTo>
                    <a:pt x="1" y="1"/>
                  </a:moveTo>
                  <a:lnTo>
                    <a:pt x="1" y="659"/>
                  </a:lnTo>
                  <a:lnTo>
                    <a:pt x="659" y="659"/>
                  </a:lnTo>
                  <a:lnTo>
                    <a:pt x="65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3" name="Google Shape;14423;p36"/>
            <p:cNvSpPr/>
            <p:nvPr/>
          </p:nvSpPr>
          <p:spPr>
            <a:xfrm>
              <a:off x="4471250" y="2875325"/>
              <a:ext cx="16475" cy="16475"/>
            </a:xfrm>
            <a:custGeom>
              <a:avLst/>
              <a:gdLst/>
              <a:ahLst/>
              <a:cxnLst/>
              <a:rect l="l" t="t" r="r" b="b"/>
              <a:pathLst>
                <a:path w="659" h="659" extrusionOk="0">
                  <a:moveTo>
                    <a:pt x="0" y="0"/>
                  </a:moveTo>
                  <a:lnTo>
                    <a:pt x="0" y="659"/>
                  </a:lnTo>
                  <a:lnTo>
                    <a:pt x="659" y="659"/>
                  </a:lnTo>
                  <a:lnTo>
                    <a:pt x="65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4" name="Google Shape;14424;p36"/>
            <p:cNvSpPr/>
            <p:nvPr/>
          </p:nvSpPr>
          <p:spPr>
            <a:xfrm>
              <a:off x="4455175" y="2875325"/>
              <a:ext cx="16100" cy="16475"/>
            </a:xfrm>
            <a:custGeom>
              <a:avLst/>
              <a:gdLst/>
              <a:ahLst/>
              <a:cxnLst/>
              <a:rect l="l" t="t" r="r" b="b"/>
              <a:pathLst>
                <a:path w="644" h="659" extrusionOk="0">
                  <a:moveTo>
                    <a:pt x="1" y="0"/>
                  </a:moveTo>
                  <a:lnTo>
                    <a:pt x="1" y="659"/>
                  </a:lnTo>
                  <a:lnTo>
                    <a:pt x="643" y="659"/>
                  </a:lnTo>
                  <a:lnTo>
                    <a:pt x="64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25" name="Google Shape;14425;p36"/>
          <p:cNvGrpSpPr/>
          <p:nvPr/>
        </p:nvGrpSpPr>
        <p:grpSpPr>
          <a:xfrm>
            <a:off x="6462090" y="1876698"/>
            <a:ext cx="1961913" cy="2726799"/>
            <a:chOff x="2089925" y="560600"/>
            <a:chExt cx="323700" cy="449900"/>
          </a:xfrm>
        </p:grpSpPr>
        <p:sp>
          <p:nvSpPr>
            <p:cNvPr id="14426" name="Google Shape;14426;p36"/>
            <p:cNvSpPr/>
            <p:nvPr/>
          </p:nvSpPr>
          <p:spPr>
            <a:xfrm>
              <a:off x="2089925" y="695800"/>
              <a:ext cx="20000" cy="44700"/>
            </a:xfrm>
            <a:custGeom>
              <a:avLst/>
              <a:gdLst/>
              <a:ahLst/>
              <a:cxnLst/>
              <a:rect l="l" t="t" r="r" b="b"/>
              <a:pathLst>
                <a:path w="800" h="1788" extrusionOk="0">
                  <a:moveTo>
                    <a:pt x="1" y="1"/>
                  </a:moveTo>
                  <a:lnTo>
                    <a:pt x="1" y="1787"/>
                  </a:lnTo>
                  <a:lnTo>
                    <a:pt x="800" y="1787"/>
                  </a:lnTo>
                  <a:lnTo>
                    <a:pt x="80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7" name="Google Shape;14427;p36"/>
            <p:cNvSpPr/>
            <p:nvPr/>
          </p:nvSpPr>
          <p:spPr>
            <a:xfrm>
              <a:off x="2393225" y="695800"/>
              <a:ext cx="20400" cy="44700"/>
            </a:xfrm>
            <a:custGeom>
              <a:avLst/>
              <a:gdLst/>
              <a:ahLst/>
              <a:cxnLst/>
              <a:rect l="l" t="t" r="r" b="b"/>
              <a:pathLst>
                <a:path w="816" h="1788" extrusionOk="0">
                  <a:moveTo>
                    <a:pt x="0" y="1"/>
                  </a:moveTo>
                  <a:lnTo>
                    <a:pt x="0" y="1787"/>
                  </a:lnTo>
                  <a:lnTo>
                    <a:pt x="816" y="1787"/>
                  </a:lnTo>
                  <a:lnTo>
                    <a:pt x="81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8" name="Google Shape;14428;p36"/>
            <p:cNvSpPr/>
            <p:nvPr/>
          </p:nvSpPr>
          <p:spPr>
            <a:xfrm>
              <a:off x="2109900" y="560600"/>
              <a:ext cx="283350" cy="224975"/>
            </a:xfrm>
            <a:custGeom>
              <a:avLst/>
              <a:gdLst/>
              <a:ahLst/>
              <a:cxnLst/>
              <a:rect l="l" t="t" r="r" b="b"/>
              <a:pathLst>
                <a:path w="11334" h="8999" extrusionOk="0">
                  <a:moveTo>
                    <a:pt x="816" y="1"/>
                  </a:moveTo>
                  <a:lnTo>
                    <a:pt x="816" y="894"/>
                  </a:lnTo>
                  <a:lnTo>
                    <a:pt x="1" y="894"/>
                  </a:lnTo>
                  <a:lnTo>
                    <a:pt x="1" y="8998"/>
                  </a:lnTo>
                  <a:lnTo>
                    <a:pt x="11333" y="8998"/>
                  </a:lnTo>
                  <a:lnTo>
                    <a:pt x="11333" y="894"/>
                  </a:lnTo>
                  <a:lnTo>
                    <a:pt x="10518" y="894"/>
                  </a:lnTo>
                  <a:lnTo>
                    <a:pt x="1051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9" name="Google Shape;14429;p36"/>
            <p:cNvSpPr/>
            <p:nvPr/>
          </p:nvSpPr>
          <p:spPr>
            <a:xfrm>
              <a:off x="2130300" y="560600"/>
              <a:ext cx="242575" cy="22375"/>
            </a:xfrm>
            <a:custGeom>
              <a:avLst/>
              <a:gdLst/>
              <a:ahLst/>
              <a:cxnLst/>
              <a:rect l="l" t="t" r="r" b="b"/>
              <a:pathLst>
                <a:path w="9703" h="895" extrusionOk="0">
                  <a:moveTo>
                    <a:pt x="0" y="1"/>
                  </a:moveTo>
                  <a:lnTo>
                    <a:pt x="0" y="894"/>
                  </a:lnTo>
                  <a:lnTo>
                    <a:pt x="9702" y="894"/>
                  </a:lnTo>
                  <a:lnTo>
                    <a:pt x="970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0" name="Google Shape;14430;p36"/>
            <p:cNvSpPr/>
            <p:nvPr/>
          </p:nvSpPr>
          <p:spPr>
            <a:xfrm>
              <a:off x="2150675" y="695800"/>
              <a:ext cx="20000" cy="44700"/>
            </a:xfrm>
            <a:custGeom>
              <a:avLst/>
              <a:gdLst/>
              <a:ahLst/>
              <a:cxnLst/>
              <a:rect l="l" t="t" r="r" b="b"/>
              <a:pathLst>
                <a:path w="800" h="1788" extrusionOk="0">
                  <a:moveTo>
                    <a:pt x="0" y="1"/>
                  </a:moveTo>
                  <a:lnTo>
                    <a:pt x="0" y="1787"/>
                  </a:lnTo>
                  <a:lnTo>
                    <a:pt x="799" y="1787"/>
                  </a:lnTo>
                  <a:lnTo>
                    <a:pt x="79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1" name="Google Shape;14431;p36"/>
            <p:cNvSpPr/>
            <p:nvPr/>
          </p:nvSpPr>
          <p:spPr>
            <a:xfrm>
              <a:off x="2109900" y="582950"/>
              <a:ext cx="20425" cy="45075"/>
            </a:xfrm>
            <a:custGeom>
              <a:avLst/>
              <a:gdLst/>
              <a:ahLst/>
              <a:cxnLst/>
              <a:rect l="l" t="t" r="r" b="b"/>
              <a:pathLst>
                <a:path w="817" h="1803" extrusionOk="0">
                  <a:moveTo>
                    <a:pt x="1" y="0"/>
                  </a:moveTo>
                  <a:lnTo>
                    <a:pt x="1" y="1803"/>
                  </a:lnTo>
                  <a:lnTo>
                    <a:pt x="816" y="1803"/>
                  </a:lnTo>
                  <a:lnTo>
                    <a:pt x="81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2" name="Google Shape;14432;p36"/>
            <p:cNvSpPr/>
            <p:nvPr/>
          </p:nvSpPr>
          <p:spPr>
            <a:xfrm>
              <a:off x="2332475" y="695800"/>
              <a:ext cx="20425" cy="44700"/>
            </a:xfrm>
            <a:custGeom>
              <a:avLst/>
              <a:gdLst/>
              <a:ahLst/>
              <a:cxnLst/>
              <a:rect l="l" t="t" r="r" b="b"/>
              <a:pathLst>
                <a:path w="817" h="1788" extrusionOk="0">
                  <a:moveTo>
                    <a:pt x="1" y="1"/>
                  </a:moveTo>
                  <a:lnTo>
                    <a:pt x="1" y="1787"/>
                  </a:lnTo>
                  <a:lnTo>
                    <a:pt x="816" y="1787"/>
                  </a:lnTo>
                  <a:lnTo>
                    <a:pt x="81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3" name="Google Shape;14433;p36"/>
            <p:cNvSpPr/>
            <p:nvPr/>
          </p:nvSpPr>
          <p:spPr>
            <a:xfrm>
              <a:off x="2201225" y="763200"/>
              <a:ext cx="101125" cy="22375"/>
            </a:xfrm>
            <a:custGeom>
              <a:avLst/>
              <a:gdLst/>
              <a:ahLst/>
              <a:cxnLst/>
              <a:rect l="l" t="t" r="r" b="b"/>
              <a:pathLst>
                <a:path w="4045" h="895" extrusionOk="0">
                  <a:moveTo>
                    <a:pt x="0" y="1"/>
                  </a:moveTo>
                  <a:lnTo>
                    <a:pt x="0" y="894"/>
                  </a:lnTo>
                  <a:lnTo>
                    <a:pt x="4044" y="894"/>
                  </a:lnTo>
                  <a:lnTo>
                    <a:pt x="404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4" name="Google Shape;14434;p36"/>
            <p:cNvSpPr/>
            <p:nvPr/>
          </p:nvSpPr>
          <p:spPr>
            <a:xfrm>
              <a:off x="2292125" y="650750"/>
              <a:ext cx="20400" cy="22350"/>
            </a:xfrm>
            <a:custGeom>
              <a:avLst/>
              <a:gdLst/>
              <a:ahLst/>
              <a:cxnLst/>
              <a:rect l="l" t="t" r="r" b="b"/>
              <a:pathLst>
                <a:path w="816" h="894" extrusionOk="0">
                  <a:moveTo>
                    <a:pt x="1" y="0"/>
                  </a:moveTo>
                  <a:lnTo>
                    <a:pt x="1" y="893"/>
                  </a:lnTo>
                  <a:lnTo>
                    <a:pt x="816" y="893"/>
                  </a:lnTo>
                  <a:lnTo>
                    <a:pt x="8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5" name="Google Shape;14435;p36"/>
            <p:cNvSpPr/>
            <p:nvPr/>
          </p:nvSpPr>
          <p:spPr>
            <a:xfrm>
              <a:off x="2170650" y="785550"/>
              <a:ext cx="161850" cy="135200"/>
            </a:xfrm>
            <a:custGeom>
              <a:avLst/>
              <a:gdLst/>
              <a:ahLst/>
              <a:cxnLst/>
              <a:rect l="l" t="t" r="r" b="b"/>
              <a:pathLst>
                <a:path w="6474" h="5408" extrusionOk="0">
                  <a:moveTo>
                    <a:pt x="0" y="0"/>
                  </a:moveTo>
                  <a:lnTo>
                    <a:pt x="0" y="5408"/>
                  </a:lnTo>
                  <a:lnTo>
                    <a:pt x="6474" y="5408"/>
                  </a:lnTo>
                  <a:lnTo>
                    <a:pt x="64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6" name="Google Shape;14436;p36"/>
            <p:cNvSpPr/>
            <p:nvPr/>
          </p:nvSpPr>
          <p:spPr>
            <a:xfrm>
              <a:off x="2150675" y="808275"/>
              <a:ext cx="202225" cy="22350"/>
            </a:xfrm>
            <a:custGeom>
              <a:avLst/>
              <a:gdLst/>
              <a:ahLst/>
              <a:cxnLst/>
              <a:rect l="l" t="t" r="r" b="b"/>
              <a:pathLst>
                <a:path w="8089" h="894" extrusionOk="0">
                  <a:moveTo>
                    <a:pt x="0" y="0"/>
                  </a:moveTo>
                  <a:lnTo>
                    <a:pt x="0" y="894"/>
                  </a:lnTo>
                  <a:lnTo>
                    <a:pt x="8088" y="894"/>
                  </a:lnTo>
                  <a:lnTo>
                    <a:pt x="808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7" name="Google Shape;14437;p36"/>
            <p:cNvSpPr/>
            <p:nvPr/>
          </p:nvSpPr>
          <p:spPr>
            <a:xfrm>
              <a:off x="2130300" y="830600"/>
              <a:ext cx="20400" cy="90150"/>
            </a:xfrm>
            <a:custGeom>
              <a:avLst/>
              <a:gdLst/>
              <a:ahLst/>
              <a:cxnLst/>
              <a:rect l="l" t="t" r="r" b="b"/>
              <a:pathLst>
                <a:path w="816" h="3606" extrusionOk="0">
                  <a:moveTo>
                    <a:pt x="0" y="1"/>
                  </a:moveTo>
                  <a:lnTo>
                    <a:pt x="0" y="3606"/>
                  </a:lnTo>
                  <a:lnTo>
                    <a:pt x="815" y="3606"/>
                  </a:lnTo>
                  <a:lnTo>
                    <a:pt x="81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8" name="Google Shape;14438;p36"/>
            <p:cNvSpPr/>
            <p:nvPr/>
          </p:nvSpPr>
          <p:spPr>
            <a:xfrm>
              <a:off x="2352875" y="830600"/>
              <a:ext cx="20000" cy="90150"/>
            </a:xfrm>
            <a:custGeom>
              <a:avLst/>
              <a:gdLst/>
              <a:ahLst/>
              <a:cxnLst/>
              <a:rect l="l" t="t" r="r" b="b"/>
              <a:pathLst>
                <a:path w="800" h="3606" extrusionOk="0">
                  <a:moveTo>
                    <a:pt x="0" y="1"/>
                  </a:moveTo>
                  <a:lnTo>
                    <a:pt x="0" y="3606"/>
                  </a:lnTo>
                  <a:lnTo>
                    <a:pt x="799" y="3606"/>
                  </a:lnTo>
                  <a:lnTo>
                    <a:pt x="79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9" name="Google Shape;14439;p36"/>
            <p:cNvSpPr/>
            <p:nvPr/>
          </p:nvSpPr>
          <p:spPr>
            <a:xfrm>
              <a:off x="2170650" y="920725"/>
              <a:ext cx="161850" cy="67425"/>
            </a:xfrm>
            <a:custGeom>
              <a:avLst/>
              <a:gdLst/>
              <a:ahLst/>
              <a:cxnLst/>
              <a:rect l="l" t="t" r="r" b="b"/>
              <a:pathLst>
                <a:path w="6474" h="2697" extrusionOk="0">
                  <a:moveTo>
                    <a:pt x="0" y="1"/>
                  </a:moveTo>
                  <a:lnTo>
                    <a:pt x="0" y="2697"/>
                  </a:lnTo>
                  <a:lnTo>
                    <a:pt x="816" y="2697"/>
                  </a:lnTo>
                  <a:lnTo>
                    <a:pt x="816" y="894"/>
                  </a:lnTo>
                  <a:lnTo>
                    <a:pt x="5675" y="894"/>
                  </a:lnTo>
                  <a:lnTo>
                    <a:pt x="5675" y="2697"/>
                  </a:lnTo>
                  <a:lnTo>
                    <a:pt x="6474" y="2697"/>
                  </a:lnTo>
                  <a:lnTo>
                    <a:pt x="647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0" name="Google Shape;14440;p36"/>
            <p:cNvSpPr/>
            <p:nvPr/>
          </p:nvSpPr>
          <p:spPr>
            <a:xfrm>
              <a:off x="2170650" y="988125"/>
              <a:ext cx="20400" cy="22375"/>
            </a:xfrm>
            <a:custGeom>
              <a:avLst/>
              <a:gdLst/>
              <a:ahLst/>
              <a:cxnLst/>
              <a:rect l="l" t="t" r="r" b="b"/>
              <a:pathLst>
                <a:path w="816" h="895" extrusionOk="0">
                  <a:moveTo>
                    <a:pt x="0" y="1"/>
                  </a:moveTo>
                  <a:lnTo>
                    <a:pt x="0" y="894"/>
                  </a:lnTo>
                  <a:lnTo>
                    <a:pt x="816" y="894"/>
                  </a:lnTo>
                  <a:lnTo>
                    <a:pt x="81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1" name="Google Shape;14441;p36"/>
            <p:cNvSpPr/>
            <p:nvPr/>
          </p:nvSpPr>
          <p:spPr>
            <a:xfrm>
              <a:off x="2312500" y="988125"/>
              <a:ext cx="20000" cy="22375"/>
            </a:xfrm>
            <a:custGeom>
              <a:avLst/>
              <a:gdLst/>
              <a:ahLst/>
              <a:cxnLst/>
              <a:rect l="l" t="t" r="r" b="b"/>
              <a:pathLst>
                <a:path w="800" h="895" extrusionOk="0">
                  <a:moveTo>
                    <a:pt x="1" y="1"/>
                  </a:moveTo>
                  <a:lnTo>
                    <a:pt x="1" y="894"/>
                  </a:lnTo>
                  <a:lnTo>
                    <a:pt x="800" y="894"/>
                  </a:lnTo>
                  <a:lnTo>
                    <a:pt x="80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2" name="Google Shape;14442;p36"/>
            <p:cNvSpPr/>
            <p:nvPr/>
          </p:nvSpPr>
          <p:spPr>
            <a:xfrm>
              <a:off x="2271750" y="830600"/>
              <a:ext cx="20400" cy="45100"/>
            </a:xfrm>
            <a:custGeom>
              <a:avLst/>
              <a:gdLst/>
              <a:ahLst/>
              <a:cxnLst/>
              <a:rect l="l" t="t" r="r" b="b"/>
              <a:pathLst>
                <a:path w="816" h="1804" extrusionOk="0">
                  <a:moveTo>
                    <a:pt x="0" y="1"/>
                  </a:moveTo>
                  <a:lnTo>
                    <a:pt x="0" y="1803"/>
                  </a:lnTo>
                  <a:lnTo>
                    <a:pt x="816" y="1803"/>
                  </a:lnTo>
                  <a:lnTo>
                    <a:pt x="8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3" name="Google Shape;14443;p36"/>
            <p:cNvSpPr/>
            <p:nvPr/>
          </p:nvSpPr>
          <p:spPr>
            <a:xfrm>
              <a:off x="2191025" y="785550"/>
              <a:ext cx="20400" cy="45075"/>
            </a:xfrm>
            <a:custGeom>
              <a:avLst/>
              <a:gdLst/>
              <a:ahLst/>
              <a:cxnLst/>
              <a:rect l="l" t="t" r="r" b="b"/>
              <a:pathLst>
                <a:path w="816" h="1803" extrusionOk="0">
                  <a:moveTo>
                    <a:pt x="1" y="0"/>
                  </a:moveTo>
                  <a:lnTo>
                    <a:pt x="1" y="1803"/>
                  </a:lnTo>
                  <a:lnTo>
                    <a:pt x="816" y="1803"/>
                  </a:lnTo>
                  <a:lnTo>
                    <a:pt x="81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文本框 5"/>
          <p:cNvSpPr txBox="1"/>
          <p:nvPr/>
        </p:nvSpPr>
        <p:spPr>
          <a:xfrm>
            <a:off x="86321" y="74899"/>
            <a:ext cx="3189684" cy="400110"/>
          </a:xfrm>
          <a:prstGeom prst="rect">
            <a:avLst/>
          </a:prstGeom>
          <a:noFill/>
          <a:ln w="9525">
            <a:noFill/>
          </a:ln>
        </p:spPr>
        <p:txBody>
          <a:bodyPr anchor="t">
            <a:spAutoFit/>
          </a:bodyPr>
          <a:lstStyle/>
          <a:p>
            <a:r>
              <a:rPr lang="en-US" altLang="zh-CN" sz="2000" b="1" dirty="0">
                <a:solidFill>
                  <a:schemeClr val="tx1"/>
                </a:solidFill>
                <a:latin typeface="Press Start 2P" panose="020B0604020202020204" charset="0"/>
                <a:ea typeface="Calibri" panose="020F0502020204030204" pitchFamily="34" charset="0"/>
                <a:cs typeface="Calibri" panose="020F0502020204030204" pitchFamily="34" charset="0"/>
              </a:rPr>
              <a:t>HOW TO PLAY?</a:t>
            </a:r>
            <a:endParaRPr lang="zh-CN" altLang="en-US" sz="2000" b="1" dirty="0">
              <a:solidFill>
                <a:schemeClr val="tx1"/>
              </a:solidFill>
              <a:latin typeface="Press Start 2P" panose="020B0604020202020204" charset="0"/>
              <a:ea typeface="Calibri" panose="020F0502020204030204" pitchFamily="34" charset="0"/>
              <a:cs typeface="Calibri" panose="020F0502020204030204" pitchFamily="34" charset="0"/>
            </a:endParaRPr>
          </a:p>
        </p:txBody>
      </p:sp>
      <p:grpSp>
        <p:nvGrpSpPr>
          <p:cNvPr id="3" name="Group 61"/>
          <p:cNvGrpSpPr/>
          <p:nvPr/>
        </p:nvGrpSpPr>
        <p:grpSpPr>
          <a:xfrm>
            <a:off x="3361375" y="1088230"/>
            <a:ext cx="2205511" cy="3545887"/>
            <a:chOff x="3427254" y="1276349"/>
            <a:chExt cx="2209827" cy="3552826"/>
          </a:xfrm>
          <a:solidFill>
            <a:srgbClr val="C1C7D0"/>
          </a:solidFill>
        </p:grpSpPr>
        <p:sp>
          <p:nvSpPr>
            <p:cNvPr id="4" name="Rounded Rectangle 24@|1FFC:14277081|FBC:16777215|LFC:16777215|LBC:16777215"/>
            <p:cNvSpPr/>
            <p:nvPr/>
          </p:nvSpPr>
          <p:spPr>
            <a:xfrm flipH="1" flipV="1">
              <a:off x="4457580" y="3220865"/>
              <a:ext cx="180035" cy="1608310"/>
            </a:xfrm>
            <a:prstGeom prst="roundRect">
              <a:avLst>
                <a:gd name="adj" fmla="val 50000"/>
              </a:avLst>
            </a:prstGeom>
            <a:gradFill flip="none" rotWithShape="1">
              <a:gsLst>
                <a:gs pos="0">
                  <a:schemeClr val="bg1"/>
                </a:gs>
                <a:gs pos="100000">
                  <a:schemeClr val="bg1">
                    <a:lumMod val="85000"/>
                  </a:schemeClr>
                </a:gs>
              </a:gsLst>
              <a:lin ang="16200000" scaled="1"/>
              <a:tileRect/>
            </a:gra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buClrTx/>
                <a:defRPr/>
              </a:pPr>
              <a:endParaRPr lang="en-US" sz="2393" kern="1200">
                <a:solidFill>
                  <a:prstClr val="white"/>
                </a:solidFill>
                <a:ea typeface="Calibri" panose="020F0502020204030204" pitchFamily="34" charset="0"/>
                <a:cs typeface="Calibri" panose="020F0502020204030204" pitchFamily="34" charset="0"/>
                <a:sym typeface="Arial" panose="020B0604020202020204" pitchFamily="34" charset="0"/>
              </a:endParaRPr>
            </a:p>
          </p:txBody>
        </p:sp>
        <p:sp>
          <p:nvSpPr>
            <p:cNvPr id="5" name="Rounded Rectangle 25@|1FFC:14277081|FBC:16777215|LFC:16777215|LBC:16777215"/>
            <p:cNvSpPr/>
            <p:nvPr/>
          </p:nvSpPr>
          <p:spPr>
            <a:xfrm rot="18522481" flipV="1">
              <a:off x="4188904" y="3666155"/>
              <a:ext cx="180035" cy="701899"/>
            </a:xfrm>
            <a:prstGeom prst="roundRect">
              <a:avLst>
                <a:gd name="adj" fmla="val 50000"/>
              </a:avLst>
            </a:prstGeom>
            <a:gradFill flip="none" rotWithShape="1">
              <a:gsLst>
                <a:gs pos="0">
                  <a:schemeClr val="bg1"/>
                </a:gs>
                <a:gs pos="100000">
                  <a:schemeClr val="bg1">
                    <a:lumMod val="85000"/>
                  </a:schemeClr>
                </a:gs>
              </a:gsLst>
              <a:lin ang="16200000" scaled="1"/>
              <a:tileRect/>
            </a:gra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buClrTx/>
                <a:defRPr/>
              </a:pPr>
              <a:endParaRPr lang="en-US" sz="2393" kern="1200">
                <a:solidFill>
                  <a:prstClr val="white"/>
                </a:solidFill>
                <a:ea typeface="Calibri" panose="020F0502020204030204" pitchFamily="34" charset="0"/>
                <a:cs typeface="Calibri" panose="020F0502020204030204" pitchFamily="34" charset="0"/>
                <a:sym typeface="Arial" panose="020B0604020202020204" pitchFamily="34" charset="0"/>
              </a:endParaRPr>
            </a:p>
          </p:txBody>
        </p:sp>
        <p:grpSp>
          <p:nvGrpSpPr>
            <p:cNvPr id="7" name="Group 30"/>
            <p:cNvGrpSpPr/>
            <p:nvPr/>
          </p:nvGrpSpPr>
          <p:grpSpPr>
            <a:xfrm>
              <a:off x="3917999" y="1690571"/>
              <a:ext cx="729110" cy="1573518"/>
              <a:chOff x="1984341" y="1319217"/>
              <a:chExt cx="771493" cy="1664986"/>
            </a:xfrm>
            <a:grpFill/>
          </p:grpSpPr>
          <p:sp>
            <p:nvSpPr>
              <p:cNvPr id="21" name="Rounded Rectangle 28@|1FFC:0|FBC:0|LFC:16777215|LBC:16777215"/>
              <p:cNvSpPr/>
              <p:nvPr/>
            </p:nvSpPr>
            <p:spPr>
              <a:xfrm flipH="1">
                <a:off x="2004899" y="1319217"/>
                <a:ext cx="190500" cy="1521643"/>
              </a:xfrm>
              <a:prstGeom prst="roundRect">
                <a:avLst>
                  <a:gd name="adj" fmla="val 50000"/>
                </a:avLst>
              </a:prstGeom>
              <a:gradFill flip="none" rotWithShape="1">
                <a:gsLst>
                  <a:gs pos="0">
                    <a:schemeClr val="bg1"/>
                  </a:gs>
                  <a:gs pos="100000">
                    <a:schemeClr val="bg1">
                      <a:lumMod val="85000"/>
                    </a:schemeClr>
                  </a:gs>
                </a:gsLst>
                <a:lin ang="16200000" scaled="1"/>
                <a:tileRect/>
              </a:gra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buClrTx/>
                  <a:defRPr/>
                </a:pPr>
                <a:endParaRPr lang="en-US" sz="2393" kern="1200">
                  <a:solidFill>
                    <a:prstClr val="white"/>
                  </a:solidFill>
                  <a:ea typeface="Calibri" panose="020F0502020204030204" pitchFamily="34" charset="0"/>
                  <a:cs typeface="Calibri" panose="020F0502020204030204" pitchFamily="34" charset="0"/>
                  <a:sym typeface="Arial" panose="020B0604020202020204" pitchFamily="34" charset="0"/>
                </a:endParaRPr>
              </a:p>
            </p:txBody>
          </p:sp>
          <p:sp>
            <p:nvSpPr>
              <p:cNvPr id="22" name="Rounded Rectangle 29@|1FFC:0|FBC:0|LFC:16777215|LBC:16777215"/>
              <p:cNvSpPr/>
              <p:nvPr/>
            </p:nvSpPr>
            <p:spPr>
              <a:xfrm rot="17703920" flipH="1">
                <a:off x="2279514" y="2507882"/>
                <a:ext cx="181148" cy="771493"/>
              </a:xfrm>
              <a:prstGeom prst="roundRect">
                <a:avLst>
                  <a:gd name="adj" fmla="val 50000"/>
                </a:avLst>
              </a:prstGeom>
              <a:gradFill flip="none" rotWithShape="1">
                <a:gsLst>
                  <a:gs pos="0">
                    <a:schemeClr val="bg1"/>
                  </a:gs>
                  <a:gs pos="100000">
                    <a:schemeClr val="bg1">
                      <a:lumMod val="85000"/>
                    </a:schemeClr>
                  </a:gs>
                </a:gsLst>
                <a:lin ang="16200000" scaled="1"/>
                <a:tileRect/>
              </a:gra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buClrTx/>
                  <a:defRPr/>
                </a:pPr>
                <a:endParaRPr lang="en-US" sz="2393" kern="1200">
                  <a:solidFill>
                    <a:prstClr val="white"/>
                  </a:solidFill>
                  <a:ea typeface="Calibri" panose="020F0502020204030204" pitchFamily="34" charset="0"/>
                  <a:cs typeface="Calibri" panose="020F0502020204030204" pitchFamily="34" charset="0"/>
                  <a:sym typeface="Arial" panose="020B0604020202020204" pitchFamily="34" charset="0"/>
                </a:endParaRPr>
              </a:p>
            </p:txBody>
          </p:sp>
        </p:grpSp>
        <p:grpSp>
          <p:nvGrpSpPr>
            <p:cNvPr id="8" name="Group 37"/>
            <p:cNvGrpSpPr/>
            <p:nvPr/>
          </p:nvGrpSpPr>
          <p:grpSpPr>
            <a:xfrm flipH="1">
              <a:off x="4495154" y="2090739"/>
              <a:ext cx="729110" cy="1714009"/>
              <a:chOff x="1984342" y="1412436"/>
              <a:chExt cx="771493" cy="1813644"/>
            </a:xfrm>
            <a:grpFill/>
          </p:grpSpPr>
          <p:sp>
            <p:nvSpPr>
              <p:cNvPr id="19" name="Rounded Rectangle 38@|1FFC:0|FBC:0|LFC:16777215|LBC:16777215"/>
              <p:cNvSpPr/>
              <p:nvPr/>
            </p:nvSpPr>
            <p:spPr>
              <a:xfrm flipH="1" flipV="1">
                <a:off x="2004898" y="1412436"/>
                <a:ext cx="190500" cy="1670303"/>
              </a:xfrm>
              <a:prstGeom prst="roundRect">
                <a:avLst>
                  <a:gd name="adj" fmla="val 50000"/>
                </a:avLst>
              </a:prstGeom>
              <a:gradFill flip="none" rotWithShape="1">
                <a:gsLst>
                  <a:gs pos="0">
                    <a:schemeClr val="bg1"/>
                  </a:gs>
                  <a:gs pos="100000">
                    <a:schemeClr val="bg1">
                      <a:lumMod val="85000"/>
                    </a:schemeClr>
                  </a:gs>
                </a:gsLst>
                <a:lin ang="16200000" scaled="1"/>
                <a:tileRect/>
              </a:gra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buClrTx/>
                  <a:defRPr/>
                </a:pPr>
                <a:endParaRPr lang="en-US" sz="2393" kern="1200">
                  <a:solidFill>
                    <a:prstClr val="white"/>
                  </a:solidFill>
                  <a:ea typeface="Calibri" panose="020F0502020204030204" pitchFamily="34" charset="0"/>
                  <a:cs typeface="Calibri" panose="020F0502020204030204" pitchFamily="34" charset="0"/>
                  <a:sym typeface="Arial" panose="020B0604020202020204" pitchFamily="34" charset="0"/>
                </a:endParaRPr>
              </a:p>
            </p:txBody>
          </p:sp>
          <p:sp>
            <p:nvSpPr>
              <p:cNvPr id="20" name="Rounded Rectangle 39@|1FFC:0|FBC:0|LFC:16777215|LBC:16777215"/>
              <p:cNvSpPr/>
              <p:nvPr/>
            </p:nvSpPr>
            <p:spPr>
              <a:xfrm rot="17703920" flipH="1">
                <a:off x="2279515" y="2749759"/>
                <a:ext cx="181148" cy="771493"/>
              </a:xfrm>
              <a:prstGeom prst="roundRect">
                <a:avLst>
                  <a:gd name="adj" fmla="val 50000"/>
                </a:avLst>
              </a:prstGeom>
              <a:gradFill flip="none" rotWithShape="1">
                <a:gsLst>
                  <a:gs pos="0">
                    <a:schemeClr val="bg1"/>
                  </a:gs>
                  <a:gs pos="100000">
                    <a:schemeClr val="bg1">
                      <a:lumMod val="85000"/>
                    </a:schemeClr>
                  </a:gs>
                </a:gsLst>
                <a:lin ang="16200000" scaled="1"/>
                <a:tileRect/>
              </a:gra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buClrTx/>
                  <a:defRPr/>
                </a:pPr>
                <a:endParaRPr lang="en-US" sz="2393" kern="1200">
                  <a:solidFill>
                    <a:prstClr val="white"/>
                  </a:solidFill>
                  <a:ea typeface="Calibri" panose="020F0502020204030204" pitchFamily="34" charset="0"/>
                  <a:cs typeface="Calibri" panose="020F0502020204030204" pitchFamily="34" charset="0"/>
                  <a:sym typeface="Arial" panose="020B0604020202020204" pitchFamily="34" charset="0"/>
                </a:endParaRPr>
              </a:p>
            </p:txBody>
          </p:sp>
        </p:grpSp>
        <p:grpSp>
          <p:nvGrpSpPr>
            <p:cNvPr id="9" name="Group 40"/>
            <p:cNvGrpSpPr/>
            <p:nvPr/>
          </p:nvGrpSpPr>
          <p:grpSpPr>
            <a:xfrm flipH="1">
              <a:off x="4695149" y="1276349"/>
              <a:ext cx="465586" cy="1006346"/>
              <a:chOff x="5811795" y="1155550"/>
              <a:chExt cx="492650" cy="1064844"/>
            </a:xfrm>
            <a:grpFill/>
          </p:grpSpPr>
          <p:sp>
            <p:nvSpPr>
              <p:cNvPr id="17" name="Rounded Rectangle 41@|1FFC:0|FBC:0|LFC:16777215|LBC:16777215"/>
              <p:cNvSpPr/>
              <p:nvPr/>
            </p:nvSpPr>
            <p:spPr>
              <a:xfrm flipH="1" flipV="1">
                <a:off x="6094730" y="1155550"/>
                <a:ext cx="190500" cy="966619"/>
              </a:xfrm>
              <a:prstGeom prst="roundRect">
                <a:avLst>
                  <a:gd name="adj" fmla="val 50000"/>
                </a:avLst>
              </a:prstGeom>
              <a:gradFill flip="none" rotWithShape="1">
                <a:gsLst>
                  <a:gs pos="0">
                    <a:schemeClr val="bg1"/>
                  </a:gs>
                  <a:gs pos="100000">
                    <a:schemeClr val="bg1">
                      <a:lumMod val="85000"/>
                    </a:schemeClr>
                  </a:gs>
                </a:gsLst>
                <a:lin ang="16200000" scaled="1"/>
                <a:tileRect/>
              </a:gra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buClrTx/>
                  <a:defRPr/>
                </a:pPr>
                <a:endParaRPr lang="en-US" sz="2393" kern="1200">
                  <a:solidFill>
                    <a:prstClr val="white"/>
                  </a:solidFill>
                  <a:ea typeface="Calibri" panose="020F0502020204030204" pitchFamily="34" charset="0"/>
                  <a:cs typeface="Calibri" panose="020F0502020204030204" pitchFamily="34" charset="0"/>
                  <a:sym typeface="Arial" panose="020B0604020202020204" pitchFamily="34" charset="0"/>
                </a:endParaRPr>
              </a:p>
            </p:txBody>
          </p:sp>
          <p:sp>
            <p:nvSpPr>
              <p:cNvPr id="18" name="Rounded Rectangle 42@|1FFC:0|FBC:0|LFC:16777215|LBC:16777215"/>
              <p:cNvSpPr/>
              <p:nvPr/>
            </p:nvSpPr>
            <p:spPr>
              <a:xfrm rot="3564534">
                <a:off x="5962870" y="1878819"/>
                <a:ext cx="190500" cy="492650"/>
              </a:xfrm>
              <a:prstGeom prst="roundRect">
                <a:avLst>
                  <a:gd name="adj" fmla="val 50000"/>
                </a:avLst>
              </a:prstGeom>
              <a:gradFill flip="none" rotWithShape="1">
                <a:gsLst>
                  <a:gs pos="0">
                    <a:schemeClr val="bg1"/>
                  </a:gs>
                  <a:gs pos="100000">
                    <a:schemeClr val="bg1">
                      <a:lumMod val="85000"/>
                    </a:schemeClr>
                  </a:gs>
                </a:gsLst>
                <a:lin ang="16200000" scaled="1"/>
                <a:tileRect/>
              </a:gra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buClrTx/>
                  <a:defRPr/>
                </a:pPr>
                <a:endParaRPr lang="en-US" sz="2393" kern="1200">
                  <a:solidFill>
                    <a:prstClr val="white"/>
                  </a:solidFill>
                  <a:ea typeface="Calibri" panose="020F0502020204030204" pitchFamily="34" charset="0"/>
                  <a:cs typeface="Calibri" panose="020F0502020204030204" pitchFamily="34" charset="0"/>
                  <a:sym typeface="Arial" panose="020B0604020202020204" pitchFamily="34" charset="0"/>
                </a:endParaRPr>
              </a:p>
            </p:txBody>
          </p:sp>
        </p:grpSp>
        <p:grpSp>
          <p:nvGrpSpPr>
            <p:cNvPr id="10" name="Group 49"/>
            <p:cNvGrpSpPr/>
            <p:nvPr/>
          </p:nvGrpSpPr>
          <p:grpSpPr>
            <a:xfrm flipH="1">
              <a:off x="5070221" y="2458910"/>
              <a:ext cx="566860" cy="838735"/>
              <a:chOff x="6012342" y="2292562"/>
              <a:chExt cx="599811" cy="887490"/>
            </a:xfrm>
            <a:grpFill/>
          </p:grpSpPr>
          <p:sp>
            <p:nvSpPr>
              <p:cNvPr id="15" name="Rounded Rectangle 47@|1FFC:0|FBC:0|LFC:16777215|LBC:16777215"/>
              <p:cNvSpPr/>
              <p:nvPr/>
            </p:nvSpPr>
            <p:spPr>
              <a:xfrm flipH="1">
                <a:off x="6039014" y="2292562"/>
                <a:ext cx="190500" cy="762000"/>
              </a:xfrm>
              <a:prstGeom prst="roundRect">
                <a:avLst>
                  <a:gd name="adj" fmla="val 50000"/>
                </a:avLst>
              </a:prstGeom>
              <a:gradFill flip="none" rotWithShape="1">
                <a:gsLst>
                  <a:gs pos="0">
                    <a:schemeClr val="bg1"/>
                  </a:gs>
                  <a:gs pos="100000">
                    <a:schemeClr val="bg1">
                      <a:lumMod val="85000"/>
                    </a:schemeClr>
                  </a:gs>
                </a:gsLst>
                <a:lin ang="16200000" scaled="1"/>
                <a:tileRect/>
              </a:gra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buClrTx/>
                  <a:defRPr/>
                </a:pPr>
                <a:endParaRPr lang="en-US" sz="2393" kern="1200">
                  <a:solidFill>
                    <a:prstClr val="white"/>
                  </a:solidFill>
                  <a:ea typeface="Calibri" panose="020F0502020204030204" pitchFamily="34" charset="0"/>
                  <a:cs typeface="Calibri" panose="020F0502020204030204" pitchFamily="34" charset="0"/>
                  <a:sym typeface="Arial" panose="020B0604020202020204" pitchFamily="34" charset="0"/>
                </a:endParaRPr>
              </a:p>
            </p:txBody>
          </p:sp>
          <p:sp>
            <p:nvSpPr>
              <p:cNvPr id="16" name="Rounded Rectangle 48@|1FFC:0|FBC:0|LFC:16777215|LBC:16777215"/>
              <p:cNvSpPr/>
              <p:nvPr/>
            </p:nvSpPr>
            <p:spPr>
              <a:xfrm rot="18035466" flipH="1">
                <a:off x="6216998" y="2784896"/>
                <a:ext cx="190500" cy="599811"/>
              </a:xfrm>
              <a:prstGeom prst="roundRect">
                <a:avLst>
                  <a:gd name="adj" fmla="val 50000"/>
                </a:avLst>
              </a:prstGeom>
              <a:gradFill flip="none" rotWithShape="1">
                <a:gsLst>
                  <a:gs pos="0">
                    <a:schemeClr val="bg1"/>
                  </a:gs>
                  <a:gs pos="100000">
                    <a:schemeClr val="bg1">
                      <a:lumMod val="85000"/>
                    </a:schemeClr>
                  </a:gs>
                </a:gsLst>
                <a:lin ang="16200000" scaled="1"/>
                <a:tileRect/>
              </a:gra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buClrTx/>
                  <a:defRPr/>
                </a:pPr>
                <a:endParaRPr lang="en-US" sz="2393" kern="1200">
                  <a:solidFill>
                    <a:prstClr val="white"/>
                  </a:solidFill>
                  <a:ea typeface="Calibri" panose="020F0502020204030204" pitchFamily="34" charset="0"/>
                  <a:cs typeface="Calibri" panose="020F0502020204030204" pitchFamily="34" charset="0"/>
                  <a:sym typeface="Arial" panose="020B0604020202020204" pitchFamily="34" charset="0"/>
                </a:endParaRPr>
              </a:p>
            </p:txBody>
          </p:sp>
        </p:grpSp>
        <p:grpSp>
          <p:nvGrpSpPr>
            <p:cNvPr id="11" name="Group 50"/>
            <p:cNvGrpSpPr/>
            <p:nvPr/>
          </p:nvGrpSpPr>
          <p:grpSpPr>
            <a:xfrm>
              <a:off x="3506920" y="1343025"/>
              <a:ext cx="566860" cy="877223"/>
              <a:chOff x="6012342" y="1921426"/>
              <a:chExt cx="599811" cy="928215"/>
            </a:xfrm>
            <a:grpFill/>
          </p:grpSpPr>
          <p:sp>
            <p:nvSpPr>
              <p:cNvPr id="13" name="Rounded Rectangle 51@|1FFC:0|FBC:0|LFC:16777215|LBC:16777215"/>
              <p:cNvSpPr/>
              <p:nvPr/>
            </p:nvSpPr>
            <p:spPr>
              <a:xfrm flipH="1" flipV="1">
                <a:off x="6039013" y="1921426"/>
                <a:ext cx="190500" cy="802724"/>
              </a:xfrm>
              <a:prstGeom prst="roundRect">
                <a:avLst>
                  <a:gd name="adj" fmla="val 50000"/>
                </a:avLst>
              </a:prstGeom>
              <a:gradFill flip="none" rotWithShape="1">
                <a:gsLst>
                  <a:gs pos="0">
                    <a:schemeClr val="bg1"/>
                  </a:gs>
                  <a:gs pos="100000">
                    <a:schemeClr val="bg1">
                      <a:lumMod val="85000"/>
                    </a:schemeClr>
                  </a:gs>
                </a:gsLst>
                <a:lin ang="16200000" scaled="1"/>
                <a:tileRect/>
              </a:gra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buClrTx/>
                  <a:defRPr/>
                </a:pPr>
                <a:endParaRPr lang="en-US" sz="2393" kern="1200">
                  <a:solidFill>
                    <a:prstClr val="white"/>
                  </a:solidFill>
                  <a:ea typeface="Calibri" panose="020F0502020204030204" pitchFamily="34" charset="0"/>
                  <a:cs typeface="Calibri" panose="020F0502020204030204" pitchFamily="34" charset="0"/>
                  <a:sym typeface="Arial" panose="020B0604020202020204" pitchFamily="34" charset="0"/>
                </a:endParaRPr>
              </a:p>
            </p:txBody>
          </p:sp>
          <p:sp>
            <p:nvSpPr>
              <p:cNvPr id="14" name="Rounded Rectangle 52@|1FFC:0|FBC:0|LFC:16777215|LBC:16777215"/>
              <p:cNvSpPr/>
              <p:nvPr/>
            </p:nvSpPr>
            <p:spPr>
              <a:xfrm rot="18035466" flipH="1">
                <a:off x="6216998" y="2454485"/>
                <a:ext cx="190500" cy="599811"/>
              </a:xfrm>
              <a:prstGeom prst="roundRect">
                <a:avLst>
                  <a:gd name="adj" fmla="val 50000"/>
                </a:avLst>
              </a:prstGeom>
              <a:gradFill flip="none" rotWithShape="1">
                <a:gsLst>
                  <a:gs pos="0">
                    <a:schemeClr val="bg1"/>
                  </a:gs>
                  <a:gs pos="100000">
                    <a:schemeClr val="bg1">
                      <a:lumMod val="85000"/>
                    </a:schemeClr>
                  </a:gs>
                </a:gsLst>
                <a:lin ang="16200000" scaled="1"/>
                <a:tileRect/>
              </a:gra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buClrTx/>
                  <a:defRPr/>
                </a:pPr>
                <a:endParaRPr lang="en-US" sz="2393" kern="1200">
                  <a:solidFill>
                    <a:prstClr val="white"/>
                  </a:solidFill>
                  <a:ea typeface="Calibri" panose="020F0502020204030204" pitchFamily="34" charset="0"/>
                  <a:cs typeface="Calibri" panose="020F0502020204030204" pitchFamily="34" charset="0"/>
                  <a:sym typeface="Arial" panose="020B0604020202020204" pitchFamily="34" charset="0"/>
                </a:endParaRPr>
              </a:p>
            </p:txBody>
          </p:sp>
        </p:grpSp>
        <p:sp>
          <p:nvSpPr>
            <p:cNvPr id="12" name="Rounded Rectangle 54@|1FFC:14277081|FBC:16777215|LFC:16777215|LBC:16777215"/>
            <p:cNvSpPr/>
            <p:nvPr/>
          </p:nvSpPr>
          <p:spPr>
            <a:xfrm rot="18522481" flipV="1">
              <a:off x="3688186" y="2405736"/>
              <a:ext cx="180035" cy="701899"/>
            </a:xfrm>
            <a:prstGeom prst="roundRect">
              <a:avLst>
                <a:gd name="adj" fmla="val 50000"/>
              </a:avLst>
            </a:prstGeom>
            <a:gradFill flip="none" rotWithShape="1">
              <a:gsLst>
                <a:gs pos="0">
                  <a:schemeClr val="bg1"/>
                </a:gs>
                <a:gs pos="100000">
                  <a:schemeClr val="bg1">
                    <a:lumMod val="85000"/>
                  </a:schemeClr>
                </a:gs>
              </a:gsLst>
              <a:lin ang="16200000" scaled="1"/>
              <a:tileRect/>
            </a:gradFill>
            <a:ln w="12700">
              <a:solidFill>
                <a:schemeClr val="bg1"/>
              </a:solidFill>
            </a:ln>
            <a:effectLst>
              <a:outerShdw blurRad="152400" dist="63500" dir="8100000" algn="tr" rotWithShape="0">
                <a:prstClr val="black">
                  <a:alpha val="26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buClrTx/>
                <a:defRPr/>
              </a:pPr>
              <a:endParaRPr lang="en-US" sz="2393" kern="1200">
                <a:solidFill>
                  <a:prstClr val="white"/>
                </a:solidFill>
                <a:ea typeface="Calibri" panose="020F0502020204030204" pitchFamily="34" charset="0"/>
                <a:cs typeface="Calibri" panose="020F0502020204030204" pitchFamily="34" charset="0"/>
                <a:sym typeface="Arial" panose="020B0604020202020204" pitchFamily="34" charset="0"/>
              </a:endParaRPr>
            </a:p>
          </p:txBody>
        </p:sp>
      </p:grpSp>
      <p:sp>
        <p:nvSpPr>
          <p:cNvPr id="23" name="Oval 55"/>
          <p:cNvSpPr/>
          <p:nvPr/>
        </p:nvSpPr>
        <p:spPr>
          <a:xfrm>
            <a:off x="4292171" y="3982471"/>
            <a:ext cx="152400" cy="152400"/>
          </a:xfrm>
          <a:prstGeom prst="ellipse">
            <a:avLst/>
          </a:prstGeom>
          <a:solidFill>
            <a:srgbClr val="02B3C5"/>
          </a:solidFill>
          <a:ln w="25400" cap="flat" cmpd="sng" algn="ctr">
            <a:noFill/>
            <a:prstDash val="solid"/>
          </a:ln>
          <a:effectLst/>
        </p:spPr>
        <p:txBody>
          <a:bodyPr rtlCol="0" anchor="ctr"/>
          <a:lstStyle/>
          <a:p>
            <a:pPr algn="ctr" defTabSz="912971">
              <a:buClrTx/>
              <a:defRPr/>
            </a:pPr>
            <a:endParaRPr lang="en-US" sz="2393" dirty="0">
              <a:solidFill>
                <a:prstClr val="white"/>
              </a:solidFill>
              <a:ea typeface="微软雅黑" panose="020B0503020204020204" pitchFamily="34" charset="-122"/>
              <a:cs typeface="Calibri" panose="020F0502020204030204" pitchFamily="34" charset="0"/>
              <a:sym typeface="Arial" panose="020B0604020202020204" pitchFamily="34" charset="0"/>
            </a:endParaRPr>
          </a:p>
        </p:txBody>
      </p:sp>
      <p:sp>
        <p:nvSpPr>
          <p:cNvPr id="24" name="Oval 56"/>
          <p:cNvSpPr/>
          <p:nvPr/>
        </p:nvSpPr>
        <p:spPr>
          <a:xfrm>
            <a:off x="3704318" y="2808724"/>
            <a:ext cx="152400" cy="151210"/>
          </a:xfrm>
          <a:prstGeom prst="ellipse">
            <a:avLst/>
          </a:prstGeom>
          <a:solidFill>
            <a:srgbClr val="F07474"/>
          </a:solidFill>
          <a:ln w="25400" cap="flat" cmpd="sng" algn="ctr">
            <a:noFill/>
            <a:prstDash val="solid"/>
          </a:ln>
          <a:effectLst/>
        </p:spPr>
        <p:txBody>
          <a:bodyPr rtlCol="0" anchor="ctr"/>
          <a:lstStyle/>
          <a:p>
            <a:pPr algn="ctr" defTabSz="912971">
              <a:buClrTx/>
              <a:defRPr/>
            </a:pPr>
            <a:endParaRPr lang="en-US" sz="2393" dirty="0">
              <a:solidFill>
                <a:prstClr val="white"/>
              </a:solidFill>
              <a:ea typeface="微软雅黑" panose="020B0503020204020204" pitchFamily="34" charset="-122"/>
              <a:cs typeface="Calibri" panose="020F0502020204030204" pitchFamily="34" charset="0"/>
              <a:sym typeface="Arial" panose="020B0604020202020204" pitchFamily="34" charset="0"/>
            </a:endParaRPr>
          </a:p>
        </p:txBody>
      </p:sp>
      <p:sp>
        <p:nvSpPr>
          <p:cNvPr id="25" name="Oval 57"/>
          <p:cNvSpPr/>
          <p:nvPr/>
        </p:nvSpPr>
        <p:spPr>
          <a:xfrm>
            <a:off x="5464834" y="2808724"/>
            <a:ext cx="151210" cy="151210"/>
          </a:xfrm>
          <a:prstGeom prst="ellipse">
            <a:avLst/>
          </a:prstGeom>
          <a:solidFill>
            <a:srgbClr val="B2AB50"/>
          </a:solidFill>
          <a:ln w="25400" cap="flat" cmpd="sng" algn="ctr">
            <a:noFill/>
            <a:prstDash val="solid"/>
          </a:ln>
          <a:effectLst/>
        </p:spPr>
        <p:txBody>
          <a:bodyPr rtlCol="0" anchor="ctr"/>
          <a:lstStyle/>
          <a:p>
            <a:pPr algn="ctr" defTabSz="912971">
              <a:buClrTx/>
              <a:defRPr/>
            </a:pPr>
            <a:endParaRPr lang="en-US" sz="2393" dirty="0">
              <a:solidFill>
                <a:prstClr val="white"/>
              </a:solidFill>
              <a:ea typeface="微软雅黑" panose="020B0503020204020204" pitchFamily="34" charset="-122"/>
              <a:cs typeface="Calibri" panose="020F0502020204030204" pitchFamily="34" charset="0"/>
              <a:sym typeface="Arial" panose="020B0604020202020204" pitchFamily="34" charset="0"/>
            </a:endParaRPr>
          </a:p>
        </p:txBody>
      </p:sp>
      <p:sp>
        <p:nvSpPr>
          <p:cNvPr id="26" name="Oval 58"/>
          <p:cNvSpPr/>
          <p:nvPr/>
        </p:nvSpPr>
        <p:spPr>
          <a:xfrm>
            <a:off x="4738688" y="1800225"/>
            <a:ext cx="152400" cy="151210"/>
          </a:xfrm>
          <a:prstGeom prst="ellipse">
            <a:avLst/>
          </a:prstGeom>
          <a:solidFill>
            <a:srgbClr val="6A3C7C"/>
          </a:solidFill>
          <a:ln w="25400" cap="flat" cmpd="sng" algn="ctr">
            <a:noFill/>
            <a:prstDash val="solid"/>
          </a:ln>
          <a:effectLst/>
        </p:spPr>
        <p:txBody>
          <a:bodyPr rtlCol="0" anchor="ctr"/>
          <a:lstStyle/>
          <a:p>
            <a:pPr algn="ctr" defTabSz="912971">
              <a:buClrTx/>
              <a:defRPr/>
            </a:pPr>
            <a:endParaRPr lang="en-US" sz="2393" dirty="0">
              <a:solidFill>
                <a:prstClr val="white"/>
              </a:solidFill>
              <a:ea typeface="微软雅黑" panose="020B0503020204020204" pitchFamily="34" charset="-122"/>
              <a:cs typeface="Calibri" panose="020F0502020204030204" pitchFamily="34" charset="0"/>
              <a:sym typeface="Arial" panose="020B0604020202020204" pitchFamily="34" charset="0"/>
            </a:endParaRPr>
          </a:p>
        </p:txBody>
      </p:sp>
      <p:grpSp>
        <p:nvGrpSpPr>
          <p:cNvPr id="28" name="Group 81"/>
          <p:cNvGrpSpPr/>
          <p:nvPr/>
        </p:nvGrpSpPr>
        <p:grpSpPr>
          <a:xfrm flipH="1">
            <a:off x="4808686" y="1668076"/>
            <a:ext cx="1287067" cy="201437"/>
            <a:chOff x="3127643" y="1459073"/>
            <a:chExt cx="704089" cy="187150"/>
          </a:xfrm>
          <a:solidFill>
            <a:srgbClr val="73446C"/>
          </a:solidFill>
        </p:grpSpPr>
        <p:sp>
          <p:nvSpPr>
            <p:cNvPr id="29" name="Straight Connector 63@|9FFC:0|FBC:0|LFC:1554685|LBC:16777215"/>
            <p:cNvSpPr/>
            <p:nvPr/>
          </p:nvSpPr>
          <p:spPr>
            <a:xfrm flipH="1" flipV="1">
              <a:off x="3592678" y="1460246"/>
              <a:ext cx="239054" cy="185977"/>
            </a:xfrm>
            <a:prstGeom prst="line">
              <a:avLst/>
            </a:prstGeom>
            <a:grpFill/>
            <a:ln w="19050" cap="rnd" cmpd="sng" algn="ctr">
              <a:solidFill>
                <a:srgbClr val="7F5A3C"/>
              </a:solidFill>
              <a:prstDash val="solid"/>
              <a:headEnd type="oval"/>
              <a:tailEnd type="none"/>
            </a:ln>
            <a:effectLst/>
          </p:spPr>
        </p:sp>
        <p:sp>
          <p:nvSpPr>
            <p:cNvPr id="30" name="Straight Connector 64@|9FFC:0|FBC:0|LFC:1554685|LBC:16777215"/>
            <p:cNvSpPr/>
            <p:nvPr/>
          </p:nvSpPr>
          <p:spPr>
            <a:xfrm flipH="1" flipV="1">
              <a:off x="3127643" y="1459073"/>
              <a:ext cx="465038" cy="0"/>
            </a:xfrm>
            <a:prstGeom prst="line">
              <a:avLst/>
            </a:prstGeom>
            <a:grpFill/>
            <a:ln w="19050" cap="rnd" cmpd="sng" algn="ctr">
              <a:solidFill>
                <a:srgbClr val="7F5A3C"/>
              </a:solidFill>
              <a:prstDash val="solid"/>
              <a:headEnd type="none"/>
              <a:tailEnd type="oval"/>
            </a:ln>
            <a:effectLst/>
          </p:spPr>
        </p:sp>
      </p:grpSp>
      <p:grpSp>
        <p:nvGrpSpPr>
          <p:cNvPr id="31" name="Group 81"/>
          <p:cNvGrpSpPr/>
          <p:nvPr/>
        </p:nvGrpSpPr>
        <p:grpSpPr>
          <a:xfrm flipH="1">
            <a:off x="5550066" y="2696731"/>
            <a:ext cx="552697" cy="183674"/>
            <a:chOff x="3127643" y="1459073"/>
            <a:chExt cx="704089" cy="187150"/>
          </a:xfrm>
          <a:solidFill>
            <a:srgbClr val="A5CA36"/>
          </a:solidFill>
        </p:grpSpPr>
        <p:sp>
          <p:nvSpPr>
            <p:cNvPr id="32" name="Straight Connector 73@|9FFC:0|FBC:0|LFC:2381804|LBC:16777215"/>
            <p:cNvSpPr/>
            <p:nvPr/>
          </p:nvSpPr>
          <p:spPr>
            <a:xfrm flipH="1" flipV="1">
              <a:off x="3592678" y="1460246"/>
              <a:ext cx="239054" cy="185977"/>
            </a:xfrm>
            <a:prstGeom prst="line">
              <a:avLst/>
            </a:prstGeom>
            <a:grpFill/>
            <a:ln w="19050" cap="rnd" cmpd="sng" algn="ctr">
              <a:solidFill>
                <a:srgbClr val="ACBE1F"/>
              </a:solidFill>
              <a:prstDash val="solid"/>
              <a:headEnd type="oval"/>
              <a:tailEnd type="none"/>
            </a:ln>
            <a:effectLst/>
          </p:spPr>
        </p:sp>
        <p:sp>
          <p:nvSpPr>
            <p:cNvPr id="33" name="Straight Connector 74@|9FFC:0|FBC:0|LFC:2381804|LBC:16777215"/>
            <p:cNvSpPr/>
            <p:nvPr/>
          </p:nvSpPr>
          <p:spPr>
            <a:xfrm flipH="1" flipV="1">
              <a:off x="3127643" y="1459073"/>
              <a:ext cx="465038" cy="0"/>
            </a:xfrm>
            <a:prstGeom prst="line">
              <a:avLst/>
            </a:prstGeom>
            <a:grpFill/>
            <a:ln w="19050" cap="rnd" cmpd="sng" algn="ctr">
              <a:solidFill>
                <a:srgbClr val="ACBE1F"/>
              </a:solidFill>
              <a:prstDash val="solid"/>
              <a:headEnd type="none"/>
              <a:tailEnd type="oval"/>
            </a:ln>
            <a:effectLst/>
          </p:spPr>
        </p:sp>
      </p:grpSp>
      <p:grpSp>
        <p:nvGrpSpPr>
          <p:cNvPr id="34" name="Group 81"/>
          <p:cNvGrpSpPr/>
          <p:nvPr/>
        </p:nvGrpSpPr>
        <p:grpSpPr>
          <a:xfrm>
            <a:off x="3337007" y="3855143"/>
            <a:ext cx="1040844" cy="194545"/>
            <a:chOff x="3127643" y="1459073"/>
            <a:chExt cx="704089" cy="187150"/>
          </a:xfrm>
          <a:solidFill>
            <a:srgbClr val="1C8EE4"/>
          </a:solidFill>
        </p:grpSpPr>
        <p:sp>
          <p:nvSpPr>
            <p:cNvPr id="35" name="Straight Connector 77@|9FFC:0|FBC:0|LFC:4308095|LBC:16777215"/>
            <p:cNvSpPr/>
            <p:nvPr/>
          </p:nvSpPr>
          <p:spPr>
            <a:xfrm flipH="1" flipV="1">
              <a:off x="3592678" y="1460246"/>
              <a:ext cx="239054" cy="185977"/>
            </a:xfrm>
            <a:prstGeom prst="line">
              <a:avLst/>
            </a:prstGeom>
            <a:grpFill/>
            <a:ln w="19050" cap="rnd" cmpd="sng" algn="ctr">
              <a:solidFill>
                <a:srgbClr val="02B3C5"/>
              </a:solidFill>
              <a:prstDash val="solid"/>
              <a:headEnd type="oval"/>
              <a:tailEnd type="none"/>
            </a:ln>
            <a:effectLst/>
          </p:spPr>
        </p:sp>
        <p:sp>
          <p:nvSpPr>
            <p:cNvPr id="36" name="Straight Connector 78@|9FFC:0|FBC:0|LFC:4308095|LBC:16777215"/>
            <p:cNvSpPr/>
            <p:nvPr/>
          </p:nvSpPr>
          <p:spPr>
            <a:xfrm flipH="1" flipV="1">
              <a:off x="3127643" y="1459073"/>
              <a:ext cx="465038" cy="0"/>
            </a:xfrm>
            <a:prstGeom prst="line">
              <a:avLst/>
            </a:prstGeom>
            <a:grpFill/>
            <a:ln w="19050" cap="rnd" cmpd="sng" algn="ctr">
              <a:solidFill>
                <a:srgbClr val="02B3C5"/>
              </a:solidFill>
              <a:prstDash val="solid"/>
              <a:headEnd type="none"/>
              <a:tailEnd type="oval"/>
            </a:ln>
            <a:effectLst/>
          </p:spPr>
        </p:sp>
      </p:grpSp>
      <p:grpSp>
        <p:nvGrpSpPr>
          <p:cNvPr id="37" name="Group 81"/>
          <p:cNvGrpSpPr/>
          <p:nvPr/>
        </p:nvGrpSpPr>
        <p:grpSpPr>
          <a:xfrm>
            <a:off x="3014144" y="2646792"/>
            <a:ext cx="777859" cy="239203"/>
            <a:chOff x="3127643" y="1459073"/>
            <a:chExt cx="704089" cy="187150"/>
          </a:xfrm>
          <a:solidFill>
            <a:srgbClr val="FCC725"/>
          </a:solidFill>
        </p:grpSpPr>
        <p:sp>
          <p:nvSpPr>
            <p:cNvPr id="38" name="Straight Connector 84@|9FFC:0|FBC:0|LFC:14657585|LBC:16777215"/>
            <p:cNvSpPr/>
            <p:nvPr/>
          </p:nvSpPr>
          <p:spPr>
            <a:xfrm flipH="1" flipV="1">
              <a:off x="3592678" y="1460246"/>
              <a:ext cx="239054" cy="185977"/>
            </a:xfrm>
            <a:prstGeom prst="line">
              <a:avLst/>
            </a:prstGeom>
            <a:grpFill/>
            <a:ln w="19050" cap="rnd" cmpd="sng" algn="ctr">
              <a:solidFill>
                <a:srgbClr val="DA2432"/>
              </a:solidFill>
              <a:prstDash val="solid"/>
              <a:headEnd type="oval"/>
              <a:tailEnd type="none"/>
            </a:ln>
            <a:effectLst/>
          </p:spPr>
        </p:sp>
        <p:sp>
          <p:nvSpPr>
            <p:cNvPr id="39" name="Straight Connector 85@|9FFC:0|FBC:0|LFC:14657585|LBC:16777215"/>
            <p:cNvSpPr/>
            <p:nvPr/>
          </p:nvSpPr>
          <p:spPr>
            <a:xfrm flipH="1" flipV="1">
              <a:off x="3127643" y="1459073"/>
              <a:ext cx="465038" cy="0"/>
            </a:xfrm>
            <a:prstGeom prst="line">
              <a:avLst/>
            </a:prstGeom>
            <a:grpFill/>
            <a:ln w="19050" cap="rnd" cmpd="sng" algn="ctr">
              <a:solidFill>
                <a:srgbClr val="DA2432"/>
              </a:solidFill>
              <a:prstDash val="solid"/>
              <a:headEnd type="none"/>
              <a:tailEnd type="oval"/>
            </a:ln>
            <a:effectLst/>
          </p:spPr>
        </p:sp>
      </p:grpSp>
      <p:sp>
        <p:nvSpPr>
          <p:cNvPr id="43" name="Freeform 206"/>
          <p:cNvSpPr>
            <a:spLocks noEditPoints="1"/>
          </p:cNvSpPr>
          <p:nvPr/>
        </p:nvSpPr>
        <p:spPr bwMode="auto">
          <a:xfrm rot="5751589">
            <a:off x="2835012" y="2061533"/>
            <a:ext cx="285213" cy="261396"/>
          </a:xfrm>
          <a:custGeom>
            <a:avLst/>
            <a:gdLst/>
            <a:ahLst/>
            <a:cxnLst>
              <a:cxn ang="0">
                <a:pos x="249" y="215"/>
              </a:cxn>
              <a:cxn ang="0">
                <a:pos x="256" y="232"/>
              </a:cxn>
              <a:cxn ang="0">
                <a:pos x="232" y="256"/>
              </a:cxn>
              <a:cxn ang="0">
                <a:pos x="215" y="249"/>
              </a:cxn>
              <a:cxn ang="0">
                <a:pos x="145" y="179"/>
              </a:cxn>
              <a:cxn ang="0">
                <a:pos x="96" y="192"/>
              </a:cxn>
              <a:cxn ang="0">
                <a:pos x="0" y="96"/>
              </a:cxn>
              <a:cxn ang="0">
                <a:pos x="96" y="0"/>
              </a:cxn>
              <a:cxn ang="0">
                <a:pos x="192" y="96"/>
              </a:cxn>
              <a:cxn ang="0">
                <a:pos x="179" y="145"/>
              </a:cxn>
              <a:cxn ang="0">
                <a:pos x="249" y="215"/>
              </a:cxn>
              <a:cxn ang="0">
                <a:pos x="96" y="24"/>
              </a:cxn>
              <a:cxn ang="0">
                <a:pos x="24" y="96"/>
              </a:cxn>
              <a:cxn ang="0">
                <a:pos x="96" y="168"/>
              </a:cxn>
              <a:cxn ang="0">
                <a:pos x="168" y="96"/>
              </a:cxn>
              <a:cxn ang="0">
                <a:pos x="96" y="24"/>
              </a:cxn>
            </a:cxnLst>
            <a:rect l="0" t="0" r="r" b="b"/>
            <a:pathLst>
              <a:path w="256" h="256">
                <a:moveTo>
                  <a:pt x="249" y="215"/>
                </a:moveTo>
                <a:cubicBezTo>
                  <a:pt x="253" y="219"/>
                  <a:pt x="256" y="225"/>
                  <a:pt x="256" y="232"/>
                </a:cubicBezTo>
                <a:cubicBezTo>
                  <a:pt x="256" y="245"/>
                  <a:pt x="245" y="256"/>
                  <a:pt x="232" y="256"/>
                </a:cubicBezTo>
                <a:cubicBezTo>
                  <a:pt x="225" y="256"/>
                  <a:pt x="219" y="253"/>
                  <a:pt x="215" y="249"/>
                </a:cubicBezTo>
                <a:cubicBezTo>
                  <a:pt x="145" y="179"/>
                  <a:pt x="145" y="179"/>
                  <a:pt x="145" y="179"/>
                </a:cubicBezTo>
                <a:cubicBezTo>
                  <a:pt x="130" y="187"/>
                  <a:pt x="114" y="192"/>
                  <a:pt x="96" y="192"/>
                </a:cubicBezTo>
                <a:cubicBezTo>
                  <a:pt x="43" y="192"/>
                  <a:pt x="0" y="149"/>
                  <a:pt x="0" y="96"/>
                </a:cubicBezTo>
                <a:cubicBezTo>
                  <a:pt x="0" y="43"/>
                  <a:pt x="43" y="0"/>
                  <a:pt x="96" y="0"/>
                </a:cubicBezTo>
                <a:cubicBezTo>
                  <a:pt x="149" y="0"/>
                  <a:pt x="192" y="43"/>
                  <a:pt x="192" y="96"/>
                </a:cubicBezTo>
                <a:cubicBezTo>
                  <a:pt x="192" y="114"/>
                  <a:pt x="187" y="130"/>
                  <a:pt x="179" y="145"/>
                </a:cubicBezTo>
                <a:lnTo>
                  <a:pt x="249" y="215"/>
                </a:lnTo>
                <a:close/>
                <a:moveTo>
                  <a:pt x="96" y="24"/>
                </a:moveTo>
                <a:cubicBezTo>
                  <a:pt x="56" y="24"/>
                  <a:pt x="24" y="56"/>
                  <a:pt x="24" y="96"/>
                </a:cubicBezTo>
                <a:cubicBezTo>
                  <a:pt x="24" y="136"/>
                  <a:pt x="56" y="168"/>
                  <a:pt x="96" y="168"/>
                </a:cubicBezTo>
                <a:cubicBezTo>
                  <a:pt x="136" y="168"/>
                  <a:pt x="168" y="136"/>
                  <a:pt x="168" y="96"/>
                </a:cubicBezTo>
                <a:cubicBezTo>
                  <a:pt x="168" y="56"/>
                  <a:pt x="136" y="24"/>
                  <a:pt x="96" y="24"/>
                </a:cubicBezTo>
              </a:path>
            </a:pathLst>
          </a:custGeom>
          <a:solidFill>
            <a:srgbClr val="DA2432"/>
          </a:solidFill>
          <a:ln w="9525">
            <a:noFill/>
            <a:round/>
          </a:ln>
        </p:spPr>
        <p:txBody>
          <a:bodyPr vert="horz" wrap="square" lIns="91262" tIns="45631" rIns="91262" bIns="45631" numCol="1" anchor="t" anchorCtr="0" compatLnSpc="1"/>
          <a:lstStyle/>
          <a:p>
            <a:pPr defTabSz="912971">
              <a:buClrTx/>
              <a:defRPr/>
            </a:pPr>
            <a:endParaRPr lang="en-US" sz="2393">
              <a:solidFill>
                <a:prstClr val="black"/>
              </a:solidFill>
              <a:ea typeface="微软雅黑" panose="020B0503020204020204" pitchFamily="34" charset="-122"/>
              <a:cs typeface="Calibri" panose="020F0502020204030204" pitchFamily="34" charset="0"/>
              <a:sym typeface="Arial" panose="020B0604020202020204" pitchFamily="34" charset="0"/>
            </a:endParaRPr>
          </a:p>
        </p:txBody>
      </p:sp>
      <p:sp>
        <p:nvSpPr>
          <p:cNvPr id="44" name="Freeform 170"/>
          <p:cNvSpPr>
            <a:spLocks noEditPoints="1"/>
          </p:cNvSpPr>
          <p:nvPr/>
        </p:nvSpPr>
        <p:spPr bwMode="auto">
          <a:xfrm>
            <a:off x="5742385" y="1327548"/>
            <a:ext cx="313135" cy="264319"/>
          </a:xfrm>
          <a:custGeom>
            <a:avLst/>
            <a:gdLst/>
            <a:ahLst/>
            <a:cxnLst>
              <a:cxn ang="0">
                <a:pos x="244" y="216"/>
              </a:cxn>
              <a:cxn ang="0">
                <a:pos x="12" y="216"/>
              </a:cxn>
              <a:cxn ang="0">
                <a:pos x="0" y="204"/>
              </a:cxn>
              <a:cxn ang="0">
                <a:pos x="0" y="12"/>
              </a:cxn>
              <a:cxn ang="0">
                <a:pos x="12" y="0"/>
              </a:cxn>
              <a:cxn ang="0">
                <a:pos x="24" y="12"/>
              </a:cxn>
              <a:cxn ang="0">
                <a:pos x="24" y="164"/>
              </a:cxn>
              <a:cxn ang="0">
                <a:pos x="24" y="192"/>
              </a:cxn>
              <a:cxn ang="0">
                <a:pos x="244" y="192"/>
              </a:cxn>
              <a:cxn ang="0">
                <a:pos x="256" y="204"/>
              </a:cxn>
              <a:cxn ang="0">
                <a:pos x="244" y="216"/>
              </a:cxn>
              <a:cxn ang="0">
                <a:pos x="216" y="180"/>
              </a:cxn>
              <a:cxn ang="0">
                <a:pos x="192" y="180"/>
              </a:cxn>
              <a:cxn ang="0">
                <a:pos x="180" y="168"/>
              </a:cxn>
              <a:cxn ang="0">
                <a:pos x="180" y="84"/>
              </a:cxn>
              <a:cxn ang="0">
                <a:pos x="192" y="72"/>
              </a:cxn>
              <a:cxn ang="0">
                <a:pos x="216" y="72"/>
              </a:cxn>
              <a:cxn ang="0">
                <a:pos x="228" y="84"/>
              </a:cxn>
              <a:cxn ang="0">
                <a:pos x="228" y="168"/>
              </a:cxn>
              <a:cxn ang="0">
                <a:pos x="216" y="180"/>
              </a:cxn>
              <a:cxn ang="0">
                <a:pos x="148" y="180"/>
              </a:cxn>
              <a:cxn ang="0">
                <a:pos x="124" y="180"/>
              </a:cxn>
              <a:cxn ang="0">
                <a:pos x="112" y="168"/>
              </a:cxn>
              <a:cxn ang="0">
                <a:pos x="112" y="36"/>
              </a:cxn>
              <a:cxn ang="0">
                <a:pos x="124" y="24"/>
              </a:cxn>
              <a:cxn ang="0">
                <a:pos x="148" y="24"/>
              </a:cxn>
              <a:cxn ang="0">
                <a:pos x="160" y="36"/>
              </a:cxn>
              <a:cxn ang="0">
                <a:pos x="160" y="168"/>
              </a:cxn>
              <a:cxn ang="0">
                <a:pos x="148" y="180"/>
              </a:cxn>
              <a:cxn ang="0">
                <a:pos x="80" y="180"/>
              </a:cxn>
              <a:cxn ang="0">
                <a:pos x="56" y="180"/>
              </a:cxn>
              <a:cxn ang="0">
                <a:pos x="44" y="168"/>
              </a:cxn>
              <a:cxn ang="0">
                <a:pos x="44" y="144"/>
              </a:cxn>
              <a:cxn ang="0">
                <a:pos x="56" y="132"/>
              </a:cxn>
              <a:cxn ang="0">
                <a:pos x="80" y="132"/>
              </a:cxn>
              <a:cxn ang="0">
                <a:pos x="92" y="144"/>
              </a:cxn>
              <a:cxn ang="0">
                <a:pos x="92" y="168"/>
              </a:cxn>
              <a:cxn ang="0">
                <a:pos x="80" y="180"/>
              </a:cxn>
            </a:cxnLst>
            <a:rect l="0" t="0" r="r" b="b"/>
            <a:pathLst>
              <a:path w="256" h="216">
                <a:moveTo>
                  <a:pt x="244" y="216"/>
                </a:moveTo>
                <a:cubicBezTo>
                  <a:pt x="12" y="216"/>
                  <a:pt x="12" y="216"/>
                  <a:pt x="12" y="216"/>
                </a:cubicBezTo>
                <a:cubicBezTo>
                  <a:pt x="5" y="216"/>
                  <a:pt x="0" y="211"/>
                  <a:pt x="0" y="204"/>
                </a:cubicBezTo>
                <a:cubicBezTo>
                  <a:pt x="0" y="12"/>
                  <a:pt x="0" y="12"/>
                  <a:pt x="0" y="12"/>
                </a:cubicBezTo>
                <a:cubicBezTo>
                  <a:pt x="0" y="5"/>
                  <a:pt x="5" y="0"/>
                  <a:pt x="12" y="0"/>
                </a:cubicBezTo>
                <a:cubicBezTo>
                  <a:pt x="19" y="0"/>
                  <a:pt x="24" y="5"/>
                  <a:pt x="24" y="12"/>
                </a:cubicBezTo>
                <a:cubicBezTo>
                  <a:pt x="24" y="164"/>
                  <a:pt x="24" y="164"/>
                  <a:pt x="24" y="164"/>
                </a:cubicBezTo>
                <a:cubicBezTo>
                  <a:pt x="24" y="192"/>
                  <a:pt x="24" y="192"/>
                  <a:pt x="24" y="192"/>
                </a:cubicBezTo>
                <a:cubicBezTo>
                  <a:pt x="244" y="192"/>
                  <a:pt x="244" y="192"/>
                  <a:pt x="244" y="192"/>
                </a:cubicBezTo>
                <a:cubicBezTo>
                  <a:pt x="251" y="192"/>
                  <a:pt x="256" y="197"/>
                  <a:pt x="256" y="204"/>
                </a:cubicBezTo>
                <a:cubicBezTo>
                  <a:pt x="256" y="211"/>
                  <a:pt x="251" y="216"/>
                  <a:pt x="244" y="216"/>
                </a:cubicBezTo>
                <a:moveTo>
                  <a:pt x="216" y="180"/>
                </a:moveTo>
                <a:cubicBezTo>
                  <a:pt x="192" y="180"/>
                  <a:pt x="192" y="180"/>
                  <a:pt x="192" y="180"/>
                </a:cubicBezTo>
                <a:cubicBezTo>
                  <a:pt x="185" y="180"/>
                  <a:pt x="180" y="175"/>
                  <a:pt x="180" y="168"/>
                </a:cubicBezTo>
                <a:cubicBezTo>
                  <a:pt x="180" y="84"/>
                  <a:pt x="180" y="84"/>
                  <a:pt x="180" y="84"/>
                </a:cubicBezTo>
                <a:cubicBezTo>
                  <a:pt x="180" y="77"/>
                  <a:pt x="185" y="72"/>
                  <a:pt x="192" y="72"/>
                </a:cubicBezTo>
                <a:cubicBezTo>
                  <a:pt x="216" y="72"/>
                  <a:pt x="216" y="72"/>
                  <a:pt x="216" y="72"/>
                </a:cubicBezTo>
                <a:cubicBezTo>
                  <a:pt x="223" y="72"/>
                  <a:pt x="228" y="77"/>
                  <a:pt x="228" y="84"/>
                </a:cubicBezTo>
                <a:cubicBezTo>
                  <a:pt x="228" y="168"/>
                  <a:pt x="228" y="168"/>
                  <a:pt x="228" y="168"/>
                </a:cubicBezTo>
                <a:cubicBezTo>
                  <a:pt x="228" y="175"/>
                  <a:pt x="223" y="180"/>
                  <a:pt x="216" y="180"/>
                </a:cubicBezTo>
                <a:moveTo>
                  <a:pt x="148" y="180"/>
                </a:moveTo>
                <a:cubicBezTo>
                  <a:pt x="124" y="180"/>
                  <a:pt x="124" y="180"/>
                  <a:pt x="124" y="180"/>
                </a:cubicBezTo>
                <a:cubicBezTo>
                  <a:pt x="117" y="180"/>
                  <a:pt x="112" y="175"/>
                  <a:pt x="112" y="168"/>
                </a:cubicBezTo>
                <a:cubicBezTo>
                  <a:pt x="112" y="36"/>
                  <a:pt x="112" y="36"/>
                  <a:pt x="112" y="36"/>
                </a:cubicBezTo>
                <a:cubicBezTo>
                  <a:pt x="112" y="29"/>
                  <a:pt x="117" y="24"/>
                  <a:pt x="124" y="24"/>
                </a:cubicBezTo>
                <a:cubicBezTo>
                  <a:pt x="148" y="24"/>
                  <a:pt x="148" y="24"/>
                  <a:pt x="148" y="24"/>
                </a:cubicBezTo>
                <a:cubicBezTo>
                  <a:pt x="155" y="24"/>
                  <a:pt x="160" y="29"/>
                  <a:pt x="160" y="36"/>
                </a:cubicBezTo>
                <a:cubicBezTo>
                  <a:pt x="160" y="168"/>
                  <a:pt x="160" y="168"/>
                  <a:pt x="160" y="168"/>
                </a:cubicBezTo>
                <a:cubicBezTo>
                  <a:pt x="160" y="175"/>
                  <a:pt x="155" y="180"/>
                  <a:pt x="148" y="180"/>
                </a:cubicBezTo>
                <a:moveTo>
                  <a:pt x="80" y="180"/>
                </a:moveTo>
                <a:cubicBezTo>
                  <a:pt x="56" y="180"/>
                  <a:pt x="56" y="180"/>
                  <a:pt x="56" y="180"/>
                </a:cubicBezTo>
                <a:cubicBezTo>
                  <a:pt x="49" y="180"/>
                  <a:pt x="44" y="175"/>
                  <a:pt x="44" y="168"/>
                </a:cubicBezTo>
                <a:cubicBezTo>
                  <a:pt x="44" y="144"/>
                  <a:pt x="44" y="144"/>
                  <a:pt x="44" y="144"/>
                </a:cubicBezTo>
                <a:cubicBezTo>
                  <a:pt x="44" y="137"/>
                  <a:pt x="49" y="132"/>
                  <a:pt x="56" y="132"/>
                </a:cubicBezTo>
                <a:cubicBezTo>
                  <a:pt x="80" y="132"/>
                  <a:pt x="80" y="132"/>
                  <a:pt x="80" y="132"/>
                </a:cubicBezTo>
                <a:cubicBezTo>
                  <a:pt x="87" y="132"/>
                  <a:pt x="92" y="137"/>
                  <a:pt x="92" y="144"/>
                </a:cubicBezTo>
                <a:cubicBezTo>
                  <a:pt x="92" y="168"/>
                  <a:pt x="92" y="168"/>
                  <a:pt x="92" y="168"/>
                </a:cubicBezTo>
                <a:cubicBezTo>
                  <a:pt x="92" y="175"/>
                  <a:pt x="87" y="180"/>
                  <a:pt x="80" y="180"/>
                </a:cubicBezTo>
              </a:path>
            </a:pathLst>
          </a:custGeom>
          <a:solidFill>
            <a:srgbClr val="7F5A3C"/>
          </a:solidFill>
          <a:ln w="9525">
            <a:noFill/>
            <a:round/>
          </a:ln>
        </p:spPr>
        <p:txBody>
          <a:bodyPr vert="horz" wrap="square" lIns="91262" tIns="45631" rIns="91262" bIns="45631" numCol="1" anchor="t" anchorCtr="0" compatLnSpc="1"/>
          <a:lstStyle/>
          <a:p>
            <a:pPr defTabSz="912971">
              <a:buClrTx/>
              <a:defRPr/>
            </a:pPr>
            <a:endParaRPr lang="en-US" sz="2393">
              <a:solidFill>
                <a:prstClr val="black"/>
              </a:solidFill>
              <a:ea typeface="微软雅黑" panose="020B0503020204020204" pitchFamily="34" charset="-122"/>
              <a:cs typeface="Calibri" panose="020F0502020204030204" pitchFamily="34" charset="0"/>
              <a:sym typeface="Arial" panose="020B0604020202020204" pitchFamily="34" charset="0"/>
            </a:endParaRPr>
          </a:p>
        </p:txBody>
      </p:sp>
      <p:sp>
        <p:nvSpPr>
          <p:cNvPr id="16402" name="TextBox 13"/>
          <p:cNvSpPr txBox="1"/>
          <p:nvPr/>
        </p:nvSpPr>
        <p:spPr>
          <a:xfrm>
            <a:off x="6282929" y="2786063"/>
            <a:ext cx="1751409" cy="276999"/>
          </a:xfrm>
          <a:prstGeom prst="rect">
            <a:avLst/>
          </a:prstGeom>
          <a:noFill/>
          <a:ln w="9525">
            <a:noFill/>
          </a:ln>
        </p:spPr>
        <p:txBody>
          <a:bodyPr wrap="square" lIns="0" tIns="0" rIns="0" bIns="0" anchor="t">
            <a:spAutoFit/>
          </a:bodyPr>
          <a:lstStyle/>
          <a:p>
            <a:pPr defTabSz="912019">
              <a:spcBef>
                <a:spcPct val="20000"/>
              </a:spcBef>
            </a:pPr>
            <a:r>
              <a:rPr lang="en-US" altLang="zh-CN" sz="900" dirty="0">
                <a:solidFill>
                  <a:schemeClr val="bg2"/>
                </a:solidFill>
                <a:latin typeface="Advent Pro Medium" panose="020B0604020202020204" charset="0"/>
                <a:ea typeface="微软雅黑" panose="020B0503020204020204" pitchFamily="34" charset="-122"/>
                <a:cs typeface="Calibri" panose="020F0502020204030204" pitchFamily="34" charset="0"/>
                <a:sym typeface="Arial" panose="020B0604020202020204" pitchFamily="34" charset="0"/>
              </a:rPr>
              <a:t>If the number is correctly guessed, the player wins.</a:t>
            </a:r>
          </a:p>
        </p:txBody>
      </p:sp>
      <p:sp>
        <p:nvSpPr>
          <p:cNvPr id="16403" name="TextBox 13"/>
          <p:cNvSpPr txBox="1"/>
          <p:nvPr/>
        </p:nvSpPr>
        <p:spPr>
          <a:xfrm>
            <a:off x="6268641" y="1526382"/>
            <a:ext cx="1751409" cy="276999"/>
          </a:xfrm>
          <a:prstGeom prst="rect">
            <a:avLst/>
          </a:prstGeom>
          <a:noFill/>
          <a:ln w="9525">
            <a:noFill/>
          </a:ln>
        </p:spPr>
        <p:txBody>
          <a:bodyPr wrap="square" lIns="0" tIns="0" rIns="0" bIns="0" anchor="t">
            <a:spAutoFit/>
          </a:bodyPr>
          <a:lstStyle/>
          <a:p>
            <a:pPr defTabSz="912019">
              <a:spcBef>
                <a:spcPct val="20000"/>
              </a:spcBef>
            </a:pPr>
            <a:r>
              <a:rPr lang="en-US" altLang="zh-CN" sz="900" dirty="0">
                <a:solidFill>
                  <a:schemeClr val="bg2"/>
                </a:solidFill>
                <a:latin typeface="Advent Pro Medium" panose="020B0604020202020204" charset="0"/>
                <a:ea typeface="微软雅黑" panose="020B0503020204020204" pitchFamily="34" charset="-122"/>
                <a:cs typeface="Calibri" panose="020F0502020204030204" pitchFamily="34" charset="0"/>
                <a:sym typeface="Arial" panose="020B0604020202020204" pitchFamily="34" charset="0"/>
              </a:rPr>
              <a:t>Continue guessing the number reducing the entropy.</a:t>
            </a:r>
          </a:p>
        </p:txBody>
      </p:sp>
      <p:sp>
        <p:nvSpPr>
          <p:cNvPr id="16404" name="TextBox 13"/>
          <p:cNvSpPr txBox="1"/>
          <p:nvPr/>
        </p:nvSpPr>
        <p:spPr>
          <a:xfrm>
            <a:off x="1110062" y="949730"/>
            <a:ext cx="1750219" cy="276999"/>
          </a:xfrm>
          <a:prstGeom prst="rect">
            <a:avLst/>
          </a:prstGeom>
          <a:noFill/>
          <a:ln w="9525">
            <a:noFill/>
          </a:ln>
        </p:spPr>
        <p:txBody>
          <a:bodyPr wrap="square" lIns="0" tIns="0" rIns="0" bIns="0" anchor="t">
            <a:spAutoFit/>
          </a:bodyPr>
          <a:lstStyle/>
          <a:p>
            <a:pPr algn="r" defTabSz="912019">
              <a:spcBef>
                <a:spcPct val="20000"/>
              </a:spcBef>
            </a:pPr>
            <a:r>
              <a:rPr lang="en-US" altLang="zh-CN" sz="900" dirty="0">
                <a:solidFill>
                  <a:schemeClr val="bg2"/>
                </a:solidFill>
                <a:ea typeface="微软雅黑" panose="020B0503020204020204" pitchFamily="34" charset="-122"/>
                <a:cs typeface="Calibri" panose="020F0502020204030204" pitchFamily="34" charset="0"/>
                <a:sym typeface="Arial" panose="020B0604020202020204" pitchFamily="34" charset="0"/>
              </a:rPr>
              <a:t>Computer generates a secret game </a:t>
            </a:r>
          </a:p>
        </p:txBody>
      </p:sp>
      <p:sp>
        <p:nvSpPr>
          <p:cNvPr id="16405" name="TextBox 13"/>
          <p:cNvSpPr txBox="1"/>
          <p:nvPr/>
        </p:nvSpPr>
        <p:spPr>
          <a:xfrm>
            <a:off x="1063747" y="2577542"/>
            <a:ext cx="1750219" cy="276999"/>
          </a:xfrm>
          <a:prstGeom prst="rect">
            <a:avLst/>
          </a:prstGeom>
          <a:noFill/>
          <a:ln w="9525">
            <a:noFill/>
          </a:ln>
        </p:spPr>
        <p:txBody>
          <a:bodyPr wrap="square" lIns="0" tIns="0" rIns="0" bIns="0" anchor="t">
            <a:spAutoFit/>
          </a:bodyPr>
          <a:lstStyle/>
          <a:p>
            <a:pPr algn="r" defTabSz="912019">
              <a:spcBef>
                <a:spcPct val="20000"/>
              </a:spcBef>
            </a:pPr>
            <a:r>
              <a:rPr lang="en-US" altLang="zh-CN" sz="900" dirty="0">
                <a:solidFill>
                  <a:schemeClr val="bg2"/>
                </a:solidFill>
                <a:latin typeface="Advent Pro Medium" panose="020B0604020202020204" charset="0"/>
                <a:ea typeface="微软雅黑" panose="020B0503020204020204" pitchFamily="34" charset="-122"/>
                <a:cs typeface="Calibri" panose="020F0502020204030204" pitchFamily="34" charset="0"/>
                <a:sym typeface="Arial" panose="020B0604020202020204" pitchFamily="34" charset="0"/>
              </a:rPr>
              <a:t>The player guesses the number, and the cows and bulls are determined.</a:t>
            </a:r>
          </a:p>
        </p:txBody>
      </p:sp>
      <p:sp>
        <p:nvSpPr>
          <p:cNvPr id="16406" name="TextBox 13"/>
          <p:cNvSpPr txBox="1"/>
          <p:nvPr/>
        </p:nvSpPr>
        <p:spPr>
          <a:xfrm>
            <a:off x="1447296" y="3688020"/>
            <a:ext cx="1750219" cy="276999"/>
          </a:xfrm>
          <a:prstGeom prst="rect">
            <a:avLst/>
          </a:prstGeom>
          <a:noFill/>
          <a:ln w="9525">
            <a:noFill/>
          </a:ln>
        </p:spPr>
        <p:txBody>
          <a:bodyPr wrap="square" lIns="0" tIns="0" rIns="0" bIns="0" anchor="t">
            <a:spAutoFit/>
          </a:bodyPr>
          <a:lstStyle/>
          <a:p>
            <a:pPr algn="r" defTabSz="912019">
              <a:spcBef>
                <a:spcPct val="20000"/>
              </a:spcBef>
            </a:pPr>
            <a:r>
              <a:rPr lang="en-US" altLang="zh-CN" sz="900" dirty="0">
                <a:solidFill>
                  <a:schemeClr val="bg2"/>
                </a:solidFill>
                <a:latin typeface="Advent Pro Medium" panose="020B0604020202020204" charset="0"/>
                <a:ea typeface="微软雅黑" panose="020B0503020204020204" pitchFamily="34" charset="-122"/>
                <a:cs typeface="Calibri" panose="020F0502020204030204" pitchFamily="34" charset="0"/>
                <a:sym typeface="Arial" panose="020B0604020202020204" pitchFamily="34" charset="0"/>
              </a:rPr>
              <a:t>Based on cows and bulls, entropy and mutual information can be calculated.</a:t>
            </a:r>
          </a:p>
        </p:txBody>
      </p:sp>
      <p:sp>
        <p:nvSpPr>
          <p:cNvPr id="16407" name="TextBox 13"/>
          <p:cNvSpPr txBox="1"/>
          <p:nvPr/>
        </p:nvSpPr>
        <p:spPr>
          <a:xfrm>
            <a:off x="6282929" y="2575322"/>
            <a:ext cx="1465659" cy="184666"/>
          </a:xfrm>
          <a:prstGeom prst="rect">
            <a:avLst/>
          </a:prstGeom>
          <a:noFill/>
          <a:ln w="9525">
            <a:noFill/>
          </a:ln>
        </p:spPr>
        <p:txBody>
          <a:bodyPr wrap="square" lIns="0" tIns="0" rIns="0" bIns="0" anchor="t">
            <a:spAutoFit/>
          </a:bodyPr>
          <a:lstStyle/>
          <a:p>
            <a:pPr defTabSz="912019">
              <a:spcBef>
                <a:spcPct val="20000"/>
              </a:spcBef>
            </a:pPr>
            <a:r>
              <a:rPr lang="en-US" altLang="zh-CN" sz="1200" b="1" dirty="0">
                <a:solidFill>
                  <a:schemeClr val="tx1"/>
                </a:solidFill>
                <a:latin typeface="Advent Pro Medium" panose="020B0604020202020204" charset="0"/>
                <a:ea typeface="微软雅黑" panose="020B0503020204020204" pitchFamily="34" charset="-122"/>
                <a:cs typeface="Calibri" panose="020F0502020204030204" pitchFamily="34" charset="0"/>
                <a:sym typeface="Arial" panose="020B0604020202020204" pitchFamily="34" charset="0"/>
              </a:rPr>
              <a:t>END GAME</a:t>
            </a:r>
          </a:p>
        </p:txBody>
      </p:sp>
      <p:sp>
        <p:nvSpPr>
          <p:cNvPr id="16408" name="TextBox 13"/>
          <p:cNvSpPr txBox="1"/>
          <p:nvPr/>
        </p:nvSpPr>
        <p:spPr>
          <a:xfrm>
            <a:off x="6268641" y="1341835"/>
            <a:ext cx="1751409" cy="184666"/>
          </a:xfrm>
          <a:prstGeom prst="rect">
            <a:avLst/>
          </a:prstGeom>
          <a:noFill/>
          <a:ln w="9525">
            <a:noFill/>
          </a:ln>
        </p:spPr>
        <p:txBody>
          <a:bodyPr wrap="square" lIns="0" tIns="0" rIns="0" bIns="0" anchor="t">
            <a:spAutoFit/>
          </a:bodyPr>
          <a:lstStyle/>
          <a:p>
            <a:pPr defTabSz="912019">
              <a:spcBef>
                <a:spcPct val="20000"/>
              </a:spcBef>
            </a:pPr>
            <a:r>
              <a:rPr lang="en-US" altLang="zh-CN" sz="1200" b="1" dirty="0">
                <a:solidFill>
                  <a:schemeClr val="tx1"/>
                </a:solidFill>
                <a:latin typeface="Advent Pro Medium" panose="020B0604020202020204" charset="0"/>
                <a:ea typeface="微软雅黑" panose="020B0503020204020204" pitchFamily="34" charset="-122"/>
                <a:cs typeface="Calibri" panose="020F0502020204030204" pitchFamily="34" charset="0"/>
                <a:sym typeface="Arial" panose="020B0604020202020204" pitchFamily="34" charset="0"/>
              </a:rPr>
              <a:t>CONTINUE GUESSING</a:t>
            </a:r>
          </a:p>
        </p:txBody>
      </p:sp>
      <p:sp>
        <p:nvSpPr>
          <p:cNvPr id="16409" name="TextBox 13"/>
          <p:cNvSpPr txBox="1"/>
          <p:nvPr/>
        </p:nvSpPr>
        <p:spPr>
          <a:xfrm>
            <a:off x="1368701" y="763398"/>
            <a:ext cx="1464469" cy="184666"/>
          </a:xfrm>
          <a:prstGeom prst="rect">
            <a:avLst/>
          </a:prstGeom>
          <a:noFill/>
          <a:ln w="9525">
            <a:noFill/>
          </a:ln>
        </p:spPr>
        <p:txBody>
          <a:bodyPr wrap="square" lIns="0" tIns="0" rIns="0" bIns="0" anchor="t">
            <a:spAutoFit/>
          </a:bodyPr>
          <a:lstStyle/>
          <a:p>
            <a:pPr algn="r" defTabSz="912019">
              <a:spcBef>
                <a:spcPct val="20000"/>
              </a:spcBef>
            </a:pPr>
            <a:r>
              <a:rPr lang="en-US" altLang="zh-CN" sz="1200" b="1" dirty="0">
                <a:solidFill>
                  <a:schemeClr val="tx1"/>
                </a:solidFill>
                <a:latin typeface="Advent Pro Medium" panose="020B0604020202020204" charset="0"/>
                <a:ea typeface="微软雅黑" panose="020B0503020204020204" pitchFamily="34" charset="-122"/>
                <a:cs typeface="Calibri" panose="020F0502020204030204" pitchFamily="34" charset="0"/>
                <a:sym typeface="Arial" panose="020B0604020202020204" pitchFamily="34" charset="0"/>
              </a:rPr>
              <a:t>START GAME</a:t>
            </a:r>
          </a:p>
        </p:txBody>
      </p:sp>
      <p:sp>
        <p:nvSpPr>
          <p:cNvPr id="16410" name="TextBox 13"/>
          <p:cNvSpPr txBox="1"/>
          <p:nvPr/>
        </p:nvSpPr>
        <p:spPr>
          <a:xfrm>
            <a:off x="1322978" y="2381009"/>
            <a:ext cx="1464469" cy="184666"/>
          </a:xfrm>
          <a:prstGeom prst="rect">
            <a:avLst/>
          </a:prstGeom>
          <a:noFill/>
          <a:ln w="9525">
            <a:noFill/>
          </a:ln>
        </p:spPr>
        <p:txBody>
          <a:bodyPr wrap="square" lIns="0" tIns="0" rIns="0" bIns="0" anchor="t">
            <a:spAutoFit/>
          </a:bodyPr>
          <a:lstStyle/>
          <a:p>
            <a:pPr algn="r" defTabSz="912019">
              <a:spcBef>
                <a:spcPct val="20000"/>
              </a:spcBef>
            </a:pPr>
            <a:r>
              <a:rPr lang="en-US" altLang="zh-CN" sz="1200" b="1" dirty="0">
                <a:solidFill>
                  <a:schemeClr val="tx1"/>
                </a:solidFill>
                <a:latin typeface="Advent Pro Medium" panose="020B0604020202020204" charset="0"/>
                <a:ea typeface="微软雅黑" panose="020B0503020204020204" pitchFamily="34" charset="-122"/>
                <a:cs typeface="Calibri" panose="020F0502020204030204" pitchFamily="34" charset="0"/>
                <a:sym typeface="Arial" panose="020B0604020202020204" pitchFamily="34" charset="0"/>
              </a:rPr>
              <a:t>MAKE GUESS</a:t>
            </a:r>
          </a:p>
        </p:txBody>
      </p:sp>
      <p:sp>
        <p:nvSpPr>
          <p:cNvPr id="16411" name="TextBox 13"/>
          <p:cNvSpPr txBox="1"/>
          <p:nvPr/>
        </p:nvSpPr>
        <p:spPr>
          <a:xfrm>
            <a:off x="1508536" y="3470136"/>
            <a:ext cx="1688979" cy="184666"/>
          </a:xfrm>
          <a:prstGeom prst="rect">
            <a:avLst/>
          </a:prstGeom>
          <a:noFill/>
          <a:ln w="9525">
            <a:noFill/>
          </a:ln>
        </p:spPr>
        <p:txBody>
          <a:bodyPr wrap="square" lIns="0" tIns="0" rIns="0" bIns="0" anchor="t">
            <a:spAutoFit/>
          </a:bodyPr>
          <a:lstStyle/>
          <a:p>
            <a:pPr algn="r" defTabSz="912019">
              <a:spcBef>
                <a:spcPct val="20000"/>
              </a:spcBef>
            </a:pPr>
            <a:r>
              <a:rPr lang="en-US" altLang="zh-CN" sz="1200" b="1" dirty="0">
                <a:solidFill>
                  <a:schemeClr val="tx1"/>
                </a:solidFill>
                <a:latin typeface="Advent Pro Medium" panose="020B0604020202020204" charset="0"/>
                <a:ea typeface="微软雅黑" panose="020B0503020204020204" pitchFamily="34" charset="-122"/>
                <a:cs typeface="Calibri" panose="020F0502020204030204" pitchFamily="34" charset="0"/>
                <a:sym typeface="Arial" panose="020B0604020202020204" pitchFamily="34" charset="0"/>
              </a:rPr>
              <a:t>PROVIDE FEEDBACK</a:t>
            </a:r>
          </a:p>
        </p:txBody>
      </p:sp>
      <p:sp>
        <p:nvSpPr>
          <p:cNvPr id="51" name="Oval 60">
            <a:extLst>
              <a:ext uri="{FF2B5EF4-FFF2-40B4-BE49-F238E27FC236}">
                <a16:creationId xmlns:a16="http://schemas.microsoft.com/office/drawing/2014/main" id="{B28A39B8-21BE-927C-9D43-ED09D6937E15}"/>
              </a:ext>
            </a:extLst>
          </p:cNvPr>
          <p:cNvSpPr/>
          <p:nvPr/>
        </p:nvSpPr>
        <p:spPr>
          <a:xfrm>
            <a:off x="3467586" y="1218442"/>
            <a:ext cx="152400" cy="151210"/>
          </a:xfrm>
          <a:prstGeom prst="ellipse">
            <a:avLst/>
          </a:prstGeom>
          <a:solidFill>
            <a:srgbClr val="FFBF53"/>
          </a:solidFill>
          <a:ln w="25400" cap="flat" cmpd="sng" algn="ctr">
            <a:noFill/>
            <a:prstDash val="solid"/>
          </a:ln>
          <a:effectLst/>
        </p:spPr>
        <p:txBody>
          <a:bodyPr rtlCol="0" anchor="ctr"/>
          <a:lstStyle/>
          <a:p>
            <a:pPr algn="ctr" defTabSz="912971">
              <a:buClrTx/>
              <a:defRPr/>
            </a:pPr>
            <a:endParaRPr lang="en-US" sz="2393" dirty="0">
              <a:solidFill>
                <a:prstClr val="white"/>
              </a:solidFill>
              <a:ea typeface="微软雅黑" panose="020B0503020204020204" pitchFamily="34" charset="-122"/>
              <a:cs typeface="Calibri" panose="020F0502020204030204" pitchFamily="34" charset="0"/>
              <a:sym typeface="Arial" panose="020B0604020202020204" pitchFamily="34" charset="0"/>
            </a:endParaRPr>
          </a:p>
        </p:txBody>
      </p:sp>
      <p:grpSp>
        <p:nvGrpSpPr>
          <p:cNvPr id="52" name="Group 81">
            <a:extLst>
              <a:ext uri="{FF2B5EF4-FFF2-40B4-BE49-F238E27FC236}">
                <a16:creationId xmlns:a16="http://schemas.microsoft.com/office/drawing/2014/main" id="{F1800A70-0EA8-C38C-308B-202E67E8C6C4}"/>
              </a:ext>
            </a:extLst>
          </p:cNvPr>
          <p:cNvGrpSpPr/>
          <p:nvPr/>
        </p:nvGrpSpPr>
        <p:grpSpPr>
          <a:xfrm>
            <a:off x="2995039" y="1115045"/>
            <a:ext cx="552697" cy="183674"/>
            <a:chOff x="3127643" y="1459073"/>
            <a:chExt cx="704089" cy="187150"/>
          </a:xfrm>
          <a:solidFill>
            <a:srgbClr val="E71F3C"/>
          </a:solidFill>
        </p:grpSpPr>
        <p:sp>
          <p:nvSpPr>
            <p:cNvPr id="53" name="Straight Connector 89@|9FFC:0|FBC:0|LFC:4308095|LBC:16777215">
              <a:extLst>
                <a:ext uri="{FF2B5EF4-FFF2-40B4-BE49-F238E27FC236}">
                  <a16:creationId xmlns:a16="http://schemas.microsoft.com/office/drawing/2014/main" id="{00CEA236-6CDF-53AB-22D2-B806A8A206D0}"/>
                </a:ext>
              </a:extLst>
            </p:cNvPr>
            <p:cNvSpPr/>
            <p:nvPr/>
          </p:nvSpPr>
          <p:spPr>
            <a:xfrm flipH="1" flipV="1">
              <a:off x="3592678" y="1460246"/>
              <a:ext cx="239054" cy="185977"/>
            </a:xfrm>
            <a:prstGeom prst="line">
              <a:avLst/>
            </a:prstGeom>
            <a:grpFill/>
            <a:ln w="19050" cap="rnd" cmpd="sng" algn="ctr">
              <a:solidFill>
                <a:srgbClr val="FFBF53"/>
              </a:solidFill>
              <a:prstDash val="solid"/>
              <a:headEnd type="oval"/>
              <a:tailEnd type="none"/>
            </a:ln>
            <a:effectLst/>
          </p:spPr>
        </p:sp>
        <p:sp>
          <p:nvSpPr>
            <p:cNvPr id="54" name="Straight Connector 90@|9FFC:0|FBC:0|LFC:4308095|LBC:16777215">
              <a:extLst>
                <a:ext uri="{FF2B5EF4-FFF2-40B4-BE49-F238E27FC236}">
                  <a16:creationId xmlns:a16="http://schemas.microsoft.com/office/drawing/2014/main" id="{A22533CB-7400-031C-83BB-DF8B9264F2F7}"/>
                </a:ext>
              </a:extLst>
            </p:cNvPr>
            <p:cNvSpPr/>
            <p:nvPr/>
          </p:nvSpPr>
          <p:spPr>
            <a:xfrm flipH="1" flipV="1">
              <a:off x="3127643" y="1459073"/>
              <a:ext cx="465038" cy="0"/>
            </a:xfrm>
            <a:prstGeom prst="line">
              <a:avLst/>
            </a:prstGeom>
            <a:grpFill/>
            <a:ln w="19050" cap="rnd" cmpd="sng" algn="ctr">
              <a:solidFill>
                <a:srgbClr val="FFBF53"/>
              </a:solidFill>
              <a:prstDash val="solid"/>
              <a:headEnd type="none"/>
              <a:tailEnd type="oval"/>
            </a:ln>
            <a:effectLst/>
          </p:spPr>
        </p:sp>
      </p:grpSp>
      <p:sp>
        <p:nvSpPr>
          <p:cNvPr id="55" name="Freeform 45">
            <a:extLst>
              <a:ext uri="{FF2B5EF4-FFF2-40B4-BE49-F238E27FC236}">
                <a16:creationId xmlns:a16="http://schemas.microsoft.com/office/drawing/2014/main" id="{6B73943D-A563-6624-3440-8ADE7F14FB74}"/>
              </a:ext>
            </a:extLst>
          </p:cNvPr>
          <p:cNvSpPr>
            <a:spLocks noEditPoints="1"/>
          </p:cNvSpPr>
          <p:nvPr/>
        </p:nvSpPr>
        <p:spPr bwMode="auto">
          <a:xfrm>
            <a:off x="3019911" y="676707"/>
            <a:ext cx="334566" cy="361950"/>
          </a:xfrm>
          <a:custGeom>
            <a:avLst/>
            <a:gdLst/>
            <a:ahLst/>
            <a:cxnLst>
              <a:cxn ang="0">
                <a:pos x="783" y="812"/>
              </a:cxn>
              <a:cxn ang="0">
                <a:pos x="684" y="703"/>
              </a:cxn>
              <a:cxn ang="0">
                <a:pos x="698" y="592"/>
              </a:cxn>
              <a:cxn ang="0">
                <a:pos x="674" y="483"/>
              </a:cxn>
              <a:cxn ang="0">
                <a:pos x="617" y="387"/>
              </a:cxn>
              <a:cxn ang="0">
                <a:pos x="532" y="315"/>
              </a:cxn>
              <a:cxn ang="0">
                <a:pos x="428" y="275"/>
              </a:cxn>
              <a:cxn ang="0">
                <a:pos x="316" y="270"/>
              </a:cxn>
              <a:cxn ang="0">
                <a:pos x="209" y="303"/>
              </a:cxn>
              <a:cxn ang="0">
                <a:pos x="119" y="367"/>
              </a:cxn>
              <a:cxn ang="0">
                <a:pos x="54" y="458"/>
              </a:cxn>
              <a:cxn ang="0">
                <a:pos x="22" y="565"/>
              </a:cxn>
              <a:cxn ang="0">
                <a:pos x="27" y="677"/>
              </a:cxn>
              <a:cxn ang="0">
                <a:pos x="68" y="781"/>
              </a:cxn>
              <a:cxn ang="0">
                <a:pos x="140" y="866"/>
              </a:cxn>
              <a:cxn ang="0">
                <a:pos x="236" y="923"/>
              </a:cxn>
              <a:cxn ang="0">
                <a:pos x="345" y="945"/>
              </a:cxn>
              <a:cxn ang="0">
                <a:pos x="456" y="931"/>
              </a:cxn>
              <a:cxn ang="0">
                <a:pos x="556" y="882"/>
              </a:cxn>
              <a:cxn ang="0">
                <a:pos x="605" y="817"/>
              </a:cxn>
              <a:cxn ang="0">
                <a:pos x="769" y="943"/>
              </a:cxn>
              <a:cxn ang="0">
                <a:pos x="843" y="818"/>
              </a:cxn>
              <a:cxn ang="0">
                <a:pos x="456" y="618"/>
              </a:cxn>
              <a:cxn ang="0">
                <a:pos x="317" y="545"/>
              </a:cxn>
              <a:cxn ang="0">
                <a:pos x="381" y="630"/>
              </a:cxn>
              <a:cxn ang="0">
                <a:pos x="276" y="614"/>
              </a:cxn>
              <a:cxn ang="0">
                <a:pos x="407" y="700"/>
              </a:cxn>
              <a:cxn ang="0">
                <a:pos x="408" y="804"/>
              </a:cxn>
              <a:cxn ang="0">
                <a:pos x="307" y="409"/>
              </a:cxn>
              <a:cxn ang="0">
                <a:pos x="550" y="674"/>
              </a:cxn>
              <a:cxn ang="0">
                <a:pos x="576" y="689"/>
              </a:cxn>
              <a:cxn ang="0">
                <a:pos x="299" y="379"/>
              </a:cxn>
              <a:cxn ang="0">
                <a:pos x="415" y="833"/>
              </a:cxn>
              <a:cxn ang="0">
                <a:pos x="544" y="781"/>
              </a:cxn>
              <a:cxn ang="0">
                <a:pos x="109" y="670"/>
              </a:cxn>
              <a:cxn ang="0">
                <a:pos x="605" y="543"/>
              </a:cxn>
              <a:cxn ang="0">
                <a:pos x="839" y="900"/>
              </a:cxn>
              <a:cxn ang="0">
                <a:pos x="773" y="900"/>
              </a:cxn>
              <a:cxn ang="0">
                <a:pos x="807" y="842"/>
              </a:cxn>
              <a:cxn ang="0">
                <a:pos x="839" y="900"/>
              </a:cxn>
              <a:cxn ang="0">
                <a:pos x="543" y="226"/>
              </a:cxn>
              <a:cxn ang="0">
                <a:pos x="570" y="293"/>
              </a:cxn>
              <a:cxn ang="0">
                <a:pos x="620" y="312"/>
              </a:cxn>
              <a:cxn ang="0">
                <a:pos x="687" y="340"/>
              </a:cxn>
              <a:cxn ang="0">
                <a:pos x="736" y="318"/>
              </a:cxn>
              <a:cxn ang="0">
                <a:pos x="802" y="290"/>
              </a:cxn>
              <a:cxn ang="0">
                <a:pos x="821" y="240"/>
              </a:cxn>
              <a:cxn ang="0">
                <a:pos x="849" y="173"/>
              </a:cxn>
              <a:cxn ang="0">
                <a:pos x="827" y="124"/>
              </a:cxn>
              <a:cxn ang="0">
                <a:pos x="800" y="58"/>
              </a:cxn>
              <a:cxn ang="0">
                <a:pos x="749" y="39"/>
              </a:cxn>
              <a:cxn ang="0">
                <a:pos x="683" y="11"/>
              </a:cxn>
              <a:cxn ang="0">
                <a:pos x="634" y="33"/>
              </a:cxn>
              <a:cxn ang="0">
                <a:pos x="567" y="60"/>
              </a:cxn>
              <a:cxn ang="0">
                <a:pos x="548" y="111"/>
              </a:cxn>
              <a:cxn ang="0">
                <a:pos x="521" y="177"/>
              </a:cxn>
              <a:cxn ang="0">
                <a:pos x="685" y="93"/>
              </a:cxn>
              <a:cxn ang="0">
                <a:pos x="685" y="258"/>
              </a:cxn>
              <a:cxn ang="0">
                <a:pos x="685" y="93"/>
              </a:cxn>
              <a:cxn ang="0">
                <a:pos x="685" y="93"/>
              </a:cxn>
            </a:cxnLst>
            <a:rect l="0" t="0" r="r" b="b"/>
            <a:pathLst>
              <a:path w="889" h="965">
                <a:moveTo>
                  <a:pt x="843" y="818"/>
                </a:moveTo>
                <a:cubicBezTo>
                  <a:pt x="824" y="807"/>
                  <a:pt x="803" y="806"/>
                  <a:pt x="783" y="812"/>
                </a:cubicBezTo>
                <a:cubicBezTo>
                  <a:pt x="657" y="737"/>
                  <a:pt x="657" y="737"/>
                  <a:pt x="657" y="737"/>
                </a:cubicBezTo>
                <a:cubicBezTo>
                  <a:pt x="659" y="722"/>
                  <a:pt x="669" y="709"/>
                  <a:pt x="684" y="703"/>
                </a:cubicBezTo>
                <a:cubicBezTo>
                  <a:pt x="707" y="694"/>
                  <a:pt x="712" y="672"/>
                  <a:pt x="694" y="654"/>
                </a:cubicBezTo>
                <a:cubicBezTo>
                  <a:pt x="677" y="636"/>
                  <a:pt x="679" y="608"/>
                  <a:pt x="698" y="592"/>
                </a:cubicBezTo>
                <a:cubicBezTo>
                  <a:pt x="716" y="576"/>
                  <a:pt x="714" y="554"/>
                  <a:pt x="691" y="542"/>
                </a:cubicBezTo>
                <a:cubicBezTo>
                  <a:pt x="670" y="531"/>
                  <a:pt x="662" y="504"/>
                  <a:pt x="674" y="483"/>
                </a:cubicBezTo>
                <a:cubicBezTo>
                  <a:pt x="687" y="462"/>
                  <a:pt x="677" y="441"/>
                  <a:pt x="653" y="438"/>
                </a:cubicBezTo>
                <a:cubicBezTo>
                  <a:pt x="628" y="434"/>
                  <a:pt x="612" y="412"/>
                  <a:pt x="617" y="387"/>
                </a:cubicBezTo>
                <a:cubicBezTo>
                  <a:pt x="622" y="363"/>
                  <a:pt x="606" y="347"/>
                  <a:pt x="582" y="352"/>
                </a:cubicBezTo>
                <a:cubicBezTo>
                  <a:pt x="557" y="356"/>
                  <a:pt x="535" y="340"/>
                  <a:pt x="532" y="315"/>
                </a:cubicBezTo>
                <a:cubicBezTo>
                  <a:pt x="529" y="291"/>
                  <a:pt x="508" y="281"/>
                  <a:pt x="487" y="293"/>
                </a:cubicBezTo>
                <a:cubicBezTo>
                  <a:pt x="465" y="305"/>
                  <a:pt x="439" y="297"/>
                  <a:pt x="428" y="275"/>
                </a:cubicBezTo>
                <a:cubicBezTo>
                  <a:pt x="417" y="253"/>
                  <a:pt x="395" y="250"/>
                  <a:pt x="378" y="268"/>
                </a:cubicBezTo>
                <a:cubicBezTo>
                  <a:pt x="362" y="287"/>
                  <a:pt x="334" y="288"/>
                  <a:pt x="316" y="270"/>
                </a:cubicBezTo>
                <a:cubicBezTo>
                  <a:pt x="299" y="253"/>
                  <a:pt x="277" y="258"/>
                  <a:pt x="267" y="280"/>
                </a:cubicBezTo>
                <a:cubicBezTo>
                  <a:pt x="258" y="303"/>
                  <a:pt x="232" y="313"/>
                  <a:pt x="209" y="303"/>
                </a:cubicBezTo>
                <a:cubicBezTo>
                  <a:pt x="187" y="292"/>
                  <a:pt x="168" y="303"/>
                  <a:pt x="166" y="328"/>
                </a:cubicBezTo>
                <a:cubicBezTo>
                  <a:pt x="165" y="353"/>
                  <a:pt x="143" y="370"/>
                  <a:pt x="119" y="367"/>
                </a:cubicBezTo>
                <a:cubicBezTo>
                  <a:pt x="94" y="365"/>
                  <a:pt x="80" y="382"/>
                  <a:pt x="86" y="405"/>
                </a:cubicBezTo>
                <a:cubicBezTo>
                  <a:pt x="93" y="429"/>
                  <a:pt x="78" y="453"/>
                  <a:pt x="54" y="458"/>
                </a:cubicBezTo>
                <a:cubicBezTo>
                  <a:pt x="30" y="464"/>
                  <a:pt x="21" y="485"/>
                  <a:pt x="35" y="505"/>
                </a:cubicBezTo>
                <a:cubicBezTo>
                  <a:pt x="50" y="525"/>
                  <a:pt x="44" y="553"/>
                  <a:pt x="22" y="565"/>
                </a:cubicBezTo>
                <a:cubicBezTo>
                  <a:pt x="1" y="578"/>
                  <a:pt x="0" y="601"/>
                  <a:pt x="20" y="616"/>
                </a:cubicBezTo>
                <a:cubicBezTo>
                  <a:pt x="40" y="630"/>
                  <a:pt x="43" y="658"/>
                  <a:pt x="27" y="677"/>
                </a:cubicBezTo>
                <a:cubicBezTo>
                  <a:pt x="11" y="696"/>
                  <a:pt x="18" y="718"/>
                  <a:pt x="41" y="725"/>
                </a:cubicBezTo>
                <a:cubicBezTo>
                  <a:pt x="65" y="733"/>
                  <a:pt x="77" y="758"/>
                  <a:pt x="68" y="781"/>
                </a:cubicBezTo>
                <a:cubicBezTo>
                  <a:pt x="59" y="804"/>
                  <a:pt x="72" y="822"/>
                  <a:pt x="97" y="822"/>
                </a:cubicBezTo>
                <a:cubicBezTo>
                  <a:pt x="122" y="821"/>
                  <a:pt x="141" y="841"/>
                  <a:pt x="140" y="866"/>
                </a:cubicBezTo>
                <a:cubicBezTo>
                  <a:pt x="139" y="891"/>
                  <a:pt x="158" y="904"/>
                  <a:pt x="181" y="895"/>
                </a:cubicBezTo>
                <a:cubicBezTo>
                  <a:pt x="204" y="887"/>
                  <a:pt x="229" y="899"/>
                  <a:pt x="236" y="923"/>
                </a:cubicBezTo>
                <a:cubicBezTo>
                  <a:pt x="243" y="946"/>
                  <a:pt x="265" y="953"/>
                  <a:pt x="284" y="937"/>
                </a:cubicBezTo>
                <a:cubicBezTo>
                  <a:pt x="303" y="922"/>
                  <a:pt x="331" y="925"/>
                  <a:pt x="345" y="945"/>
                </a:cubicBezTo>
                <a:cubicBezTo>
                  <a:pt x="360" y="965"/>
                  <a:pt x="383" y="965"/>
                  <a:pt x="395" y="944"/>
                </a:cubicBezTo>
                <a:cubicBezTo>
                  <a:pt x="409" y="923"/>
                  <a:pt x="436" y="917"/>
                  <a:pt x="456" y="931"/>
                </a:cubicBezTo>
                <a:cubicBezTo>
                  <a:pt x="476" y="946"/>
                  <a:pt x="497" y="938"/>
                  <a:pt x="503" y="914"/>
                </a:cubicBezTo>
                <a:cubicBezTo>
                  <a:pt x="509" y="889"/>
                  <a:pt x="533" y="875"/>
                  <a:pt x="556" y="882"/>
                </a:cubicBezTo>
                <a:cubicBezTo>
                  <a:pt x="580" y="889"/>
                  <a:pt x="597" y="875"/>
                  <a:pt x="595" y="850"/>
                </a:cubicBezTo>
                <a:cubicBezTo>
                  <a:pt x="593" y="838"/>
                  <a:pt x="598" y="826"/>
                  <a:pt x="605" y="817"/>
                </a:cubicBezTo>
                <a:cubicBezTo>
                  <a:pt x="735" y="894"/>
                  <a:pt x="735" y="894"/>
                  <a:pt x="735" y="894"/>
                </a:cubicBezTo>
                <a:cubicBezTo>
                  <a:pt x="739" y="914"/>
                  <a:pt x="750" y="932"/>
                  <a:pt x="769" y="943"/>
                </a:cubicBezTo>
                <a:cubicBezTo>
                  <a:pt x="804" y="964"/>
                  <a:pt x="848" y="952"/>
                  <a:pt x="869" y="918"/>
                </a:cubicBezTo>
                <a:cubicBezTo>
                  <a:pt x="889" y="883"/>
                  <a:pt x="878" y="839"/>
                  <a:pt x="843" y="818"/>
                </a:cubicBezTo>
                <a:close/>
                <a:moveTo>
                  <a:pt x="550" y="674"/>
                </a:moveTo>
                <a:cubicBezTo>
                  <a:pt x="456" y="618"/>
                  <a:pt x="456" y="618"/>
                  <a:pt x="456" y="618"/>
                </a:cubicBezTo>
                <a:cubicBezTo>
                  <a:pt x="455" y="588"/>
                  <a:pt x="440" y="559"/>
                  <a:pt x="412" y="543"/>
                </a:cubicBezTo>
                <a:cubicBezTo>
                  <a:pt x="381" y="525"/>
                  <a:pt x="345" y="527"/>
                  <a:pt x="317" y="545"/>
                </a:cubicBezTo>
                <a:cubicBezTo>
                  <a:pt x="368" y="575"/>
                  <a:pt x="368" y="575"/>
                  <a:pt x="368" y="575"/>
                </a:cubicBezTo>
                <a:cubicBezTo>
                  <a:pt x="387" y="586"/>
                  <a:pt x="392" y="610"/>
                  <a:pt x="381" y="630"/>
                </a:cubicBezTo>
                <a:cubicBezTo>
                  <a:pt x="370" y="649"/>
                  <a:pt x="346" y="655"/>
                  <a:pt x="328" y="644"/>
                </a:cubicBezTo>
                <a:cubicBezTo>
                  <a:pt x="276" y="614"/>
                  <a:pt x="276" y="614"/>
                  <a:pt x="276" y="614"/>
                </a:cubicBezTo>
                <a:cubicBezTo>
                  <a:pt x="273" y="647"/>
                  <a:pt x="289" y="680"/>
                  <a:pt x="320" y="698"/>
                </a:cubicBezTo>
                <a:cubicBezTo>
                  <a:pt x="348" y="715"/>
                  <a:pt x="380" y="714"/>
                  <a:pt x="407" y="700"/>
                </a:cubicBezTo>
                <a:cubicBezTo>
                  <a:pt x="498" y="754"/>
                  <a:pt x="498" y="754"/>
                  <a:pt x="498" y="754"/>
                </a:cubicBezTo>
                <a:cubicBezTo>
                  <a:pt x="473" y="777"/>
                  <a:pt x="443" y="795"/>
                  <a:pt x="408" y="804"/>
                </a:cubicBezTo>
                <a:cubicBezTo>
                  <a:pt x="299" y="832"/>
                  <a:pt x="188" y="766"/>
                  <a:pt x="160" y="657"/>
                </a:cubicBezTo>
                <a:cubicBezTo>
                  <a:pt x="132" y="548"/>
                  <a:pt x="198" y="437"/>
                  <a:pt x="307" y="409"/>
                </a:cubicBezTo>
                <a:cubicBezTo>
                  <a:pt x="415" y="381"/>
                  <a:pt x="527" y="447"/>
                  <a:pt x="555" y="556"/>
                </a:cubicBezTo>
                <a:cubicBezTo>
                  <a:pt x="565" y="596"/>
                  <a:pt x="562" y="637"/>
                  <a:pt x="550" y="674"/>
                </a:cubicBezTo>
                <a:close/>
                <a:moveTo>
                  <a:pt x="595" y="700"/>
                </a:moveTo>
                <a:cubicBezTo>
                  <a:pt x="576" y="689"/>
                  <a:pt x="576" y="689"/>
                  <a:pt x="576" y="689"/>
                </a:cubicBezTo>
                <a:cubicBezTo>
                  <a:pt x="592" y="646"/>
                  <a:pt x="597" y="597"/>
                  <a:pt x="584" y="548"/>
                </a:cubicBezTo>
                <a:cubicBezTo>
                  <a:pt x="552" y="423"/>
                  <a:pt x="424" y="347"/>
                  <a:pt x="299" y="379"/>
                </a:cubicBezTo>
                <a:cubicBezTo>
                  <a:pt x="174" y="412"/>
                  <a:pt x="98" y="539"/>
                  <a:pt x="130" y="665"/>
                </a:cubicBezTo>
                <a:cubicBezTo>
                  <a:pt x="163" y="790"/>
                  <a:pt x="290" y="865"/>
                  <a:pt x="415" y="833"/>
                </a:cubicBezTo>
                <a:cubicBezTo>
                  <a:pt x="459" y="822"/>
                  <a:pt x="496" y="799"/>
                  <a:pt x="524" y="770"/>
                </a:cubicBezTo>
                <a:cubicBezTo>
                  <a:pt x="544" y="781"/>
                  <a:pt x="544" y="781"/>
                  <a:pt x="544" y="781"/>
                </a:cubicBezTo>
                <a:cubicBezTo>
                  <a:pt x="512" y="815"/>
                  <a:pt x="470" y="841"/>
                  <a:pt x="421" y="854"/>
                </a:cubicBezTo>
                <a:cubicBezTo>
                  <a:pt x="284" y="889"/>
                  <a:pt x="145" y="807"/>
                  <a:pt x="109" y="670"/>
                </a:cubicBezTo>
                <a:cubicBezTo>
                  <a:pt x="74" y="533"/>
                  <a:pt x="157" y="394"/>
                  <a:pt x="294" y="359"/>
                </a:cubicBezTo>
                <a:cubicBezTo>
                  <a:pt x="430" y="323"/>
                  <a:pt x="570" y="406"/>
                  <a:pt x="605" y="543"/>
                </a:cubicBezTo>
                <a:cubicBezTo>
                  <a:pt x="619" y="597"/>
                  <a:pt x="614" y="652"/>
                  <a:pt x="595" y="700"/>
                </a:cubicBezTo>
                <a:close/>
                <a:moveTo>
                  <a:pt x="839" y="900"/>
                </a:moveTo>
                <a:cubicBezTo>
                  <a:pt x="806" y="919"/>
                  <a:pt x="806" y="919"/>
                  <a:pt x="806" y="919"/>
                </a:cubicBezTo>
                <a:cubicBezTo>
                  <a:pt x="773" y="900"/>
                  <a:pt x="773" y="900"/>
                  <a:pt x="773" y="900"/>
                </a:cubicBezTo>
                <a:cubicBezTo>
                  <a:pt x="773" y="861"/>
                  <a:pt x="773" y="861"/>
                  <a:pt x="773" y="861"/>
                </a:cubicBezTo>
                <a:cubicBezTo>
                  <a:pt x="807" y="842"/>
                  <a:pt x="807" y="842"/>
                  <a:pt x="807" y="842"/>
                </a:cubicBezTo>
                <a:cubicBezTo>
                  <a:pt x="840" y="862"/>
                  <a:pt x="840" y="862"/>
                  <a:pt x="840" y="862"/>
                </a:cubicBezTo>
                <a:lnTo>
                  <a:pt x="839" y="900"/>
                </a:lnTo>
                <a:close/>
                <a:moveTo>
                  <a:pt x="526" y="216"/>
                </a:moveTo>
                <a:cubicBezTo>
                  <a:pt x="543" y="226"/>
                  <a:pt x="543" y="226"/>
                  <a:pt x="543" y="226"/>
                </a:cubicBezTo>
                <a:cubicBezTo>
                  <a:pt x="557" y="235"/>
                  <a:pt x="569" y="256"/>
                  <a:pt x="569" y="273"/>
                </a:cubicBezTo>
                <a:cubicBezTo>
                  <a:pt x="570" y="293"/>
                  <a:pt x="570" y="293"/>
                  <a:pt x="570" y="293"/>
                </a:cubicBezTo>
                <a:cubicBezTo>
                  <a:pt x="571" y="309"/>
                  <a:pt x="585" y="320"/>
                  <a:pt x="601" y="316"/>
                </a:cubicBezTo>
                <a:cubicBezTo>
                  <a:pt x="620" y="312"/>
                  <a:pt x="620" y="312"/>
                  <a:pt x="620" y="312"/>
                </a:cubicBezTo>
                <a:cubicBezTo>
                  <a:pt x="637" y="308"/>
                  <a:pt x="660" y="315"/>
                  <a:pt x="672" y="326"/>
                </a:cubicBezTo>
                <a:cubicBezTo>
                  <a:pt x="687" y="340"/>
                  <a:pt x="687" y="340"/>
                  <a:pt x="687" y="340"/>
                </a:cubicBezTo>
                <a:cubicBezTo>
                  <a:pt x="699" y="351"/>
                  <a:pt x="716" y="349"/>
                  <a:pt x="725" y="335"/>
                </a:cubicBezTo>
                <a:cubicBezTo>
                  <a:pt x="736" y="318"/>
                  <a:pt x="736" y="318"/>
                  <a:pt x="736" y="318"/>
                </a:cubicBezTo>
                <a:cubicBezTo>
                  <a:pt x="745" y="304"/>
                  <a:pt x="766" y="291"/>
                  <a:pt x="782" y="291"/>
                </a:cubicBezTo>
                <a:cubicBezTo>
                  <a:pt x="802" y="290"/>
                  <a:pt x="802" y="290"/>
                  <a:pt x="802" y="290"/>
                </a:cubicBezTo>
                <a:cubicBezTo>
                  <a:pt x="819" y="290"/>
                  <a:pt x="830" y="276"/>
                  <a:pt x="826" y="259"/>
                </a:cubicBezTo>
                <a:cubicBezTo>
                  <a:pt x="821" y="240"/>
                  <a:pt x="821" y="240"/>
                  <a:pt x="821" y="240"/>
                </a:cubicBezTo>
                <a:cubicBezTo>
                  <a:pt x="818" y="224"/>
                  <a:pt x="824" y="200"/>
                  <a:pt x="835" y="188"/>
                </a:cubicBezTo>
                <a:cubicBezTo>
                  <a:pt x="849" y="173"/>
                  <a:pt x="849" y="173"/>
                  <a:pt x="849" y="173"/>
                </a:cubicBezTo>
                <a:cubicBezTo>
                  <a:pt x="860" y="161"/>
                  <a:pt x="858" y="144"/>
                  <a:pt x="844" y="135"/>
                </a:cubicBezTo>
                <a:cubicBezTo>
                  <a:pt x="827" y="124"/>
                  <a:pt x="827" y="124"/>
                  <a:pt x="827" y="124"/>
                </a:cubicBezTo>
                <a:cubicBezTo>
                  <a:pt x="813" y="115"/>
                  <a:pt x="801" y="95"/>
                  <a:pt x="800" y="78"/>
                </a:cubicBezTo>
                <a:cubicBezTo>
                  <a:pt x="800" y="58"/>
                  <a:pt x="800" y="58"/>
                  <a:pt x="800" y="58"/>
                </a:cubicBezTo>
                <a:cubicBezTo>
                  <a:pt x="799" y="41"/>
                  <a:pt x="785" y="31"/>
                  <a:pt x="769" y="34"/>
                </a:cubicBezTo>
                <a:cubicBezTo>
                  <a:pt x="749" y="39"/>
                  <a:pt x="749" y="39"/>
                  <a:pt x="749" y="39"/>
                </a:cubicBezTo>
                <a:cubicBezTo>
                  <a:pt x="733" y="42"/>
                  <a:pt x="710" y="36"/>
                  <a:pt x="698" y="25"/>
                </a:cubicBezTo>
                <a:cubicBezTo>
                  <a:pt x="683" y="11"/>
                  <a:pt x="683" y="11"/>
                  <a:pt x="683" y="11"/>
                </a:cubicBezTo>
                <a:cubicBezTo>
                  <a:pt x="671" y="0"/>
                  <a:pt x="653" y="2"/>
                  <a:pt x="645" y="16"/>
                </a:cubicBezTo>
                <a:cubicBezTo>
                  <a:pt x="634" y="33"/>
                  <a:pt x="634" y="33"/>
                  <a:pt x="634" y="33"/>
                </a:cubicBezTo>
                <a:cubicBezTo>
                  <a:pt x="625" y="47"/>
                  <a:pt x="604" y="59"/>
                  <a:pt x="587" y="60"/>
                </a:cubicBezTo>
                <a:cubicBezTo>
                  <a:pt x="567" y="60"/>
                  <a:pt x="567" y="60"/>
                  <a:pt x="567" y="60"/>
                </a:cubicBezTo>
                <a:cubicBezTo>
                  <a:pt x="551" y="61"/>
                  <a:pt x="540" y="75"/>
                  <a:pt x="544" y="91"/>
                </a:cubicBezTo>
                <a:cubicBezTo>
                  <a:pt x="548" y="111"/>
                  <a:pt x="548" y="111"/>
                  <a:pt x="548" y="111"/>
                </a:cubicBezTo>
                <a:cubicBezTo>
                  <a:pt x="552" y="127"/>
                  <a:pt x="546" y="150"/>
                  <a:pt x="534" y="163"/>
                </a:cubicBezTo>
                <a:cubicBezTo>
                  <a:pt x="521" y="177"/>
                  <a:pt x="521" y="177"/>
                  <a:pt x="521" y="177"/>
                </a:cubicBezTo>
                <a:cubicBezTo>
                  <a:pt x="509" y="189"/>
                  <a:pt x="512" y="207"/>
                  <a:pt x="526" y="216"/>
                </a:cubicBezTo>
                <a:close/>
                <a:moveTo>
                  <a:pt x="685" y="93"/>
                </a:moveTo>
                <a:cubicBezTo>
                  <a:pt x="730" y="93"/>
                  <a:pt x="767" y="130"/>
                  <a:pt x="767" y="175"/>
                </a:cubicBezTo>
                <a:cubicBezTo>
                  <a:pt x="767" y="221"/>
                  <a:pt x="730" y="258"/>
                  <a:pt x="685" y="258"/>
                </a:cubicBezTo>
                <a:cubicBezTo>
                  <a:pt x="639" y="258"/>
                  <a:pt x="603" y="221"/>
                  <a:pt x="603" y="175"/>
                </a:cubicBezTo>
                <a:cubicBezTo>
                  <a:pt x="603" y="130"/>
                  <a:pt x="639" y="93"/>
                  <a:pt x="685" y="93"/>
                </a:cubicBezTo>
                <a:close/>
                <a:moveTo>
                  <a:pt x="685" y="93"/>
                </a:moveTo>
                <a:cubicBezTo>
                  <a:pt x="685" y="93"/>
                  <a:pt x="685" y="93"/>
                  <a:pt x="685" y="93"/>
                </a:cubicBezTo>
              </a:path>
            </a:pathLst>
          </a:custGeom>
          <a:solidFill>
            <a:srgbClr val="FFBF53"/>
          </a:solidFill>
          <a:ln w="9525">
            <a:noFill/>
            <a:round/>
          </a:ln>
        </p:spPr>
        <p:txBody>
          <a:bodyPr vert="horz" wrap="square" lIns="91262" tIns="45631" rIns="91262" bIns="45631" numCol="1" anchor="t" anchorCtr="0" compatLnSpc="1"/>
          <a:lstStyle/>
          <a:p>
            <a:pPr defTabSz="912971">
              <a:buClrTx/>
              <a:defRPr/>
            </a:pPr>
            <a:endParaRPr lang="en-US" sz="2393">
              <a:solidFill>
                <a:prstClr val="black"/>
              </a:solidFill>
              <a:ea typeface="微软雅黑" panose="020B0503020204020204" pitchFamily="34" charset="-122"/>
              <a:cs typeface="Calibri" panose="020F0502020204030204" pitchFamily="34" charset="0"/>
              <a:sym typeface="Arial" panose="020B0604020202020204" pitchFamily="34" charset="0"/>
            </a:endParaRPr>
          </a:p>
        </p:txBody>
      </p:sp>
      <p:pic>
        <p:nvPicPr>
          <p:cNvPr id="56" name="Picture 55">
            <a:extLst>
              <a:ext uri="{FF2B5EF4-FFF2-40B4-BE49-F238E27FC236}">
                <a16:creationId xmlns:a16="http://schemas.microsoft.com/office/drawing/2014/main" id="{34EFFF44-FAD6-41E9-917E-5B69716530B7}"/>
              </a:ext>
            </a:extLst>
          </p:cNvPr>
          <p:cNvPicPr>
            <a:picLocks noChangeAspect="1"/>
          </p:cNvPicPr>
          <p:nvPr/>
        </p:nvPicPr>
        <p:blipFill>
          <a:blip r:embed="rId2"/>
          <a:stretch>
            <a:fillRect/>
          </a:stretch>
        </p:blipFill>
        <p:spPr>
          <a:xfrm>
            <a:off x="6566252" y="3418708"/>
            <a:ext cx="1388140" cy="1388140"/>
          </a:xfrm>
          <a:prstGeom prst="rect">
            <a:avLst/>
          </a:prstGeom>
        </p:spPr>
      </p:pic>
      <p:pic>
        <p:nvPicPr>
          <p:cNvPr id="58" name="Picture 57">
            <a:extLst>
              <a:ext uri="{FF2B5EF4-FFF2-40B4-BE49-F238E27FC236}">
                <a16:creationId xmlns:a16="http://schemas.microsoft.com/office/drawing/2014/main" id="{8B0C61B5-E672-C3FE-F34C-215776BF8F47}"/>
              </a:ext>
            </a:extLst>
          </p:cNvPr>
          <p:cNvPicPr>
            <a:picLocks noChangeAspect="1"/>
          </p:cNvPicPr>
          <p:nvPr/>
        </p:nvPicPr>
        <p:blipFill>
          <a:blip r:embed="rId3"/>
          <a:srcRect t="10486"/>
          <a:stretch/>
        </p:blipFill>
        <p:spPr>
          <a:xfrm>
            <a:off x="-2628" y="4570498"/>
            <a:ext cx="9144000" cy="596963"/>
          </a:xfrm>
          <a:prstGeom prst="rect">
            <a:avLst/>
          </a:prstGeom>
        </p:spPr>
      </p:pic>
      <p:pic>
        <p:nvPicPr>
          <p:cNvPr id="59" name="Picture 58">
            <a:extLst>
              <a:ext uri="{FF2B5EF4-FFF2-40B4-BE49-F238E27FC236}">
                <a16:creationId xmlns:a16="http://schemas.microsoft.com/office/drawing/2014/main" id="{89179F8F-08C2-7795-CF13-28E5D8BE583E}"/>
              </a:ext>
            </a:extLst>
          </p:cNvPr>
          <p:cNvPicPr>
            <a:picLocks noChangeAspect="1"/>
          </p:cNvPicPr>
          <p:nvPr/>
        </p:nvPicPr>
        <p:blipFill>
          <a:blip r:embed="rId4"/>
          <a:stretch>
            <a:fillRect/>
          </a:stretch>
        </p:blipFill>
        <p:spPr>
          <a:xfrm>
            <a:off x="7907412" y="3463067"/>
            <a:ext cx="1299422" cy="1299422"/>
          </a:xfrm>
          <a:prstGeom prst="rect">
            <a:avLst/>
          </a:prstGeom>
        </p:spPr>
      </p:pic>
      <p:pic>
        <p:nvPicPr>
          <p:cNvPr id="61" name="Picture 60">
            <a:extLst>
              <a:ext uri="{FF2B5EF4-FFF2-40B4-BE49-F238E27FC236}">
                <a16:creationId xmlns:a16="http://schemas.microsoft.com/office/drawing/2014/main" id="{80F399CB-63EA-CCB7-FF52-9A2001C6406A}"/>
              </a:ext>
            </a:extLst>
          </p:cNvPr>
          <p:cNvPicPr>
            <a:picLocks noChangeAspect="1"/>
          </p:cNvPicPr>
          <p:nvPr/>
        </p:nvPicPr>
        <p:blipFill>
          <a:blip r:embed="rId5"/>
          <a:stretch>
            <a:fillRect/>
          </a:stretch>
        </p:blipFill>
        <p:spPr>
          <a:xfrm>
            <a:off x="2964986" y="2190447"/>
            <a:ext cx="408819" cy="408819"/>
          </a:xfrm>
          <a:prstGeom prst="rect">
            <a:avLst/>
          </a:prstGeom>
        </p:spPr>
      </p:pic>
      <p:pic>
        <p:nvPicPr>
          <p:cNvPr id="63" name="Picture 62">
            <a:extLst>
              <a:ext uri="{FF2B5EF4-FFF2-40B4-BE49-F238E27FC236}">
                <a16:creationId xmlns:a16="http://schemas.microsoft.com/office/drawing/2014/main" id="{472D634F-0BD8-878C-E583-E7016E8D307E}"/>
              </a:ext>
            </a:extLst>
          </p:cNvPr>
          <p:cNvPicPr>
            <a:picLocks noChangeAspect="1"/>
          </p:cNvPicPr>
          <p:nvPr/>
        </p:nvPicPr>
        <p:blipFill>
          <a:blip r:embed="rId6"/>
          <a:stretch>
            <a:fillRect/>
          </a:stretch>
        </p:blipFill>
        <p:spPr>
          <a:xfrm>
            <a:off x="3428515" y="3450585"/>
            <a:ext cx="361847" cy="361847"/>
          </a:xfrm>
          <a:prstGeom prst="rect">
            <a:avLst/>
          </a:prstGeom>
        </p:spPr>
      </p:pic>
      <p:pic>
        <p:nvPicPr>
          <p:cNvPr id="16386" name="Picture 16385">
            <a:extLst>
              <a:ext uri="{FF2B5EF4-FFF2-40B4-BE49-F238E27FC236}">
                <a16:creationId xmlns:a16="http://schemas.microsoft.com/office/drawing/2014/main" id="{612E704A-813B-D441-A9DC-26DCEC35C8B3}"/>
              </a:ext>
            </a:extLst>
          </p:cNvPr>
          <p:cNvPicPr>
            <a:picLocks noChangeAspect="1"/>
          </p:cNvPicPr>
          <p:nvPr/>
        </p:nvPicPr>
        <p:blipFill>
          <a:blip r:embed="rId7"/>
          <a:stretch>
            <a:fillRect/>
          </a:stretch>
        </p:blipFill>
        <p:spPr>
          <a:xfrm>
            <a:off x="5617614" y="2212263"/>
            <a:ext cx="437906" cy="437906"/>
          </a:xfrm>
          <a:prstGeom prst="rect">
            <a:avLst/>
          </a:prstGeom>
        </p:spPr>
      </p:pic>
    </p:spTree>
    <p:extLst>
      <p:ext uri="{BB962C8B-B14F-4D97-AF65-F5344CB8AC3E}">
        <p14:creationId xmlns:p14="http://schemas.microsoft.com/office/powerpoint/2010/main" val="10633733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872"/>
        <p:cNvGrpSpPr/>
        <p:nvPr/>
      </p:nvGrpSpPr>
      <p:grpSpPr>
        <a:xfrm>
          <a:off x="0" y="0"/>
          <a:ext cx="0" cy="0"/>
          <a:chOff x="0" y="0"/>
          <a:chExt cx="0" cy="0"/>
        </a:xfrm>
      </p:grpSpPr>
      <p:grpSp>
        <p:nvGrpSpPr>
          <p:cNvPr id="13873" name="Google Shape;13873;p31"/>
          <p:cNvGrpSpPr/>
          <p:nvPr/>
        </p:nvGrpSpPr>
        <p:grpSpPr>
          <a:xfrm>
            <a:off x="7" y="4511474"/>
            <a:ext cx="9446833" cy="1136997"/>
            <a:chOff x="7" y="4511474"/>
            <a:chExt cx="9446833" cy="1136997"/>
          </a:xfrm>
        </p:grpSpPr>
        <p:grpSp>
          <p:nvGrpSpPr>
            <p:cNvPr id="13874" name="Google Shape;13874;p31"/>
            <p:cNvGrpSpPr/>
            <p:nvPr/>
          </p:nvGrpSpPr>
          <p:grpSpPr>
            <a:xfrm>
              <a:off x="7" y="4511474"/>
              <a:ext cx="1049633" cy="1136997"/>
              <a:chOff x="2130300" y="2121375"/>
              <a:chExt cx="212000" cy="229650"/>
            </a:xfrm>
          </p:grpSpPr>
          <p:sp>
            <p:nvSpPr>
              <p:cNvPr id="13875" name="Google Shape;13875;p31"/>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6" name="Google Shape;13876;p31"/>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7" name="Google Shape;13877;p31"/>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8" name="Google Shape;13878;p31"/>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9" name="Google Shape;13879;p31"/>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0" name="Google Shape;13880;p31"/>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1" name="Google Shape;13881;p31"/>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2" name="Google Shape;13882;p31"/>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3" name="Google Shape;13883;p31"/>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4" name="Google Shape;13884;p31"/>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5" name="Google Shape;13885;p31"/>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6" name="Google Shape;13886;p31"/>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7" name="Google Shape;13887;p31"/>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8" name="Google Shape;13888;p31"/>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9" name="Google Shape;13889;p31"/>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0" name="Google Shape;13890;p31"/>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1" name="Google Shape;13891;p31"/>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2" name="Google Shape;13892;p31"/>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3" name="Google Shape;13893;p31"/>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4" name="Google Shape;13894;p31"/>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5" name="Google Shape;13895;p31"/>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6" name="Google Shape;13896;p31"/>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7" name="Google Shape;13897;p31"/>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8" name="Google Shape;13898;p31"/>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9" name="Google Shape;13899;p31"/>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0" name="Google Shape;13900;p31"/>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1" name="Google Shape;13901;p31"/>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2" name="Google Shape;13902;p31"/>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3" name="Google Shape;13903;p31"/>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4" name="Google Shape;13904;p31"/>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5" name="Google Shape;13905;p31"/>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6" name="Google Shape;13906;p31"/>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7" name="Google Shape;13907;p31"/>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8" name="Google Shape;13908;p31"/>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9" name="Google Shape;13909;p31"/>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0" name="Google Shape;13910;p31"/>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1" name="Google Shape;13911;p31"/>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2" name="Google Shape;13912;p31"/>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3" name="Google Shape;13913;p31"/>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4" name="Google Shape;13914;p31"/>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5" name="Google Shape;13915;p31"/>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6" name="Google Shape;13916;p31"/>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7" name="Google Shape;13917;p31"/>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918" name="Google Shape;13918;p31"/>
            <p:cNvGrpSpPr/>
            <p:nvPr/>
          </p:nvGrpSpPr>
          <p:grpSpPr>
            <a:xfrm>
              <a:off x="1049657" y="4511474"/>
              <a:ext cx="1049633" cy="1136997"/>
              <a:chOff x="2130300" y="2121375"/>
              <a:chExt cx="212000" cy="229650"/>
            </a:xfrm>
          </p:grpSpPr>
          <p:sp>
            <p:nvSpPr>
              <p:cNvPr id="13919" name="Google Shape;13919;p31"/>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0" name="Google Shape;13920;p31"/>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1" name="Google Shape;13921;p31"/>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2" name="Google Shape;13922;p31"/>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3" name="Google Shape;13923;p31"/>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4" name="Google Shape;13924;p31"/>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5" name="Google Shape;13925;p31"/>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6" name="Google Shape;13926;p31"/>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7" name="Google Shape;13927;p31"/>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8" name="Google Shape;13928;p31"/>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9" name="Google Shape;13929;p31"/>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0" name="Google Shape;13930;p31"/>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1" name="Google Shape;13931;p31"/>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2" name="Google Shape;13932;p31"/>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3" name="Google Shape;13933;p31"/>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4" name="Google Shape;13934;p31"/>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5" name="Google Shape;13935;p31"/>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6" name="Google Shape;13936;p31"/>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7" name="Google Shape;13937;p31"/>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8" name="Google Shape;13938;p31"/>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9" name="Google Shape;13939;p31"/>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0" name="Google Shape;13940;p31"/>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1" name="Google Shape;13941;p31"/>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2" name="Google Shape;13942;p31"/>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3" name="Google Shape;13943;p31"/>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4" name="Google Shape;13944;p31"/>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5" name="Google Shape;13945;p31"/>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6" name="Google Shape;13946;p31"/>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7" name="Google Shape;13947;p31"/>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8" name="Google Shape;13948;p31"/>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9" name="Google Shape;13949;p31"/>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0" name="Google Shape;13950;p31"/>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1" name="Google Shape;13951;p31"/>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2" name="Google Shape;13952;p31"/>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3" name="Google Shape;13953;p31"/>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4" name="Google Shape;13954;p31"/>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5" name="Google Shape;13955;p31"/>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6" name="Google Shape;13956;p31"/>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7" name="Google Shape;13957;p31"/>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8" name="Google Shape;13958;p31"/>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9" name="Google Shape;13959;p31"/>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0" name="Google Shape;13960;p31"/>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1" name="Google Shape;13961;p31"/>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962" name="Google Shape;13962;p31"/>
            <p:cNvGrpSpPr/>
            <p:nvPr/>
          </p:nvGrpSpPr>
          <p:grpSpPr>
            <a:xfrm>
              <a:off x="2099307" y="4511474"/>
              <a:ext cx="1049633" cy="1136997"/>
              <a:chOff x="2130300" y="2121375"/>
              <a:chExt cx="212000" cy="229650"/>
            </a:xfrm>
          </p:grpSpPr>
          <p:sp>
            <p:nvSpPr>
              <p:cNvPr id="13963" name="Google Shape;13963;p31"/>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4" name="Google Shape;13964;p31"/>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5" name="Google Shape;13965;p31"/>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6" name="Google Shape;13966;p31"/>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7" name="Google Shape;13967;p31"/>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8" name="Google Shape;13968;p31"/>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9" name="Google Shape;13969;p31"/>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0" name="Google Shape;13970;p31"/>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1" name="Google Shape;13971;p31"/>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2" name="Google Shape;13972;p31"/>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3" name="Google Shape;13973;p31"/>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4" name="Google Shape;13974;p31"/>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5" name="Google Shape;13975;p31"/>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6" name="Google Shape;13976;p31"/>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7" name="Google Shape;13977;p31"/>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8" name="Google Shape;13978;p31"/>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9" name="Google Shape;13979;p31"/>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0" name="Google Shape;13980;p31"/>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1" name="Google Shape;13981;p31"/>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2" name="Google Shape;13982;p31"/>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3" name="Google Shape;13983;p31"/>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4" name="Google Shape;13984;p31"/>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5" name="Google Shape;13985;p31"/>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6" name="Google Shape;13986;p31"/>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7" name="Google Shape;13987;p31"/>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8" name="Google Shape;13988;p31"/>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9" name="Google Shape;13989;p31"/>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0" name="Google Shape;13990;p31"/>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1" name="Google Shape;13991;p31"/>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2" name="Google Shape;13992;p31"/>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3" name="Google Shape;13993;p31"/>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4" name="Google Shape;13994;p31"/>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5" name="Google Shape;13995;p31"/>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6" name="Google Shape;13996;p31"/>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7" name="Google Shape;13997;p31"/>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8" name="Google Shape;13998;p31"/>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9" name="Google Shape;13999;p31"/>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0" name="Google Shape;14000;p31"/>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1" name="Google Shape;14001;p31"/>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2" name="Google Shape;14002;p31"/>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3" name="Google Shape;14003;p31"/>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4" name="Google Shape;14004;p31"/>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5" name="Google Shape;14005;p31"/>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06" name="Google Shape;14006;p31"/>
            <p:cNvGrpSpPr/>
            <p:nvPr/>
          </p:nvGrpSpPr>
          <p:grpSpPr>
            <a:xfrm>
              <a:off x="3148957" y="4511474"/>
              <a:ext cx="1049633" cy="1136997"/>
              <a:chOff x="2130300" y="2121375"/>
              <a:chExt cx="212000" cy="229650"/>
            </a:xfrm>
          </p:grpSpPr>
          <p:sp>
            <p:nvSpPr>
              <p:cNvPr id="14007" name="Google Shape;14007;p31"/>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8" name="Google Shape;14008;p31"/>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9" name="Google Shape;14009;p31"/>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0" name="Google Shape;14010;p31"/>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1" name="Google Shape;14011;p31"/>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2" name="Google Shape;14012;p31"/>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3" name="Google Shape;14013;p31"/>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4" name="Google Shape;14014;p31"/>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5" name="Google Shape;14015;p31"/>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6" name="Google Shape;14016;p31"/>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7" name="Google Shape;14017;p31"/>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8" name="Google Shape;14018;p31"/>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9" name="Google Shape;14019;p31"/>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0" name="Google Shape;14020;p31"/>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1" name="Google Shape;14021;p31"/>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2" name="Google Shape;14022;p31"/>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3" name="Google Shape;14023;p31"/>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4" name="Google Shape;14024;p31"/>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5" name="Google Shape;14025;p31"/>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6" name="Google Shape;14026;p31"/>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7" name="Google Shape;14027;p31"/>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8" name="Google Shape;14028;p31"/>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9" name="Google Shape;14029;p31"/>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0" name="Google Shape;14030;p31"/>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1" name="Google Shape;14031;p31"/>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2" name="Google Shape;14032;p31"/>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3" name="Google Shape;14033;p31"/>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4" name="Google Shape;14034;p31"/>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5" name="Google Shape;14035;p31"/>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6" name="Google Shape;14036;p31"/>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7" name="Google Shape;14037;p31"/>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8" name="Google Shape;14038;p31"/>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9" name="Google Shape;14039;p31"/>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0" name="Google Shape;14040;p31"/>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1" name="Google Shape;14041;p31"/>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2" name="Google Shape;14042;p31"/>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3" name="Google Shape;14043;p31"/>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4" name="Google Shape;14044;p31"/>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5" name="Google Shape;14045;p31"/>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6" name="Google Shape;14046;p31"/>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7" name="Google Shape;14047;p31"/>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8" name="Google Shape;14048;p31"/>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9" name="Google Shape;14049;p31"/>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50" name="Google Shape;14050;p31"/>
            <p:cNvGrpSpPr/>
            <p:nvPr/>
          </p:nvGrpSpPr>
          <p:grpSpPr>
            <a:xfrm>
              <a:off x="4198607" y="4511474"/>
              <a:ext cx="1049633" cy="1136997"/>
              <a:chOff x="2130300" y="2121375"/>
              <a:chExt cx="212000" cy="229650"/>
            </a:xfrm>
          </p:grpSpPr>
          <p:sp>
            <p:nvSpPr>
              <p:cNvPr id="14051" name="Google Shape;14051;p31"/>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2" name="Google Shape;14052;p31"/>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3" name="Google Shape;14053;p31"/>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4" name="Google Shape;14054;p31"/>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5" name="Google Shape;14055;p31"/>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6" name="Google Shape;14056;p31"/>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7" name="Google Shape;14057;p31"/>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8" name="Google Shape;14058;p31"/>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9" name="Google Shape;14059;p31"/>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0" name="Google Shape;14060;p31"/>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1" name="Google Shape;14061;p31"/>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2" name="Google Shape;14062;p31"/>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3" name="Google Shape;14063;p31"/>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4" name="Google Shape;14064;p31"/>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5" name="Google Shape;14065;p31"/>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6" name="Google Shape;14066;p31"/>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7" name="Google Shape;14067;p31"/>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8" name="Google Shape;14068;p31"/>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9" name="Google Shape;14069;p31"/>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0" name="Google Shape;14070;p31"/>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1" name="Google Shape;14071;p31"/>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2" name="Google Shape;14072;p31"/>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3" name="Google Shape;14073;p31"/>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4" name="Google Shape;14074;p31"/>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5" name="Google Shape;14075;p31"/>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6" name="Google Shape;14076;p31"/>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7" name="Google Shape;14077;p31"/>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8" name="Google Shape;14078;p31"/>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9" name="Google Shape;14079;p31"/>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0" name="Google Shape;14080;p31"/>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1" name="Google Shape;14081;p31"/>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2" name="Google Shape;14082;p31"/>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3" name="Google Shape;14083;p31"/>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4" name="Google Shape;14084;p31"/>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5" name="Google Shape;14085;p31"/>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6" name="Google Shape;14086;p31"/>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7" name="Google Shape;14087;p31"/>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8" name="Google Shape;14088;p31"/>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9" name="Google Shape;14089;p31"/>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0" name="Google Shape;14090;p31"/>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1" name="Google Shape;14091;p31"/>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2" name="Google Shape;14092;p31"/>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3" name="Google Shape;14093;p31"/>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94" name="Google Shape;14094;p31"/>
            <p:cNvGrpSpPr/>
            <p:nvPr/>
          </p:nvGrpSpPr>
          <p:grpSpPr>
            <a:xfrm>
              <a:off x="5248257" y="4511474"/>
              <a:ext cx="1049633" cy="1136997"/>
              <a:chOff x="2130300" y="2121375"/>
              <a:chExt cx="212000" cy="229650"/>
            </a:xfrm>
          </p:grpSpPr>
          <p:sp>
            <p:nvSpPr>
              <p:cNvPr id="14095" name="Google Shape;14095;p31"/>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6" name="Google Shape;14096;p31"/>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7" name="Google Shape;14097;p31"/>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8" name="Google Shape;14098;p31"/>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9" name="Google Shape;14099;p31"/>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0" name="Google Shape;14100;p31"/>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1" name="Google Shape;14101;p31"/>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2" name="Google Shape;14102;p31"/>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3" name="Google Shape;14103;p31"/>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4" name="Google Shape;14104;p31"/>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5" name="Google Shape;14105;p31"/>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6" name="Google Shape;14106;p31"/>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7" name="Google Shape;14107;p31"/>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8" name="Google Shape;14108;p31"/>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9" name="Google Shape;14109;p31"/>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0" name="Google Shape;14110;p31"/>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1" name="Google Shape;14111;p31"/>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2" name="Google Shape;14112;p31"/>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3" name="Google Shape;14113;p31"/>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4" name="Google Shape;14114;p31"/>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5" name="Google Shape;14115;p31"/>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6" name="Google Shape;14116;p31"/>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7" name="Google Shape;14117;p31"/>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8" name="Google Shape;14118;p31"/>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9" name="Google Shape;14119;p31"/>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0" name="Google Shape;14120;p31"/>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1" name="Google Shape;14121;p31"/>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2" name="Google Shape;14122;p31"/>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3" name="Google Shape;14123;p31"/>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4" name="Google Shape;14124;p31"/>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5" name="Google Shape;14125;p31"/>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6" name="Google Shape;14126;p31"/>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7" name="Google Shape;14127;p31"/>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8" name="Google Shape;14128;p31"/>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9" name="Google Shape;14129;p31"/>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0" name="Google Shape;14130;p31"/>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1" name="Google Shape;14131;p31"/>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2" name="Google Shape;14132;p31"/>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3" name="Google Shape;14133;p31"/>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4" name="Google Shape;14134;p31"/>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5" name="Google Shape;14135;p31"/>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6" name="Google Shape;14136;p31"/>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7" name="Google Shape;14137;p31"/>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38" name="Google Shape;14138;p31"/>
            <p:cNvGrpSpPr/>
            <p:nvPr/>
          </p:nvGrpSpPr>
          <p:grpSpPr>
            <a:xfrm>
              <a:off x="6297907" y="4511474"/>
              <a:ext cx="1049633" cy="1136997"/>
              <a:chOff x="2130300" y="2121375"/>
              <a:chExt cx="212000" cy="229650"/>
            </a:xfrm>
          </p:grpSpPr>
          <p:sp>
            <p:nvSpPr>
              <p:cNvPr id="14139" name="Google Shape;14139;p31"/>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0" name="Google Shape;14140;p31"/>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1" name="Google Shape;14141;p31"/>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2" name="Google Shape;14142;p31"/>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3" name="Google Shape;14143;p31"/>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4" name="Google Shape;14144;p31"/>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5" name="Google Shape;14145;p31"/>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6" name="Google Shape;14146;p31"/>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7" name="Google Shape;14147;p31"/>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8" name="Google Shape;14148;p31"/>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9" name="Google Shape;14149;p31"/>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0" name="Google Shape;14150;p31"/>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1" name="Google Shape;14151;p31"/>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2" name="Google Shape;14152;p31"/>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3" name="Google Shape;14153;p31"/>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4" name="Google Shape;14154;p31"/>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5" name="Google Shape;14155;p31"/>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6" name="Google Shape;14156;p31"/>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7" name="Google Shape;14157;p31"/>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8" name="Google Shape;14158;p31"/>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9" name="Google Shape;14159;p31"/>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0" name="Google Shape;14160;p31"/>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1" name="Google Shape;14161;p31"/>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2" name="Google Shape;14162;p31"/>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3" name="Google Shape;14163;p31"/>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4" name="Google Shape;14164;p31"/>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5" name="Google Shape;14165;p31"/>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6" name="Google Shape;14166;p31"/>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7" name="Google Shape;14167;p31"/>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8" name="Google Shape;14168;p31"/>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9" name="Google Shape;14169;p31"/>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0" name="Google Shape;14170;p31"/>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1" name="Google Shape;14171;p31"/>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2" name="Google Shape;14172;p31"/>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3" name="Google Shape;14173;p31"/>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4" name="Google Shape;14174;p31"/>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5" name="Google Shape;14175;p31"/>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6" name="Google Shape;14176;p31"/>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7" name="Google Shape;14177;p31"/>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8" name="Google Shape;14178;p31"/>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9" name="Google Shape;14179;p31"/>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0" name="Google Shape;14180;p31"/>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1" name="Google Shape;14181;p31"/>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82" name="Google Shape;14182;p31"/>
            <p:cNvGrpSpPr/>
            <p:nvPr/>
          </p:nvGrpSpPr>
          <p:grpSpPr>
            <a:xfrm>
              <a:off x="7347557" y="4511474"/>
              <a:ext cx="1049633" cy="1136997"/>
              <a:chOff x="2130300" y="2121375"/>
              <a:chExt cx="212000" cy="229650"/>
            </a:xfrm>
          </p:grpSpPr>
          <p:sp>
            <p:nvSpPr>
              <p:cNvPr id="14183" name="Google Shape;14183;p31"/>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4" name="Google Shape;14184;p31"/>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5" name="Google Shape;14185;p31"/>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6" name="Google Shape;14186;p31"/>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7" name="Google Shape;14187;p31"/>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8" name="Google Shape;14188;p31"/>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9" name="Google Shape;14189;p31"/>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0" name="Google Shape;14190;p31"/>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1" name="Google Shape;14191;p31"/>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2" name="Google Shape;14192;p31"/>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3" name="Google Shape;14193;p31"/>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4" name="Google Shape;14194;p31"/>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5" name="Google Shape;14195;p31"/>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6" name="Google Shape;14196;p31"/>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7" name="Google Shape;14197;p31"/>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8" name="Google Shape;14198;p31"/>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9" name="Google Shape;14199;p31"/>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0" name="Google Shape;14200;p31"/>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1" name="Google Shape;14201;p31"/>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2" name="Google Shape;14202;p31"/>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3" name="Google Shape;14203;p31"/>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4" name="Google Shape;14204;p31"/>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5" name="Google Shape;14205;p31"/>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6" name="Google Shape;14206;p31"/>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7" name="Google Shape;14207;p31"/>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8" name="Google Shape;14208;p31"/>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9" name="Google Shape;14209;p31"/>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0" name="Google Shape;14210;p31"/>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1" name="Google Shape;14211;p31"/>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2" name="Google Shape;14212;p31"/>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3" name="Google Shape;14213;p31"/>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4" name="Google Shape;14214;p31"/>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5" name="Google Shape;14215;p31"/>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6" name="Google Shape;14216;p31"/>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7" name="Google Shape;14217;p31"/>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8" name="Google Shape;14218;p31"/>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9" name="Google Shape;14219;p31"/>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0" name="Google Shape;14220;p31"/>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1" name="Google Shape;14221;p31"/>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2" name="Google Shape;14222;p31"/>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3" name="Google Shape;14223;p31"/>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4" name="Google Shape;14224;p31"/>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5" name="Google Shape;14225;p31"/>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226" name="Google Shape;14226;p31"/>
            <p:cNvGrpSpPr/>
            <p:nvPr/>
          </p:nvGrpSpPr>
          <p:grpSpPr>
            <a:xfrm>
              <a:off x="8397207" y="4511474"/>
              <a:ext cx="1049633" cy="1136997"/>
              <a:chOff x="2130300" y="2121375"/>
              <a:chExt cx="212000" cy="229650"/>
            </a:xfrm>
          </p:grpSpPr>
          <p:sp>
            <p:nvSpPr>
              <p:cNvPr id="14227" name="Google Shape;14227;p31"/>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8" name="Google Shape;14228;p31"/>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9" name="Google Shape;14229;p31"/>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0" name="Google Shape;14230;p31"/>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1" name="Google Shape;14231;p31"/>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2" name="Google Shape;14232;p31"/>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3" name="Google Shape;14233;p31"/>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4" name="Google Shape;14234;p31"/>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5" name="Google Shape;14235;p31"/>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6" name="Google Shape;14236;p31"/>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7" name="Google Shape;14237;p31"/>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8" name="Google Shape;14238;p31"/>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9" name="Google Shape;14239;p31"/>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0" name="Google Shape;14240;p31"/>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1" name="Google Shape;14241;p31"/>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2" name="Google Shape;14242;p31"/>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3" name="Google Shape;14243;p31"/>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4" name="Google Shape;14244;p31"/>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5" name="Google Shape;14245;p31"/>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6" name="Google Shape;14246;p31"/>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7" name="Google Shape;14247;p31"/>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8" name="Google Shape;14248;p31"/>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9" name="Google Shape;14249;p31"/>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0" name="Google Shape;14250;p31"/>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1" name="Google Shape;14251;p31"/>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2" name="Google Shape;14252;p31"/>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3" name="Google Shape;14253;p31"/>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4" name="Google Shape;14254;p31"/>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5" name="Google Shape;14255;p31"/>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6" name="Google Shape;14256;p31"/>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7" name="Google Shape;14257;p31"/>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8" name="Google Shape;14258;p31"/>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9" name="Google Shape;14259;p31"/>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0" name="Google Shape;14260;p31"/>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1" name="Google Shape;14261;p31"/>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2" name="Google Shape;14262;p31"/>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3" name="Google Shape;14263;p31"/>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4" name="Google Shape;14264;p31"/>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5" name="Google Shape;14265;p31"/>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6" name="Google Shape;14266;p31"/>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7" name="Google Shape;14267;p31"/>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8" name="Google Shape;14268;p31"/>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9" name="Google Shape;14269;p31"/>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4270" name="Google Shape;14270;p31"/>
          <p:cNvSpPr txBox="1">
            <a:spLocks noGrp="1"/>
          </p:cNvSpPr>
          <p:nvPr>
            <p:ph type="title"/>
          </p:nvPr>
        </p:nvSpPr>
        <p:spPr>
          <a:xfrm>
            <a:off x="408111" y="445025"/>
            <a:ext cx="7704000" cy="572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US" dirty="0"/>
              <a:t>ENTROPY &amp; MUTUAL INFORMATION</a:t>
            </a:r>
            <a:endParaRPr dirty="0"/>
          </a:p>
        </p:txBody>
      </p:sp>
      <mc:AlternateContent xmlns:mc="http://schemas.openxmlformats.org/markup-compatibility/2006" xmlns:a14="http://schemas.microsoft.com/office/drawing/2010/main">
        <mc:Choice Requires="a14">
          <p:sp>
            <p:nvSpPr>
              <p:cNvPr id="14271" name="Google Shape;14271;p31"/>
              <p:cNvSpPr txBox="1">
                <a:spLocks noGrp="1"/>
              </p:cNvSpPr>
              <p:nvPr>
                <p:ph type="body" idx="1"/>
              </p:nvPr>
            </p:nvSpPr>
            <p:spPr>
              <a:xfrm>
                <a:off x="720000" y="1017725"/>
                <a:ext cx="7704000" cy="3493800"/>
              </a:xfrm>
              <a:prstGeom prst="rect">
                <a:avLst/>
              </a:prstGeom>
            </p:spPr>
            <p:txBody>
              <a:bodyPr spcFirstLastPara="1" wrap="square" lIns="0" tIns="0" rIns="0" bIns="0" anchor="ctr" anchorCtr="0">
                <a:noAutofit/>
              </a:bodyPr>
              <a:lstStyle/>
              <a:p>
                <a:pPr marL="0" indent="0">
                  <a:buNone/>
                </a:pPr>
                <a:r>
                  <a:rPr lang="en-US" dirty="0"/>
                  <a:t>Entropy can be defined as a measure of uncertainty or information</a:t>
                </a:r>
              </a:p>
              <a:p>
                <a:pPr marL="0" indent="0" algn="ctr">
                  <a:buNone/>
                </a:pPr>
                <a:r>
                  <a:rPr lang="pt-BR" sz="1400" dirty="0"/>
                  <a:t>H(X)= −∑P(x</a:t>
                </a:r>
                <a:r>
                  <a:rPr lang="pt-BR" sz="1400" baseline="-25000" dirty="0"/>
                  <a:t>i​</a:t>
                </a:r>
                <a:r>
                  <a:rPr lang="pt-BR" sz="1400" dirty="0"/>
                  <a:t>)log</a:t>
                </a:r>
                <a:r>
                  <a:rPr lang="pt-BR" sz="1400" baseline="-25000" dirty="0"/>
                  <a:t>2</a:t>
                </a:r>
                <a:r>
                  <a:rPr lang="pt-BR" sz="1400" dirty="0"/>
                  <a:t>​P(xi​)</a:t>
                </a:r>
                <a:endParaRPr lang="en-US" sz="1400" dirty="0"/>
              </a:p>
              <a:p>
                <a:pPr marL="457200" lvl="0" indent="-304800" algn="l" rtl="0">
                  <a:spcBef>
                    <a:spcPts val="1600"/>
                  </a:spcBef>
                  <a:spcAft>
                    <a:spcPts val="0"/>
                  </a:spcAft>
                  <a:buSzPts val="1200"/>
                  <a:buFont typeface="Advent Pro Medium"/>
                  <a:buChar char="●"/>
                </a:pPr>
                <a:r>
                  <a:rPr lang="en" sz="1400" dirty="0">
                    <a:sym typeface="Advent Pro Medium"/>
                  </a:rPr>
                  <a:t>Where p(x</a:t>
                </a:r>
                <a:r>
                  <a:rPr lang="en" sz="1400" baseline="-25000" dirty="0">
                    <a:sym typeface="Advent Pro Medium"/>
                  </a:rPr>
                  <a:t>i</a:t>
                </a:r>
                <a:r>
                  <a:rPr lang="en" sz="1400" dirty="0">
                    <a:sym typeface="Advent Pro Medium"/>
                  </a:rPr>
                  <a:t>).= </a:t>
                </a:r>
                <a14:m>
                  <m:oMath xmlns:m="http://schemas.openxmlformats.org/officeDocument/2006/math">
                    <m:f>
                      <m:fPr>
                        <m:ctrlPr>
                          <a:rPr lang="en" sz="1400" i="1" smtClean="0">
                            <a:latin typeface="Cambria Math" panose="02040503050406030204" pitchFamily="18" charset="0"/>
                            <a:sym typeface="Advent Pro Medium"/>
                          </a:rPr>
                        </m:ctrlPr>
                      </m:fPr>
                      <m:num>
                        <m:r>
                          <a:rPr lang="en-US" sz="1400" b="0" i="1" smtClean="0">
                            <a:latin typeface="Cambria Math" panose="02040503050406030204" pitchFamily="18" charset="0"/>
                            <a:sym typeface="Advent Pro Medium"/>
                          </a:rPr>
                          <m:t>𝐶𝑜𝑢𝑛𝑡</m:t>
                        </m:r>
                        <m:r>
                          <a:rPr lang="en-US" sz="1400" b="0" i="1" smtClean="0">
                            <a:latin typeface="Cambria Math" panose="02040503050406030204" pitchFamily="18" charset="0"/>
                            <a:sym typeface="Advent Pro Medium"/>
                          </a:rPr>
                          <m:t> </m:t>
                        </m:r>
                        <m:r>
                          <a:rPr lang="en-US" sz="1400" b="0" i="1" smtClean="0">
                            <a:latin typeface="Cambria Math" panose="02040503050406030204" pitchFamily="18" charset="0"/>
                            <a:sym typeface="Advent Pro Medium"/>
                          </a:rPr>
                          <m:t>𝑜𝑓</m:t>
                        </m:r>
                        <m:r>
                          <a:rPr lang="en-US" sz="1400" b="0" i="1" smtClean="0">
                            <a:latin typeface="Cambria Math" panose="02040503050406030204" pitchFamily="18" charset="0"/>
                            <a:sym typeface="Advent Pro Medium"/>
                          </a:rPr>
                          <m:t> </m:t>
                        </m:r>
                        <m:r>
                          <a:rPr lang="en-US" sz="1400" b="0" i="1" smtClean="0">
                            <a:latin typeface="Cambria Math" panose="02040503050406030204" pitchFamily="18" charset="0"/>
                            <a:sym typeface="Advent Pro Medium"/>
                          </a:rPr>
                          <m:t>𝑀𝑎𝑡𝑐h𝑖𝑛𝑔</m:t>
                        </m:r>
                        <m:r>
                          <a:rPr lang="en-US" sz="1400" b="0" i="1" smtClean="0">
                            <a:latin typeface="Cambria Math" panose="02040503050406030204" pitchFamily="18" charset="0"/>
                            <a:sym typeface="Advent Pro Medium"/>
                          </a:rPr>
                          <m:t> </m:t>
                        </m:r>
                        <m:r>
                          <a:rPr lang="en-US" sz="1400" b="0" i="1" smtClean="0">
                            <a:latin typeface="Cambria Math" panose="02040503050406030204" pitchFamily="18" charset="0"/>
                            <a:sym typeface="Advent Pro Medium"/>
                          </a:rPr>
                          <m:t>𝑛𝑢𝑚𝑏𝑒𝑟𝑠</m:t>
                        </m:r>
                      </m:num>
                      <m:den>
                        <m:r>
                          <a:rPr lang="en-US" sz="1400" b="0" i="1" smtClean="0">
                            <a:latin typeface="Cambria Math" panose="02040503050406030204" pitchFamily="18" charset="0"/>
                            <a:sym typeface="Advent Pro Medium"/>
                          </a:rPr>
                          <m:t>𝑇𝑜𝑡𝑎𝑙</m:t>
                        </m:r>
                        <m:r>
                          <a:rPr lang="en-US" sz="1400" b="0" i="1" smtClean="0">
                            <a:latin typeface="Cambria Math" panose="02040503050406030204" pitchFamily="18" charset="0"/>
                            <a:sym typeface="Advent Pro Medium"/>
                          </a:rPr>
                          <m:t> </m:t>
                        </m:r>
                        <m:r>
                          <a:rPr lang="en-US" sz="1400" b="0" i="1" smtClean="0">
                            <a:latin typeface="Cambria Math" panose="02040503050406030204" pitchFamily="18" charset="0"/>
                            <a:sym typeface="Advent Pro Medium"/>
                          </a:rPr>
                          <m:t>𝑛𝑜</m:t>
                        </m:r>
                        <m:r>
                          <a:rPr lang="en-US" sz="1400" b="0" i="1" smtClean="0">
                            <a:latin typeface="Cambria Math" panose="02040503050406030204" pitchFamily="18" charset="0"/>
                            <a:sym typeface="Advent Pro Medium"/>
                          </a:rPr>
                          <m:t>.</m:t>
                        </m:r>
                        <m:r>
                          <a:rPr lang="en-US" sz="1400" b="0" i="1" smtClean="0">
                            <a:latin typeface="Cambria Math" panose="02040503050406030204" pitchFamily="18" charset="0"/>
                            <a:sym typeface="Advent Pro Medium"/>
                          </a:rPr>
                          <m:t>𝑜𝑓</m:t>
                        </m:r>
                        <m:r>
                          <a:rPr lang="en-US" sz="1400" b="0" i="1" smtClean="0">
                            <a:latin typeface="Cambria Math" panose="02040503050406030204" pitchFamily="18" charset="0"/>
                            <a:sym typeface="Advent Pro Medium"/>
                          </a:rPr>
                          <m:t> </m:t>
                        </m:r>
                        <m:r>
                          <a:rPr lang="en-US" sz="1400" b="0" i="1" smtClean="0">
                            <a:latin typeface="Cambria Math" panose="02040503050406030204" pitchFamily="18" charset="0"/>
                            <a:sym typeface="Advent Pro Medium"/>
                          </a:rPr>
                          <m:t>𝑜𝑢𝑡𝑐𝑜𝑚𝑒𝑠</m:t>
                        </m:r>
                      </m:den>
                    </m:f>
                  </m:oMath>
                </a14:m>
                <a:endParaRPr lang="en-US" sz="1400" dirty="0">
                  <a:sym typeface="Advent Pro Medium"/>
                </a:endParaRPr>
              </a:p>
              <a:p>
                <a:pPr marL="152400" lvl="0" indent="0" algn="l" rtl="0">
                  <a:spcBef>
                    <a:spcPts val="1600"/>
                  </a:spcBef>
                  <a:spcAft>
                    <a:spcPts val="0"/>
                  </a:spcAft>
                  <a:buSzPts val="1200"/>
                  <a:buNone/>
                </a:pPr>
                <a:r>
                  <a:rPr lang="en-US" sz="1400" dirty="0">
                    <a:sym typeface="Advent Pro Medium"/>
                  </a:rPr>
                  <a:t>Mutual Information (MI) is a concept from information theory that quantifies how much information one random variable provides about another. In the context of Cows and Bulls, it measures how much a guess reduces uncertainty about the secret number.</a:t>
                </a:r>
              </a:p>
              <a:p>
                <a:pPr marL="152400" lvl="0" indent="0" algn="ctr" rtl="0">
                  <a:spcBef>
                    <a:spcPts val="1600"/>
                  </a:spcBef>
                  <a:spcAft>
                    <a:spcPts val="0"/>
                  </a:spcAft>
                  <a:buSzPts val="1200"/>
                  <a:buNone/>
                </a:pPr>
                <a:r>
                  <a:rPr lang="pt-BR" sz="1400" dirty="0">
                    <a:sym typeface="Advent Pro Medium"/>
                  </a:rPr>
                  <a:t>I(X;Y)=H(X)−H(X∣Y)</a:t>
                </a:r>
                <a:endParaRPr lang="pt-BR" sz="1400" dirty="0"/>
              </a:p>
              <a:p>
                <a:pPr>
                  <a:spcBef>
                    <a:spcPts val="1600"/>
                  </a:spcBef>
                </a:pPr>
                <a:r>
                  <a:rPr lang="pt-BR" sz="1400" dirty="0">
                    <a:sym typeface="Advent Pro Medium"/>
                  </a:rPr>
                  <a:t>H(X) = Entropy of secret number before making the guess.</a:t>
                </a:r>
              </a:p>
              <a:p>
                <a:pPr>
                  <a:spcBef>
                    <a:spcPts val="1600"/>
                  </a:spcBef>
                </a:pPr>
                <a:r>
                  <a:rPr lang="pt-BR" sz="1400" dirty="0"/>
                  <a:t>H(X|Y) = Conditional entropy of the secret number after receiving the feedback.</a:t>
                </a:r>
                <a:endParaRPr lang="pt-BR" sz="1400" dirty="0">
                  <a:sym typeface="Advent Pro Medium"/>
                </a:endParaRPr>
              </a:p>
            </p:txBody>
          </p:sp>
        </mc:Choice>
        <mc:Fallback xmlns="">
          <p:sp>
            <p:nvSpPr>
              <p:cNvPr id="14271" name="Google Shape;14271;p31"/>
              <p:cNvSpPr txBox="1">
                <a:spLocks noGrp="1" noRot="1" noChangeAspect="1" noMove="1" noResize="1" noEditPoints="1" noAdjustHandles="1" noChangeArrowheads="1" noChangeShapeType="1" noTextEdit="1"/>
              </p:cNvSpPr>
              <p:nvPr>
                <p:ph type="body" idx="1"/>
              </p:nvPr>
            </p:nvSpPr>
            <p:spPr>
              <a:xfrm>
                <a:off x="720000" y="1017725"/>
                <a:ext cx="7704000" cy="3493800"/>
              </a:xfrm>
              <a:prstGeom prst="rect">
                <a:avLst/>
              </a:prstGeom>
              <a:blipFill>
                <a:blip r:embed="rId3"/>
                <a:stretch>
                  <a:fillRect l="-1187"/>
                </a:stretch>
              </a:blipFill>
            </p:spPr>
            <p:txBody>
              <a:bodyPr/>
              <a:lstStyle/>
              <a:p>
                <a:r>
                  <a:rPr lang="en-US">
                    <a:noFill/>
                  </a:rPr>
                  <a:t> </a:t>
                </a:r>
              </a:p>
            </p:txBody>
          </p:sp>
        </mc:Fallback>
      </mc:AlternateContent>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0823AF-AC18-F5C3-6EF5-4044E255BECF}"/>
              </a:ext>
            </a:extLst>
          </p:cNvPr>
          <p:cNvSpPr>
            <a:spLocks noGrp="1"/>
          </p:cNvSpPr>
          <p:nvPr>
            <p:ph type="title"/>
          </p:nvPr>
        </p:nvSpPr>
        <p:spPr>
          <a:xfrm>
            <a:off x="720000" y="174209"/>
            <a:ext cx="7704000" cy="572700"/>
          </a:xfrm>
        </p:spPr>
        <p:txBody>
          <a:bodyPr/>
          <a:lstStyle/>
          <a:p>
            <a:r>
              <a:rPr lang="en-US" dirty="0"/>
              <a:t>EXAMPLE - ENTROPY</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9640D3E2-919D-160A-AD47-EFC24DB69C4D}"/>
                  </a:ext>
                </a:extLst>
              </p:cNvPr>
              <p:cNvSpPr>
                <a:spLocks noGrp="1"/>
              </p:cNvSpPr>
              <p:nvPr>
                <p:ph type="body" idx="1"/>
              </p:nvPr>
            </p:nvSpPr>
            <p:spPr>
              <a:xfrm>
                <a:off x="489098" y="637953"/>
                <a:ext cx="7934902" cy="3778103"/>
              </a:xfrm>
            </p:spPr>
            <p:txBody>
              <a:bodyPr/>
              <a:lstStyle/>
              <a:p>
                <a:pPr marL="152400" indent="0">
                  <a:buNone/>
                </a:pPr>
                <a:r>
                  <a:rPr lang="en-US" sz="1400" dirty="0"/>
                  <a:t>Secret number: 1234</a:t>
                </a:r>
              </a:p>
              <a:p>
                <a:pPr marL="152400" indent="0">
                  <a:buNone/>
                </a:pPr>
                <a:r>
                  <a:rPr lang="en-US" sz="1400" dirty="0"/>
                  <a:t>Guess: 1243</a:t>
                </a:r>
              </a:p>
              <a:p>
                <a:pPr marL="152400" indent="0">
                  <a:buNone/>
                </a:pPr>
                <a:endParaRPr lang="en-US" sz="1400" dirty="0"/>
              </a:p>
              <a:p>
                <a:pPr marL="152400" indent="0">
                  <a:buNone/>
                </a:pPr>
                <a:r>
                  <a:rPr lang="en-US" sz="1400" dirty="0"/>
                  <a:t>According to game</a:t>
                </a:r>
                <a:br>
                  <a:rPr lang="en-US" sz="1400" dirty="0"/>
                </a:br>
                <a:r>
                  <a:rPr lang="en-US" sz="1400" dirty="0"/>
                  <a:t>There are 1 bull and 3 cows.</a:t>
                </a:r>
              </a:p>
              <a:p>
                <a:r>
                  <a:rPr lang="en-US" sz="1400" dirty="0"/>
                  <a:t>Assume Total Word Space Size: 8 Let’s say the reduced set of possible numbers is {1234,1243,1324,1342,2134,2341,3124,3412)</a:t>
                </a:r>
              </a:p>
              <a:p>
                <a:r>
                  <a:rPr lang="en-US" sz="1400" dirty="0"/>
                  <a:t>Matching Numbers for (1 Bull, 3 Cows)</a:t>
                </a:r>
              </a:p>
              <a:p>
                <a:r>
                  <a:rPr lang="en-US" sz="1400" dirty="0"/>
                  <a:t>Numbers={1324,1342), Count=2</a:t>
                </a:r>
              </a:p>
              <a:p>
                <a:pPr marL="152400" indent="0">
                  <a:buNone/>
                </a:pPr>
                <a:r>
                  <a:rPr lang="en-US" sz="1400" dirty="0"/>
                  <a:t>Probability 𝑃(𝑥</a:t>
                </a:r>
                <a:r>
                  <a:rPr lang="en-US" sz="1400" baseline="-25000" dirty="0"/>
                  <a:t>𝑖</a:t>
                </a:r>
                <a:r>
                  <a:rPr lang="en-US" sz="1400" dirty="0"/>
                  <a:t>) of (1 Bull, 3 Cows):</a:t>
                </a:r>
              </a:p>
              <a:p>
                <a:pPr marL="152400" indent="0">
                  <a:buNone/>
                </a:pPr>
                <a:r>
                  <a:rPr lang="en-US" sz="1400" dirty="0"/>
                  <a:t>Total Numbers = 8.</a:t>
                </a:r>
              </a:p>
              <a:p>
                <a:r>
                  <a:rPr lang="en-US" sz="1400" dirty="0"/>
                  <a:t>Probability:𝑃(𝑥</a:t>
                </a:r>
                <a:r>
                  <a:rPr lang="en-US" sz="1400" baseline="-25000" dirty="0"/>
                  <a:t>𝑖</a:t>
                </a:r>
                <a:r>
                  <a:rPr lang="en-US" sz="1400" dirty="0"/>
                  <a:t>)=</a:t>
                </a:r>
                <a14:m>
                  <m:oMath xmlns:m="http://schemas.openxmlformats.org/officeDocument/2006/math">
                    <m:f>
                      <m:fPr>
                        <m:ctrlPr>
                          <a:rPr lang="en-US" sz="1400" i="1" smtClean="0">
                            <a:latin typeface="Cambria Math" panose="02040503050406030204" pitchFamily="18" charset="0"/>
                          </a:rPr>
                        </m:ctrlPr>
                      </m:fPr>
                      <m:num>
                        <m:r>
                          <m:rPr>
                            <m:nor/>
                          </m:rPr>
                          <a:rPr lang="en-US" sz="1400" dirty="0"/>
                          <m:t>Count</m:t>
                        </m:r>
                        <m:r>
                          <m:rPr>
                            <m:nor/>
                          </m:rPr>
                          <a:rPr lang="en-US" sz="1400" dirty="0"/>
                          <m:t> </m:t>
                        </m:r>
                        <m:r>
                          <m:rPr>
                            <m:nor/>
                          </m:rPr>
                          <a:rPr lang="en-US" sz="1400" dirty="0"/>
                          <m:t>of</m:t>
                        </m:r>
                        <m:r>
                          <m:rPr>
                            <m:nor/>
                          </m:rPr>
                          <a:rPr lang="en-US" sz="1400" dirty="0"/>
                          <m:t> </m:t>
                        </m:r>
                        <m:r>
                          <m:rPr>
                            <m:nor/>
                          </m:rPr>
                          <a:rPr lang="en-US" sz="1400" dirty="0"/>
                          <m:t>Matching</m:t>
                        </m:r>
                        <m:r>
                          <m:rPr>
                            <m:nor/>
                          </m:rPr>
                          <a:rPr lang="en-US" sz="1400" dirty="0"/>
                          <m:t> </m:t>
                        </m:r>
                        <m:r>
                          <m:rPr>
                            <m:nor/>
                          </m:rPr>
                          <a:rPr lang="en-US" sz="1400" dirty="0"/>
                          <m:t>Numbers</m:t>
                        </m:r>
                      </m:num>
                      <m:den>
                        <m:r>
                          <m:rPr>
                            <m:nor/>
                          </m:rPr>
                          <a:rPr lang="en-US" sz="1400" dirty="0"/>
                          <m:t>Total</m:t>
                        </m:r>
                        <m:r>
                          <m:rPr>
                            <m:nor/>
                          </m:rPr>
                          <a:rPr lang="en-US" sz="1400" dirty="0"/>
                          <m:t> </m:t>
                        </m:r>
                        <m:r>
                          <m:rPr>
                            <m:nor/>
                          </m:rPr>
                          <a:rPr lang="en-US" sz="1400" dirty="0"/>
                          <m:t>Numbers</m:t>
                        </m:r>
                      </m:den>
                    </m:f>
                  </m:oMath>
                </a14:m>
                <a:r>
                  <a:rPr lang="en-US" sz="1400" dirty="0"/>
                  <a:t>   =  2/8  =0.25</a:t>
                </a:r>
              </a:p>
              <a:p>
                <a:pPr marL="152400" indent="0">
                  <a:buNone/>
                </a:pPr>
                <a:r>
                  <a:rPr lang="en-US" sz="1400" dirty="0"/>
                  <a:t>      H(X) = -p(x</a:t>
                </a:r>
                <a:r>
                  <a:rPr lang="en-US" sz="1400" baseline="-25000" dirty="0"/>
                  <a:t>i</a:t>
                </a:r>
                <a:r>
                  <a:rPr lang="en-US" sz="1400" dirty="0"/>
                  <a:t>) * log2p(x</a:t>
                </a:r>
                <a:r>
                  <a:rPr lang="en-US" sz="1400" baseline="-25000" dirty="0"/>
                  <a:t>i</a:t>
                </a:r>
                <a:r>
                  <a:rPr lang="en-US" sz="1400" dirty="0"/>
                  <a:t>) = -0.25 * log2(0.25) = 0.5 bits</a:t>
                </a:r>
              </a:p>
              <a:p>
                <a:pPr marL="152400" indent="0">
                  <a:buNone/>
                </a:pPr>
                <a:endParaRPr lang="en-US" sz="1400" dirty="0"/>
              </a:p>
              <a:p>
                <a:pPr marL="152400" indent="0">
                  <a:buNone/>
                </a:pPr>
                <a:r>
                  <a:rPr lang="en-US" sz="1400" dirty="0"/>
                  <a:t>This process repeats until the entropy turns to zero.</a:t>
                </a:r>
              </a:p>
            </p:txBody>
          </p:sp>
        </mc:Choice>
        <mc:Fallback xmlns="">
          <p:sp>
            <p:nvSpPr>
              <p:cNvPr id="3" name="Text Placeholder 2">
                <a:extLst>
                  <a:ext uri="{FF2B5EF4-FFF2-40B4-BE49-F238E27FC236}">
                    <a16:creationId xmlns:a16="http://schemas.microsoft.com/office/drawing/2014/main" id="{9640D3E2-919D-160A-AD47-EFC24DB69C4D}"/>
                  </a:ext>
                </a:extLst>
              </p:cNvPr>
              <p:cNvSpPr>
                <a:spLocks noGrp="1" noRot="1" noChangeAspect="1" noMove="1" noResize="1" noEditPoints="1" noAdjustHandles="1" noChangeArrowheads="1" noChangeShapeType="1" noTextEdit="1"/>
              </p:cNvSpPr>
              <p:nvPr>
                <p:ph type="body" idx="1"/>
              </p:nvPr>
            </p:nvSpPr>
            <p:spPr>
              <a:xfrm>
                <a:off x="489098" y="637953"/>
                <a:ext cx="7934902" cy="3778103"/>
              </a:xfrm>
              <a:blipFill>
                <a:blip r:embed="rId2"/>
                <a:stretch>
                  <a:fillRect/>
                </a:stretch>
              </a:blipFill>
            </p:spPr>
            <p:txBody>
              <a:bodyPr/>
              <a:lstStyle/>
              <a:p>
                <a:r>
                  <a:rPr lang="en-US">
                    <a:noFill/>
                  </a:rPr>
                  <a:t> </a:t>
                </a:r>
              </a:p>
            </p:txBody>
          </p:sp>
        </mc:Fallback>
      </mc:AlternateContent>
      <p:pic>
        <p:nvPicPr>
          <p:cNvPr id="6" name="Picture 5">
            <a:extLst>
              <a:ext uri="{FF2B5EF4-FFF2-40B4-BE49-F238E27FC236}">
                <a16:creationId xmlns:a16="http://schemas.microsoft.com/office/drawing/2014/main" id="{5BF6699F-0FE8-E52C-B1EF-30A3557605A8}"/>
              </a:ext>
            </a:extLst>
          </p:cNvPr>
          <p:cNvPicPr>
            <a:picLocks noChangeAspect="1"/>
          </p:cNvPicPr>
          <p:nvPr/>
        </p:nvPicPr>
        <p:blipFill>
          <a:blip r:embed="rId3"/>
          <a:stretch>
            <a:fillRect/>
          </a:stretch>
        </p:blipFill>
        <p:spPr>
          <a:xfrm>
            <a:off x="6578010" y="3217789"/>
            <a:ext cx="2473842" cy="1198267"/>
          </a:xfrm>
          <a:prstGeom prst="rect">
            <a:avLst/>
          </a:prstGeom>
        </p:spPr>
      </p:pic>
      <p:pic>
        <p:nvPicPr>
          <p:cNvPr id="8" name="Picture 7">
            <a:extLst>
              <a:ext uri="{FF2B5EF4-FFF2-40B4-BE49-F238E27FC236}">
                <a16:creationId xmlns:a16="http://schemas.microsoft.com/office/drawing/2014/main" id="{463F9E04-1AF3-FAD0-7435-7B47450F4265}"/>
              </a:ext>
            </a:extLst>
          </p:cNvPr>
          <p:cNvPicPr>
            <a:picLocks noChangeAspect="1"/>
          </p:cNvPicPr>
          <p:nvPr/>
        </p:nvPicPr>
        <p:blipFill>
          <a:blip r:embed="rId4"/>
          <a:stretch>
            <a:fillRect/>
          </a:stretch>
        </p:blipFill>
        <p:spPr>
          <a:xfrm>
            <a:off x="7154671" y="1989285"/>
            <a:ext cx="1583255" cy="1583255"/>
          </a:xfrm>
          <a:prstGeom prst="rect">
            <a:avLst/>
          </a:prstGeom>
        </p:spPr>
      </p:pic>
    </p:spTree>
    <p:extLst>
      <p:ext uri="{BB962C8B-B14F-4D97-AF65-F5344CB8AC3E}">
        <p14:creationId xmlns:p14="http://schemas.microsoft.com/office/powerpoint/2010/main" val="27279461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554"/>
        <p:cNvGrpSpPr/>
        <p:nvPr/>
      </p:nvGrpSpPr>
      <p:grpSpPr>
        <a:xfrm>
          <a:off x="0" y="0"/>
          <a:ext cx="0" cy="0"/>
          <a:chOff x="0" y="0"/>
          <a:chExt cx="0" cy="0"/>
        </a:xfrm>
      </p:grpSpPr>
      <p:sp>
        <p:nvSpPr>
          <p:cNvPr id="14555" name="Google Shape;14555;p38"/>
          <p:cNvSpPr txBox="1">
            <a:spLocks noGrp="1"/>
          </p:cNvSpPr>
          <p:nvPr>
            <p:ph type="title"/>
          </p:nvPr>
        </p:nvSpPr>
        <p:spPr>
          <a:xfrm>
            <a:off x="2147100" y="1487"/>
            <a:ext cx="5680799" cy="572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US" dirty="0"/>
              <a:t>BENEFITS - ENTROPY</a:t>
            </a:r>
            <a:endParaRPr dirty="0"/>
          </a:p>
        </p:txBody>
      </p:sp>
      <p:sp>
        <p:nvSpPr>
          <p:cNvPr id="14556" name="Google Shape;14556;p38"/>
          <p:cNvSpPr txBox="1">
            <a:spLocks noGrp="1"/>
          </p:cNvSpPr>
          <p:nvPr>
            <p:ph type="subTitle" idx="1"/>
          </p:nvPr>
        </p:nvSpPr>
        <p:spPr>
          <a:xfrm>
            <a:off x="859893" y="2087393"/>
            <a:ext cx="2095200" cy="459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US" dirty="0"/>
              <a:t>Efficient Guessing</a:t>
            </a:r>
            <a:endParaRPr dirty="0"/>
          </a:p>
        </p:txBody>
      </p:sp>
      <p:sp>
        <p:nvSpPr>
          <p:cNvPr id="14557" name="Google Shape;14557;p38"/>
          <p:cNvSpPr txBox="1">
            <a:spLocks noGrp="1"/>
          </p:cNvSpPr>
          <p:nvPr>
            <p:ph type="subTitle" idx="2"/>
          </p:nvPr>
        </p:nvSpPr>
        <p:spPr>
          <a:xfrm>
            <a:off x="755088" y="2821781"/>
            <a:ext cx="2095200" cy="8382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US" dirty="0"/>
              <a:t>Reduces the number of guesses needed to find the secret word.</a:t>
            </a:r>
            <a:endParaRPr dirty="0"/>
          </a:p>
        </p:txBody>
      </p:sp>
      <p:sp>
        <p:nvSpPr>
          <p:cNvPr id="14558" name="Google Shape;14558;p38"/>
          <p:cNvSpPr txBox="1">
            <a:spLocks noGrp="1"/>
          </p:cNvSpPr>
          <p:nvPr>
            <p:ph type="subTitle" idx="3"/>
          </p:nvPr>
        </p:nvSpPr>
        <p:spPr>
          <a:xfrm>
            <a:off x="3545459" y="2058950"/>
            <a:ext cx="2160474" cy="459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US" dirty="0"/>
              <a:t>Avoid Random Guessing</a:t>
            </a:r>
            <a:endParaRPr dirty="0"/>
          </a:p>
        </p:txBody>
      </p:sp>
      <p:sp>
        <p:nvSpPr>
          <p:cNvPr id="14559" name="Google Shape;14559;p38"/>
          <p:cNvSpPr txBox="1">
            <a:spLocks noGrp="1"/>
          </p:cNvSpPr>
          <p:nvPr>
            <p:ph type="subTitle" idx="4"/>
          </p:nvPr>
        </p:nvSpPr>
        <p:spPr>
          <a:xfrm>
            <a:off x="3172580" y="2845152"/>
            <a:ext cx="2906232" cy="8382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US" dirty="0"/>
              <a:t>entropy helps players make informed choices by predicting how much each potential guess will narrow down the solution space.</a:t>
            </a:r>
          </a:p>
        </p:txBody>
      </p:sp>
      <p:sp>
        <p:nvSpPr>
          <p:cNvPr id="14560" name="Google Shape;14560;p38"/>
          <p:cNvSpPr txBox="1">
            <a:spLocks noGrp="1"/>
          </p:cNvSpPr>
          <p:nvPr>
            <p:ph type="subTitle" idx="5"/>
          </p:nvPr>
        </p:nvSpPr>
        <p:spPr>
          <a:xfrm>
            <a:off x="6341997" y="1975257"/>
            <a:ext cx="2095200" cy="459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US" dirty="0"/>
              <a:t>Complex scenarios</a:t>
            </a:r>
            <a:endParaRPr dirty="0"/>
          </a:p>
        </p:txBody>
      </p:sp>
      <p:sp>
        <p:nvSpPr>
          <p:cNvPr id="14561" name="Google Shape;14561;p38"/>
          <p:cNvSpPr txBox="1">
            <a:spLocks noGrp="1"/>
          </p:cNvSpPr>
          <p:nvPr>
            <p:ph type="subTitle" idx="6"/>
          </p:nvPr>
        </p:nvSpPr>
        <p:spPr>
          <a:xfrm>
            <a:off x="6401104" y="2846647"/>
            <a:ext cx="2095200" cy="8382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US" dirty="0"/>
              <a:t>Handles large solution spaces efficiently, making it practical for games with higher complexity.</a:t>
            </a:r>
            <a:endParaRPr dirty="0"/>
          </a:p>
        </p:txBody>
      </p:sp>
      <p:grpSp>
        <p:nvGrpSpPr>
          <p:cNvPr id="14562" name="Google Shape;14562;p38"/>
          <p:cNvGrpSpPr/>
          <p:nvPr/>
        </p:nvGrpSpPr>
        <p:grpSpPr>
          <a:xfrm>
            <a:off x="1415674" y="1028023"/>
            <a:ext cx="833900" cy="836975"/>
            <a:chOff x="720000" y="1540425"/>
            <a:chExt cx="833900" cy="836975"/>
          </a:xfrm>
        </p:grpSpPr>
        <p:sp>
          <p:nvSpPr>
            <p:cNvPr id="14563" name="Google Shape;14563;p38"/>
            <p:cNvSpPr/>
            <p:nvPr/>
          </p:nvSpPr>
          <p:spPr>
            <a:xfrm rot="-5400000">
              <a:off x="720550" y="1543413"/>
              <a:ext cx="832800" cy="831000"/>
            </a:xfrm>
            <a:prstGeom prst="wedgeRectCallout">
              <a:avLst>
                <a:gd name="adj1" fmla="val -67329"/>
                <a:gd name="adj2" fmla="val 20048"/>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4564" name="Google Shape;14564;p38"/>
            <p:cNvGrpSpPr/>
            <p:nvPr/>
          </p:nvGrpSpPr>
          <p:grpSpPr>
            <a:xfrm>
              <a:off x="720000" y="1540425"/>
              <a:ext cx="833900" cy="836975"/>
              <a:chOff x="720000" y="1540425"/>
              <a:chExt cx="833900" cy="836975"/>
            </a:xfrm>
          </p:grpSpPr>
          <p:sp>
            <p:nvSpPr>
              <p:cNvPr id="14565" name="Google Shape;14565;p38"/>
              <p:cNvSpPr/>
              <p:nvPr/>
            </p:nvSpPr>
            <p:spPr>
              <a:xfrm>
                <a:off x="1453400" y="1540425"/>
                <a:ext cx="100500" cy="100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6" name="Google Shape;14566;p38"/>
              <p:cNvSpPr/>
              <p:nvPr/>
            </p:nvSpPr>
            <p:spPr>
              <a:xfrm>
                <a:off x="720000" y="1540425"/>
                <a:ext cx="100500" cy="100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7" name="Google Shape;14567;p38"/>
              <p:cNvSpPr/>
              <p:nvPr/>
            </p:nvSpPr>
            <p:spPr>
              <a:xfrm>
                <a:off x="1453400" y="2276900"/>
                <a:ext cx="100500" cy="100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8" name="Google Shape;14568;p38"/>
              <p:cNvSpPr/>
              <p:nvPr/>
            </p:nvSpPr>
            <p:spPr>
              <a:xfrm>
                <a:off x="720000" y="2276900"/>
                <a:ext cx="100500" cy="100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4569" name="Google Shape;14569;p38"/>
          <p:cNvGrpSpPr/>
          <p:nvPr/>
        </p:nvGrpSpPr>
        <p:grpSpPr>
          <a:xfrm>
            <a:off x="4187792" y="895373"/>
            <a:ext cx="833900" cy="836975"/>
            <a:chOff x="720000" y="1540425"/>
            <a:chExt cx="833900" cy="836975"/>
          </a:xfrm>
        </p:grpSpPr>
        <p:sp>
          <p:nvSpPr>
            <p:cNvPr id="14570" name="Google Shape;14570;p38"/>
            <p:cNvSpPr/>
            <p:nvPr/>
          </p:nvSpPr>
          <p:spPr>
            <a:xfrm rot="-5400000">
              <a:off x="720550" y="1543413"/>
              <a:ext cx="832800" cy="831000"/>
            </a:xfrm>
            <a:prstGeom prst="wedgeRectCallout">
              <a:avLst>
                <a:gd name="adj1" fmla="val -67329"/>
                <a:gd name="adj2" fmla="val 20048"/>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571" name="Google Shape;14571;p38"/>
            <p:cNvGrpSpPr/>
            <p:nvPr/>
          </p:nvGrpSpPr>
          <p:grpSpPr>
            <a:xfrm>
              <a:off x="720000" y="1540425"/>
              <a:ext cx="833900" cy="836975"/>
              <a:chOff x="720000" y="1540425"/>
              <a:chExt cx="833900" cy="836975"/>
            </a:xfrm>
          </p:grpSpPr>
          <p:sp>
            <p:nvSpPr>
              <p:cNvPr id="14572" name="Google Shape;14572;p38"/>
              <p:cNvSpPr/>
              <p:nvPr/>
            </p:nvSpPr>
            <p:spPr>
              <a:xfrm>
                <a:off x="1453400" y="1540425"/>
                <a:ext cx="100500" cy="100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3" name="Google Shape;14573;p38"/>
              <p:cNvSpPr/>
              <p:nvPr/>
            </p:nvSpPr>
            <p:spPr>
              <a:xfrm>
                <a:off x="720000" y="1540425"/>
                <a:ext cx="100500" cy="100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4" name="Google Shape;14574;p38"/>
              <p:cNvSpPr/>
              <p:nvPr/>
            </p:nvSpPr>
            <p:spPr>
              <a:xfrm>
                <a:off x="1453400" y="2276900"/>
                <a:ext cx="100500" cy="100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5" name="Google Shape;14575;p38"/>
              <p:cNvSpPr/>
              <p:nvPr/>
            </p:nvSpPr>
            <p:spPr>
              <a:xfrm>
                <a:off x="720000" y="2276900"/>
                <a:ext cx="100500" cy="100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4576" name="Google Shape;14576;p38"/>
          <p:cNvGrpSpPr/>
          <p:nvPr/>
        </p:nvGrpSpPr>
        <p:grpSpPr>
          <a:xfrm>
            <a:off x="6949393" y="919782"/>
            <a:ext cx="833900" cy="836975"/>
            <a:chOff x="720000" y="1540425"/>
            <a:chExt cx="833900" cy="836975"/>
          </a:xfrm>
        </p:grpSpPr>
        <p:sp>
          <p:nvSpPr>
            <p:cNvPr id="14577" name="Google Shape;14577;p38"/>
            <p:cNvSpPr/>
            <p:nvPr/>
          </p:nvSpPr>
          <p:spPr>
            <a:xfrm rot="-5400000">
              <a:off x="720550" y="1543413"/>
              <a:ext cx="832800" cy="831000"/>
            </a:xfrm>
            <a:prstGeom prst="wedgeRectCallout">
              <a:avLst>
                <a:gd name="adj1" fmla="val -67329"/>
                <a:gd name="adj2" fmla="val 20048"/>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578" name="Google Shape;14578;p38"/>
            <p:cNvGrpSpPr/>
            <p:nvPr/>
          </p:nvGrpSpPr>
          <p:grpSpPr>
            <a:xfrm>
              <a:off x="720000" y="1540425"/>
              <a:ext cx="833900" cy="836975"/>
              <a:chOff x="720000" y="1540425"/>
              <a:chExt cx="833900" cy="836975"/>
            </a:xfrm>
          </p:grpSpPr>
          <p:sp>
            <p:nvSpPr>
              <p:cNvPr id="14579" name="Google Shape;14579;p38"/>
              <p:cNvSpPr/>
              <p:nvPr/>
            </p:nvSpPr>
            <p:spPr>
              <a:xfrm>
                <a:off x="1453400" y="1540425"/>
                <a:ext cx="100500" cy="100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0" name="Google Shape;14580;p38"/>
              <p:cNvSpPr/>
              <p:nvPr/>
            </p:nvSpPr>
            <p:spPr>
              <a:xfrm>
                <a:off x="720000" y="1540425"/>
                <a:ext cx="100500" cy="100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1" name="Google Shape;14581;p38"/>
              <p:cNvSpPr/>
              <p:nvPr/>
            </p:nvSpPr>
            <p:spPr>
              <a:xfrm>
                <a:off x="1453400" y="2276900"/>
                <a:ext cx="100500" cy="100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2" name="Google Shape;14582;p38"/>
              <p:cNvSpPr/>
              <p:nvPr/>
            </p:nvSpPr>
            <p:spPr>
              <a:xfrm>
                <a:off x="720000" y="2276900"/>
                <a:ext cx="100500" cy="100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 name="Google Shape;14359;p34">
            <a:extLst>
              <a:ext uri="{FF2B5EF4-FFF2-40B4-BE49-F238E27FC236}">
                <a16:creationId xmlns:a16="http://schemas.microsoft.com/office/drawing/2014/main" id="{36F6B8FE-C296-F488-9D47-A7B590DFC70F}"/>
              </a:ext>
            </a:extLst>
          </p:cNvPr>
          <p:cNvSpPr txBox="1">
            <a:spLocks/>
          </p:cNvSpPr>
          <p:nvPr/>
        </p:nvSpPr>
        <p:spPr>
          <a:xfrm>
            <a:off x="1500393" y="1094996"/>
            <a:ext cx="814200" cy="618000"/>
          </a:xfrm>
          <a:prstGeom prst="rect">
            <a:avLst/>
          </a:prstGeom>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sz="2000" dirty="0">
                <a:solidFill>
                  <a:srgbClr val="FFC000"/>
                </a:solidFill>
                <a:latin typeface="Press Start 2P" panose="020B0604020202020204" charset="0"/>
              </a:rPr>
              <a:t>01.</a:t>
            </a:r>
          </a:p>
        </p:txBody>
      </p:sp>
      <p:sp>
        <p:nvSpPr>
          <p:cNvPr id="8" name="Google Shape;14359;p34">
            <a:extLst>
              <a:ext uri="{FF2B5EF4-FFF2-40B4-BE49-F238E27FC236}">
                <a16:creationId xmlns:a16="http://schemas.microsoft.com/office/drawing/2014/main" id="{7A6436B5-DFC9-729A-3AC3-86502C4144F5}"/>
              </a:ext>
            </a:extLst>
          </p:cNvPr>
          <p:cNvSpPr txBox="1">
            <a:spLocks/>
          </p:cNvSpPr>
          <p:nvPr/>
        </p:nvSpPr>
        <p:spPr>
          <a:xfrm>
            <a:off x="4287139" y="996650"/>
            <a:ext cx="814200" cy="618000"/>
          </a:xfrm>
          <a:prstGeom prst="rect">
            <a:avLst/>
          </a:prstGeom>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sz="2000" dirty="0">
                <a:solidFill>
                  <a:srgbClr val="FFC000"/>
                </a:solidFill>
                <a:latin typeface="Press Start 2P" panose="020B0604020202020204" charset="0"/>
              </a:rPr>
              <a:t>02.</a:t>
            </a:r>
          </a:p>
        </p:txBody>
      </p:sp>
      <p:sp>
        <p:nvSpPr>
          <p:cNvPr id="9" name="Google Shape;14359;p34">
            <a:extLst>
              <a:ext uri="{FF2B5EF4-FFF2-40B4-BE49-F238E27FC236}">
                <a16:creationId xmlns:a16="http://schemas.microsoft.com/office/drawing/2014/main" id="{824EC95D-D999-D3A2-871B-3BDB32F70F11}"/>
              </a:ext>
            </a:extLst>
          </p:cNvPr>
          <p:cNvSpPr txBox="1">
            <a:spLocks/>
          </p:cNvSpPr>
          <p:nvPr/>
        </p:nvSpPr>
        <p:spPr>
          <a:xfrm>
            <a:off x="7049893" y="1015114"/>
            <a:ext cx="814200" cy="618000"/>
          </a:xfrm>
          <a:prstGeom prst="rect">
            <a:avLst/>
          </a:prstGeom>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sz="2000" dirty="0">
                <a:solidFill>
                  <a:srgbClr val="FFC000"/>
                </a:solidFill>
                <a:latin typeface="Press Start 2P" panose="020B0604020202020204" charset="0"/>
              </a:rPr>
              <a:t>03.</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554"/>
        <p:cNvGrpSpPr/>
        <p:nvPr/>
      </p:nvGrpSpPr>
      <p:grpSpPr>
        <a:xfrm>
          <a:off x="0" y="0"/>
          <a:ext cx="0" cy="0"/>
          <a:chOff x="0" y="0"/>
          <a:chExt cx="0" cy="0"/>
        </a:xfrm>
      </p:grpSpPr>
      <p:sp>
        <p:nvSpPr>
          <p:cNvPr id="15555" name="Google Shape;15555;p48"/>
          <p:cNvSpPr txBox="1">
            <a:spLocks noGrp="1"/>
          </p:cNvSpPr>
          <p:nvPr>
            <p:ph type="title"/>
          </p:nvPr>
        </p:nvSpPr>
        <p:spPr>
          <a:xfrm>
            <a:off x="731525" y="480467"/>
            <a:ext cx="7704000" cy="572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t>PRACTICAL IMPLICATIONS</a:t>
            </a:r>
            <a:endParaRPr dirty="0"/>
          </a:p>
        </p:txBody>
      </p:sp>
      <p:cxnSp>
        <p:nvCxnSpPr>
          <p:cNvPr id="15556" name="Google Shape;15556;p48"/>
          <p:cNvCxnSpPr/>
          <p:nvPr/>
        </p:nvCxnSpPr>
        <p:spPr>
          <a:xfrm>
            <a:off x="721125" y="2727563"/>
            <a:ext cx="7698000" cy="0"/>
          </a:xfrm>
          <a:prstGeom prst="straightConnector1">
            <a:avLst/>
          </a:prstGeom>
          <a:noFill/>
          <a:ln w="19050" cap="flat" cmpd="sng">
            <a:solidFill>
              <a:schemeClr val="accent3"/>
            </a:solidFill>
            <a:prstDash val="solid"/>
            <a:round/>
            <a:headEnd type="diamond" w="med" len="med"/>
            <a:tailEnd type="diamond" w="med" len="med"/>
          </a:ln>
        </p:spPr>
      </p:cxnSp>
      <p:sp>
        <p:nvSpPr>
          <p:cNvPr id="15558" name="Google Shape;15558;p48"/>
          <p:cNvSpPr txBox="1"/>
          <p:nvPr/>
        </p:nvSpPr>
        <p:spPr>
          <a:xfrm>
            <a:off x="618444" y="3437252"/>
            <a:ext cx="2226887" cy="4596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US" sz="1600" dirty="0">
                <a:solidFill>
                  <a:schemeClr val="dk2"/>
                </a:solidFill>
                <a:latin typeface="Advent Pro Medium"/>
                <a:ea typeface="Advent Pro Medium"/>
                <a:cs typeface="Advent Pro Medium"/>
                <a:sym typeface="Advent Pro Medium"/>
              </a:rPr>
              <a:t>all possible feedback outcomes for every potential guess can become computationally expensive</a:t>
            </a:r>
          </a:p>
        </p:txBody>
      </p:sp>
      <p:sp>
        <p:nvSpPr>
          <p:cNvPr id="15560" name="Google Shape;15560;p48"/>
          <p:cNvSpPr txBox="1"/>
          <p:nvPr/>
        </p:nvSpPr>
        <p:spPr>
          <a:xfrm>
            <a:off x="4156314" y="3384537"/>
            <a:ext cx="2800841" cy="4596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US" sz="1600" dirty="0">
                <a:solidFill>
                  <a:schemeClr val="dk2"/>
                </a:solidFill>
                <a:latin typeface="Advent Pro Medium"/>
                <a:ea typeface="Advent Pro Medium"/>
                <a:cs typeface="Advent Pro Medium"/>
                <a:sym typeface="Advent Pro Medium"/>
              </a:rPr>
              <a:t>Over-optimizing guesses may mislead the player, if they misinterpret feedback or fail to update the solution space correctly.</a:t>
            </a:r>
          </a:p>
        </p:txBody>
      </p:sp>
      <p:sp>
        <p:nvSpPr>
          <p:cNvPr id="15562" name="Google Shape;15562;p48"/>
          <p:cNvSpPr txBox="1"/>
          <p:nvPr/>
        </p:nvSpPr>
        <p:spPr>
          <a:xfrm>
            <a:off x="2380991" y="1704424"/>
            <a:ext cx="2396540" cy="4596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US" sz="1600" dirty="0">
                <a:solidFill>
                  <a:schemeClr val="dk2"/>
                </a:solidFill>
                <a:latin typeface="Advent Pro Medium"/>
                <a:ea typeface="Advent Pro Medium"/>
                <a:cs typeface="Advent Pro Medium"/>
                <a:sym typeface="Advent Pro Medium"/>
              </a:rPr>
              <a:t>While entropy minimizes the average number of guesses, it doesn’t guarantee the fastest solution in every scenario. </a:t>
            </a:r>
            <a:endParaRPr sz="1600" dirty="0">
              <a:solidFill>
                <a:schemeClr val="dk2"/>
              </a:solidFill>
              <a:latin typeface="Advent Pro Medium"/>
              <a:ea typeface="Advent Pro Medium"/>
              <a:cs typeface="Advent Pro Medium"/>
              <a:sym typeface="Advent Pro Medium"/>
            </a:endParaRPr>
          </a:p>
        </p:txBody>
      </p:sp>
      <p:sp>
        <p:nvSpPr>
          <p:cNvPr id="15564" name="Google Shape;15564;p48"/>
          <p:cNvSpPr txBox="1"/>
          <p:nvPr/>
        </p:nvSpPr>
        <p:spPr>
          <a:xfrm>
            <a:off x="6033960" y="1662531"/>
            <a:ext cx="2933950" cy="4596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US" sz="1600" dirty="0">
                <a:solidFill>
                  <a:schemeClr val="dk2"/>
                </a:solidFill>
                <a:latin typeface="Advent Pro Medium"/>
                <a:ea typeface="Advent Pro Medium"/>
                <a:cs typeface="Advent Pro Medium"/>
                <a:sym typeface="Advent Pro Medium"/>
              </a:rPr>
              <a:t>Relying on entropy may reduce the creativity and spontaneity of gameplay, turning the game into a purely mathematical exercise.</a:t>
            </a:r>
            <a:endParaRPr sz="1600" dirty="0">
              <a:solidFill>
                <a:schemeClr val="dk2"/>
              </a:solidFill>
              <a:latin typeface="Advent Pro Medium"/>
              <a:ea typeface="Advent Pro Medium"/>
              <a:cs typeface="Advent Pro Medium"/>
              <a:sym typeface="Advent Pro Medium"/>
            </a:endParaRPr>
          </a:p>
        </p:txBody>
      </p:sp>
      <p:grpSp>
        <p:nvGrpSpPr>
          <p:cNvPr id="15565" name="Google Shape;15565;p48"/>
          <p:cNvGrpSpPr/>
          <p:nvPr/>
        </p:nvGrpSpPr>
        <p:grpSpPr>
          <a:xfrm>
            <a:off x="1260447" y="1528961"/>
            <a:ext cx="718989" cy="721724"/>
            <a:chOff x="720000" y="1540425"/>
            <a:chExt cx="833900" cy="836975"/>
          </a:xfrm>
        </p:grpSpPr>
        <p:sp>
          <p:nvSpPr>
            <p:cNvPr id="15566" name="Google Shape;15566;p48"/>
            <p:cNvSpPr/>
            <p:nvPr/>
          </p:nvSpPr>
          <p:spPr>
            <a:xfrm rot="-5400000">
              <a:off x="720550" y="1543413"/>
              <a:ext cx="832800" cy="831000"/>
            </a:xfrm>
            <a:prstGeom prst="wedgeRectCallout">
              <a:avLst>
                <a:gd name="adj1" fmla="val -62968"/>
                <a:gd name="adj2" fmla="val 21351"/>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567" name="Google Shape;15567;p48"/>
            <p:cNvGrpSpPr/>
            <p:nvPr/>
          </p:nvGrpSpPr>
          <p:grpSpPr>
            <a:xfrm>
              <a:off x="720000" y="1540425"/>
              <a:ext cx="833900" cy="836975"/>
              <a:chOff x="720000" y="1540425"/>
              <a:chExt cx="833900" cy="836975"/>
            </a:xfrm>
          </p:grpSpPr>
          <p:sp>
            <p:nvSpPr>
              <p:cNvPr id="15568" name="Google Shape;15568;p48"/>
              <p:cNvSpPr/>
              <p:nvPr/>
            </p:nvSpPr>
            <p:spPr>
              <a:xfrm>
                <a:off x="1453400" y="1540425"/>
                <a:ext cx="100500" cy="100500"/>
              </a:xfrm>
              <a:prstGeom prst="rect">
                <a:avLst/>
              </a:prstGeom>
              <a:solidFill>
                <a:srgbClr val="D9DE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9" name="Google Shape;15569;p48"/>
              <p:cNvSpPr/>
              <p:nvPr/>
            </p:nvSpPr>
            <p:spPr>
              <a:xfrm>
                <a:off x="720000" y="1540425"/>
                <a:ext cx="100500" cy="100500"/>
              </a:xfrm>
              <a:prstGeom prst="rect">
                <a:avLst/>
              </a:prstGeom>
              <a:solidFill>
                <a:srgbClr val="D9DE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0" name="Google Shape;15570;p48"/>
              <p:cNvSpPr/>
              <p:nvPr/>
            </p:nvSpPr>
            <p:spPr>
              <a:xfrm>
                <a:off x="1453400" y="2276900"/>
                <a:ext cx="100500" cy="100500"/>
              </a:xfrm>
              <a:prstGeom prst="rect">
                <a:avLst/>
              </a:prstGeom>
              <a:solidFill>
                <a:srgbClr val="D9DE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1" name="Google Shape;15571;p48"/>
              <p:cNvSpPr/>
              <p:nvPr/>
            </p:nvSpPr>
            <p:spPr>
              <a:xfrm>
                <a:off x="720000" y="2276900"/>
                <a:ext cx="100500" cy="100500"/>
              </a:xfrm>
              <a:prstGeom prst="rect">
                <a:avLst/>
              </a:prstGeom>
              <a:solidFill>
                <a:srgbClr val="D9DE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5572" name="Google Shape;15572;p48"/>
          <p:cNvSpPr txBox="1"/>
          <p:nvPr/>
        </p:nvSpPr>
        <p:spPr>
          <a:xfrm>
            <a:off x="1340973" y="1765088"/>
            <a:ext cx="583200" cy="3489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 sz="2000">
                <a:solidFill>
                  <a:srgbClr val="FFB229"/>
                </a:solidFill>
                <a:latin typeface="Press Start 2P"/>
                <a:ea typeface="Press Start 2P"/>
                <a:cs typeface="Press Start 2P"/>
                <a:sym typeface="Press Start 2P"/>
              </a:rPr>
              <a:t>1</a:t>
            </a:r>
            <a:endParaRPr sz="2000">
              <a:solidFill>
                <a:srgbClr val="FFB229"/>
              </a:solidFill>
              <a:latin typeface="Press Start 2P"/>
              <a:ea typeface="Press Start 2P"/>
              <a:cs typeface="Press Start 2P"/>
              <a:sym typeface="Press Start 2P"/>
            </a:endParaRPr>
          </a:p>
        </p:txBody>
      </p:sp>
      <p:grpSp>
        <p:nvGrpSpPr>
          <p:cNvPr id="15573" name="Google Shape;15573;p48"/>
          <p:cNvGrpSpPr/>
          <p:nvPr/>
        </p:nvGrpSpPr>
        <p:grpSpPr>
          <a:xfrm rot="10800000" flipH="1">
            <a:off x="3240410" y="3221486"/>
            <a:ext cx="718989" cy="721724"/>
            <a:chOff x="720000" y="1540425"/>
            <a:chExt cx="833900" cy="836975"/>
          </a:xfrm>
        </p:grpSpPr>
        <p:sp>
          <p:nvSpPr>
            <p:cNvPr id="15574" name="Google Shape;15574;p48"/>
            <p:cNvSpPr/>
            <p:nvPr/>
          </p:nvSpPr>
          <p:spPr>
            <a:xfrm rot="-5400000">
              <a:off x="720550" y="1543413"/>
              <a:ext cx="832800" cy="831000"/>
            </a:xfrm>
            <a:prstGeom prst="wedgeRectCallout">
              <a:avLst>
                <a:gd name="adj1" fmla="val -62968"/>
                <a:gd name="adj2" fmla="val 21351"/>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575" name="Google Shape;15575;p48"/>
            <p:cNvGrpSpPr/>
            <p:nvPr/>
          </p:nvGrpSpPr>
          <p:grpSpPr>
            <a:xfrm>
              <a:off x="720000" y="1540425"/>
              <a:ext cx="833900" cy="836975"/>
              <a:chOff x="720000" y="1540425"/>
              <a:chExt cx="833900" cy="836975"/>
            </a:xfrm>
          </p:grpSpPr>
          <p:sp>
            <p:nvSpPr>
              <p:cNvPr id="15576" name="Google Shape;15576;p48"/>
              <p:cNvSpPr/>
              <p:nvPr/>
            </p:nvSpPr>
            <p:spPr>
              <a:xfrm>
                <a:off x="1453400" y="1540425"/>
                <a:ext cx="100500" cy="100500"/>
              </a:xfrm>
              <a:prstGeom prst="rect">
                <a:avLst/>
              </a:prstGeom>
              <a:solidFill>
                <a:srgbClr val="D9DE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7" name="Google Shape;15577;p48"/>
              <p:cNvSpPr/>
              <p:nvPr/>
            </p:nvSpPr>
            <p:spPr>
              <a:xfrm>
                <a:off x="720000" y="1540425"/>
                <a:ext cx="100500" cy="100500"/>
              </a:xfrm>
              <a:prstGeom prst="rect">
                <a:avLst/>
              </a:prstGeom>
              <a:solidFill>
                <a:srgbClr val="D9DE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8" name="Google Shape;15578;p48"/>
              <p:cNvSpPr/>
              <p:nvPr/>
            </p:nvSpPr>
            <p:spPr>
              <a:xfrm>
                <a:off x="1453400" y="2276900"/>
                <a:ext cx="100500" cy="100500"/>
              </a:xfrm>
              <a:prstGeom prst="rect">
                <a:avLst/>
              </a:prstGeom>
              <a:solidFill>
                <a:srgbClr val="D9DE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9" name="Google Shape;15579;p48"/>
              <p:cNvSpPr/>
              <p:nvPr/>
            </p:nvSpPr>
            <p:spPr>
              <a:xfrm>
                <a:off x="720000" y="2276900"/>
                <a:ext cx="100500" cy="100500"/>
              </a:xfrm>
              <a:prstGeom prst="rect">
                <a:avLst/>
              </a:prstGeom>
              <a:solidFill>
                <a:srgbClr val="D9DE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5580" name="Google Shape;15580;p48"/>
          <p:cNvSpPr txBox="1"/>
          <p:nvPr/>
        </p:nvSpPr>
        <p:spPr>
          <a:xfrm>
            <a:off x="3320935" y="3457613"/>
            <a:ext cx="583200" cy="3489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 sz="2000">
                <a:solidFill>
                  <a:srgbClr val="FFB229"/>
                </a:solidFill>
                <a:latin typeface="Press Start 2P"/>
                <a:ea typeface="Press Start 2P"/>
                <a:cs typeface="Press Start 2P"/>
                <a:sym typeface="Press Start 2P"/>
              </a:rPr>
              <a:t>2</a:t>
            </a:r>
            <a:endParaRPr sz="2000">
              <a:solidFill>
                <a:srgbClr val="FFB229"/>
              </a:solidFill>
              <a:latin typeface="Press Start 2P"/>
              <a:ea typeface="Press Start 2P"/>
              <a:cs typeface="Press Start 2P"/>
              <a:sym typeface="Press Start 2P"/>
            </a:endParaRPr>
          </a:p>
        </p:txBody>
      </p:sp>
      <p:grpSp>
        <p:nvGrpSpPr>
          <p:cNvPr id="15581" name="Google Shape;15581;p48"/>
          <p:cNvGrpSpPr/>
          <p:nvPr/>
        </p:nvGrpSpPr>
        <p:grpSpPr>
          <a:xfrm>
            <a:off x="5184610" y="1528961"/>
            <a:ext cx="718989" cy="721724"/>
            <a:chOff x="720000" y="1540425"/>
            <a:chExt cx="833900" cy="836975"/>
          </a:xfrm>
        </p:grpSpPr>
        <p:sp>
          <p:nvSpPr>
            <p:cNvPr id="15582" name="Google Shape;15582;p48"/>
            <p:cNvSpPr/>
            <p:nvPr/>
          </p:nvSpPr>
          <p:spPr>
            <a:xfrm rot="-5400000">
              <a:off x="720550" y="1543413"/>
              <a:ext cx="832800" cy="831000"/>
            </a:xfrm>
            <a:prstGeom prst="wedgeRectCallout">
              <a:avLst>
                <a:gd name="adj1" fmla="val -62968"/>
                <a:gd name="adj2" fmla="val 21351"/>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583" name="Google Shape;15583;p48"/>
            <p:cNvGrpSpPr/>
            <p:nvPr/>
          </p:nvGrpSpPr>
          <p:grpSpPr>
            <a:xfrm>
              <a:off x="720000" y="1540425"/>
              <a:ext cx="833900" cy="836975"/>
              <a:chOff x="720000" y="1540425"/>
              <a:chExt cx="833900" cy="836975"/>
            </a:xfrm>
          </p:grpSpPr>
          <p:sp>
            <p:nvSpPr>
              <p:cNvPr id="15584" name="Google Shape;15584;p48"/>
              <p:cNvSpPr/>
              <p:nvPr/>
            </p:nvSpPr>
            <p:spPr>
              <a:xfrm>
                <a:off x="1453400" y="1540425"/>
                <a:ext cx="100500" cy="100500"/>
              </a:xfrm>
              <a:prstGeom prst="rect">
                <a:avLst/>
              </a:prstGeom>
              <a:solidFill>
                <a:srgbClr val="D9DE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5" name="Google Shape;15585;p48"/>
              <p:cNvSpPr/>
              <p:nvPr/>
            </p:nvSpPr>
            <p:spPr>
              <a:xfrm>
                <a:off x="720000" y="1540425"/>
                <a:ext cx="100500" cy="100500"/>
              </a:xfrm>
              <a:prstGeom prst="rect">
                <a:avLst/>
              </a:prstGeom>
              <a:solidFill>
                <a:srgbClr val="D9DE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6" name="Google Shape;15586;p48"/>
              <p:cNvSpPr/>
              <p:nvPr/>
            </p:nvSpPr>
            <p:spPr>
              <a:xfrm>
                <a:off x="1453400" y="2276900"/>
                <a:ext cx="100500" cy="100500"/>
              </a:xfrm>
              <a:prstGeom prst="rect">
                <a:avLst/>
              </a:prstGeom>
              <a:solidFill>
                <a:srgbClr val="D9DE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7" name="Google Shape;15587;p48"/>
              <p:cNvSpPr/>
              <p:nvPr/>
            </p:nvSpPr>
            <p:spPr>
              <a:xfrm>
                <a:off x="720000" y="2276900"/>
                <a:ext cx="100500" cy="100500"/>
              </a:xfrm>
              <a:prstGeom prst="rect">
                <a:avLst/>
              </a:prstGeom>
              <a:solidFill>
                <a:srgbClr val="D9DE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5588" name="Google Shape;15588;p48"/>
          <p:cNvSpPr txBox="1"/>
          <p:nvPr/>
        </p:nvSpPr>
        <p:spPr>
          <a:xfrm>
            <a:off x="5265135" y="1765088"/>
            <a:ext cx="583200" cy="3489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 sz="2000">
                <a:solidFill>
                  <a:srgbClr val="FFB229"/>
                </a:solidFill>
                <a:latin typeface="Press Start 2P"/>
                <a:ea typeface="Press Start 2P"/>
                <a:cs typeface="Press Start 2P"/>
                <a:sym typeface="Press Start 2P"/>
              </a:rPr>
              <a:t>3</a:t>
            </a:r>
            <a:endParaRPr sz="2000">
              <a:solidFill>
                <a:srgbClr val="FFB229"/>
              </a:solidFill>
              <a:latin typeface="Press Start 2P"/>
              <a:ea typeface="Press Start 2P"/>
              <a:cs typeface="Press Start 2P"/>
              <a:sym typeface="Press Start 2P"/>
            </a:endParaRPr>
          </a:p>
        </p:txBody>
      </p:sp>
      <p:grpSp>
        <p:nvGrpSpPr>
          <p:cNvPr id="15589" name="Google Shape;15589;p48"/>
          <p:cNvGrpSpPr/>
          <p:nvPr/>
        </p:nvGrpSpPr>
        <p:grpSpPr>
          <a:xfrm rot="10800000" flipH="1">
            <a:off x="7128810" y="3221486"/>
            <a:ext cx="718989" cy="721724"/>
            <a:chOff x="720000" y="1540425"/>
            <a:chExt cx="833900" cy="836975"/>
          </a:xfrm>
        </p:grpSpPr>
        <p:sp>
          <p:nvSpPr>
            <p:cNvPr id="15590" name="Google Shape;15590;p48"/>
            <p:cNvSpPr/>
            <p:nvPr/>
          </p:nvSpPr>
          <p:spPr>
            <a:xfrm rot="-5400000">
              <a:off x="720550" y="1543413"/>
              <a:ext cx="832800" cy="831000"/>
            </a:xfrm>
            <a:prstGeom prst="wedgeRectCallout">
              <a:avLst>
                <a:gd name="adj1" fmla="val -62968"/>
                <a:gd name="adj2" fmla="val 21351"/>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591" name="Google Shape;15591;p48"/>
            <p:cNvGrpSpPr/>
            <p:nvPr/>
          </p:nvGrpSpPr>
          <p:grpSpPr>
            <a:xfrm>
              <a:off x="720000" y="1540425"/>
              <a:ext cx="833900" cy="836975"/>
              <a:chOff x="720000" y="1540425"/>
              <a:chExt cx="833900" cy="836975"/>
            </a:xfrm>
          </p:grpSpPr>
          <p:sp>
            <p:nvSpPr>
              <p:cNvPr id="15592" name="Google Shape;15592;p48"/>
              <p:cNvSpPr/>
              <p:nvPr/>
            </p:nvSpPr>
            <p:spPr>
              <a:xfrm>
                <a:off x="1453400" y="1540425"/>
                <a:ext cx="100500" cy="100500"/>
              </a:xfrm>
              <a:prstGeom prst="rect">
                <a:avLst/>
              </a:prstGeom>
              <a:solidFill>
                <a:srgbClr val="D9DE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3" name="Google Shape;15593;p48"/>
              <p:cNvSpPr/>
              <p:nvPr/>
            </p:nvSpPr>
            <p:spPr>
              <a:xfrm>
                <a:off x="720000" y="1540425"/>
                <a:ext cx="100500" cy="100500"/>
              </a:xfrm>
              <a:prstGeom prst="rect">
                <a:avLst/>
              </a:prstGeom>
              <a:solidFill>
                <a:srgbClr val="D9DE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4" name="Google Shape;15594;p48"/>
              <p:cNvSpPr/>
              <p:nvPr/>
            </p:nvSpPr>
            <p:spPr>
              <a:xfrm>
                <a:off x="1453400" y="2276900"/>
                <a:ext cx="100500" cy="100500"/>
              </a:xfrm>
              <a:prstGeom prst="rect">
                <a:avLst/>
              </a:prstGeom>
              <a:solidFill>
                <a:srgbClr val="D9DE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5" name="Google Shape;15595;p48"/>
              <p:cNvSpPr/>
              <p:nvPr/>
            </p:nvSpPr>
            <p:spPr>
              <a:xfrm>
                <a:off x="720000" y="2276900"/>
                <a:ext cx="100500" cy="100500"/>
              </a:xfrm>
              <a:prstGeom prst="rect">
                <a:avLst/>
              </a:prstGeom>
              <a:solidFill>
                <a:srgbClr val="D9DE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5596" name="Google Shape;15596;p48"/>
          <p:cNvSpPr txBox="1"/>
          <p:nvPr/>
        </p:nvSpPr>
        <p:spPr>
          <a:xfrm>
            <a:off x="7209335" y="3457613"/>
            <a:ext cx="583200" cy="3489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 sz="2000">
                <a:solidFill>
                  <a:srgbClr val="FFB229"/>
                </a:solidFill>
                <a:latin typeface="Press Start 2P"/>
                <a:ea typeface="Press Start 2P"/>
                <a:cs typeface="Press Start 2P"/>
                <a:sym typeface="Press Start 2P"/>
              </a:rPr>
              <a:t>4</a:t>
            </a:r>
            <a:endParaRPr sz="2000">
              <a:solidFill>
                <a:srgbClr val="FFB229"/>
              </a:solidFill>
              <a:latin typeface="Press Start 2P"/>
              <a:ea typeface="Press Start 2P"/>
              <a:cs typeface="Press Start 2P"/>
              <a:sym typeface="Press Start 2P"/>
            </a:endParaRPr>
          </a:p>
        </p:txBody>
      </p:sp>
      <p:cxnSp>
        <p:nvCxnSpPr>
          <p:cNvPr id="15597" name="Google Shape;15597;p48"/>
          <p:cNvCxnSpPr>
            <a:cxnSpLocks/>
          </p:cNvCxnSpPr>
          <p:nvPr/>
        </p:nvCxnSpPr>
        <p:spPr>
          <a:xfrm rot="10800000">
            <a:off x="1655700" y="2686925"/>
            <a:ext cx="0" cy="472200"/>
          </a:xfrm>
          <a:prstGeom prst="straightConnector1">
            <a:avLst/>
          </a:prstGeom>
          <a:noFill/>
          <a:ln w="19050" cap="flat" cmpd="sng">
            <a:solidFill>
              <a:schemeClr val="accent3"/>
            </a:solidFill>
            <a:prstDash val="solid"/>
            <a:round/>
            <a:headEnd type="none" w="med" len="med"/>
            <a:tailEnd type="diamond" w="med" len="med"/>
          </a:ln>
        </p:spPr>
      </p:cxnSp>
      <p:cxnSp>
        <p:nvCxnSpPr>
          <p:cNvPr id="15598" name="Google Shape;15598;p48"/>
          <p:cNvCxnSpPr>
            <a:cxnSpLocks/>
          </p:cNvCxnSpPr>
          <p:nvPr/>
        </p:nvCxnSpPr>
        <p:spPr>
          <a:xfrm rot="10800000">
            <a:off x="5544100" y="2686925"/>
            <a:ext cx="0" cy="472200"/>
          </a:xfrm>
          <a:prstGeom prst="straightConnector1">
            <a:avLst/>
          </a:prstGeom>
          <a:noFill/>
          <a:ln w="19050" cap="flat" cmpd="sng">
            <a:solidFill>
              <a:schemeClr val="accent3"/>
            </a:solidFill>
            <a:prstDash val="solid"/>
            <a:round/>
            <a:headEnd type="none" w="med" len="med"/>
            <a:tailEnd type="diamond" w="med" len="med"/>
          </a:ln>
        </p:spPr>
      </p:cxnSp>
      <p:cxnSp>
        <p:nvCxnSpPr>
          <p:cNvPr id="15599" name="Google Shape;15599;p48"/>
          <p:cNvCxnSpPr/>
          <p:nvPr/>
        </p:nvCxnSpPr>
        <p:spPr>
          <a:xfrm>
            <a:off x="3599900" y="2372250"/>
            <a:ext cx="0" cy="400200"/>
          </a:xfrm>
          <a:prstGeom prst="straightConnector1">
            <a:avLst/>
          </a:prstGeom>
          <a:noFill/>
          <a:ln w="19050" cap="flat" cmpd="sng">
            <a:solidFill>
              <a:schemeClr val="accent3"/>
            </a:solidFill>
            <a:prstDash val="solid"/>
            <a:round/>
            <a:headEnd type="none" w="med" len="med"/>
            <a:tailEnd type="diamond" w="med" len="med"/>
          </a:ln>
        </p:spPr>
      </p:cxnSp>
      <p:cxnSp>
        <p:nvCxnSpPr>
          <p:cNvPr id="15600" name="Google Shape;15600;p48"/>
          <p:cNvCxnSpPr/>
          <p:nvPr/>
        </p:nvCxnSpPr>
        <p:spPr>
          <a:xfrm>
            <a:off x="7488300" y="2372250"/>
            <a:ext cx="0" cy="400200"/>
          </a:xfrm>
          <a:prstGeom prst="straightConnector1">
            <a:avLst/>
          </a:prstGeom>
          <a:noFill/>
          <a:ln w="19050" cap="flat" cmpd="sng">
            <a:solidFill>
              <a:schemeClr val="accent3"/>
            </a:solidFill>
            <a:prstDash val="solid"/>
            <a:round/>
            <a:headEnd type="none" w="med" len="med"/>
            <a:tailEnd type="diamond" w="med" len="med"/>
          </a:ln>
        </p:spPr>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315"/>
        <p:cNvGrpSpPr/>
        <p:nvPr/>
      </p:nvGrpSpPr>
      <p:grpSpPr>
        <a:xfrm>
          <a:off x="0" y="0"/>
          <a:ext cx="0" cy="0"/>
          <a:chOff x="0" y="0"/>
          <a:chExt cx="0" cy="0"/>
        </a:xfrm>
      </p:grpSpPr>
      <p:grpSp>
        <p:nvGrpSpPr>
          <p:cNvPr id="14316" name="Google Shape;14316;p33"/>
          <p:cNvGrpSpPr/>
          <p:nvPr/>
        </p:nvGrpSpPr>
        <p:grpSpPr>
          <a:xfrm>
            <a:off x="1836845" y="891789"/>
            <a:ext cx="5469933" cy="2817627"/>
            <a:chOff x="1783594" y="620894"/>
            <a:chExt cx="5498525" cy="2832356"/>
          </a:xfrm>
        </p:grpSpPr>
        <p:sp>
          <p:nvSpPr>
            <p:cNvPr id="14317" name="Google Shape;14317;p33"/>
            <p:cNvSpPr/>
            <p:nvPr/>
          </p:nvSpPr>
          <p:spPr>
            <a:xfrm>
              <a:off x="1790650" y="627950"/>
              <a:ext cx="5484900" cy="2822100"/>
            </a:xfrm>
            <a:prstGeom prst="wedgeRectCallout">
              <a:avLst>
                <a:gd name="adj1" fmla="val -57170"/>
                <a:gd name="adj2" fmla="val 20872"/>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18" name="Google Shape;14318;p33"/>
            <p:cNvSpPr/>
            <p:nvPr/>
          </p:nvSpPr>
          <p:spPr>
            <a:xfrm>
              <a:off x="1783594" y="620894"/>
              <a:ext cx="275100" cy="2751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9" name="Google Shape;14319;p33"/>
            <p:cNvSpPr/>
            <p:nvPr/>
          </p:nvSpPr>
          <p:spPr>
            <a:xfrm>
              <a:off x="7007019" y="620894"/>
              <a:ext cx="275100" cy="2751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0" name="Google Shape;14320;p33"/>
            <p:cNvSpPr/>
            <p:nvPr/>
          </p:nvSpPr>
          <p:spPr>
            <a:xfrm>
              <a:off x="1783594" y="3178150"/>
              <a:ext cx="275100" cy="2751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1" name="Google Shape;14321;p33"/>
            <p:cNvSpPr/>
            <p:nvPr/>
          </p:nvSpPr>
          <p:spPr>
            <a:xfrm>
              <a:off x="7007019" y="3178150"/>
              <a:ext cx="275100" cy="2751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322" name="Google Shape;14322;p33"/>
          <p:cNvSpPr txBox="1">
            <a:spLocks noGrp="1"/>
          </p:cNvSpPr>
          <p:nvPr>
            <p:ph type="title"/>
          </p:nvPr>
        </p:nvSpPr>
        <p:spPr>
          <a:xfrm>
            <a:off x="2110514" y="1289697"/>
            <a:ext cx="4828800" cy="572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US" sz="1600" dirty="0"/>
              <a:t>GOAL</a:t>
            </a:r>
            <a:endParaRPr sz="1600" dirty="0"/>
          </a:p>
        </p:txBody>
      </p:sp>
      <p:sp>
        <p:nvSpPr>
          <p:cNvPr id="14323" name="Google Shape;14323;p33"/>
          <p:cNvSpPr txBox="1">
            <a:spLocks noGrp="1"/>
          </p:cNvSpPr>
          <p:nvPr>
            <p:ph type="title" idx="2"/>
          </p:nvPr>
        </p:nvSpPr>
        <p:spPr>
          <a:xfrm>
            <a:off x="2157600" y="1865581"/>
            <a:ext cx="4828800" cy="1426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t>The goal is to create a web-based interface for this cows and bulls game using python</a:t>
            </a:r>
            <a:endParaRPr dirty="0"/>
          </a:p>
        </p:txBody>
      </p:sp>
      <p:pic>
        <p:nvPicPr>
          <p:cNvPr id="5" name="Picture 4">
            <a:extLst>
              <a:ext uri="{FF2B5EF4-FFF2-40B4-BE49-F238E27FC236}">
                <a16:creationId xmlns:a16="http://schemas.microsoft.com/office/drawing/2014/main" id="{2C3A3C2E-EA78-184C-1CCA-A63DAB03D47D}"/>
              </a:ext>
            </a:extLst>
          </p:cNvPr>
          <p:cNvPicPr>
            <a:picLocks noChangeAspect="1"/>
          </p:cNvPicPr>
          <p:nvPr/>
        </p:nvPicPr>
        <p:blipFill>
          <a:blip r:embed="rId3"/>
          <a:stretch>
            <a:fillRect/>
          </a:stretch>
        </p:blipFill>
        <p:spPr>
          <a:xfrm>
            <a:off x="7493736" y="2438196"/>
            <a:ext cx="1707769" cy="1707769"/>
          </a:xfrm>
          <a:prstGeom prst="rect">
            <a:avLst/>
          </a:prstGeom>
        </p:spPr>
      </p:pic>
    </p:spTree>
  </p:cSld>
  <p:clrMapOvr>
    <a:masterClrMapping/>
  </p:clrMapOvr>
</p:sld>
</file>

<file path=ppt/theme/theme1.xml><?xml version="1.0" encoding="utf-8"?>
<a:theme xmlns:a="http://schemas.openxmlformats.org/drawingml/2006/main" name="Crafting and Mining! by Slidesgo">
  <a:themeElements>
    <a:clrScheme name="Simple Light">
      <a:dk1>
        <a:srgbClr val="1D1D1B"/>
      </a:dk1>
      <a:lt1>
        <a:srgbClr val="D9DEF8"/>
      </a:lt1>
      <a:dk2>
        <a:srgbClr val="352381"/>
      </a:dk2>
      <a:lt2>
        <a:srgbClr val="99A11F"/>
      </a:lt2>
      <a:accent1>
        <a:srgbClr val="ACBE1F"/>
      </a:accent1>
      <a:accent2>
        <a:srgbClr val="B1AA50"/>
      </a:accent2>
      <a:accent3>
        <a:srgbClr val="FFB229"/>
      </a:accent3>
      <a:accent4>
        <a:srgbClr val="F5D0AD"/>
      </a:accent4>
      <a:accent5>
        <a:srgbClr val="DA2432"/>
      </a:accent5>
      <a:accent6>
        <a:srgbClr val="6B4D34"/>
      </a:accent6>
      <a:hlink>
        <a:srgbClr val="1D1D1B"/>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476</TotalTime>
  <Words>704</Words>
  <Application>Microsoft Office PowerPoint</Application>
  <PresentationFormat>On-screen Show (16:9)</PresentationFormat>
  <Paragraphs>91</Paragraphs>
  <Slides>17</Slides>
  <Notes>11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17</vt:i4>
      </vt:variant>
    </vt:vector>
  </HeadingPairs>
  <TitlesOfParts>
    <vt:vector size="27" baseType="lpstr">
      <vt:lpstr>Press Start 2P</vt:lpstr>
      <vt:lpstr>Advent Pro</vt:lpstr>
      <vt:lpstr>Calibri</vt:lpstr>
      <vt:lpstr>Arial</vt:lpstr>
      <vt:lpstr>Advent Pro Medium</vt:lpstr>
      <vt:lpstr>Livvic</vt:lpstr>
      <vt:lpstr>Microsoft YaHei</vt:lpstr>
      <vt:lpstr>Cambria Math</vt:lpstr>
      <vt:lpstr>Roboto Condensed Light</vt:lpstr>
      <vt:lpstr>Crafting and Mining! by Slidesgo</vt:lpstr>
      <vt:lpstr>COWS  AND BULLS!</vt:lpstr>
      <vt:lpstr>PowerPoint Presentation</vt:lpstr>
      <vt:lpstr>INTRODUCTION!</vt:lpstr>
      <vt:lpstr>PowerPoint Presentation</vt:lpstr>
      <vt:lpstr>ENTROPY &amp; MUTUAL INFORMATION</vt:lpstr>
      <vt:lpstr>EXAMPLE - ENTROPY</vt:lpstr>
      <vt:lpstr>BENEFITS - ENTROPY</vt:lpstr>
      <vt:lpstr>PRACTICAL IMPLICATIONS</vt:lpstr>
      <vt:lpstr>GOAL</vt:lpstr>
      <vt:lpstr>TECHNOLOGY USED</vt:lpstr>
      <vt:lpstr>PowerPoint Presentation</vt:lpstr>
      <vt:lpstr>PowerPoint Presentation</vt:lpstr>
      <vt:lpstr>PowerPoint Presentation</vt:lpstr>
      <vt:lpstr>PowerPoint Presentation</vt:lpstr>
      <vt:lpstr>CONCLUSION</vt:lpstr>
      <vt:lpstr>FUTURE ENHANCEMENTS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Nikitha</dc:creator>
  <cp:lastModifiedBy>Nikhitha nagalla</cp:lastModifiedBy>
  <cp:revision>9</cp:revision>
  <dcterms:modified xsi:type="dcterms:W3CDTF">2024-12-01T17:01:45Z</dcterms:modified>
</cp:coreProperties>
</file>