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71" r:id="rId4"/>
    <p:sldId id="278" r:id="rId5"/>
    <p:sldId id="282" r:id="rId6"/>
    <p:sldId id="269" r:id="rId7"/>
    <p:sldId id="258" r:id="rId8"/>
    <p:sldId id="284" r:id="rId9"/>
    <p:sldId id="285" r:id="rId10"/>
    <p:sldId id="283" r:id="rId11"/>
    <p:sldId id="268" r:id="rId12"/>
    <p:sldId id="261" r:id="rId13"/>
    <p:sldId id="286" r:id="rId14"/>
    <p:sldId id="287" r:id="rId15"/>
    <p:sldId id="288" r:id="rId16"/>
    <p:sldId id="289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5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 snapToGrid="0">
      <p:cViewPr>
        <p:scale>
          <a:sx n="75" d="100"/>
          <a:sy n="75" d="100"/>
        </p:scale>
        <p:origin x="1205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D14CA-8B79-4F63-A571-2227818745B0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C3241-D28C-4691-AD49-D6C95A519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22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f6cb72d21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f6cb72d21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73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gfa1335d8c9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8" name="Google Shape;2478;gfa1335d8c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53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gfa1335d8c9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5" name="Google Shape;3025;gfa1335d8c9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20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109e4745a68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109e4745a68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20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fa1335d8c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fa1335d8c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89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E393-97AE-4934-AD90-5C60D49C4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CE9EA-ACA5-4BDA-9752-18AD2E7EA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E6B8C-43D7-4325-A987-3C3D1A7B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B0C1-D571-4B7C-AFDE-085FDE4DF4C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51A46-63B6-4D89-A18B-8500BF15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9A11E-FD04-44D5-974A-EB5E713F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0E96-06A4-486C-992D-7045FA2D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4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AE39-975C-415B-B911-A0530281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7185A-C27B-4CD2-BA96-BF6719E99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79BA6-F89B-44AF-B1C4-C8FF1D5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B0C1-D571-4B7C-AFDE-085FDE4DF4C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7200F-DE52-4698-962F-38A12BE5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D5592-DAF8-4DB7-8EF4-884787A3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0E96-06A4-486C-992D-7045FA2D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ED1A1-61D8-4162-9165-2781C1487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7DC84-6383-4692-8647-09B7A5023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E7184-D514-43D5-8925-3230C712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B0C1-D571-4B7C-AFDE-085FDE4DF4C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E96BB-7D60-40F4-817E-91C99776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612E-8313-4557-9012-18086A8C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0E96-06A4-486C-992D-7045FA2D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D9DE-B772-4C60-9184-A724C509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C237-E240-44DE-9A0B-D8C54DDF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FC30-F943-4849-9142-E750AB3C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B0C1-D571-4B7C-AFDE-085FDE4DF4C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0CF1E-A808-44B6-89F6-D8AA71DD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569E3-D848-4625-9C3B-DB4F8281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0E96-06A4-486C-992D-7045FA2D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2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2474-3CB5-4BFB-8159-A1AEF3E7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2B04-8C3A-4BA4-9944-C1085CDF2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AA61B-1748-4C3C-942E-80E8D879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B0C1-D571-4B7C-AFDE-085FDE4DF4C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05A5F-73A6-47F7-AF47-A869D699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90B77-F24D-45C6-8121-72455184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0E96-06A4-486C-992D-7045FA2D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43CC-A6AE-4A14-8D2B-66CEFAD7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1D4F-8F56-4DD1-9459-0559EFCAA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D53C9-F4D6-42DC-8AB1-30995BD18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DD329-F289-420A-A975-73106231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B0C1-D571-4B7C-AFDE-085FDE4DF4C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64205-85B5-4484-A489-87DCCAA0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B394F-4C3A-4DB4-AD12-084413C2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0E96-06A4-486C-992D-7045FA2D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4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D387-F197-4209-ACA0-AE78F667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1A8FF-7462-4262-8650-9CC825BD6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99707-5BBA-4C8F-A5E8-9F082AF7E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5208A-471D-49AC-AD66-160EBD38A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730FE-6145-4DA2-A98E-3230CCCCD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E419E-4AA3-4125-B859-414F2677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B0C1-D571-4B7C-AFDE-085FDE4DF4C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B0233-6AE6-4038-B4B4-D193CA34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FA8B7-2039-4112-863E-7D0FAB73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0E96-06A4-486C-992D-7045FA2D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1D9D-69FE-4608-BA00-F4F3EAB9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55E58-75CC-4EB5-9B26-A7D8D8B2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B0C1-D571-4B7C-AFDE-085FDE4DF4C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EF5C1-EB7A-4ACC-8E1B-ABD92F63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D80A5-DB14-4E00-817E-F536DAD9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0E96-06A4-486C-992D-7045FA2D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4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C9919-3AE5-4959-99CD-EE2C97DD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B0C1-D571-4B7C-AFDE-085FDE4DF4C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CD30D-037F-439A-8430-B6CBF29C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B8A13-9926-42B3-B9F3-D5A1E922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0E96-06A4-486C-992D-7045FA2D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3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FE3D-9C1F-444E-906C-483AA0F2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7F382-8F14-4392-8ECC-477AD5F4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750D1-DB6B-4813-AB5C-292F96B5A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3F002-0CD2-429C-BCC2-BDAEB04B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B0C1-D571-4B7C-AFDE-085FDE4DF4C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6D13F-1D29-4BDC-8E51-0587F842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0C5FE-0094-4E16-AC30-0070ED0B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0E96-06A4-486C-992D-7045FA2D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4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0B3A-5B46-4728-B94C-6321273C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5747D-CF05-4CA7-8F38-885DA736C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1AA5A-3612-4379-8540-2E73E4C2C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0C762-41FC-4F98-8EA6-F01A0DEA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B0C1-D571-4B7C-AFDE-085FDE4DF4C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3A1D9-779D-4D77-BB9E-61575A8F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51275-E88A-4C09-981B-FF95C9A4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0E96-06A4-486C-992D-7045FA2D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6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70B12-A7AC-4208-BAC0-1241B256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3D6AB-B21C-47E0-9365-A9F973625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7CE24-C60C-4F25-A90C-C191AD7FC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BB0C1-D571-4B7C-AFDE-085FDE4DF4C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006A0-1C0F-498E-A1E2-D4C87DDB6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2834-B0F3-46D8-B636-B0AA17161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0E96-06A4-486C-992D-7045FA2D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5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val 202">
            <a:extLst>
              <a:ext uri="{FF2B5EF4-FFF2-40B4-BE49-F238E27FC236}">
                <a16:creationId xmlns:a16="http://schemas.microsoft.com/office/drawing/2014/main" id="{DCCF65E0-3018-4711-8152-57A574F3DB76}"/>
              </a:ext>
            </a:extLst>
          </p:cNvPr>
          <p:cNvSpPr/>
          <p:nvPr/>
        </p:nvSpPr>
        <p:spPr>
          <a:xfrm>
            <a:off x="6287376" y="478487"/>
            <a:ext cx="5136805" cy="51368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6F38252-29AE-48B3-AB6D-BC45C80341C3}"/>
              </a:ext>
            </a:extLst>
          </p:cNvPr>
          <p:cNvSpPr/>
          <p:nvPr/>
        </p:nvSpPr>
        <p:spPr>
          <a:xfrm>
            <a:off x="2667000" y="0"/>
            <a:ext cx="5715" cy="5715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BDBDBE"/>
          </a:solidFill>
          <a:ln w="57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30260E7-462D-4DE2-9A5B-D6E98D0F2702}"/>
              </a:ext>
            </a:extLst>
          </p:cNvPr>
          <p:cNvSpPr/>
          <p:nvPr/>
        </p:nvSpPr>
        <p:spPr>
          <a:xfrm>
            <a:off x="2667000" y="0"/>
            <a:ext cx="5715" cy="5715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BDBDBE"/>
          </a:solidFill>
          <a:ln w="57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A53F066-9A96-46EF-BB43-E068BCD776EC}"/>
              </a:ext>
            </a:extLst>
          </p:cNvPr>
          <p:cNvSpPr/>
          <p:nvPr/>
        </p:nvSpPr>
        <p:spPr>
          <a:xfrm>
            <a:off x="2667000" y="0"/>
            <a:ext cx="5715" cy="5715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BDBDBE"/>
          </a:solidFill>
          <a:ln w="57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F4A903F6-E58A-41D8-AF45-D349ED39CC8D}"/>
              </a:ext>
            </a:extLst>
          </p:cNvPr>
          <p:cNvGrpSpPr/>
          <p:nvPr/>
        </p:nvGrpSpPr>
        <p:grpSpPr>
          <a:xfrm>
            <a:off x="5993051" y="296562"/>
            <a:ext cx="5719336" cy="6561438"/>
            <a:chOff x="3515467" y="967313"/>
            <a:chExt cx="5134319" cy="589028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75A4CAB-C489-4E18-94DC-831CB4C8D75B}"/>
                </a:ext>
              </a:extLst>
            </p:cNvPr>
            <p:cNvSpPr/>
            <p:nvPr/>
          </p:nvSpPr>
          <p:spPr>
            <a:xfrm>
              <a:off x="4417790" y="1550506"/>
              <a:ext cx="2914650" cy="1000125"/>
            </a:xfrm>
            <a:custGeom>
              <a:avLst/>
              <a:gdLst>
                <a:gd name="connsiteX0" fmla="*/ 17888 w 2914650"/>
                <a:gd name="connsiteY0" fmla="*/ 1001299 h 1000125"/>
                <a:gd name="connsiteX1" fmla="*/ 275577 w 2914650"/>
                <a:gd name="connsiteY1" fmla="*/ 639483 h 1000125"/>
                <a:gd name="connsiteX2" fmla="*/ 2909049 w 2914650"/>
                <a:gd name="connsiteY2" fmla="*/ 464603 h 1000125"/>
                <a:gd name="connsiteX3" fmla="*/ 2919279 w 2914650"/>
                <a:gd name="connsiteY3" fmla="*/ 453173 h 1000125"/>
                <a:gd name="connsiteX4" fmla="*/ 264376 w 2914650"/>
                <a:gd name="connsiteY4" fmla="*/ 629138 h 1000125"/>
                <a:gd name="connsiteX5" fmla="*/ 0 w 2914650"/>
                <a:gd name="connsiteY5" fmla="*/ 1001128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4650" h="1000125">
                  <a:moveTo>
                    <a:pt x="17888" y="1001299"/>
                  </a:moveTo>
                  <a:cubicBezTo>
                    <a:pt x="89331" y="871026"/>
                    <a:pt x="175816" y="749588"/>
                    <a:pt x="275577" y="639483"/>
                  </a:cubicBezTo>
                  <a:cubicBezTo>
                    <a:pt x="963949" y="-120613"/>
                    <a:pt x="2132267" y="-193193"/>
                    <a:pt x="2909049" y="464603"/>
                  </a:cubicBezTo>
                  <a:lnTo>
                    <a:pt x="2919279" y="453173"/>
                  </a:lnTo>
                  <a:cubicBezTo>
                    <a:pt x="2131655" y="-213693"/>
                    <a:pt x="957102" y="-135843"/>
                    <a:pt x="264376" y="629138"/>
                  </a:cubicBezTo>
                  <a:cubicBezTo>
                    <a:pt x="161832" y="742232"/>
                    <a:pt x="73083" y="867100"/>
                    <a:pt x="0" y="1001128"/>
                  </a:cubicBezTo>
                  <a:close/>
                </a:path>
              </a:pathLst>
            </a:custGeom>
            <a:solidFill>
              <a:srgbClr val="FFFFFF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B0C411-B1D5-42A6-8F55-FE04D057285F}"/>
                </a:ext>
              </a:extLst>
            </p:cNvPr>
            <p:cNvSpPr/>
            <p:nvPr/>
          </p:nvSpPr>
          <p:spPr>
            <a:xfrm>
              <a:off x="4186879" y="3354991"/>
              <a:ext cx="588645" cy="1480185"/>
            </a:xfrm>
            <a:custGeom>
              <a:avLst/>
              <a:gdLst>
                <a:gd name="connsiteX0" fmla="*/ 19228 w 588645"/>
                <a:gd name="connsiteY0" fmla="*/ 0 h 1480185"/>
                <a:gd name="connsiteX1" fmla="*/ 3054 w 588645"/>
                <a:gd name="connsiteY1" fmla="*/ 0 h 1480185"/>
                <a:gd name="connsiteX2" fmla="*/ 2368 w 588645"/>
                <a:gd name="connsiteY2" fmla="*/ 204083 h 1480185"/>
                <a:gd name="connsiteX3" fmla="*/ 582441 w 588645"/>
                <a:gd name="connsiteY3" fmla="*/ 1484243 h 1480185"/>
                <a:gd name="connsiteX4" fmla="*/ 592671 w 588645"/>
                <a:gd name="connsiteY4" fmla="*/ 1472813 h 1480185"/>
                <a:gd name="connsiteX5" fmla="*/ 19228 w 588645"/>
                <a:gd name="connsiteY5" fmla="*/ 0 h 1480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8645" h="1480185">
                  <a:moveTo>
                    <a:pt x="19228" y="0"/>
                  </a:moveTo>
                  <a:lnTo>
                    <a:pt x="3054" y="0"/>
                  </a:lnTo>
                  <a:cubicBezTo>
                    <a:pt x="-775" y="67969"/>
                    <a:pt x="-1004" y="136091"/>
                    <a:pt x="2368" y="204083"/>
                  </a:cubicBezTo>
                  <a:cubicBezTo>
                    <a:pt x="25034" y="689252"/>
                    <a:pt x="232597" y="1147326"/>
                    <a:pt x="582441" y="1484243"/>
                  </a:cubicBezTo>
                  <a:lnTo>
                    <a:pt x="592671" y="1472813"/>
                  </a:lnTo>
                  <a:cubicBezTo>
                    <a:pt x="182562" y="1075849"/>
                    <a:pt x="-11119" y="533724"/>
                    <a:pt x="19228" y="0"/>
                  </a:cubicBezTo>
                  <a:close/>
                </a:path>
              </a:pathLst>
            </a:custGeom>
            <a:solidFill>
              <a:srgbClr val="FFFFFF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AE3F2A1-81E0-48FB-90DC-F07DCF3E4DCF}"/>
                </a:ext>
              </a:extLst>
            </p:cNvPr>
            <p:cNvSpPr/>
            <p:nvPr/>
          </p:nvSpPr>
          <p:spPr>
            <a:xfrm rot="1056537">
              <a:off x="7978590" y="2717471"/>
              <a:ext cx="68580" cy="102870"/>
            </a:xfrm>
            <a:custGeom>
              <a:avLst/>
              <a:gdLst>
                <a:gd name="connsiteX0" fmla="*/ 72295 w 68580"/>
                <a:gd name="connsiteY0" fmla="*/ 104470 h 102870"/>
                <a:gd name="connsiteX1" fmla="*/ 11087 w 68580"/>
                <a:gd name="connsiteY1" fmla="*/ 0 h 102870"/>
                <a:gd name="connsiteX2" fmla="*/ 0 w 68580"/>
                <a:gd name="connsiteY2" fmla="*/ 12287 h 102870"/>
                <a:gd name="connsiteX3" fmla="*/ 53778 w 68580"/>
                <a:gd name="connsiteY3" fmla="*/ 104470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" h="102870">
                  <a:moveTo>
                    <a:pt x="72295" y="104470"/>
                  </a:moveTo>
                  <a:cubicBezTo>
                    <a:pt x="53052" y="69037"/>
                    <a:pt x="32650" y="34216"/>
                    <a:pt x="11087" y="0"/>
                  </a:cubicBezTo>
                  <a:lnTo>
                    <a:pt x="0" y="12287"/>
                  </a:lnTo>
                  <a:cubicBezTo>
                    <a:pt x="19048" y="42765"/>
                    <a:pt x="36976" y="73495"/>
                    <a:pt x="53778" y="104470"/>
                  </a:cubicBezTo>
                  <a:close/>
                </a:path>
              </a:pathLst>
            </a:custGeom>
            <a:solidFill>
              <a:srgbClr val="FFFFFF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51C184-2B20-4ECF-AB6A-B9B68A0C66F3}"/>
                </a:ext>
              </a:extLst>
            </p:cNvPr>
            <p:cNvSpPr/>
            <p:nvPr/>
          </p:nvSpPr>
          <p:spPr>
            <a:xfrm>
              <a:off x="5248694" y="3354991"/>
              <a:ext cx="2760345" cy="2023110"/>
            </a:xfrm>
            <a:custGeom>
              <a:avLst/>
              <a:gdLst>
                <a:gd name="connsiteX0" fmla="*/ 2762517 w 2760345"/>
                <a:gd name="connsiteY0" fmla="*/ 0 h 2023110"/>
                <a:gd name="connsiteX1" fmla="*/ 2746286 w 2760345"/>
                <a:gd name="connsiteY1" fmla="*/ 0 h 2023110"/>
                <a:gd name="connsiteX2" fmla="*/ 2259197 w 2760345"/>
                <a:gd name="connsiteY2" fmla="*/ 1383945 h 2023110"/>
                <a:gd name="connsiteX3" fmla="*/ 11144 w 2760345"/>
                <a:gd name="connsiteY3" fmla="*/ 1811655 h 2023110"/>
                <a:gd name="connsiteX4" fmla="*/ 0 w 2760345"/>
                <a:gd name="connsiteY4" fmla="*/ 1823942 h 2023110"/>
                <a:gd name="connsiteX5" fmla="*/ 2566075 w 2760345"/>
                <a:gd name="connsiteY5" fmla="*/ 960194 h 2023110"/>
                <a:gd name="connsiteX6" fmla="*/ 2763374 w 2760345"/>
                <a:gd name="connsiteY6" fmla="*/ 14859 h 202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0345" h="2023110">
                  <a:moveTo>
                    <a:pt x="2762517" y="0"/>
                  </a:moveTo>
                  <a:lnTo>
                    <a:pt x="2746286" y="0"/>
                  </a:lnTo>
                  <a:cubicBezTo>
                    <a:pt x="2776650" y="508047"/>
                    <a:pt x="2601074" y="1006909"/>
                    <a:pt x="2259197" y="1383945"/>
                  </a:cubicBezTo>
                  <a:cubicBezTo>
                    <a:pt x="1677353" y="2026425"/>
                    <a:pt x="752551" y="2177530"/>
                    <a:pt x="11144" y="1811655"/>
                  </a:cubicBezTo>
                  <a:lnTo>
                    <a:pt x="0" y="1823942"/>
                  </a:lnTo>
                  <a:cubicBezTo>
                    <a:pt x="947119" y="2294030"/>
                    <a:pt x="2095993" y="1907319"/>
                    <a:pt x="2566075" y="960194"/>
                  </a:cubicBezTo>
                  <a:cubicBezTo>
                    <a:pt x="2711539" y="667118"/>
                    <a:pt x="2779468" y="341654"/>
                    <a:pt x="2763374" y="14859"/>
                  </a:cubicBezTo>
                  <a:close/>
                </a:path>
              </a:pathLst>
            </a:custGeom>
            <a:solidFill>
              <a:srgbClr val="FFFFFF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8730EF-6A2A-4C4A-A41E-5913558CB250}"/>
                </a:ext>
              </a:extLst>
            </p:cNvPr>
            <p:cNvSpPr/>
            <p:nvPr/>
          </p:nvSpPr>
          <p:spPr>
            <a:xfrm>
              <a:off x="6869525" y="5315636"/>
              <a:ext cx="85725" cy="45720"/>
            </a:xfrm>
            <a:custGeom>
              <a:avLst/>
              <a:gdLst>
                <a:gd name="connsiteX0" fmla="*/ 5887 w 85725"/>
                <a:gd name="connsiteY0" fmla="*/ 50749 h 45720"/>
                <a:gd name="connsiteX1" fmla="*/ 89154 w 85725"/>
                <a:gd name="connsiteY1" fmla="*/ 13773 h 45720"/>
                <a:gd name="connsiteX2" fmla="*/ 82639 w 85725"/>
                <a:gd name="connsiteY2" fmla="*/ 0 h 45720"/>
                <a:gd name="connsiteX3" fmla="*/ 0 w 85725"/>
                <a:gd name="connsiteY3" fmla="*/ 36747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5720">
                  <a:moveTo>
                    <a:pt x="5887" y="50749"/>
                  </a:moveTo>
                  <a:cubicBezTo>
                    <a:pt x="33776" y="39319"/>
                    <a:pt x="61779" y="26632"/>
                    <a:pt x="89154" y="13773"/>
                  </a:cubicBezTo>
                  <a:lnTo>
                    <a:pt x="82639" y="0"/>
                  </a:lnTo>
                  <a:cubicBezTo>
                    <a:pt x="55550" y="12802"/>
                    <a:pt x="27718" y="25203"/>
                    <a:pt x="0" y="36747"/>
                  </a:cubicBezTo>
                  <a:close/>
                </a:path>
              </a:pathLst>
            </a:custGeom>
            <a:solidFill>
              <a:srgbClr val="FFFFFF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C1B533E-1702-462D-9D07-661293DCA406}"/>
                </a:ext>
              </a:extLst>
            </p:cNvPr>
            <p:cNvSpPr/>
            <p:nvPr/>
          </p:nvSpPr>
          <p:spPr>
            <a:xfrm>
              <a:off x="6699561" y="5385587"/>
              <a:ext cx="85725" cy="40005"/>
            </a:xfrm>
            <a:custGeom>
              <a:avLst/>
              <a:gdLst>
                <a:gd name="connsiteX0" fmla="*/ 4744 w 85725"/>
                <a:gd name="connsiteY0" fmla="*/ 43663 h 40005"/>
                <a:gd name="connsiteX1" fmla="*/ 90983 w 85725"/>
                <a:gd name="connsiteY1" fmla="*/ 14230 h 40005"/>
                <a:gd name="connsiteX2" fmla="*/ 85725 w 85725"/>
                <a:gd name="connsiteY2" fmla="*/ 0 h 40005"/>
                <a:gd name="connsiteX3" fmla="*/ 0 w 85725"/>
                <a:gd name="connsiteY3" fmla="*/ 29204 h 4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0005">
                  <a:moveTo>
                    <a:pt x="4744" y="43663"/>
                  </a:moveTo>
                  <a:cubicBezTo>
                    <a:pt x="33319" y="34519"/>
                    <a:pt x="62579" y="24632"/>
                    <a:pt x="90983" y="14230"/>
                  </a:cubicBezTo>
                  <a:lnTo>
                    <a:pt x="85725" y="0"/>
                  </a:lnTo>
                  <a:cubicBezTo>
                    <a:pt x="57550" y="10344"/>
                    <a:pt x="28575" y="20174"/>
                    <a:pt x="0" y="29204"/>
                  </a:cubicBezTo>
                  <a:close/>
                </a:path>
              </a:pathLst>
            </a:custGeom>
            <a:solidFill>
              <a:srgbClr val="FFFFFF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81035D1-91C6-4E6A-9B74-67369C117925}"/>
                </a:ext>
              </a:extLst>
            </p:cNvPr>
            <p:cNvSpPr/>
            <p:nvPr/>
          </p:nvSpPr>
          <p:spPr>
            <a:xfrm>
              <a:off x="6525082" y="5439994"/>
              <a:ext cx="91440" cy="34290"/>
            </a:xfrm>
            <a:custGeom>
              <a:avLst/>
              <a:gdLst>
                <a:gd name="connsiteX0" fmla="*/ 0 w 91440"/>
                <a:gd name="connsiteY0" fmla="*/ 21488 h 34290"/>
                <a:gd name="connsiteX1" fmla="*/ 3258 w 91440"/>
                <a:gd name="connsiteY1" fmla="*/ 36347 h 34290"/>
                <a:gd name="connsiteX2" fmla="*/ 91726 w 91440"/>
                <a:gd name="connsiteY2" fmla="*/ 14630 h 34290"/>
                <a:gd name="connsiteX3" fmla="*/ 87840 w 91440"/>
                <a:gd name="connsiteY3" fmla="*/ 0 h 34290"/>
                <a:gd name="connsiteX4" fmla="*/ 0 w 91440"/>
                <a:gd name="connsiteY4" fmla="*/ 2148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" h="34290">
                  <a:moveTo>
                    <a:pt x="0" y="21488"/>
                  </a:moveTo>
                  <a:lnTo>
                    <a:pt x="3258" y="36347"/>
                  </a:lnTo>
                  <a:cubicBezTo>
                    <a:pt x="32747" y="29775"/>
                    <a:pt x="62579" y="22460"/>
                    <a:pt x="91726" y="14630"/>
                  </a:cubicBezTo>
                  <a:lnTo>
                    <a:pt x="87840" y="0"/>
                  </a:lnTo>
                  <a:cubicBezTo>
                    <a:pt x="58864" y="7772"/>
                    <a:pt x="29318" y="15030"/>
                    <a:pt x="0" y="21488"/>
                  </a:cubicBezTo>
                  <a:close/>
                </a:path>
              </a:pathLst>
            </a:custGeom>
            <a:solidFill>
              <a:srgbClr val="FFFFFF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73E54EC6-E76A-41F7-A249-B68A5DD7E458}"/>
                </a:ext>
              </a:extLst>
            </p:cNvPr>
            <p:cNvGrpSpPr/>
            <p:nvPr/>
          </p:nvGrpSpPr>
          <p:grpSpPr>
            <a:xfrm>
              <a:off x="4236510" y="4379062"/>
              <a:ext cx="1103681" cy="1010183"/>
              <a:chOff x="4236510" y="4379062"/>
              <a:chExt cx="1103681" cy="101018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EC1B343-AE7D-40BB-BB07-B02E57F58CF0}"/>
                  </a:ext>
                </a:extLst>
              </p:cNvPr>
              <p:cNvSpPr/>
              <p:nvPr/>
            </p:nvSpPr>
            <p:spPr>
              <a:xfrm>
                <a:off x="4427220" y="4686300"/>
                <a:ext cx="62865" cy="80010"/>
              </a:xfrm>
              <a:custGeom>
                <a:avLst/>
                <a:gdLst>
                  <a:gd name="connsiteX0" fmla="*/ 12059 w 62865"/>
                  <a:gd name="connsiteY0" fmla="*/ 0 h 80010"/>
                  <a:gd name="connsiteX1" fmla="*/ 0 w 62865"/>
                  <a:gd name="connsiteY1" fmla="*/ 9030 h 80010"/>
                  <a:gd name="connsiteX2" fmla="*/ 56007 w 62865"/>
                  <a:gd name="connsiteY2" fmla="*/ 80810 h 80010"/>
                  <a:gd name="connsiteX3" fmla="*/ 67723 w 62865"/>
                  <a:gd name="connsiteY3" fmla="*/ 71209 h 80010"/>
                  <a:gd name="connsiteX4" fmla="*/ 12059 w 62865"/>
                  <a:gd name="connsiteY4" fmla="*/ 0 h 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865" h="80010">
                    <a:moveTo>
                      <a:pt x="12059" y="0"/>
                    </a:moveTo>
                    <a:lnTo>
                      <a:pt x="0" y="9030"/>
                    </a:lnTo>
                    <a:cubicBezTo>
                      <a:pt x="18059" y="33319"/>
                      <a:pt x="36919" y="57436"/>
                      <a:pt x="56007" y="80810"/>
                    </a:cubicBezTo>
                    <a:lnTo>
                      <a:pt x="67723" y="71209"/>
                    </a:lnTo>
                    <a:cubicBezTo>
                      <a:pt x="48692" y="48063"/>
                      <a:pt x="30004" y="24060"/>
                      <a:pt x="12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9B27D0D-9CF2-4C6E-A5A9-51B65DA5C272}"/>
                  </a:ext>
                </a:extLst>
              </p:cNvPr>
              <p:cNvSpPr/>
              <p:nvPr/>
            </p:nvSpPr>
            <p:spPr>
              <a:xfrm>
                <a:off x="4324979" y="4536910"/>
                <a:ext cx="57150" cy="80010"/>
              </a:xfrm>
              <a:custGeom>
                <a:avLst/>
                <a:gdLst>
                  <a:gd name="connsiteX0" fmla="*/ 12916 w 57150"/>
                  <a:gd name="connsiteY0" fmla="*/ 0 h 80010"/>
                  <a:gd name="connsiteX1" fmla="*/ 0 w 57150"/>
                  <a:gd name="connsiteY1" fmla="*/ 7944 h 80010"/>
                  <a:gd name="connsiteX2" fmla="*/ 49378 w 57150"/>
                  <a:gd name="connsiteY2" fmla="*/ 84296 h 80010"/>
                  <a:gd name="connsiteX3" fmla="*/ 61951 w 57150"/>
                  <a:gd name="connsiteY3" fmla="*/ 75781 h 80010"/>
                  <a:gd name="connsiteX4" fmla="*/ 12916 w 57150"/>
                  <a:gd name="connsiteY4" fmla="*/ 0 h 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80010">
                    <a:moveTo>
                      <a:pt x="12916" y="0"/>
                    </a:moveTo>
                    <a:lnTo>
                      <a:pt x="0" y="7944"/>
                    </a:lnTo>
                    <a:cubicBezTo>
                      <a:pt x="15831" y="33661"/>
                      <a:pt x="32461" y="59379"/>
                      <a:pt x="49378" y="84296"/>
                    </a:cubicBezTo>
                    <a:lnTo>
                      <a:pt x="61951" y="75781"/>
                    </a:lnTo>
                    <a:cubicBezTo>
                      <a:pt x="45091" y="51035"/>
                      <a:pt x="28632" y="25546"/>
                      <a:pt x="129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50E9113-A922-437D-B891-B4CF426753CE}"/>
                  </a:ext>
                </a:extLst>
              </p:cNvPr>
              <p:cNvSpPr/>
              <p:nvPr/>
            </p:nvSpPr>
            <p:spPr>
              <a:xfrm>
                <a:off x="4669365" y="4955591"/>
                <a:ext cx="74295" cy="68580"/>
              </a:xfrm>
              <a:custGeom>
                <a:avLst/>
                <a:gdLst>
                  <a:gd name="connsiteX0" fmla="*/ 10344 w 74295"/>
                  <a:gd name="connsiteY0" fmla="*/ 0 h 68580"/>
                  <a:gd name="connsiteX1" fmla="*/ 0 w 74295"/>
                  <a:gd name="connsiteY1" fmla="*/ 11030 h 68580"/>
                  <a:gd name="connsiteX2" fmla="*/ 67780 w 74295"/>
                  <a:gd name="connsiteY2" fmla="*/ 71895 h 68580"/>
                  <a:gd name="connsiteX3" fmla="*/ 77610 w 74295"/>
                  <a:gd name="connsiteY3" fmla="*/ 60465 h 68580"/>
                  <a:gd name="connsiteX4" fmla="*/ 10344 w 74295"/>
                  <a:gd name="connsiteY4" fmla="*/ 0 h 68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95" h="68580">
                    <a:moveTo>
                      <a:pt x="10344" y="0"/>
                    </a:moveTo>
                    <a:lnTo>
                      <a:pt x="0" y="11030"/>
                    </a:lnTo>
                    <a:cubicBezTo>
                      <a:pt x="22003" y="31718"/>
                      <a:pt x="44806" y="52178"/>
                      <a:pt x="67780" y="71895"/>
                    </a:cubicBezTo>
                    <a:lnTo>
                      <a:pt x="77610" y="60465"/>
                    </a:lnTo>
                    <a:cubicBezTo>
                      <a:pt x="55035" y="40862"/>
                      <a:pt x="32175" y="20517"/>
                      <a:pt x="103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7058E55-5A6D-4E01-820E-61A24E3ACFDC}"/>
                  </a:ext>
                </a:extLst>
              </p:cNvPr>
              <p:cNvSpPr/>
              <p:nvPr/>
            </p:nvSpPr>
            <p:spPr>
              <a:xfrm>
                <a:off x="4236510" y="4379062"/>
                <a:ext cx="51435" cy="85725"/>
              </a:xfrm>
              <a:custGeom>
                <a:avLst/>
                <a:gdLst>
                  <a:gd name="connsiteX0" fmla="*/ 13545 w 51435"/>
                  <a:gd name="connsiteY0" fmla="*/ 0 h 85725"/>
                  <a:gd name="connsiteX1" fmla="*/ 0 w 51435"/>
                  <a:gd name="connsiteY1" fmla="*/ 6801 h 85725"/>
                  <a:gd name="connsiteX2" fmla="*/ 42520 w 51435"/>
                  <a:gd name="connsiteY2" fmla="*/ 87383 h 85725"/>
                  <a:gd name="connsiteX3" fmla="*/ 55721 w 51435"/>
                  <a:gd name="connsiteY3" fmla="*/ 80010 h 85725"/>
                  <a:gd name="connsiteX4" fmla="*/ 13545 w 51435"/>
                  <a:gd name="connsiteY4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35" h="85725">
                    <a:moveTo>
                      <a:pt x="13545" y="0"/>
                    </a:moveTo>
                    <a:lnTo>
                      <a:pt x="0" y="6801"/>
                    </a:lnTo>
                    <a:cubicBezTo>
                      <a:pt x="13487" y="33833"/>
                      <a:pt x="27832" y="60922"/>
                      <a:pt x="42520" y="87383"/>
                    </a:cubicBezTo>
                    <a:lnTo>
                      <a:pt x="55721" y="80010"/>
                    </a:lnTo>
                    <a:cubicBezTo>
                      <a:pt x="41205" y="53778"/>
                      <a:pt x="27032" y="26861"/>
                      <a:pt x="135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8B76AD7-9B71-46B5-BEDA-291B4BBF1EE0}"/>
                  </a:ext>
                </a:extLst>
              </p:cNvPr>
              <p:cNvSpPr/>
              <p:nvPr/>
            </p:nvSpPr>
            <p:spPr>
              <a:xfrm>
                <a:off x="4807496" y="5073434"/>
                <a:ext cx="80010" cy="62865"/>
              </a:xfrm>
              <a:custGeom>
                <a:avLst/>
                <a:gdLst>
                  <a:gd name="connsiteX0" fmla="*/ 9373 w 80010"/>
                  <a:gd name="connsiteY0" fmla="*/ 0 h 62865"/>
                  <a:gd name="connsiteX1" fmla="*/ 0 w 80010"/>
                  <a:gd name="connsiteY1" fmla="*/ 11945 h 62865"/>
                  <a:gd name="connsiteX2" fmla="*/ 72866 w 80010"/>
                  <a:gd name="connsiteY2" fmla="*/ 66637 h 62865"/>
                  <a:gd name="connsiteX3" fmla="*/ 81724 w 80010"/>
                  <a:gd name="connsiteY3" fmla="*/ 54293 h 62865"/>
                  <a:gd name="connsiteX4" fmla="*/ 9373 w 80010"/>
                  <a:gd name="connsiteY4" fmla="*/ 0 h 6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010" h="62865">
                    <a:moveTo>
                      <a:pt x="9373" y="0"/>
                    </a:moveTo>
                    <a:lnTo>
                      <a:pt x="0" y="11945"/>
                    </a:lnTo>
                    <a:cubicBezTo>
                      <a:pt x="23831" y="30632"/>
                      <a:pt x="48349" y="49035"/>
                      <a:pt x="72866" y="66637"/>
                    </a:cubicBezTo>
                    <a:lnTo>
                      <a:pt x="81724" y="54293"/>
                    </a:lnTo>
                    <a:cubicBezTo>
                      <a:pt x="57321" y="36862"/>
                      <a:pt x="32975" y="18631"/>
                      <a:pt x="93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3297B0C-C229-403F-A11C-5590D349012C}"/>
                  </a:ext>
                </a:extLst>
              </p:cNvPr>
              <p:cNvSpPr/>
              <p:nvPr/>
            </p:nvSpPr>
            <p:spPr>
              <a:xfrm>
                <a:off x="4955629" y="5178819"/>
                <a:ext cx="80010" cy="57150"/>
              </a:xfrm>
              <a:custGeom>
                <a:avLst/>
                <a:gdLst>
                  <a:gd name="connsiteX0" fmla="*/ 8287 w 80010"/>
                  <a:gd name="connsiteY0" fmla="*/ 0 h 57150"/>
                  <a:gd name="connsiteX1" fmla="*/ 0 w 80010"/>
                  <a:gd name="connsiteY1" fmla="*/ 12687 h 57150"/>
                  <a:gd name="connsiteX2" fmla="*/ 77438 w 80010"/>
                  <a:gd name="connsiteY2" fmla="*/ 60808 h 57150"/>
                  <a:gd name="connsiteX3" fmla="*/ 85153 w 80010"/>
                  <a:gd name="connsiteY3" fmla="*/ 47777 h 57150"/>
                  <a:gd name="connsiteX4" fmla="*/ 8287 w 8001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010" h="57150">
                    <a:moveTo>
                      <a:pt x="8287" y="0"/>
                    </a:moveTo>
                    <a:lnTo>
                      <a:pt x="0" y="12687"/>
                    </a:lnTo>
                    <a:cubicBezTo>
                      <a:pt x="25318" y="29204"/>
                      <a:pt x="51435" y="45434"/>
                      <a:pt x="77438" y="60808"/>
                    </a:cubicBezTo>
                    <a:lnTo>
                      <a:pt x="85153" y="47777"/>
                    </a:lnTo>
                    <a:cubicBezTo>
                      <a:pt x="59322" y="32461"/>
                      <a:pt x="33433" y="16459"/>
                      <a:pt x="82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B015E52-890E-4D31-BF94-8F8490C41535}"/>
                  </a:ext>
                </a:extLst>
              </p:cNvPr>
              <p:cNvSpPr/>
              <p:nvPr/>
            </p:nvSpPr>
            <p:spPr>
              <a:xfrm>
                <a:off x="5277326" y="5349240"/>
                <a:ext cx="62865" cy="40005"/>
              </a:xfrm>
              <a:custGeom>
                <a:avLst/>
                <a:gdLst>
                  <a:gd name="connsiteX0" fmla="*/ 62408 w 62865"/>
                  <a:gd name="connsiteY0" fmla="*/ 22860 h 40005"/>
                  <a:gd name="connsiteX1" fmla="*/ 5715 w 62865"/>
                  <a:gd name="connsiteY1" fmla="*/ 0 h 40005"/>
                  <a:gd name="connsiteX2" fmla="*/ 0 w 62865"/>
                  <a:gd name="connsiteY2" fmla="*/ 13945 h 40005"/>
                  <a:gd name="connsiteX3" fmla="*/ 64808 w 62865"/>
                  <a:gd name="connsiteY3" fmla="*/ 40005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865" h="40005">
                    <a:moveTo>
                      <a:pt x="62408" y="22860"/>
                    </a:moveTo>
                    <a:cubicBezTo>
                      <a:pt x="43377" y="15488"/>
                      <a:pt x="24403" y="7830"/>
                      <a:pt x="5715" y="0"/>
                    </a:cubicBezTo>
                    <a:lnTo>
                      <a:pt x="0" y="13945"/>
                    </a:lnTo>
                    <a:cubicBezTo>
                      <a:pt x="21317" y="22974"/>
                      <a:pt x="43091" y="31661"/>
                      <a:pt x="64808" y="400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5DA4ECE-4067-4766-9884-E0E131988363}"/>
                  </a:ext>
                </a:extLst>
              </p:cNvPr>
              <p:cNvSpPr/>
              <p:nvPr/>
            </p:nvSpPr>
            <p:spPr>
              <a:xfrm>
                <a:off x="5112563" y="5270944"/>
                <a:ext cx="85725" cy="51435"/>
              </a:xfrm>
              <a:custGeom>
                <a:avLst/>
                <a:gdLst>
                  <a:gd name="connsiteX0" fmla="*/ 7087 w 85725"/>
                  <a:gd name="connsiteY0" fmla="*/ 0 h 51435"/>
                  <a:gd name="connsiteX1" fmla="*/ 0 w 85725"/>
                  <a:gd name="connsiteY1" fmla="*/ 13316 h 51435"/>
                  <a:gd name="connsiteX2" fmla="*/ 81382 w 85725"/>
                  <a:gd name="connsiteY2" fmla="*/ 54464 h 51435"/>
                  <a:gd name="connsiteX3" fmla="*/ 87954 w 85725"/>
                  <a:gd name="connsiteY3" fmla="*/ 40805 h 51435"/>
                  <a:gd name="connsiteX4" fmla="*/ 7087 w 85725"/>
                  <a:gd name="connsiteY4" fmla="*/ 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51435">
                    <a:moveTo>
                      <a:pt x="7087" y="0"/>
                    </a:moveTo>
                    <a:lnTo>
                      <a:pt x="0" y="13316"/>
                    </a:lnTo>
                    <a:cubicBezTo>
                      <a:pt x="26689" y="27604"/>
                      <a:pt x="54064" y="41434"/>
                      <a:pt x="81382" y="54464"/>
                    </a:cubicBezTo>
                    <a:lnTo>
                      <a:pt x="87954" y="40805"/>
                    </a:lnTo>
                    <a:cubicBezTo>
                      <a:pt x="60808" y="27832"/>
                      <a:pt x="33661" y="14116"/>
                      <a:pt x="70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E11F8F2-14D9-4DC6-9268-C57441C80C1D}"/>
                  </a:ext>
                </a:extLst>
              </p:cNvPr>
              <p:cNvSpPr/>
              <p:nvPr/>
            </p:nvSpPr>
            <p:spPr>
              <a:xfrm>
                <a:off x="4542092" y="4826203"/>
                <a:ext cx="68580" cy="74295"/>
              </a:xfrm>
              <a:custGeom>
                <a:avLst/>
                <a:gdLst>
                  <a:gd name="connsiteX0" fmla="*/ 11430 w 68580"/>
                  <a:gd name="connsiteY0" fmla="*/ 0 h 74295"/>
                  <a:gd name="connsiteX1" fmla="*/ 0 w 68580"/>
                  <a:gd name="connsiteY1" fmla="*/ 10116 h 74295"/>
                  <a:gd name="connsiteX2" fmla="*/ 62122 w 68580"/>
                  <a:gd name="connsiteY2" fmla="*/ 76638 h 74295"/>
                  <a:gd name="connsiteX3" fmla="*/ 72980 w 68580"/>
                  <a:gd name="connsiteY3" fmla="*/ 66065 h 74295"/>
                  <a:gd name="connsiteX4" fmla="*/ 11430 w 68580"/>
                  <a:gd name="connsiteY4" fmla="*/ 0 h 74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80" h="74295">
                    <a:moveTo>
                      <a:pt x="11430" y="0"/>
                    </a:moveTo>
                    <a:lnTo>
                      <a:pt x="0" y="10116"/>
                    </a:lnTo>
                    <a:cubicBezTo>
                      <a:pt x="20117" y="32633"/>
                      <a:pt x="41034" y="55035"/>
                      <a:pt x="62122" y="76638"/>
                    </a:cubicBezTo>
                    <a:lnTo>
                      <a:pt x="72980" y="66065"/>
                    </a:lnTo>
                    <a:cubicBezTo>
                      <a:pt x="52121" y="44634"/>
                      <a:pt x="31433" y="22403"/>
                      <a:pt x="114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58D7EB18-866A-4C1F-BEE0-02F8F019F515}"/>
                </a:ext>
              </a:extLst>
            </p:cNvPr>
            <p:cNvGrpSpPr/>
            <p:nvPr/>
          </p:nvGrpSpPr>
          <p:grpSpPr>
            <a:xfrm>
              <a:off x="4239882" y="1795710"/>
              <a:ext cx="630536" cy="748837"/>
              <a:chOff x="4239882" y="1795710"/>
              <a:chExt cx="630536" cy="748837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01DAF23-3120-43FC-BA23-68B96F43195B}"/>
                  </a:ext>
                </a:extLst>
              </p:cNvPr>
              <p:cNvSpPr/>
              <p:nvPr/>
            </p:nvSpPr>
            <p:spPr>
              <a:xfrm>
                <a:off x="4432192" y="2158098"/>
                <a:ext cx="62865" cy="80010"/>
              </a:xfrm>
              <a:custGeom>
                <a:avLst/>
                <a:gdLst>
                  <a:gd name="connsiteX0" fmla="*/ 67666 w 62865"/>
                  <a:gd name="connsiteY0" fmla="*/ 9658 h 80010"/>
                  <a:gd name="connsiteX1" fmla="*/ 56236 w 62865"/>
                  <a:gd name="connsiteY1" fmla="*/ 0 h 80010"/>
                  <a:gd name="connsiteX2" fmla="*/ 0 w 62865"/>
                  <a:gd name="connsiteY2" fmla="*/ 71723 h 80010"/>
                  <a:gd name="connsiteX3" fmla="*/ 12173 w 62865"/>
                  <a:gd name="connsiteY3" fmla="*/ 80810 h 80010"/>
                  <a:gd name="connsiteX4" fmla="*/ 67666 w 62865"/>
                  <a:gd name="connsiteY4" fmla="*/ 9658 h 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865" h="80010">
                    <a:moveTo>
                      <a:pt x="67666" y="9658"/>
                    </a:moveTo>
                    <a:lnTo>
                      <a:pt x="56236" y="0"/>
                    </a:lnTo>
                    <a:cubicBezTo>
                      <a:pt x="37033" y="23432"/>
                      <a:pt x="18117" y="47549"/>
                      <a:pt x="0" y="71723"/>
                    </a:cubicBezTo>
                    <a:lnTo>
                      <a:pt x="12173" y="80810"/>
                    </a:lnTo>
                    <a:cubicBezTo>
                      <a:pt x="29832" y="56807"/>
                      <a:pt x="48578" y="32918"/>
                      <a:pt x="67666" y="96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D84CDD6-2712-4E08-80D6-5334FC86FAF9}"/>
                  </a:ext>
                </a:extLst>
              </p:cNvPr>
              <p:cNvSpPr/>
              <p:nvPr/>
            </p:nvSpPr>
            <p:spPr>
              <a:xfrm>
                <a:off x="4674965" y="1898294"/>
                <a:ext cx="74295" cy="68580"/>
              </a:xfrm>
              <a:custGeom>
                <a:avLst/>
                <a:gdLst>
                  <a:gd name="connsiteX0" fmla="*/ 67837 w 74295"/>
                  <a:gd name="connsiteY0" fmla="*/ 0 h 68580"/>
                  <a:gd name="connsiteX1" fmla="*/ 0 w 74295"/>
                  <a:gd name="connsiteY1" fmla="*/ 60636 h 68580"/>
                  <a:gd name="connsiteX2" fmla="*/ 10344 w 74295"/>
                  <a:gd name="connsiteY2" fmla="*/ 71723 h 68580"/>
                  <a:gd name="connsiteX3" fmla="*/ 77724 w 74295"/>
                  <a:gd name="connsiteY3" fmla="*/ 11487 h 68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" h="68580">
                    <a:moveTo>
                      <a:pt x="67837" y="0"/>
                    </a:moveTo>
                    <a:cubicBezTo>
                      <a:pt x="44977" y="19602"/>
                      <a:pt x="22117" y="40005"/>
                      <a:pt x="0" y="60636"/>
                    </a:cubicBezTo>
                    <a:lnTo>
                      <a:pt x="10344" y="71723"/>
                    </a:lnTo>
                    <a:cubicBezTo>
                      <a:pt x="32290" y="51206"/>
                      <a:pt x="54921" y="30975"/>
                      <a:pt x="77724" y="114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BC4D7C4-6010-466A-AAFF-8BC0FA4CDC15}"/>
                  </a:ext>
                </a:extLst>
              </p:cNvPr>
              <p:cNvSpPr/>
              <p:nvPr/>
            </p:nvSpPr>
            <p:spPr>
              <a:xfrm>
                <a:off x="4547807" y="2022538"/>
                <a:ext cx="68580" cy="74295"/>
              </a:xfrm>
              <a:custGeom>
                <a:avLst/>
                <a:gdLst>
                  <a:gd name="connsiteX0" fmla="*/ 62293 w 68580"/>
                  <a:gd name="connsiteY0" fmla="*/ 0 h 74295"/>
                  <a:gd name="connsiteX1" fmla="*/ 0 w 68580"/>
                  <a:gd name="connsiteY1" fmla="*/ 66465 h 74295"/>
                  <a:gd name="connsiteX2" fmla="*/ 11430 w 68580"/>
                  <a:gd name="connsiteY2" fmla="*/ 76581 h 74295"/>
                  <a:gd name="connsiteX3" fmla="*/ 73266 w 68580"/>
                  <a:gd name="connsiteY3" fmla="*/ 10630 h 74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" h="74295">
                    <a:moveTo>
                      <a:pt x="62293" y="0"/>
                    </a:moveTo>
                    <a:cubicBezTo>
                      <a:pt x="41148" y="21603"/>
                      <a:pt x="20174" y="43891"/>
                      <a:pt x="0" y="66465"/>
                    </a:cubicBezTo>
                    <a:lnTo>
                      <a:pt x="11430" y="76581"/>
                    </a:lnTo>
                    <a:cubicBezTo>
                      <a:pt x="31490" y="54235"/>
                      <a:pt x="52292" y="32004"/>
                      <a:pt x="73266" y="10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52C9CF3-FC44-4C0B-A4E9-D22357C6AFB0}"/>
                  </a:ext>
                </a:extLst>
              </p:cNvPr>
              <p:cNvSpPr/>
              <p:nvPr/>
            </p:nvSpPr>
            <p:spPr>
              <a:xfrm>
                <a:off x="4813268" y="1795710"/>
                <a:ext cx="57150" cy="51435"/>
              </a:xfrm>
              <a:custGeom>
                <a:avLst/>
                <a:gdLst>
                  <a:gd name="connsiteX0" fmla="*/ 60008 w 57150"/>
                  <a:gd name="connsiteY0" fmla="*/ 0 h 51435"/>
                  <a:gd name="connsiteX1" fmla="*/ 0 w 57150"/>
                  <a:gd name="connsiteY1" fmla="*/ 44977 h 51435"/>
                  <a:gd name="connsiteX2" fmla="*/ 9373 w 57150"/>
                  <a:gd name="connsiteY2" fmla="*/ 56922 h 51435"/>
                  <a:gd name="connsiteX3" fmla="*/ 62236 w 57150"/>
                  <a:gd name="connsiteY3" fmla="*/ 16917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51435">
                    <a:moveTo>
                      <a:pt x="60008" y="0"/>
                    </a:moveTo>
                    <a:cubicBezTo>
                      <a:pt x="39777" y="14630"/>
                      <a:pt x="19603" y="29661"/>
                      <a:pt x="0" y="44977"/>
                    </a:cubicBezTo>
                    <a:lnTo>
                      <a:pt x="9373" y="56922"/>
                    </a:lnTo>
                    <a:cubicBezTo>
                      <a:pt x="26518" y="43377"/>
                      <a:pt x="44406" y="30118"/>
                      <a:pt x="62236" y="169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F95059A-1B83-4D1E-B456-FB2101629EA1}"/>
                  </a:ext>
                </a:extLst>
              </p:cNvPr>
              <p:cNvSpPr/>
              <p:nvPr/>
            </p:nvSpPr>
            <p:spPr>
              <a:xfrm>
                <a:off x="4329093" y="2303888"/>
                <a:ext cx="57150" cy="80010"/>
              </a:xfrm>
              <a:custGeom>
                <a:avLst/>
                <a:gdLst>
                  <a:gd name="connsiteX0" fmla="*/ 49778 w 57150"/>
                  <a:gd name="connsiteY0" fmla="*/ 0 h 80010"/>
                  <a:gd name="connsiteX1" fmla="*/ 0 w 57150"/>
                  <a:gd name="connsiteY1" fmla="*/ 76410 h 80010"/>
                  <a:gd name="connsiteX2" fmla="*/ 12859 w 57150"/>
                  <a:gd name="connsiteY2" fmla="*/ 84410 h 80010"/>
                  <a:gd name="connsiteX3" fmla="*/ 62294 w 57150"/>
                  <a:gd name="connsiteY3" fmla="*/ 8573 h 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80010">
                    <a:moveTo>
                      <a:pt x="49778" y="0"/>
                    </a:moveTo>
                    <a:cubicBezTo>
                      <a:pt x="32633" y="24975"/>
                      <a:pt x="15945" y="50692"/>
                      <a:pt x="0" y="76410"/>
                    </a:cubicBezTo>
                    <a:lnTo>
                      <a:pt x="12859" y="84410"/>
                    </a:lnTo>
                    <a:cubicBezTo>
                      <a:pt x="28689" y="58864"/>
                      <a:pt x="45320" y="33376"/>
                      <a:pt x="62294" y="85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37C90B0-7773-4B42-A024-19555C70B8F8}"/>
                  </a:ext>
                </a:extLst>
              </p:cNvPr>
              <p:cNvSpPr/>
              <p:nvPr/>
            </p:nvSpPr>
            <p:spPr>
              <a:xfrm>
                <a:off x="4239882" y="2458822"/>
                <a:ext cx="51435" cy="85725"/>
              </a:xfrm>
              <a:custGeom>
                <a:avLst/>
                <a:gdLst>
                  <a:gd name="connsiteX0" fmla="*/ 42863 w 51435"/>
                  <a:gd name="connsiteY0" fmla="*/ 0 h 85725"/>
                  <a:gd name="connsiteX1" fmla="*/ 0 w 51435"/>
                  <a:gd name="connsiteY1" fmla="*/ 80467 h 85725"/>
                  <a:gd name="connsiteX2" fmla="*/ 13545 w 51435"/>
                  <a:gd name="connsiteY2" fmla="*/ 87325 h 85725"/>
                  <a:gd name="connsiteX3" fmla="*/ 56064 w 51435"/>
                  <a:gd name="connsiteY3" fmla="*/ 731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35" h="85725">
                    <a:moveTo>
                      <a:pt x="42863" y="0"/>
                    </a:moveTo>
                    <a:cubicBezTo>
                      <a:pt x="28061" y="26346"/>
                      <a:pt x="13659" y="53435"/>
                      <a:pt x="0" y="80467"/>
                    </a:cubicBezTo>
                    <a:lnTo>
                      <a:pt x="13545" y="87325"/>
                    </a:lnTo>
                    <a:cubicBezTo>
                      <a:pt x="27089" y="60465"/>
                      <a:pt x="41377" y="33547"/>
                      <a:pt x="56064" y="73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EC69B2E-6946-4124-9425-6BC5C5D969F3}"/>
                </a:ext>
              </a:extLst>
            </p:cNvPr>
            <p:cNvSpPr/>
            <p:nvPr/>
          </p:nvSpPr>
          <p:spPr>
            <a:xfrm>
              <a:off x="7911255" y="2547118"/>
              <a:ext cx="51435" cy="85725"/>
            </a:xfrm>
            <a:custGeom>
              <a:avLst/>
              <a:gdLst>
                <a:gd name="connsiteX0" fmla="*/ 38462 w 51435"/>
                <a:gd name="connsiteY0" fmla="*/ 88640 h 85725"/>
                <a:gd name="connsiteX1" fmla="*/ 52349 w 51435"/>
                <a:gd name="connsiteY1" fmla="*/ 82467 h 85725"/>
                <a:gd name="connsiteX2" fmla="*/ 13545 w 51435"/>
                <a:gd name="connsiteY2" fmla="*/ 0 h 85725"/>
                <a:gd name="connsiteX3" fmla="*/ 0 w 51435"/>
                <a:gd name="connsiteY3" fmla="*/ 6801 h 85725"/>
                <a:gd name="connsiteX4" fmla="*/ 38462 w 51435"/>
                <a:gd name="connsiteY4" fmla="*/ 8864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85725">
                  <a:moveTo>
                    <a:pt x="38462" y="88640"/>
                  </a:moveTo>
                  <a:lnTo>
                    <a:pt x="52349" y="82467"/>
                  </a:lnTo>
                  <a:cubicBezTo>
                    <a:pt x="40119" y="54864"/>
                    <a:pt x="27089" y="27146"/>
                    <a:pt x="13545" y="0"/>
                  </a:cubicBezTo>
                  <a:lnTo>
                    <a:pt x="0" y="6801"/>
                  </a:lnTo>
                  <a:cubicBezTo>
                    <a:pt x="13545" y="33661"/>
                    <a:pt x="26346" y="61208"/>
                    <a:pt x="38462" y="88640"/>
                  </a:cubicBezTo>
                  <a:close/>
                </a:path>
              </a:pathLst>
            </a:custGeom>
            <a:solidFill>
              <a:srgbClr val="FFFFFF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5C4D417-B4BB-4AB8-948E-04F5F4A8493F}"/>
                </a:ext>
              </a:extLst>
            </p:cNvPr>
            <p:cNvSpPr/>
            <p:nvPr/>
          </p:nvSpPr>
          <p:spPr>
            <a:xfrm>
              <a:off x="7608246" y="2096319"/>
              <a:ext cx="68580" cy="74295"/>
            </a:xfrm>
            <a:custGeom>
              <a:avLst/>
              <a:gdLst>
                <a:gd name="connsiteX0" fmla="*/ 58693 w 68580"/>
                <a:gd name="connsiteY0" fmla="*/ 78867 h 74295"/>
                <a:gd name="connsiteX1" fmla="*/ 70466 w 68580"/>
                <a:gd name="connsiteY1" fmla="*/ 69266 h 74295"/>
                <a:gd name="connsiteX2" fmla="*/ 11430 w 68580"/>
                <a:gd name="connsiteY2" fmla="*/ 0 h 74295"/>
                <a:gd name="connsiteX3" fmla="*/ 0 w 68580"/>
                <a:gd name="connsiteY3" fmla="*/ 10115 h 74295"/>
                <a:gd name="connsiteX4" fmla="*/ 58693 w 68580"/>
                <a:gd name="connsiteY4" fmla="*/ 78867 h 7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74295">
                  <a:moveTo>
                    <a:pt x="58693" y="78867"/>
                  </a:moveTo>
                  <a:lnTo>
                    <a:pt x="70466" y="69266"/>
                  </a:lnTo>
                  <a:cubicBezTo>
                    <a:pt x="51378" y="45834"/>
                    <a:pt x="31490" y="22517"/>
                    <a:pt x="11430" y="0"/>
                  </a:cubicBezTo>
                  <a:lnTo>
                    <a:pt x="0" y="10115"/>
                  </a:lnTo>
                  <a:cubicBezTo>
                    <a:pt x="20060" y="32461"/>
                    <a:pt x="39777" y="55607"/>
                    <a:pt x="58693" y="78867"/>
                  </a:cubicBezTo>
                  <a:close/>
                </a:path>
              </a:pathLst>
            </a:custGeom>
            <a:solidFill>
              <a:srgbClr val="FFFFFF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E46974D-939F-4C1A-A3BF-EE0242AE6BDD}"/>
                </a:ext>
              </a:extLst>
            </p:cNvPr>
            <p:cNvSpPr/>
            <p:nvPr/>
          </p:nvSpPr>
          <p:spPr>
            <a:xfrm>
              <a:off x="7722489" y="2237537"/>
              <a:ext cx="62865" cy="80010"/>
            </a:xfrm>
            <a:custGeom>
              <a:avLst/>
              <a:gdLst>
                <a:gd name="connsiteX0" fmla="*/ 52235 w 62865"/>
                <a:gd name="connsiteY0" fmla="*/ 82753 h 80010"/>
                <a:gd name="connsiteX1" fmla="*/ 64751 w 62865"/>
                <a:gd name="connsiteY1" fmla="*/ 74295 h 80010"/>
                <a:gd name="connsiteX2" fmla="*/ 12173 w 62865"/>
                <a:gd name="connsiteY2" fmla="*/ 0 h 80010"/>
                <a:gd name="connsiteX3" fmla="*/ 0 w 62865"/>
                <a:gd name="connsiteY3" fmla="*/ 9030 h 80010"/>
                <a:gd name="connsiteX4" fmla="*/ 52235 w 62865"/>
                <a:gd name="connsiteY4" fmla="*/ 82753 h 80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65" h="80010">
                  <a:moveTo>
                    <a:pt x="52235" y="82753"/>
                  </a:moveTo>
                  <a:lnTo>
                    <a:pt x="64751" y="74295"/>
                  </a:lnTo>
                  <a:cubicBezTo>
                    <a:pt x="47606" y="49263"/>
                    <a:pt x="30461" y="24346"/>
                    <a:pt x="12173" y="0"/>
                  </a:cubicBezTo>
                  <a:lnTo>
                    <a:pt x="0" y="9030"/>
                  </a:lnTo>
                  <a:cubicBezTo>
                    <a:pt x="17831" y="32976"/>
                    <a:pt x="35433" y="57722"/>
                    <a:pt x="52235" y="82753"/>
                  </a:cubicBezTo>
                  <a:close/>
                </a:path>
              </a:pathLst>
            </a:custGeom>
            <a:solidFill>
              <a:srgbClr val="FFFFFF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AA7F56BD-E575-454D-BE44-97B2DF8B585A}"/>
                </a:ext>
              </a:extLst>
            </p:cNvPr>
            <p:cNvGrpSpPr/>
            <p:nvPr/>
          </p:nvGrpSpPr>
          <p:grpSpPr>
            <a:xfrm>
              <a:off x="5638572" y="1405204"/>
              <a:ext cx="1156887" cy="139789"/>
              <a:chOff x="5638572" y="1405204"/>
              <a:chExt cx="1156887" cy="139789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7CF784F-F000-42C7-A9AA-087C355E7BEA}"/>
                  </a:ext>
                </a:extLst>
              </p:cNvPr>
              <p:cNvSpPr/>
              <p:nvPr/>
            </p:nvSpPr>
            <p:spPr>
              <a:xfrm>
                <a:off x="5638572" y="1437265"/>
                <a:ext cx="80010" cy="28575"/>
              </a:xfrm>
              <a:custGeom>
                <a:avLst/>
                <a:gdLst>
                  <a:gd name="connsiteX0" fmla="*/ 83324 w 80010"/>
                  <a:gd name="connsiteY0" fmla="*/ 14916 h 28575"/>
                  <a:gd name="connsiteX1" fmla="*/ 80696 w 80010"/>
                  <a:gd name="connsiteY1" fmla="*/ 0 h 28575"/>
                  <a:gd name="connsiteX2" fmla="*/ 0 w 80010"/>
                  <a:gd name="connsiteY2" fmla="*/ 16002 h 28575"/>
                  <a:gd name="connsiteX3" fmla="*/ 2000 w 80010"/>
                  <a:gd name="connsiteY3" fmla="*/ 31090 h 28575"/>
                  <a:gd name="connsiteX4" fmla="*/ 83324 w 80010"/>
                  <a:gd name="connsiteY4" fmla="*/ 149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010" h="28575">
                    <a:moveTo>
                      <a:pt x="83324" y="14916"/>
                    </a:moveTo>
                    <a:lnTo>
                      <a:pt x="80696" y="0"/>
                    </a:lnTo>
                    <a:cubicBezTo>
                      <a:pt x="53835" y="4743"/>
                      <a:pt x="26746" y="10173"/>
                      <a:pt x="0" y="16002"/>
                    </a:cubicBezTo>
                    <a:lnTo>
                      <a:pt x="2000" y="31090"/>
                    </a:lnTo>
                    <a:cubicBezTo>
                      <a:pt x="28803" y="25203"/>
                      <a:pt x="56235" y="19717"/>
                      <a:pt x="83324" y="149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CEC0EB4-87FB-452F-A7D4-59FE889D7A02}"/>
                  </a:ext>
                </a:extLst>
              </p:cNvPr>
              <p:cNvSpPr/>
              <p:nvPr/>
            </p:nvSpPr>
            <p:spPr>
              <a:xfrm>
                <a:off x="5995187" y="1405204"/>
                <a:ext cx="85725" cy="11430"/>
              </a:xfrm>
              <a:custGeom>
                <a:avLst/>
                <a:gdLst>
                  <a:gd name="connsiteX0" fmla="*/ 91097 w 85725"/>
                  <a:gd name="connsiteY0" fmla="*/ 15145 h 11430"/>
                  <a:gd name="connsiteX1" fmla="*/ 91097 w 85725"/>
                  <a:gd name="connsiteY1" fmla="*/ 0 h 11430"/>
                  <a:gd name="connsiteX2" fmla="*/ 0 w 85725"/>
                  <a:gd name="connsiteY2" fmla="*/ 1886 h 11430"/>
                  <a:gd name="connsiteX3" fmla="*/ 629 w 85725"/>
                  <a:gd name="connsiteY3" fmla="*/ 17031 h 11430"/>
                  <a:gd name="connsiteX4" fmla="*/ 91097 w 85725"/>
                  <a:gd name="connsiteY4" fmla="*/ 15145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11430">
                    <a:moveTo>
                      <a:pt x="91097" y="15145"/>
                    </a:moveTo>
                    <a:lnTo>
                      <a:pt x="91097" y="0"/>
                    </a:lnTo>
                    <a:cubicBezTo>
                      <a:pt x="60865" y="0"/>
                      <a:pt x="30233" y="571"/>
                      <a:pt x="0" y="1886"/>
                    </a:cubicBezTo>
                    <a:lnTo>
                      <a:pt x="629" y="17031"/>
                    </a:lnTo>
                    <a:cubicBezTo>
                      <a:pt x="30690" y="15716"/>
                      <a:pt x="61151" y="15088"/>
                      <a:pt x="91097" y="151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A55E147-5B4C-471B-AC2B-038610220B2C}"/>
                  </a:ext>
                </a:extLst>
              </p:cNvPr>
              <p:cNvSpPr/>
              <p:nvPr/>
            </p:nvSpPr>
            <p:spPr>
              <a:xfrm>
                <a:off x="5809336" y="1412919"/>
                <a:ext cx="91440" cy="22860"/>
              </a:xfrm>
              <a:custGeom>
                <a:avLst/>
                <a:gdLst>
                  <a:gd name="connsiteX0" fmla="*/ 1943 w 91440"/>
                  <a:gd name="connsiteY0" fmla="*/ 25432 h 22860"/>
                  <a:gd name="connsiteX1" fmla="*/ 6344 w 91440"/>
                  <a:gd name="connsiteY1" fmla="*/ 24860 h 22860"/>
                  <a:gd name="connsiteX2" fmla="*/ 96298 w 91440"/>
                  <a:gd name="connsiteY2" fmla="*/ 15088 h 22860"/>
                  <a:gd name="connsiteX3" fmla="*/ 94983 w 91440"/>
                  <a:gd name="connsiteY3" fmla="*/ 0 h 22860"/>
                  <a:gd name="connsiteX4" fmla="*/ 4343 w 91440"/>
                  <a:gd name="connsiteY4" fmla="*/ 9830 h 22860"/>
                  <a:gd name="connsiteX5" fmla="*/ 0 w 91440"/>
                  <a:gd name="connsiteY5" fmla="*/ 10401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440" h="22860">
                    <a:moveTo>
                      <a:pt x="1943" y="25432"/>
                    </a:moveTo>
                    <a:lnTo>
                      <a:pt x="6344" y="24860"/>
                    </a:lnTo>
                    <a:cubicBezTo>
                      <a:pt x="36233" y="20974"/>
                      <a:pt x="66465" y="17659"/>
                      <a:pt x="96298" y="15088"/>
                    </a:cubicBezTo>
                    <a:lnTo>
                      <a:pt x="94983" y="0"/>
                    </a:lnTo>
                    <a:cubicBezTo>
                      <a:pt x="64922" y="2629"/>
                      <a:pt x="34461" y="5715"/>
                      <a:pt x="4343" y="9830"/>
                    </a:cubicBezTo>
                    <a:lnTo>
                      <a:pt x="0" y="10401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EB646BD-5840-4EE4-AD88-B75B01BA7410}"/>
                  </a:ext>
                </a:extLst>
              </p:cNvPr>
              <p:cNvSpPr/>
              <p:nvPr/>
            </p:nvSpPr>
            <p:spPr>
              <a:xfrm>
                <a:off x="6176753" y="1407490"/>
                <a:ext cx="91440" cy="17145"/>
              </a:xfrm>
              <a:custGeom>
                <a:avLst/>
                <a:gdLst>
                  <a:gd name="connsiteX0" fmla="*/ 90183 w 91440"/>
                  <a:gd name="connsiteY0" fmla="*/ 21260 h 17145"/>
                  <a:gd name="connsiteX1" fmla="*/ 91611 w 91440"/>
                  <a:gd name="connsiteY1" fmla="*/ 6172 h 17145"/>
                  <a:gd name="connsiteX2" fmla="*/ 686 w 91440"/>
                  <a:gd name="connsiteY2" fmla="*/ 0 h 17145"/>
                  <a:gd name="connsiteX3" fmla="*/ 0 w 91440"/>
                  <a:gd name="connsiteY3" fmla="*/ 15088 h 17145"/>
                  <a:gd name="connsiteX4" fmla="*/ 90183 w 91440"/>
                  <a:gd name="connsiteY4" fmla="*/ 21260 h 17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" h="17145">
                    <a:moveTo>
                      <a:pt x="90183" y="21260"/>
                    </a:moveTo>
                    <a:lnTo>
                      <a:pt x="91611" y="6172"/>
                    </a:lnTo>
                    <a:cubicBezTo>
                      <a:pt x="61436" y="3429"/>
                      <a:pt x="30861" y="1372"/>
                      <a:pt x="686" y="0"/>
                    </a:cubicBezTo>
                    <a:lnTo>
                      <a:pt x="0" y="15088"/>
                    </a:lnTo>
                    <a:cubicBezTo>
                      <a:pt x="30004" y="16402"/>
                      <a:pt x="60293" y="18517"/>
                      <a:pt x="90183" y="212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9E4247D-1235-4BC1-8E22-3D755B2F59A6}"/>
                  </a:ext>
                </a:extLst>
              </p:cNvPr>
              <p:cNvSpPr/>
              <p:nvPr/>
            </p:nvSpPr>
            <p:spPr>
              <a:xfrm>
                <a:off x="6709734" y="1504988"/>
                <a:ext cx="85725" cy="40005"/>
              </a:xfrm>
              <a:custGeom>
                <a:avLst/>
                <a:gdLst>
                  <a:gd name="connsiteX0" fmla="*/ 85553 w 85725"/>
                  <a:gd name="connsiteY0" fmla="*/ 44291 h 40005"/>
                  <a:gd name="connsiteX1" fmla="*/ 90868 w 85725"/>
                  <a:gd name="connsiteY1" fmla="*/ 30118 h 40005"/>
                  <a:gd name="connsiteX2" fmla="*/ 4686 w 85725"/>
                  <a:gd name="connsiteY2" fmla="*/ 0 h 40005"/>
                  <a:gd name="connsiteX3" fmla="*/ 0 w 85725"/>
                  <a:gd name="connsiteY3" fmla="*/ 14402 h 40005"/>
                  <a:gd name="connsiteX4" fmla="*/ 85553 w 85725"/>
                  <a:gd name="connsiteY4" fmla="*/ 44291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40005">
                    <a:moveTo>
                      <a:pt x="85553" y="44291"/>
                    </a:moveTo>
                    <a:lnTo>
                      <a:pt x="90868" y="30118"/>
                    </a:lnTo>
                    <a:cubicBezTo>
                      <a:pt x="62293" y="19431"/>
                      <a:pt x="33718" y="9315"/>
                      <a:pt x="4686" y="0"/>
                    </a:cubicBezTo>
                    <a:lnTo>
                      <a:pt x="0" y="14402"/>
                    </a:lnTo>
                    <a:cubicBezTo>
                      <a:pt x="28518" y="23660"/>
                      <a:pt x="57321" y="33718"/>
                      <a:pt x="85553" y="442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D8AB633-5DCC-48F4-877A-25F5C2B05FD2}"/>
                  </a:ext>
                </a:extLst>
              </p:cNvPr>
              <p:cNvSpPr/>
              <p:nvPr/>
            </p:nvSpPr>
            <p:spPr>
              <a:xfrm>
                <a:off x="6535026" y="1456468"/>
                <a:ext cx="91440" cy="34290"/>
              </a:xfrm>
              <a:custGeom>
                <a:avLst/>
                <a:gdLst>
                  <a:gd name="connsiteX0" fmla="*/ 87897 w 91440"/>
                  <a:gd name="connsiteY0" fmla="*/ 36919 h 34290"/>
                  <a:gd name="connsiteX1" fmla="*/ 91897 w 91440"/>
                  <a:gd name="connsiteY1" fmla="*/ 22288 h 34290"/>
                  <a:gd name="connsiteX2" fmla="*/ 3372 w 91440"/>
                  <a:gd name="connsiteY2" fmla="*/ 0 h 34290"/>
                  <a:gd name="connsiteX3" fmla="*/ 0 w 91440"/>
                  <a:gd name="connsiteY3" fmla="*/ 14802 h 34290"/>
                  <a:gd name="connsiteX4" fmla="*/ 87897 w 91440"/>
                  <a:gd name="connsiteY4" fmla="*/ 36919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" h="34290">
                    <a:moveTo>
                      <a:pt x="87897" y="36919"/>
                    </a:moveTo>
                    <a:lnTo>
                      <a:pt x="91897" y="22288"/>
                    </a:lnTo>
                    <a:cubicBezTo>
                      <a:pt x="62808" y="14288"/>
                      <a:pt x="32976" y="6744"/>
                      <a:pt x="3372" y="0"/>
                    </a:cubicBezTo>
                    <a:lnTo>
                      <a:pt x="0" y="14802"/>
                    </a:lnTo>
                    <a:cubicBezTo>
                      <a:pt x="29604" y="21488"/>
                      <a:pt x="58979" y="28918"/>
                      <a:pt x="87897" y="369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4D34EA8-CA8F-4EFB-8AD9-A34A340E8B86}"/>
                  </a:ext>
                </a:extLst>
              </p:cNvPr>
              <p:cNvSpPr/>
              <p:nvPr/>
            </p:nvSpPr>
            <p:spPr>
              <a:xfrm>
                <a:off x="6356833" y="1423892"/>
                <a:ext cx="91440" cy="28575"/>
              </a:xfrm>
              <a:custGeom>
                <a:avLst/>
                <a:gdLst>
                  <a:gd name="connsiteX0" fmla="*/ 89325 w 91440"/>
                  <a:gd name="connsiteY0" fmla="*/ 29147 h 28575"/>
                  <a:gd name="connsiteX1" fmla="*/ 92069 w 91440"/>
                  <a:gd name="connsiteY1" fmla="*/ 14288 h 28575"/>
                  <a:gd name="connsiteX2" fmla="*/ 2057 w 91440"/>
                  <a:gd name="connsiteY2" fmla="*/ 0 h 28575"/>
                  <a:gd name="connsiteX3" fmla="*/ 0 w 91440"/>
                  <a:gd name="connsiteY3" fmla="*/ 14973 h 28575"/>
                  <a:gd name="connsiteX4" fmla="*/ 89325 w 91440"/>
                  <a:gd name="connsiteY4" fmla="*/ 2914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" h="28575">
                    <a:moveTo>
                      <a:pt x="89325" y="29147"/>
                    </a:moveTo>
                    <a:lnTo>
                      <a:pt x="92069" y="14288"/>
                    </a:lnTo>
                    <a:cubicBezTo>
                      <a:pt x="62236" y="8573"/>
                      <a:pt x="31947" y="4001"/>
                      <a:pt x="2057" y="0"/>
                    </a:cubicBezTo>
                    <a:lnTo>
                      <a:pt x="0" y="14973"/>
                    </a:lnTo>
                    <a:cubicBezTo>
                      <a:pt x="29718" y="19031"/>
                      <a:pt x="59779" y="23774"/>
                      <a:pt x="89325" y="291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A50E8C-2553-415F-9669-286AB93D6611}"/>
                </a:ext>
              </a:extLst>
            </p:cNvPr>
            <p:cNvSpPr/>
            <p:nvPr/>
          </p:nvSpPr>
          <p:spPr>
            <a:xfrm>
              <a:off x="7823702" y="2387956"/>
              <a:ext cx="57150" cy="85725"/>
            </a:xfrm>
            <a:custGeom>
              <a:avLst/>
              <a:gdLst>
                <a:gd name="connsiteX0" fmla="*/ 45492 w 57150"/>
                <a:gd name="connsiteY0" fmla="*/ 85896 h 85725"/>
                <a:gd name="connsiteX1" fmla="*/ 58693 w 57150"/>
                <a:gd name="connsiteY1" fmla="*/ 78524 h 85725"/>
                <a:gd name="connsiteX2" fmla="*/ 12973 w 57150"/>
                <a:gd name="connsiteY2" fmla="*/ 0 h 85725"/>
                <a:gd name="connsiteX3" fmla="*/ 0 w 57150"/>
                <a:gd name="connsiteY3" fmla="*/ 7944 h 85725"/>
                <a:gd name="connsiteX4" fmla="*/ 45492 w 57150"/>
                <a:gd name="connsiteY4" fmla="*/ 8589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85725">
                  <a:moveTo>
                    <a:pt x="45492" y="85896"/>
                  </a:moveTo>
                  <a:lnTo>
                    <a:pt x="58693" y="78524"/>
                  </a:lnTo>
                  <a:cubicBezTo>
                    <a:pt x="44063" y="52121"/>
                    <a:pt x="28632" y="25718"/>
                    <a:pt x="12973" y="0"/>
                  </a:cubicBezTo>
                  <a:lnTo>
                    <a:pt x="0" y="7944"/>
                  </a:lnTo>
                  <a:cubicBezTo>
                    <a:pt x="15373" y="33433"/>
                    <a:pt x="30918" y="59665"/>
                    <a:pt x="45492" y="85896"/>
                  </a:cubicBezTo>
                  <a:close/>
                </a:path>
              </a:pathLst>
            </a:custGeom>
            <a:solidFill>
              <a:srgbClr val="FFFFFF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0002418-AE2F-4A0B-8AC6-5395DC725853}"/>
                </a:ext>
              </a:extLst>
            </p:cNvPr>
            <p:cNvSpPr/>
            <p:nvPr/>
          </p:nvSpPr>
          <p:spPr>
            <a:xfrm>
              <a:off x="3603613" y="967313"/>
              <a:ext cx="4989195" cy="4989195"/>
            </a:xfrm>
            <a:custGeom>
              <a:avLst/>
              <a:gdLst>
                <a:gd name="connsiteX0" fmla="*/ 3745630 w 4989195"/>
                <a:gd name="connsiteY0" fmla="*/ 1248543 h 4989195"/>
                <a:gd name="connsiteX1" fmla="*/ 3745630 w 4989195"/>
                <a:gd name="connsiteY1" fmla="*/ 3745630 h 4989195"/>
                <a:gd name="connsiteX2" fmla="*/ 1248544 w 4989195"/>
                <a:gd name="connsiteY2" fmla="*/ 3745630 h 4989195"/>
                <a:gd name="connsiteX3" fmla="*/ 1248544 w 4989195"/>
                <a:gd name="connsiteY3" fmla="*/ 1248543 h 4989195"/>
                <a:gd name="connsiteX4" fmla="*/ 3745630 w 4989195"/>
                <a:gd name="connsiteY4" fmla="*/ 1248543 h 498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9195" h="4989195">
                  <a:moveTo>
                    <a:pt x="3745630" y="1248543"/>
                  </a:moveTo>
                  <a:cubicBezTo>
                    <a:pt x="4435182" y="1938095"/>
                    <a:pt x="4435182" y="3056079"/>
                    <a:pt x="3745630" y="3745630"/>
                  </a:cubicBezTo>
                  <a:cubicBezTo>
                    <a:pt x="3056079" y="4435182"/>
                    <a:pt x="1938095" y="4435182"/>
                    <a:pt x="1248544" y="3745630"/>
                  </a:cubicBezTo>
                  <a:cubicBezTo>
                    <a:pt x="558992" y="3056079"/>
                    <a:pt x="558992" y="1938095"/>
                    <a:pt x="1248544" y="1248543"/>
                  </a:cubicBezTo>
                  <a:cubicBezTo>
                    <a:pt x="1938095" y="558992"/>
                    <a:pt x="3056079" y="558992"/>
                    <a:pt x="3745630" y="1248543"/>
                  </a:cubicBezTo>
                  <a:close/>
                </a:path>
              </a:pathLst>
            </a:custGeom>
            <a:solidFill>
              <a:srgbClr val="FFFFFF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FD26A102-BA90-4930-A18B-8A2B1C5E854A}"/>
                </a:ext>
              </a:extLst>
            </p:cNvPr>
            <p:cNvGrpSpPr/>
            <p:nvPr/>
          </p:nvGrpSpPr>
          <p:grpSpPr>
            <a:xfrm>
              <a:off x="4859960" y="1879949"/>
              <a:ext cx="2480310" cy="2036369"/>
              <a:chOff x="4859960" y="1879949"/>
              <a:chExt cx="2480310" cy="2036369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2DB43AE-CA8B-48AC-AAA4-55BA1F2FD27B}"/>
                  </a:ext>
                </a:extLst>
              </p:cNvPr>
              <p:cNvSpPr/>
              <p:nvPr/>
            </p:nvSpPr>
            <p:spPr>
              <a:xfrm>
                <a:off x="5263610" y="2666848"/>
                <a:ext cx="291465" cy="942975"/>
              </a:xfrm>
              <a:custGeom>
                <a:avLst/>
                <a:gdLst>
                  <a:gd name="connsiteX0" fmla="*/ 0 w 291465"/>
                  <a:gd name="connsiteY0" fmla="*/ 0 h 942975"/>
                  <a:gd name="connsiteX1" fmla="*/ 294665 w 291465"/>
                  <a:gd name="connsiteY1" fmla="*/ 0 h 942975"/>
                  <a:gd name="connsiteX2" fmla="*/ 294665 w 291465"/>
                  <a:gd name="connsiteY2" fmla="*/ 946347 h 942975"/>
                  <a:gd name="connsiteX3" fmla="*/ 0 w 291465"/>
                  <a:gd name="connsiteY3" fmla="*/ 946347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1465" h="942975">
                    <a:moveTo>
                      <a:pt x="0" y="0"/>
                    </a:moveTo>
                    <a:lnTo>
                      <a:pt x="294665" y="0"/>
                    </a:lnTo>
                    <a:lnTo>
                      <a:pt x="294665" y="946347"/>
                    </a:lnTo>
                    <a:lnTo>
                      <a:pt x="0" y="946347"/>
                    </a:lnTo>
                    <a:close/>
                  </a:path>
                </a:pathLst>
              </a:custGeom>
              <a:solidFill>
                <a:schemeClr val="accent1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18B3D52-EAB0-4277-AF82-8EDB908D4D10}"/>
                  </a:ext>
                </a:extLst>
              </p:cNvPr>
              <p:cNvSpPr/>
              <p:nvPr/>
            </p:nvSpPr>
            <p:spPr>
              <a:xfrm>
                <a:off x="5955754" y="2666848"/>
                <a:ext cx="291465" cy="942975"/>
              </a:xfrm>
              <a:custGeom>
                <a:avLst/>
                <a:gdLst>
                  <a:gd name="connsiteX0" fmla="*/ 0 w 291465"/>
                  <a:gd name="connsiteY0" fmla="*/ 0 h 942975"/>
                  <a:gd name="connsiteX1" fmla="*/ 294608 w 291465"/>
                  <a:gd name="connsiteY1" fmla="*/ 0 h 942975"/>
                  <a:gd name="connsiteX2" fmla="*/ 294608 w 291465"/>
                  <a:gd name="connsiteY2" fmla="*/ 946347 h 942975"/>
                  <a:gd name="connsiteX3" fmla="*/ 0 w 291465"/>
                  <a:gd name="connsiteY3" fmla="*/ 946347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1465" h="942975">
                    <a:moveTo>
                      <a:pt x="0" y="0"/>
                    </a:moveTo>
                    <a:lnTo>
                      <a:pt x="294608" y="0"/>
                    </a:lnTo>
                    <a:lnTo>
                      <a:pt x="294608" y="946347"/>
                    </a:lnTo>
                    <a:lnTo>
                      <a:pt x="0" y="946347"/>
                    </a:lnTo>
                    <a:close/>
                  </a:path>
                </a:pathLst>
              </a:custGeom>
              <a:solidFill>
                <a:schemeClr val="accent1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52A85F4F-5205-4D0A-B34D-CEA91E643406}"/>
                  </a:ext>
                </a:extLst>
              </p:cNvPr>
              <p:cNvSpPr/>
              <p:nvPr/>
            </p:nvSpPr>
            <p:spPr>
              <a:xfrm>
                <a:off x="6649498" y="2666848"/>
                <a:ext cx="291465" cy="942975"/>
              </a:xfrm>
              <a:custGeom>
                <a:avLst/>
                <a:gdLst>
                  <a:gd name="connsiteX0" fmla="*/ 0 w 291465"/>
                  <a:gd name="connsiteY0" fmla="*/ 0 h 942975"/>
                  <a:gd name="connsiteX1" fmla="*/ 294722 w 291465"/>
                  <a:gd name="connsiteY1" fmla="*/ 0 h 942975"/>
                  <a:gd name="connsiteX2" fmla="*/ 294722 w 291465"/>
                  <a:gd name="connsiteY2" fmla="*/ 946347 h 942975"/>
                  <a:gd name="connsiteX3" fmla="*/ 0 w 291465"/>
                  <a:gd name="connsiteY3" fmla="*/ 946347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1465" h="942975">
                    <a:moveTo>
                      <a:pt x="0" y="0"/>
                    </a:moveTo>
                    <a:lnTo>
                      <a:pt x="294722" y="0"/>
                    </a:lnTo>
                    <a:lnTo>
                      <a:pt x="294722" y="946347"/>
                    </a:lnTo>
                    <a:lnTo>
                      <a:pt x="0" y="946347"/>
                    </a:lnTo>
                    <a:close/>
                  </a:path>
                </a:pathLst>
              </a:custGeom>
              <a:solidFill>
                <a:schemeClr val="accent1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6F475565-6ACE-440F-B4B9-A366E434C3D7}"/>
                  </a:ext>
                </a:extLst>
              </p:cNvPr>
              <p:cNvSpPr/>
              <p:nvPr/>
            </p:nvSpPr>
            <p:spPr>
              <a:xfrm>
                <a:off x="5184515" y="2627357"/>
                <a:ext cx="445770" cy="148590"/>
              </a:xfrm>
              <a:custGeom>
                <a:avLst/>
                <a:gdLst>
                  <a:gd name="connsiteX0" fmla="*/ 0 w 445770"/>
                  <a:gd name="connsiteY0" fmla="*/ 0 h 148590"/>
                  <a:gd name="connsiteX1" fmla="*/ 0 w 445770"/>
                  <a:gd name="connsiteY1" fmla="*/ 67323 h 148590"/>
                  <a:gd name="connsiteX2" fmla="*/ 82467 w 445770"/>
                  <a:gd name="connsiteY2" fmla="*/ 150133 h 148590"/>
                  <a:gd name="connsiteX3" fmla="*/ 368560 w 445770"/>
                  <a:gd name="connsiteY3" fmla="*/ 150133 h 148590"/>
                  <a:gd name="connsiteX4" fmla="*/ 451085 w 445770"/>
                  <a:gd name="connsiteY4" fmla="*/ 67551 h 148590"/>
                  <a:gd name="connsiteX5" fmla="*/ 451085 w 445770"/>
                  <a:gd name="connsiteY5" fmla="*/ 0 h 14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5770" h="148590">
                    <a:moveTo>
                      <a:pt x="0" y="0"/>
                    </a:moveTo>
                    <a:lnTo>
                      <a:pt x="0" y="67323"/>
                    </a:lnTo>
                    <a:cubicBezTo>
                      <a:pt x="-63" y="112951"/>
                      <a:pt x="36839" y="150007"/>
                      <a:pt x="82467" y="150133"/>
                    </a:cubicBezTo>
                    <a:lnTo>
                      <a:pt x="368560" y="150133"/>
                    </a:lnTo>
                    <a:cubicBezTo>
                      <a:pt x="414120" y="150036"/>
                      <a:pt x="451022" y="113111"/>
                      <a:pt x="451085" y="67551"/>
                    </a:cubicBezTo>
                    <a:lnTo>
                      <a:pt x="451085" y="0"/>
                    </a:lnTo>
                    <a:close/>
                  </a:path>
                </a:pathLst>
              </a:custGeom>
              <a:solidFill>
                <a:srgbClr val="BDBDBE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E065D4B-BC0D-448A-B21D-E66755669BA2}"/>
                  </a:ext>
                </a:extLst>
              </p:cNvPr>
              <p:cNvSpPr/>
              <p:nvPr/>
            </p:nvSpPr>
            <p:spPr>
              <a:xfrm>
                <a:off x="5878315" y="2627357"/>
                <a:ext cx="451485" cy="148590"/>
              </a:xfrm>
              <a:custGeom>
                <a:avLst/>
                <a:gdLst>
                  <a:gd name="connsiteX0" fmla="*/ 0 w 451485"/>
                  <a:gd name="connsiteY0" fmla="*/ 0 h 148590"/>
                  <a:gd name="connsiteX1" fmla="*/ 0 w 451485"/>
                  <a:gd name="connsiteY1" fmla="*/ 67323 h 148590"/>
                  <a:gd name="connsiteX2" fmla="*/ 82468 w 451485"/>
                  <a:gd name="connsiteY2" fmla="*/ 150133 h 148590"/>
                  <a:gd name="connsiteX3" fmla="*/ 370446 w 451485"/>
                  <a:gd name="connsiteY3" fmla="*/ 150133 h 148590"/>
                  <a:gd name="connsiteX4" fmla="*/ 452914 w 451485"/>
                  <a:gd name="connsiteY4" fmla="*/ 67551 h 148590"/>
                  <a:gd name="connsiteX5" fmla="*/ 452914 w 451485"/>
                  <a:gd name="connsiteY5" fmla="*/ 0 h 14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1485" h="148590">
                    <a:moveTo>
                      <a:pt x="0" y="0"/>
                    </a:moveTo>
                    <a:lnTo>
                      <a:pt x="0" y="67323"/>
                    </a:lnTo>
                    <a:cubicBezTo>
                      <a:pt x="-63" y="112951"/>
                      <a:pt x="36839" y="150007"/>
                      <a:pt x="82468" y="150133"/>
                    </a:cubicBezTo>
                    <a:lnTo>
                      <a:pt x="370446" y="150133"/>
                    </a:lnTo>
                    <a:cubicBezTo>
                      <a:pt x="415984" y="150007"/>
                      <a:pt x="452851" y="113088"/>
                      <a:pt x="452914" y="67551"/>
                    </a:cubicBezTo>
                    <a:lnTo>
                      <a:pt x="452914" y="0"/>
                    </a:lnTo>
                    <a:close/>
                  </a:path>
                </a:pathLst>
              </a:custGeom>
              <a:solidFill>
                <a:srgbClr val="BDBDBE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4DF3F16-50AF-4803-8FA8-457F0F58E0A8}"/>
                  </a:ext>
                </a:extLst>
              </p:cNvPr>
              <p:cNvSpPr/>
              <p:nvPr/>
            </p:nvSpPr>
            <p:spPr>
              <a:xfrm>
                <a:off x="6570345" y="2627357"/>
                <a:ext cx="451485" cy="148590"/>
              </a:xfrm>
              <a:custGeom>
                <a:avLst/>
                <a:gdLst>
                  <a:gd name="connsiteX0" fmla="*/ 0 w 451485"/>
                  <a:gd name="connsiteY0" fmla="*/ 0 h 148590"/>
                  <a:gd name="connsiteX1" fmla="*/ 0 w 451485"/>
                  <a:gd name="connsiteY1" fmla="*/ 67323 h 148590"/>
                  <a:gd name="connsiteX2" fmla="*/ 82525 w 451485"/>
                  <a:gd name="connsiteY2" fmla="*/ 150133 h 148590"/>
                  <a:gd name="connsiteX3" fmla="*/ 370504 w 451485"/>
                  <a:gd name="connsiteY3" fmla="*/ 150133 h 148590"/>
                  <a:gd name="connsiteX4" fmla="*/ 452971 w 451485"/>
                  <a:gd name="connsiteY4" fmla="*/ 67551 h 148590"/>
                  <a:gd name="connsiteX5" fmla="*/ 452971 w 451485"/>
                  <a:gd name="connsiteY5" fmla="*/ 0 h 14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1485" h="148590">
                    <a:moveTo>
                      <a:pt x="0" y="0"/>
                    </a:moveTo>
                    <a:lnTo>
                      <a:pt x="0" y="67323"/>
                    </a:lnTo>
                    <a:cubicBezTo>
                      <a:pt x="-63" y="112974"/>
                      <a:pt x="36873" y="150036"/>
                      <a:pt x="82525" y="150133"/>
                    </a:cubicBezTo>
                    <a:lnTo>
                      <a:pt x="370504" y="150133"/>
                    </a:lnTo>
                    <a:cubicBezTo>
                      <a:pt x="416041" y="150007"/>
                      <a:pt x="452908" y="113088"/>
                      <a:pt x="452971" y="67551"/>
                    </a:cubicBezTo>
                    <a:lnTo>
                      <a:pt x="452971" y="0"/>
                    </a:lnTo>
                    <a:close/>
                  </a:path>
                </a:pathLst>
              </a:custGeom>
              <a:solidFill>
                <a:srgbClr val="BDBDBE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200593C-E824-4ECB-B198-E8724CA59B08}"/>
                  </a:ext>
                </a:extLst>
              </p:cNvPr>
              <p:cNvSpPr/>
              <p:nvPr/>
            </p:nvSpPr>
            <p:spPr>
              <a:xfrm>
                <a:off x="4859960" y="1879949"/>
                <a:ext cx="2480310" cy="760095"/>
              </a:xfrm>
              <a:custGeom>
                <a:avLst/>
                <a:gdLst>
                  <a:gd name="connsiteX0" fmla="*/ 2477681 w 2480310"/>
                  <a:gd name="connsiteY0" fmla="*/ 636251 h 760095"/>
                  <a:gd name="connsiteX1" fmla="*/ 1240612 w 2480310"/>
                  <a:gd name="connsiteY1" fmla="*/ 0 h 760095"/>
                  <a:gd name="connsiteX2" fmla="*/ 3486 w 2480310"/>
                  <a:gd name="connsiteY2" fmla="*/ 636251 h 760095"/>
                  <a:gd name="connsiteX3" fmla="*/ 400 w 2480310"/>
                  <a:gd name="connsiteY3" fmla="*/ 636251 h 760095"/>
                  <a:gd name="connsiteX4" fmla="*/ 400 w 2480310"/>
                  <a:gd name="connsiteY4" fmla="*/ 637851 h 760095"/>
                  <a:gd name="connsiteX5" fmla="*/ 0 w 2480310"/>
                  <a:gd name="connsiteY5" fmla="*/ 638023 h 760095"/>
                  <a:gd name="connsiteX6" fmla="*/ 400 w 2480310"/>
                  <a:gd name="connsiteY6" fmla="*/ 638023 h 760095"/>
                  <a:gd name="connsiteX7" fmla="*/ 400 w 2480310"/>
                  <a:gd name="connsiteY7" fmla="*/ 762210 h 760095"/>
                  <a:gd name="connsiteX8" fmla="*/ 2481396 w 2480310"/>
                  <a:gd name="connsiteY8" fmla="*/ 762210 h 760095"/>
                  <a:gd name="connsiteX9" fmla="*/ 2481396 w 2480310"/>
                  <a:gd name="connsiteY9" fmla="*/ 636251 h 760095"/>
                  <a:gd name="connsiteX10" fmla="*/ 2477681 w 2480310"/>
                  <a:gd name="connsiteY10" fmla="*/ 636251 h 76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80310" h="760095">
                    <a:moveTo>
                      <a:pt x="2477681" y="636251"/>
                    </a:moveTo>
                    <a:lnTo>
                      <a:pt x="1240612" y="0"/>
                    </a:lnTo>
                    <a:lnTo>
                      <a:pt x="3486" y="636251"/>
                    </a:lnTo>
                    <a:lnTo>
                      <a:pt x="400" y="636251"/>
                    </a:lnTo>
                    <a:lnTo>
                      <a:pt x="400" y="637851"/>
                    </a:lnTo>
                    <a:lnTo>
                      <a:pt x="0" y="638023"/>
                    </a:lnTo>
                    <a:lnTo>
                      <a:pt x="400" y="638023"/>
                    </a:lnTo>
                    <a:lnTo>
                      <a:pt x="400" y="762210"/>
                    </a:lnTo>
                    <a:lnTo>
                      <a:pt x="2481396" y="762210"/>
                    </a:lnTo>
                    <a:lnTo>
                      <a:pt x="2481396" y="636251"/>
                    </a:lnTo>
                    <a:lnTo>
                      <a:pt x="2477681" y="636251"/>
                    </a:lnTo>
                    <a:close/>
                  </a:path>
                </a:pathLst>
              </a:custGeom>
              <a:solidFill>
                <a:schemeClr val="accent1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32875AB-9E77-4690-92A6-9DF1F4F0D2D5}"/>
                  </a:ext>
                </a:extLst>
              </p:cNvPr>
              <p:cNvSpPr/>
              <p:nvPr/>
            </p:nvSpPr>
            <p:spPr>
              <a:xfrm>
                <a:off x="5315731" y="2078488"/>
                <a:ext cx="1565910" cy="400050"/>
              </a:xfrm>
              <a:custGeom>
                <a:avLst/>
                <a:gdLst>
                  <a:gd name="connsiteX0" fmla="*/ 0 w 1565910"/>
                  <a:gd name="connsiteY0" fmla="*/ 402793 h 400050"/>
                  <a:gd name="connsiteX1" fmla="*/ 784841 w 1565910"/>
                  <a:gd name="connsiteY1" fmla="*/ 0 h 400050"/>
                  <a:gd name="connsiteX2" fmla="*/ 1569625 w 1565910"/>
                  <a:gd name="connsiteY2" fmla="*/ 402793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65910" h="400050">
                    <a:moveTo>
                      <a:pt x="0" y="402793"/>
                    </a:moveTo>
                    <a:lnTo>
                      <a:pt x="784841" y="0"/>
                    </a:lnTo>
                    <a:lnTo>
                      <a:pt x="1569625" y="402793"/>
                    </a:lnTo>
                    <a:close/>
                  </a:path>
                </a:pathLst>
              </a:custGeom>
              <a:solidFill>
                <a:srgbClr val="FCFCFD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B3FD56F-48C2-460E-BBED-6B3C4509F6FD}"/>
                  </a:ext>
                </a:extLst>
              </p:cNvPr>
              <p:cNvSpPr/>
              <p:nvPr/>
            </p:nvSpPr>
            <p:spPr>
              <a:xfrm>
                <a:off x="5021409" y="3670287"/>
                <a:ext cx="2154555" cy="125730"/>
              </a:xfrm>
              <a:custGeom>
                <a:avLst/>
                <a:gdLst>
                  <a:gd name="connsiteX0" fmla="*/ 0 w 2154555"/>
                  <a:gd name="connsiteY0" fmla="*/ 0 h 125730"/>
                  <a:gd name="connsiteX1" fmla="*/ 2158270 w 2154555"/>
                  <a:gd name="connsiteY1" fmla="*/ 0 h 125730"/>
                  <a:gd name="connsiteX2" fmla="*/ 2158270 w 2154555"/>
                  <a:gd name="connsiteY2" fmla="*/ 125958 h 125730"/>
                  <a:gd name="connsiteX3" fmla="*/ 0 w 2154555"/>
                  <a:gd name="connsiteY3" fmla="*/ 125958 h 125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4555" h="125730">
                    <a:moveTo>
                      <a:pt x="0" y="0"/>
                    </a:moveTo>
                    <a:lnTo>
                      <a:pt x="2158270" y="0"/>
                    </a:lnTo>
                    <a:lnTo>
                      <a:pt x="2158270" y="125958"/>
                    </a:lnTo>
                    <a:lnTo>
                      <a:pt x="0" y="125958"/>
                    </a:lnTo>
                    <a:close/>
                  </a:path>
                </a:pathLst>
              </a:custGeom>
              <a:solidFill>
                <a:srgbClr val="DEDED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1B1950D-693F-4B5E-9C8B-834D3ED64417}"/>
                  </a:ext>
                </a:extLst>
              </p:cNvPr>
              <p:cNvSpPr/>
              <p:nvPr/>
            </p:nvSpPr>
            <p:spPr>
              <a:xfrm>
                <a:off x="4910480" y="3790588"/>
                <a:ext cx="2377440" cy="125730"/>
              </a:xfrm>
              <a:custGeom>
                <a:avLst/>
                <a:gdLst>
                  <a:gd name="connsiteX0" fmla="*/ 0 w 2377440"/>
                  <a:gd name="connsiteY0" fmla="*/ 0 h 125730"/>
                  <a:gd name="connsiteX1" fmla="*/ 2380126 w 2377440"/>
                  <a:gd name="connsiteY1" fmla="*/ 0 h 125730"/>
                  <a:gd name="connsiteX2" fmla="*/ 2380126 w 2377440"/>
                  <a:gd name="connsiteY2" fmla="*/ 125959 h 125730"/>
                  <a:gd name="connsiteX3" fmla="*/ 0 w 2377440"/>
                  <a:gd name="connsiteY3" fmla="*/ 125959 h 125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7440" h="125730">
                    <a:moveTo>
                      <a:pt x="0" y="0"/>
                    </a:moveTo>
                    <a:lnTo>
                      <a:pt x="2380126" y="0"/>
                    </a:lnTo>
                    <a:lnTo>
                      <a:pt x="2380126" y="125959"/>
                    </a:lnTo>
                    <a:lnTo>
                      <a:pt x="0" y="125959"/>
                    </a:lnTo>
                    <a:close/>
                  </a:path>
                </a:pathLst>
              </a:custGeom>
              <a:solidFill>
                <a:schemeClr val="accent1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650A71E-A761-44CD-B7AE-673351B30729}"/>
                  </a:ext>
                </a:extLst>
              </p:cNvPr>
              <p:cNvSpPr/>
              <p:nvPr/>
            </p:nvSpPr>
            <p:spPr>
              <a:xfrm>
                <a:off x="5184515" y="3607079"/>
                <a:ext cx="445770" cy="62865"/>
              </a:xfrm>
              <a:custGeom>
                <a:avLst/>
                <a:gdLst>
                  <a:gd name="connsiteX0" fmla="*/ 0 w 445770"/>
                  <a:gd name="connsiteY0" fmla="*/ 0 h 62865"/>
                  <a:gd name="connsiteX1" fmla="*/ 451257 w 445770"/>
                  <a:gd name="connsiteY1" fmla="*/ 0 h 62865"/>
                  <a:gd name="connsiteX2" fmla="*/ 451257 w 445770"/>
                  <a:gd name="connsiteY2" fmla="*/ 65265 h 62865"/>
                  <a:gd name="connsiteX3" fmla="*/ 0 w 445770"/>
                  <a:gd name="connsiteY3" fmla="*/ 65265 h 6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5770" h="62865">
                    <a:moveTo>
                      <a:pt x="0" y="0"/>
                    </a:moveTo>
                    <a:lnTo>
                      <a:pt x="451257" y="0"/>
                    </a:lnTo>
                    <a:lnTo>
                      <a:pt x="451257" y="65265"/>
                    </a:lnTo>
                    <a:lnTo>
                      <a:pt x="0" y="65265"/>
                    </a:lnTo>
                    <a:close/>
                  </a:path>
                </a:pathLst>
              </a:custGeom>
              <a:solidFill>
                <a:srgbClr val="BDBDBE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8720F33-FCD5-4DD7-A41A-6ABED4B17A59}"/>
                  </a:ext>
                </a:extLst>
              </p:cNvPr>
              <p:cNvSpPr/>
              <p:nvPr/>
            </p:nvSpPr>
            <p:spPr>
              <a:xfrm>
                <a:off x="6570345" y="3607079"/>
                <a:ext cx="445770" cy="62865"/>
              </a:xfrm>
              <a:custGeom>
                <a:avLst/>
                <a:gdLst>
                  <a:gd name="connsiteX0" fmla="*/ 0 w 445770"/>
                  <a:gd name="connsiteY0" fmla="*/ 0 h 62865"/>
                  <a:gd name="connsiteX1" fmla="*/ 451257 w 445770"/>
                  <a:gd name="connsiteY1" fmla="*/ 0 h 62865"/>
                  <a:gd name="connsiteX2" fmla="*/ 451257 w 445770"/>
                  <a:gd name="connsiteY2" fmla="*/ 65265 h 62865"/>
                  <a:gd name="connsiteX3" fmla="*/ 0 w 445770"/>
                  <a:gd name="connsiteY3" fmla="*/ 65265 h 6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5770" h="62865">
                    <a:moveTo>
                      <a:pt x="0" y="0"/>
                    </a:moveTo>
                    <a:lnTo>
                      <a:pt x="451257" y="0"/>
                    </a:lnTo>
                    <a:lnTo>
                      <a:pt x="451257" y="65265"/>
                    </a:lnTo>
                    <a:lnTo>
                      <a:pt x="0" y="65265"/>
                    </a:lnTo>
                    <a:close/>
                  </a:path>
                </a:pathLst>
              </a:custGeom>
              <a:solidFill>
                <a:srgbClr val="BDBDBE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F054AC2-5BFC-48EA-B5D6-A2537CD6E38C}"/>
                  </a:ext>
                </a:extLst>
              </p:cNvPr>
              <p:cNvSpPr/>
              <p:nvPr/>
            </p:nvSpPr>
            <p:spPr>
              <a:xfrm>
                <a:off x="5984386" y="2186159"/>
                <a:ext cx="228600" cy="228600"/>
              </a:xfrm>
              <a:custGeom>
                <a:avLst/>
                <a:gdLst>
                  <a:gd name="connsiteX0" fmla="*/ 232487 w 228600"/>
                  <a:gd name="connsiteY0" fmla="*/ 116243 h 228600"/>
                  <a:gd name="connsiteX1" fmla="*/ 116243 w 228600"/>
                  <a:gd name="connsiteY1" fmla="*/ 232486 h 228600"/>
                  <a:gd name="connsiteX2" fmla="*/ 0 w 228600"/>
                  <a:gd name="connsiteY2" fmla="*/ 116243 h 228600"/>
                  <a:gd name="connsiteX3" fmla="*/ 116243 w 228600"/>
                  <a:gd name="connsiteY3" fmla="*/ 0 h 228600"/>
                  <a:gd name="connsiteX4" fmla="*/ 232487 w 228600"/>
                  <a:gd name="connsiteY4" fmla="*/ 116243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32487" y="116243"/>
                    </a:moveTo>
                    <a:cubicBezTo>
                      <a:pt x="232487" y="180440"/>
                      <a:pt x="180446" y="232486"/>
                      <a:pt x="116243" y="232486"/>
                    </a:cubicBezTo>
                    <a:cubicBezTo>
                      <a:pt x="52047" y="232486"/>
                      <a:pt x="0" y="180440"/>
                      <a:pt x="0" y="116243"/>
                    </a:cubicBezTo>
                    <a:cubicBezTo>
                      <a:pt x="0" y="52046"/>
                      <a:pt x="52041" y="0"/>
                      <a:pt x="116243" y="0"/>
                    </a:cubicBezTo>
                    <a:cubicBezTo>
                      <a:pt x="180440" y="0"/>
                      <a:pt x="232487" y="52046"/>
                      <a:pt x="232487" y="116243"/>
                    </a:cubicBezTo>
                    <a:close/>
                  </a:path>
                </a:pathLst>
              </a:custGeom>
              <a:solidFill>
                <a:srgbClr val="DEDED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E83BCFB7-28B9-4CFC-AEF6-24AC0904EFF3}"/>
                </a:ext>
              </a:extLst>
            </p:cNvPr>
            <p:cNvGrpSpPr/>
            <p:nvPr/>
          </p:nvGrpSpPr>
          <p:grpSpPr>
            <a:xfrm>
              <a:off x="3515467" y="2616287"/>
              <a:ext cx="1428750" cy="1720444"/>
              <a:chOff x="3731419" y="2616441"/>
              <a:chExt cx="1428750" cy="1720444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F6A9904-79A8-47FF-BEB1-91858C6286CE}"/>
                  </a:ext>
                </a:extLst>
              </p:cNvPr>
              <p:cNvSpPr/>
              <p:nvPr/>
            </p:nvSpPr>
            <p:spPr>
              <a:xfrm>
                <a:off x="4103637" y="4042677"/>
                <a:ext cx="40005" cy="85725"/>
              </a:xfrm>
              <a:custGeom>
                <a:avLst/>
                <a:gdLst>
                  <a:gd name="connsiteX0" fmla="*/ 14516 w 40005"/>
                  <a:gd name="connsiteY0" fmla="*/ 0 h 85725"/>
                  <a:gd name="connsiteX1" fmla="*/ 0 w 40005"/>
                  <a:gd name="connsiteY1" fmla="*/ 4229 h 85725"/>
                  <a:gd name="connsiteX2" fmla="*/ 27546 w 40005"/>
                  <a:gd name="connsiteY2" fmla="*/ 91097 h 85725"/>
                  <a:gd name="connsiteX3" fmla="*/ 41834 w 40005"/>
                  <a:gd name="connsiteY3" fmla="*/ 86239 h 85725"/>
                  <a:gd name="connsiteX4" fmla="*/ 14516 w 40005"/>
                  <a:gd name="connsiteY4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" h="85725">
                    <a:moveTo>
                      <a:pt x="14516" y="0"/>
                    </a:moveTo>
                    <a:lnTo>
                      <a:pt x="0" y="4229"/>
                    </a:lnTo>
                    <a:cubicBezTo>
                      <a:pt x="8515" y="33319"/>
                      <a:pt x="17774" y="62579"/>
                      <a:pt x="27546" y="91097"/>
                    </a:cubicBezTo>
                    <a:lnTo>
                      <a:pt x="41834" y="86239"/>
                    </a:lnTo>
                    <a:cubicBezTo>
                      <a:pt x="32118" y="57836"/>
                      <a:pt x="22974" y="28803"/>
                      <a:pt x="145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92126E5-F334-46E9-8D4C-DF4014C0E005}"/>
                  </a:ext>
                </a:extLst>
              </p:cNvPr>
              <p:cNvSpPr/>
              <p:nvPr/>
            </p:nvSpPr>
            <p:spPr>
              <a:xfrm>
                <a:off x="4162558" y="4213784"/>
                <a:ext cx="45720" cy="85725"/>
              </a:xfrm>
              <a:custGeom>
                <a:avLst/>
                <a:gdLst>
                  <a:gd name="connsiteX0" fmla="*/ 14116 w 45720"/>
                  <a:gd name="connsiteY0" fmla="*/ 0 h 85725"/>
                  <a:gd name="connsiteX1" fmla="*/ 0 w 45720"/>
                  <a:gd name="connsiteY1" fmla="*/ 5715 h 85725"/>
                  <a:gd name="connsiteX2" fmla="*/ 35147 w 45720"/>
                  <a:gd name="connsiteY2" fmla="*/ 89726 h 85725"/>
                  <a:gd name="connsiteX3" fmla="*/ 48978 w 45720"/>
                  <a:gd name="connsiteY3" fmla="*/ 83610 h 85725"/>
                  <a:gd name="connsiteX4" fmla="*/ 14116 w 45720"/>
                  <a:gd name="connsiteY4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" h="85725">
                    <a:moveTo>
                      <a:pt x="14116" y="0"/>
                    </a:moveTo>
                    <a:lnTo>
                      <a:pt x="0" y="5715"/>
                    </a:lnTo>
                    <a:cubicBezTo>
                      <a:pt x="11030" y="33890"/>
                      <a:pt x="22860" y="62122"/>
                      <a:pt x="35147" y="89726"/>
                    </a:cubicBezTo>
                    <a:lnTo>
                      <a:pt x="48978" y="83610"/>
                    </a:lnTo>
                    <a:cubicBezTo>
                      <a:pt x="36805" y="56064"/>
                      <a:pt x="25089" y="28003"/>
                      <a:pt x="141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DC00CCA-066D-4E6E-9BCA-7D9BCFD470F9}"/>
                  </a:ext>
                </a:extLst>
              </p:cNvPr>
              <p:cNvSpPr/>
              <p:nvPr/>
            </p:nvSpPr>
            <p:spPr>
              <a:xfrm>
                <a:off x="4060831" y="2966085"/>
                <a:ext cx="34290" cy="91440"/>
              </a:xfrm>
              <a:custGeom>
                <a:avLst/>
                <a:gdLst>
                  <a:gd name="connsiteX0" fmla="*/ 20231 w 34290"/>
                  <a:gd name="connsiteY0" fmla="*/ 0 h 91440"/>
                  <a:gd name="connsiteX1" fmla="*/ 0 w 34290"/>
                  <a:gd name="connsiteY1" fmla="*/ 89097 h 91440"/>
                  <a:gd name="connsiteX2" fmla="*/ 14859 w 34290"/>
                  <a:gd name="connsiteY2" fmla="*/ 92126 h 91440"/>
                  <a:gd name="connsiteX3" fmla="*/ 34919 w 34290"/>
                  <a:gd name="connsiteY3" fmla="*/ 3658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" h="91440">
                    <a:moveTo>
                      <a:pt x="20231" y="0"/>
                    </a:moveTo>
                    <a:cubicBezTo>
                      <a:pt x="12859" y="29375"/>
                      <a:pt x="6058" y="59379"/>
                      <a:pt x="0" y="89097"/>
                    </a:cubicBezTo>
                    <a:lnTo>
                      <a:pt x="14859" y="92126"/>
                    </a:lnTo>
                    <a:cubicBezTo>
                      <a:pt x="20574" y="62579"/>
                      <a:pt x="27603" y="32861"/>
                      <a:pt x="34919" y="36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1285A7F-D396-4EF8-8C3A-C508836D0F14}"/>
                  </a:ext>
                </a:extLst>
              </p:cNvPr>
              <p:cNvSpPr/>
              <p:nvPr/>
            </p:nvSpPr>
            <p:spPr>
              <a:xfrm>
                <a:off x="4105180" y="2791206"/>
                <a:ext cx="40005" cy="85725"/>
              </a:xfrm>
              <a:custGeom>
                <a:avLst/>
                <a:gdLst>
                  <a:gd name="connsiteX0" fmla="*/ 28003 w 40005"/>
                  <a:gd name="connsiteY0" fmla="*/ 0 h 85725"/>
                  <a:gd name="connsiteX1" fmla="*/ 0 w 40005"/>
                  <a:gd name="connsiteY1" fmla="*/ 86868 h 85725"/>
                  <a:gd name="connsiteX2" fmla="*/ 14516 w 40005"/>
                  <a:gd name="connsiteY2" fmla="*/ 91154 h 85725"/>
                  <a:gd name="connsiteX3" fmla="*/ 42291 w 40005"/>
                  <a:gd name="connsiteY3" fmla="*/ 491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5" h="85725">
                    <a:moveTo>
                      <a:pt x="28003" y="0"/>
                    </a:moveTo>
                    <a:cubicBezTo>
                      <a:pt x="18059" y="28575"/>
                      <a:pt x="8630" y="57836"/>
                      <a:pt x="0" y="86868"/>
                    </a:cubicBezTo>
                    <a:lnTo>
                      <a:pt x="14516" y="91154"/>
                    </a:lnTo>
                    <a:cubicBezTo>
                      <a:pt x="23089" y="62579"/>
                      <a:pt x="32461" y="33319"/>
                      <a:pt x="42291" y="49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5D94CC7-BFDE-4A2B-898E-EC1E8ADC8BEA}"/>
                  </a:ext>
                </a:extLst>
              </p:cNvPr>
              <p:cNvSpPr/>
              <p:nvPr/>
            </p:nvSpPr>
            <p:spPr>
              <a:xfrm>
                <a:off x="3962762" y="2800350"/>
                <a:ext cx="268605" cy="268605"/>
              </a:xfrm>
              <a:custGeom>
                <a:avLst/>
                <a:gdLst>
                  <a:gd name="connsiteX0" fmla="*/ 0 w 268605"/>
                  <a:gd name="connsiteY0" fmla="*/ 134245 h 268605"/>
                  <a:gd name="connsiteX1" fmla="*/ 134246 w 268605"/>
                  <a:gd name="connsiteY1" fmla="*/ 269062 h 268605"/>
                  <a:gd name="connsiteX2" fmla="*/ 269063 w 268605"/>
                  <a:gd name="connsiteY2" fmla="*/ 134817 h 268605"/>
                  <a:gd name="connsiteX3" fmla="*/ 134817 w 268605"/>
                  <a:gd name="connsiteY3" fmla="*/ 0 h 268605"/>
                  <a:gd name="connsiteX4" fmla="*/ 134531 w 268605"/>
                  <a:gd name="connsiteY4" fmla="*/ 0 h 268605"/>
                  <a:gd name="connsiteX5" fmla="*/ 0 w 268605"/>
                  <a:gd name="connsiteY5" fmla="*/ 134245 h 26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8605" h="268605">
                    <a:moveTo>
                      <a:pt x="0" y="134245"/>
                    </a:moveTo>
                    <a:cubicBezTo>
                      <a:pt x="-160" y="208546"/>
                      <a:pt x="59945" y="268902"/>
                      <a:pt x="134246" y="269062"/>
                    </a:cubicBezTo>
                    <a:cubicBezTo>
                      <a:pt x="208546" y="269222"/>
                      <a:pt x="268903" y="209118"/>
                      <a:pt x="269063" y="134817"/>
                    </a:cubicBezTo>
                    <a:cubicBezTo>
                      <a:pt x="269217" y="60516"/>
                      <a:pt x="209118" y="160"/>
                      <a:pt x="134817" y="0"/>
                    </a:cubicBezTo>
                    <a:cubicBezTo>
                      <a:pt x="134720" y="0"/>
                      <a:pt x="134629" y="0"/>
                      <a:pt x="134531" y="0"/>
                    </a:cubicBezTo>
                    <a:cubicBezTo>
                      <a:pt x="60385" y="91"/>
                      <a:pt x="252" y="60099"/>
                      <a:pt x="0" y="134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030B4C3-01BC-4361-8428-6CDF3336F6BB}"/>
                  </a:ext>
                </a:extLst>
              </p:cNvPr>
              <p:cNvSpPr/>
              <p:nvPr/>
            </p:nvSpPr>
            <p:spPr>
              <a:xfrm>
                <a:off x="3950246" y="2787548"/>
                <a:ext cx="291465" cy="291465"/>
              </a:xfrm>
              <a:custGeom>
                <a:avLst/>
                <a:gdLst>
                  <a:gd name="connsiteX0" fmla="*/ 147047 w 291465"/>
                  <a:gd name="connsiteY0" fmla="*/ 294094 h 291465"/>
                  <a:gd name="connsiteX1" fmla="*/ 0 w 291465"/>
                  <a:gd name="connsiteY1" fmla="*/ 147047 h 291465"/>
                  <a:gd name="connsiteX2" fmla="*/ 147047 w 291465"/>
                  <a:gd name="connsiteY2" fmla="*/ 0 h 291465"/>
                  <a:gd name="connsiteX3" fmla="*/ 294094 w 291465"/>
                  <a:gd name="connsiteY3" fmla="*/ 147047 h 291465"/>
                  <a:gd name="connsiteX4" fmla="*/ 147047 w 291465"/>
                  <a:gd name="connsiteY4" fmla="*/ 294094 h 291465"/>
                  <a:gd name="connsiteX5" fmla="*/ 147047 w 291465"/>
                  <a:gd name="connsiteY5" fmla="*/ 16116 h 291465"/>
                  <a:gd name="connsiteX6" fmla="*/ 16116 w 291465"/>
                  <a:gd name="connsiteY6" fmla="*/ 147047 h 291465"/>
                  <a:gd name="connsiteX7" fmla="*/ 147047 w 291465"/>
                  <a:gd name="connsiteY7" fmla="*/ 277978 h 291465"/>
                  <a:gd name="connsiteX8" fmla="*/ 277978 w 291465"/>
                  <a:gd name="connsiteY8" fmla="*/ 147047 h 291465"/>
                  <a:gd name="connsiteX9" fmla="*/ 147047 w 291465"/>
                  <a:gd name="connsiteY9" fmla="*/ 16116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1465" h="291465">
                    <a:moveTo>
                      <a:pt x="147047" y="294094"/>
                    </a:moveTo>
                    <a:cubicBezTo>
                      <a:pt x="65837" y="294094"/>
                      <a:pt x="0" y="228257"/>
                      <a:pt x="0" y="147047"/>
                    </a:cubicBezTo>
                    <a:cubicBezTo>
                      <a:pt x="0" y="65837"/>
                      <a:pt x="65837" y="0"/>
                      <a:pt x="147047" y="0"/>
                    </a:cubicBezTo>
                    <a:cubicBezTo>
                      <a:pt x="228257" y="0"/>
                      <a:pt x="294094" y="65837"/>
                      <a:pt x="294094" y="147047"/>
                    </a:cubicBezTo>
                    <a:cubicBezTo>
                      <a:pt x="293997" y="228217"/>
                      <a:pt x="228217" y="293997"/>
                      <a:pt x="147047" y="294094"/>
                    </a:cubicBezTo>
                    <a:close/>
                    <a:moveTo>
                      <a:pt x="147047" y="16116"/>
                    </a:moveTo>
                    <a:cubicBezTo>
                      <a:pt x="74735" y="16116"/>
                      <a:pt x="16116" y="74735"/>
                      <a:pt x="16116" y="147047"/>
                    </a:cubicBezTo>
                    <a:cubicBezTo>
                      <a:pt x="16116" y="219359"/>
                      <a:pt x="74735" y="277978"/>
                      <a:pt x="147047" y="277978"/>
                    </a:cubicBezTo>
                    <a:cubicBezTo>
                      <a:pt x="219359" y="277978"/>
                      <a:pt x="277978" y="219359"/>
                      <a:pt x="277978" y="147047"/>
                    </a:cubicBezTo>
                    <a:cubicBezTo>
                      <a:pt x="277915" y="74764"/>
                      <a:pt x="219330" y="16179"/>
                      <a:pt x="147047" y="16116"/>
                    </a:cubicBezTo>
                    <a:close/>
                  </a:path>
                </a:pathLst>
              </a:custGeom>
              <a:solidFill>
                <a:srgbClr val="FFC000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FE7BA3C-0312-497F-BFD2-D4BCB28D9359}"/>
                  </a:ext>
                </a:extLst>
              </p:cNvPr>
              <p:cNvSpPr/>
              <p:nvPr/>
            </p:nvSpPr>
            <p:spPr>
              <a:xfrm>
                <a:off x="4001052" y="2836240"/>
                <a:ext cx="194310" cy="194310"/>
              </a:xfrm>
              <a:custGeom>
                <a:avLst/>
                <a:gdLst>
                  <a:gd name="connsiteX0" fmla="*/ 194310 w 194310"/>
                  <a:gd name="connsiteY0" fmla="*/ 97155 h 194310"/>
                  <a:gd name="connsiteX1" fmla="*/ 97155 w 194310"/>
                  <a:gd name="connsiteY1" fmla="*/ 194310 h 194310"/>
                  <a:gd name="connsiteX2" fmla="*/ 0 w 194310"/>
                  <a:gd name="connsiteY2" fmla="*/ 97155 h 194310"/>
                  <a:gd name="connsiteX3" fmla="*/ 97155 w 194310"/>
                  <a:gd name="connsiteY3" fmla="*/ 0 h 194310"/>
                  <a:gd name="connsiteX4" fmla="*/ 194310 w 194310"/>
                  <a:gd name="connsiteY4" fmla="*/ 97155 h 194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310" h="194310">
                    <a:moveTo>
                      <a:pt x="194310" y="97155"/>
                    </a:moveTo>
                    <a:cubicBezTo>
                      <a:pt x="194310" y="150813"/>
                      <a:pt x="150813" y="194310"/>
                      <a:pt x="97155" y="194310"/>
                    </a:cubicBezTo>
                    <a:cubicBezTo>
                      <a:pt x="43497" y="194310"/>
                      <a:pt x="0" y="150813"/>
                      <a:pt x="0" y="97155"/>
                    </a:cubicBezTo>
                    <a:cubicBezTo>
                      <a:pt x="0" y="43497"/>
                      <a:pt x="43497" y="0"/>
                      <a:pt x="97155" y="0"/>
                    </a:cubicBezTo>
                    <a:cubicBezTo>
                      <a:pt x="150813" y="0"/>
                      <a:pt x="194310" y="43497"/>
                      <a:pt x="194310" y="9715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665AE12-BB0A-4F92-AFFE-857BCDCA3CC3}"/>
                  </a:ext>
                </a:extLst>
              </p:cNvPr>
              <p:cNvSpPr/>
              <p:nvPr/>
            </p:nvSpPr>
            <p:spPr>
              <a:xfrm>
                <a:off x="4055283" y="2867558"/>
                <a:ext cx="80010" cy="131445"/>
              </a:xfrm>
              <a:custGeom>
                <a:avLst/>
                <a:gdLst>
                  <a:gd name="connsiteX0" fmla="*/ 83958 w 80010"/>
                  <a:gd name="connsiteY0" fmla="*/ 36690 h 131445"/>
                  <a:gd name="connsiteX1" fmla="*/ 83958 w 80010"/>
                  <a:gd name="connsiteY1" fmla="*/ 32747 h 131445"/>
                  <a:gd name="connsiteX2" fmla="*/ 79901 w 80010"/>
                  <a:gd name="connsiteY2" fmla="*/ 20974 h 131445"/>
                  <a:gd name="connsiteX3" fmla="*/ 69842 w 80010"/>
                  <a:gd name="connsiteY3" fmla="*/ 15888 h 131445"/>
                  <a:gd name="connsiteX4" fmla="*/ 46982 w 80010"/>
                  <a:gd name="connsiteY4" fmla="*/ 15888 h 131445"/>
                  <a:gd name="connsiteX5" fmla="*/ 46982 w 80010"/>
                  <a:gd name="connsiteY5" fmla="*/ 0 h 131445"/>
                  <a:gd name="connsiteX6" fmla="*/ 37038 w 80010"/>
                  <a:gd name="connsiteY6" fmla="*/ 0 h 131445"/>
                  <a:gd name="connsiteX7" fmla="*/ 37038 w 80010"/>
                  <a:gd name="connsiteY7" fmla="*/ 15888 h 131445"/>
                  <a:gd name="connsiteX8" fmla="*/ 14178 w 80010"/>
                  <a:gd name="connsiteY8" fmla="*/ 15888 h 131445"/>
                  <a:gd name="connsiteX9" fmla="*/ 4120 w 80010"/>
                  <a:gd name="connsiteY9" fmla="*/ 20917 h 131445"/>
                  <a:gd name="connsiteX10" fmla="*/ 5 w 80010"/>
                  <a:gd name="connsiteY10" fmla="*/ 32747 h 131445"/>
                  <a:gd name="connsiteX11" fmla="*/ 5 w 80010"/>
                  <a:gd name="connsiteY11" fmla="*/ 55607 h 131445"/>
                  <a:gd name="connsiteX12" fmla="*/ 4120 w 80010"/>
                  <a:gd name="connsiteY12" fmla="*/ 67380 h 131445"/>
                  <a:gd name="connsiteX13" fmla="*/ 14178 w 80010"/>
                  <a:gd name="connsiteY13" fmla="*/ 72466 h 131445"/>
                  <a:gd name="connsiteX14" fmla="*/ 69842 w 80010"/>
                  <a:gd name="connsiteY14" fmla="*/ 72466 h 131445"/>
                  <a:gd name="connsiteX15" fmla="*/ 74072 w 80010"/>
                  <a:gd name="connsiteY15" fmla="*/ 78181 h 131445"/>
                  <a:gd name="connsiteX16" fmla="*/ 74072 w 80010"/>
                  <a:gd name="connsiteY16" fmla="*/ 101327 h 131445"/>
                  <a:gd name="connsiteX17" fmla="*/ 69842 w 80010"/>
                  <a:gd name="connsiteY17" fmla="*/ 107042 h 131445"/>
                  <a:gd name="connsiteX18" fmla="*/ 14178 w 80010"/>
                  <a:gd name="connsiteY18" fmla="*/ 107042 h 131445"/>
                  <a:gd name="connsiteX19" fmla="*/ 9892 w 80010"/>
                  <a:gd name="connsiteY19" fmla="*/ 101327 h 131445"/>
                  <a:gd name="connsiteX20" fmla="*/ 9892 w 80010"/>
                  <a:gd name="connsiteY20" fmla="*/ 97441 h 131445"/>
                  <a:gd name="connsiteX21" fmla="*/ 5 w 80010"/>
                  <a:gd name="connsiteY21" fmla="*/ 97441 h 131445"/>
                  <a:gd name="connsiteX22" fmla="*/ 5 w 80010"/>
                  <a:gd name="connsiteY22" fmla="*/ 101327 h 131445"/>
                  <a:gd name="connsiteX23" fmla="*/ 4120 w 80010"/>
                  <a:gd name="connsiteY23" fmla="*/ 113157 h 131445"/>
                  <a:gd name="connsiteX24" fmla="*/ 14178 w 80010"/>
                  <a:gd name="connsiteY24" fmla="*/ 118243 h 131445"/>
                  <a:gd name="connsiteX25" fmla="*/ 37038 w 80010"/>
                  <a:gd name="connsiteY25" fmla="*/ 118243 h 131445"/>
                  <a:gd name="connsiteX26" fmla="*/ 37038 w 80010"/>
                  <a:gd name="connsiteY26" fmla="*/ 134131 h 131445"/>
                  <a:gd name="connsiteX27" fmla="*/ 46925 w 80010"/>
                  <a:gd name="connsiteY27" fmla="*/ 134131 h 131445"/>
                  <a:gd name="connsiteX28" fmla="*/ 46925 w 80010"/>
                  <a:gd name="connsiteY28" fmla="*/ 118243 h 131445"/>
                  <a:gd name="connsiteX29" fmla="*/ 69785 w 80010"/>
                  <a:gd name="connsiteY29" fmla="*/ 118243 h 131445"/>
                  <a:gd name="connsiteX30" fmla="*/ 79844 w 80010"/>
                  <a:gd name="connsiteY30" fmla="*/ 113157 h 131445"/>
                  <a:gd name="connsiteX31" fmla="*/ 83901 w 80010"/>
                  <a:gd name="connsiteY31" fmla="*/ 101327 h 131445"/>
                  <a:gd name="connsiteX32" fmla="*/ 83901 w 80010"/>
                  <a:gd name="connsiteY32" fmla="*/ 78181 h 131445"/>
                  <a:gd name="connsiteX33" fmla="*/ 79844 w 80010"/>
                  <a:gd name="connsiteY33" fmla="*/ 66351 h 131445"/>
                  <a:gd name="connsiteX34" fmla="*/ 69785 w 80010"/>
                  <a:gd name="connsiteY34" fmla="*/ 61322 h 131445"/>
                  <a:gd name="connsiteX35" fmla="*/ 14178 w 80010"/>
                  <a:gd name="connsiteY35" fmla="*/ 61322 h 131445"/>
                  <a:gd name="connsiteX36" fmla="*/ 9892 w 80010"/>
                  <a:gd name="connsiteY36" fmla="*/ 55607 h 131445"/>
                  <a:gd name="connsiteX37" fmla="*/ 9892 w 80010"/>
                  <a:gd name="connsiteY37" fmla="*/ 32747 h 131445"/>
                  <a:gd name="connsiteX38" fmla="*/ 14178 w 80010"/>
                  <a:gd name="connsiteY38" fmla="*/ 27032 h 131445"/>
                  <a:gd name="connsiteX39" fmla="*/ 69842 w 80010"/>
                  <a:gd name="connsiteY39" fmla="*/ 27032 h 131445"/>
                  <a:gd name="connsiteX40" fmla="*/ 74072 w 80010"/>
                  <a:gd name="connsiteY40" fmla="*/ 32747 h 131445"/>
                  <a:gd name="connsiteX41" fmla="*/ 74072 w 80010"/>
                  <a:gd name="connsiteY41" fmla="*/ 36690 h 131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0010" h="131445">
                    <a:moveTo>
                      <a:pt x="83958" y="36690"/>
                    </a:moveTo>
                    <a:lnTo>
                      <a:pt x="83958" y="32747"/>
                    </a:lnTo>
                    <a:cubicBezTo>
                      <a:pt x="84090" y="28461"/>
                      <a:pt x="82650" y="24271"/>
                      <a:pt x="79901" y="20974"/>
                    </a:cubicBezTo>
                    <a:cubicBezTo>
                      <a:pt x="77546" y="17779"/>
                      <a:pt x="73814" y="15893"/>
                      <a:pt x="69842" y="15888"/>
                    </a:cubicBezTo>
                    <a:lnTo>
                      <a:pt x="46982" y="15888"/>
                    </a:lnTo>
                    <a:lnTo>
                      <a:pt x="46982" y="0"/>
                    </a:lnTo>
                    <a:lnTo>
                      <a:pt x="37038" y="0"/>
                    </a:lnTo>
                    <a:lnTo>
                      <a:pt x="37038" y="15888"/>
                    </a:lnTo>
                    <a:lnTo>
                      <a:pt x="14178" y="15888"/>
                    </a:lnTo>
                    <a:cubicBezTo>
                      <a:pt x="10218" y="15876"/>
                      <a:pt x="6486" y="17745"/>
                      <a:pt x="4120" y="20917"/>
                    </a:cubicBezTo>
                    <a:cubicBezTo>
                      <a:pt x="1365" y="24237"/>
                      <a:pt x="-92" y="28438"/>
                      <a:pt x="5" y="32747"/>
                    </a:cubicBezTo>
                    <a:lnTo>
                      <a:pt x="5" y="55607"/>
                    </a:lnTo>
                    <a:cubicBezTo>
                      <a:pt x="-98" y="59899"/>
                      <a:pt x="1365" y="64082"/>
                      <a:pt x="4120" y="67380"/>
                    </a:cubicBezTo>
                    <a:cubicBezTo>
                      <a:pt x="6463" y="70592"/>
                      <a:pt x="10206" y="72478"/>
                      <a:pt x="14178" y="72466"/>
                    </a:cubicBezTo>
                    <a:lnTo>
                      <a:pt x="69842" y="72466"/>
                    </a:lnTo>
                    <a:cubicBezTo>
                      <a:pt x="72243" y="72466"/>
                      <a:pt x="74072" y="74809"/>
                      <a:pt x="74072" y="78181"/>
                    </a:cubicBezTo>
                    <a:lnTo>
                      <a:pt x="74072" y="101327"/>
                    </a:lnTo>
                    <a:cubicBezTo>
                      <a:pt x="74072" y="104470"/>
                      <a:pt x="72243" y="107042"/>
                      <a:pt x="69842" y="107042"/>
                    </a:cubicBezTo>
                    <a:lnTo>
                      <a:pt x="14178" y="107042"/>
                    </a:lnTo>
                    <a:cubicBezTo>
                      <a:pt x="11778" y="107042"/>
                      <a:pt x="9892" y="104642"/>
                      <a:pt x="9892" y="101327"/>
                    </a:cubicBezTo>
                    <a:lnTo>
                      <a:pt x="9892" y="97441"/>
                    </a:lnTo>
                    <a:lnTo>
                      <a:pt x="5" y="97441"/>
                    </a:lnTo>
                    <a:lnTo>
                      <a:pt x="5" y="101327"/>
                    </a:lnTo>
                    <a:cubicBezTo>
                      <a:pt x="-92" y="105636"/>
                      <a:pt x="1365" y="109837"/>
                      <a:pt x="4120" y="113157"/>
                    </a:cubicBezTo>
                    <a:cubicBezTo>
                      <a:pt x="6463" y="116369"/>
                      <a:pt x="10206" y="118255"/>
                      <a:pt x="14178" y="118243"/>
                    </a:cubicBezTo>
                    <a:lnTo>
                      <a:pt x="37038" y="118243"/>
                    </a:lnTo>
                    <a:lnTo>
                      <a:pt x="37038" y="134131"/>
                    </a:lnTo>
                    <a:lnTo>
                      <a:pt x="46925" y="134131"/>
                    </a:lnTo>
                    <a:lnTo>
                      <a:pt x="46925" y="118243"/>
                    </a:lnTo>
                    <a:lnTo>
                      <a:pt x="69785" y="118243"/>
                    </a:lnTo>
                    <a:cubicBezTo>
                      <a:pt x="73757" y="118237"/>
                      <a:pt x="77489" y="116352"/>
                      <a:pt x="79844" y="113157"/>
                    </a:cubicBezTo>
                    <a:cubicBezTo>
                      <a:pt x="82581" y="109831"/>
                      <a:pt x="84021" y="105630"/>
                      <a:pt x="83901" y="101327"/>
                    </a:cubicBezTo>
                    <a:lnTo>
                      <a:pt x="83901" y="78181"/>
                    </a:lnTo>
                    <a:cubicBezTo>
                      <a:pt x="84010" y="73878"/>
                      <a:pt x="82570" y="69683"/>
                      <a:pt x="79844" y="66351"/>
                    </a:cubicBezTo>
                    <a:cubicBezTo>
                      <a:pt x="77466" y="63191"/>
                      <a:pt x="73740" y="61333"/>
                      <a:pt x="69785" y="61322"/>
                    </a:cubicBezTo>
                    <a:lnTo>
                      <a:pt x="14178" y="61322"/>
                    </a:lnTo>
                    <a:cubicBezTo>
                      <a:pt x="11778" y="61322"/>
                      <a:pt x="9892" y="58979"/>
                      <a:pt x="9892" y="55607"/>
                    </a:cubicBezTo>
                    <a:lnTo>
                      <a:pt x="9892" y="32747"/>
                    </a:lnTo>
                    <a:cubicBezTo>
                      <a:pt x="9892" y="29604"/>
                      <a:pt x="11778" y="27032"/>
                      <a:pt x="14178" y="27032"/>
                    </a:cubicBezTo>
                    <a:lnTo>
                      <a:pt x="69842" y="27032"/>
                    </a:lnTo>
                    <a:cubicBezTo>
                      <a:pt x="72243" y="27032"/>
                      <a:pt x="74072" y="29375"/>
                      <a:pt x="74072" y="32747"/>
                    </a:cubicBezTo>
                    <a:lnTo>
                      <a:pt x="74072" y="36690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0198B5E-1DE0-4811-A090-31B284587F74}"/>
                  </a:ext>
                </a:extLst>
              </p:cNvPr>
              <p:cNvSpPr/>
              <p:nvPr/>
            </p:nvSpPr>
            <p:spPr>
              <a:xfrm>
                <a:off x="4251484" y="2628900"/>
                <a:ext cx="268605" cy="268605"/>
              </a:xfrm>
              <a:custGeom>
                <a:avLst/>
                <a:gdLst>
                  <a:gd name="connsiteX0" fmla="*/ 0 w 268605"/>
                  <a:gd name="connsiteY0" fmla="*/ 134588 h 268605"/>
                  <a:gd name="connsiteX1" fmla="*/ 134588 w 268605"/>
                  <a:gd name="connsiteY1" fmla="*/ 269062 h 268605"/>
                  <a:gd name="connsiteX2" fmla="*/ 269062 w 268605"/>
                  <a:gd name="connsiteY2" fmla="*/ 134474 h 268605"/>
                  <a:gd name="connsiteX3" fmla="*/ 134531 w 268605"/>
                  <a:gd name="connsiteY3" fmla="*/ 0 h 268605"/>
                  <a:gd name="connsiteX4" fmla="*/ 0 w 268605"/>
                  <a:gd name="connsiteY4" fmla="*/ 134588 h 26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605" h="268605">
                    <a:moveTo>
                      <a:pt x="0" y="134588"/>
                    </a:moveTo>
                    <a:cubicBezTo>
                      <a:pt x="34" y="208889"/>
                      <a:pt x="60288" y="269096"/>
                      <a:pt x="134588" y="269062"/>
                    </a:cubicBezTo>
                    <a:cubicBezTo>
                      <a:pt x="208889" y="269028"/>
                      <a:pt x="269096" y="208775"/>
                      <a:pt x="269062" y="134474"/>
                    </a:cubicBezTo>
                    <a:cubicBezTo>
                      <a:pt x="269028" y="60196"/>
                      <a:pt x="208809" y="0"/>
                      <a:pt x="134531" y="0"/>
                    </a:cubicBezTo>
                    <a:cubicBezTo>
                      <a:pt x="60247" y="97"/>
                      <a:pt x="63" y="60305"/>
                      <a:pt x="0" y="134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CB5053E-8C06-4E07-BA33-4964BCE78A5F}"/>
                  </a:ext>
                </a:extLst>
              </p:cNvPr>
              <p:cNvSpPr/>
              <p:nvPr/>
            </p:nvSpPr>
            <p:spPr>
              <a:xfrm>
                <a:off x="4238968" y="2616441"/>
                <a:ext cx="291465" cy="291465"/>
              </a:xfrm>
              <a:custGeom>
                <a:avLst/>
                <a:gdLst>
                  <a:gd name="connsiteX0" fmla="*/ 147047 w 291465"/>
                  <a:gd name="connsiteY0" fmla="*/ 294094 h 291465"/>
                  <a:gd name="connsiteX1" fmla="*/ 0 w 291465"/>
                  <a:gd name="connsiteY1" fmla="*/ 147047 h 291465"/>
                  <a:gd name="connsiteX2" fmla="*/ 147047 w 291465"/>
                  <a:gd name="connsiteY2" fmla="*/ 0 h 291465"/>
                  <a:gd name="connsiteX3" fmla="*/ 294094 w 291465"/>
                  <a:gd name="connsiteY3" fmla="*/ 147047 h 291465"/>
                  <a:gd name="connsiteX4" fmla="*/ 147047 w 291465"/>
                  <a:gd name="connsiteY4" fmla="*/ 294094 h 291465"/>
                  <a:gd name="connsiteX5" fmla="*/ 147047 w 291465"/>
                  <a:gd name="connsiteY5" fmla="*/ 16116 h 291465"/>
                  <a:gd name="connsiteX6" fmla="*/ 16116 w 291465"/>
                  <a:gd name="connsiteY6" fmla="*/ 147047 h 291465"/>
                  <a:gd name="connsiteX7" fmla="*/ 147047 w 291465"/>
                  <a:gd name="connsiteY7" fmla="*/ 277978 h 291465"/>
                  <a:gd name="connsiteX8" fmla="*/ 277978 w 291465"/>
                  <a:gd name="connsiteY8" fmla="*/ 147047 h 291465"/>
                  <a:gd name="connsiteX9" fmla="*/ 147047 w 291465"/>
                  <a:gd name="connsiteY9" fmla="*/ 16116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1465" h="291465">
                    <a:moveTo>
                      <a:pt x="147047" y="294094"/>
                    </a:moveTo>
                    <a:cubicBezTo>
                      <a:pt x="65837" y="294094"/>
                      <a:pt x="0" y="228257"/>
                      <a:pt x="0" y="147047"/>
                    </a:cubicBezTo>
                    <a:cubicBezTo>
                      <a:pt x="0" y="65837"/>
                      <a:pt x="65837" y="0"/>
                      <a:pt x="147047" y="0"/>
                    </a:cubicBezTo>
                    <a:cubicBezTo>
                      <a:pt x="228257" y="0"/>
                      <a:pt x="294094" y="65837"/>
                      <a:pt x="294094" y="147047"/>
                    </a:cubicBezTo>
                    <a:cubicBezTo>
                      <a:pt x="293997" y="228217"/>
                      <a:pt x="228217" y="293997"/>
                      <a:pt x="147047" y="294094"/>
                    </a:cubicBezTo>
                    <a:close/>
                    <a:moveTo>
                      <a:pt x="147047" y="16116"/>
                    </a:moveTo>
                    <a:cubicBezTo>
                      <a:pt x="74735" y="16116"/>
                      <a:pt x="16116" y="74735"/>
                      <a:pt x="16116" y="147047"/>
                    </a:cubicBezTo>
                    <a:cubicBezTo>
                      <a:pt x="16116" y="219359"/>
                      <a:pt x="74735" y="277978"/>
                      <a:pt x="147047" y="277978"/>
                    </a:cubicBezTo>
                    <a:cubicBezTo>
                      <a:pt x="219359" y="277978"/>
                      <a:pt x="277978" y="219359"/>
                      <a:pt x="277978" y="147047"/>
                    </a:cubicBezTo>
                    <a:cubicBezTo>
                      <a:pt x="277881" y="74775"/>
                      <a:pt x="219319" y="16213"/>
                      <a:pt x="147047" y="16116"/>
                    </a:cubicBezTo>
                    <a:close/>
                  </a:path>
                </a:pathLst>
              </a:custGeom>
              <a:solidFill>
                <a:srgbClr val="FFC000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4B99E8A1-8912-4F0F-B405-D5A90C9D0DBE}"/>
                  </a:ext>
                </a:extLst>
              </p:cNvPr>
              <p:cNvSpPr/>
              <p:nvPr/>
            </p:nvSpPr>
            <p:spPr>
              <a:xfrm>
                <a:off x="4290060" y="2665133"/>
                <a:ext cx="194310" cy="194310"/>
              </a:xfrm>
              <a:custGeom>
                <a:avLst/>
                <a:gdLst>
                  <a:gd name="connsiteX0" fmla="*/ 194310 w 194310"/>
                  <a:gd name="connsiteY0" fmla="*/ 97155 h 194310"/>
                  <a:gd name="connsiteX1" fmla="*/ 97155 w 194310"/>
                  <a:gd name="connsiteY1" fmla="*/ 194310 h 194310"/>
                  <a:gd name="connsiteX2" fmla="*/ 0 w 194310"/>
                  <a:gd name="connsiteY2" fmla="*/ 97155 h 194310"/>
                  <a:gd name="connsiteX3" fmla="*/ 97155 w 194310"/>
                  <a:gd name="connsiteY3" fmla="*/ 0 h 194310"/>
                  <a:gd name="connsiteX4" fmla="*/ 194310 w 194310"/>
                  <a:gd name="connsiteY4" fmla="*/ 97155 h 194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310" h="194310">
                    <a:moveTo>
                      <a:pt x="194310" y="97155"/>
                    </a:moveTo>
                    <a:cubicBezTo>
                      <a:pt x="194310" y="150813"/>
                      <a:pt x="150813" y="194310"/>
                      <a:pt x="97155" y="194310"/>
                    </a:cubicBezTo>
                    <a:cubicBezTo>
                      <a:pt x="43497" y="194310"/>
                      <a:pt x="0" y="150813"/>
                      <a:pt x="0" y="97155"/>
                    </a:cubicBezTo>
                    <a:cubicBezTo>
                      <a:pt x="0" y="43497"/>
                      <a:pt x="43497" y="0"/>
                      <a:pt x="97155" y="0"/>
                    </a:cubicBezTo>
                    <a:cubicBezTo>
                      <a:pt x="150813" y="0"/>
                      <a:pt x="194310" y="43497"/>
                      <a:pt x="194310" y="9715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3B3ED36-518B-4B61-94AB-5E8A71EF8D85}"/>
                  </a:ext>
                </a:extLst>
              </p:cNvPr>
              <p:cNvSpPr/>
              <p:nvPr/>
            </p:nvSpPr>
            <p:spPr>
              <a:xfrm>
                <a:off x="4344059" y="2696451"/>
                <a:ext cx="80010" cy="131445"/>
              </a:xfrm>
              <a:custGeom>
                <a:avLst/>
                <a:gdLst>
                  <a:gd name="connsiteX0" fmla="*/ 83962 w 80010"/>
                  <a:gd name="connsiteY0" fmla="*/ 36690 h 131445"/>
                  <a:gd name="connsiteX1" fmla="*/ 83962 w 80010"/>
                  <a:gd name="connsiteY1" fmla="*/ 32747 h 131445"/>
                  <a:gd name="connsiteX2" fmla="*/ 79904 w 80010"/>
                  <a:gd name="connsiteY2" fmla="*/ 20917 h 131445"/>
                  <a:gd name="connsiteX3" fmla="*/ 69788 w 80010"/>
                  <a:gd name="connsiteY3" fmla="*/ 15888 h 131445"/>
                  <a:gd name="connsiteX4" fmla="*/ 46928 w 80010"/>
                  <a:gd name="connsiteY4" fmla="*/ 15888 h 131445"/>
                  <a:gd name="connsiteX5" fmla="*/ 46928 w 80010"/>
                  <a:gd name="connsiteY5" fmla="*/ 0 h 131445"/>
                  <a:gd name="connsiteX6" fmla="*/ 37041 w 80010"/>
                  <a:gd name="connsiteY6" fmla="*/ 0 h 131445"/>
                  <a:gd name="connsiteX7" fmla="*/ 37041 w 80010"/>
                  <a:gd name="connsiteY7" fmla="*/ 15888 h 131445"/>
                  <a:gd name="connsiteX8" fmla="*/ 14181 w 80010"/>
                  <a:gd name="connsiteY8" fmla="*/ 15888 h 131445"/>
                  <a:gd name="connsiteX9" fmla="*/ 4066 w 80010"/>
                  <a:gd name="connsiteY9" fmla="*/ 20917 h 131445"/>
                  <a:gd name="connsiteX10" fmla="*/ 8 w 80010"/>
                  <a:gd name="connsiteY10" fmla="*/ 32747 h 131445"/>
                  <a:gd name="connsiteX11" fmla="*/ 8 w 80010"/>
                  <a:gd name="connsiteY11" fmla="*/ 55607 h 131445"/>
                  <a:gd name="connsiteX12" fmla="*/ 4066 w 80010"/>
                  <a:gd name="connsiteY12" fmla="*/ 67380 h 131445"/>
                  <a:gd name="connsiteX13" fmla="*/ 14181 w 80010"/>
                  <a:gd name="connsiteY13" fmla="*/ 72466 h 131445"/>
                  <a:gd name="connsiteX14" fmla="*/ 69788 w 80010"/>
                  <a:gd name="connsiteY14" fmla="*/ 72466 h 131445"/>
                  <a:gd name="connsiteX15" fmla="*/ 74075 w 80010"/>
                  <a:gd name="connsiteY15" fmla="*/ 78181 h 131445"/>
                  <a:gd name="connsiteX16" fmla="*/ 74075 w 80010"/>
                  <a:gd name="connsiteY16" fmla="*/ 101327 h 131445"/>
                  <a:gd name="connsiteX17" fmla="*/ 69788 w 80010"/>
                  <a:gd name="connsiteY17" fmla="*/ 107042 h 131445"/>
                  <a:gd name="connsiteX18" fmla="*/ 14181 w 80010"/>
                  <a:gd name="connsiteY18" fmla="*/ 107042 h 131445"/>
                  <a:gd name="connsiteX19" fmla="*/ 9895 w 80010"/>
                  <a:gd name="connsiteY19" fmla="*/ 101327 h 131445"/>
                  <a:gd name="connsiteX20" fmla="*/ 9895 w 80010"/>
                  <a:gd name="connsiteY20" fmla="*/ 97441 h 131445"/>
                  <a:gd name="connsiteX21" fmla="*/ 8 w 80010"/>
                  <a:gd name="connsiteY21" fmla="*/ 97441 h 131445"/>
                  <a:gd name="connsiteX22" fmla="*/ 8 w 80010"/>
                  <a:gd name="connsiteY22" fmla="*/ 101327 h 131445"/>
                  <a:gd name="connsiteX23" fmla="*/ 4066 w 80010"/>
                  <a:gd name="connsiteY23" fmla="*/ 113157 h 131445"/>
                  <a:gd name="connsiteX24" fmla="*/ 14181 w 80010"/>
                  <a:gd name="connsiteY24" fmla="*/ 118186 h 131445"/>
                  <a:gd name="connsiteX25" fmla="*/ 37041 w 80010"/>
                  <a:gd name="connsiteY25" fmla="*/ 118186 h 131445"/>
                  <a:gd name="connsiteX26" fmla="*/ 37041 w 80010"/>
                  <a:gd name="connsiteY26" fmla="*/ 134131 h 131445"/>
                  <a:gd name="connsiteX27" fmla="*/ 46928 w 80010"/>
                  <a:gd name="connsiteY27" fmla="*/ 134131 h 131445"/>
                  <a:gd name="connsiteX28" fmla="*/ 46928 w 80010"/>
                  <a:gd name="connsiteY28" fmla="*/ 118186 h 131445"/>
                  <a:gd name="connsiteX29" fmla="*/ 69788 w 80010"/>
                  <a:gd name="connsiteY29" fmla="*/ 118186 h 131445"/>
                  <a:gd name="connsiteX30" fmla="*/ 79904 w 80010"/>
                  <a:gd name="connsiteY30" fmla="*/ 113157 h 131445"/>
                  <a:gd name="connsiteX31" fmla="*/ 83962 w 80010"/>
                  <a:gd name="connsiteY31" fmla="*/ 101327 h 131445"/>
                  <a:gd name="connsiteX32" fmla="*/ 83962 w 80010"/>
                  <a:gd name="connsiteY32" fmla="*/ 78181 h 131445"/>
                  <a:gd name="connsiteX33" fmla="*/ 79904 w 80010"/>
                  <a:gd name="connsiteY33" fmla="*/ 66408 h 131445"/>
                  <a:gd name="connsiteX34" fmla="*/ 69788 w 80010"/>
                  <a:gd name="connsiteY34" fmla="*/ 61322 h 131445"/>
                  <a:gd name="connsiteX35" fmla="*/ 14181 w 80010"/>
                  <a:gd name="connsiteY35" fmla="*/ 61322 h 131445"/>
                  <a:gd name="connsiteX36" fmla="*/ 9895 w 80010"/>
                  <a:gd name="connsiteY36" fmla="*/ 55607 h 131445"/>
                  <a:gd name="connsiteX37" fmla="*/ 9895 w 80010"/>
                  <a:gd name="connsiteY37" fmla="*/ 32747 h 131445"/>
                  <a:gd name="connsiteX38" fmla="*/ 14181 w 80010"/>
                  <a:gd name="connsiteY38" fmla="*/ 27032 h 131445"/>
                  <a:gd name="connsiteX39" fmla="*/ 69788 w 80010"/>
                  <a:gd name="connsiteY39" fmla="*/ 27032 h 131445"/>
                  <a:gd name="connsiteX40" fmla="*/ 74075 w 80010"/>
                  <a:gd name="connsiteY40" fmla="*/ 32747 h 131445"/>
                  <a:gd name="connsiteX41" fmla="*/ 74075 w 80010"/>
                  <a:gd name="connsiteY41" fmla="*/ 36690 h 131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0010" h="131445">
                    <a:moveTo>
                      <a:pt x="83962" y="36690"/>
                    </a:moveTo>
                    <a:lnTo>
                      <a:pt x="83962" y="32747"/>
                    </a:lnTo>
                    <a:cubicBezTo>
                      <a:pt x="84082" y="28443"/>
                      <a:pt x="82641" y="24243"/>
                      <a:pt x="79904" y="20917"/>
                    </a:cubicBezTo>
                    <a:cubicBezTo>
                      <a:pt x="77504" y="17751"/>
                      <a:pt x="73760" y="15888"/>
                      <a:pt x="69788" y="15888"/>
                    </a:cubicBezTo>
                    <a:lnTo>
                      <a:pt x="46928" y="15888"/>
                    </a:lnTo>
                    <a:lnTo>
                      <a:pt x="46928" y="0"/>
                    </a:lnTo>
                    <a:lnTo>
                      <a:pt x="37041" y="0"/>
                    </a:lnTo>
                    <a:lnTo>
                      <a:pt x="37041" y="15888"/>
                    </a:lnTo>
                    <a:lnTo>
                      <a:pt x="14181" y="15888"/>
                    </a:lnTo>
                    <a:cubicBezTo>
                      <a:pt x="10204" y="15876"/>
                      <a:pt x="6460" y="17739"/>
                      <a:pt x="4066" y="20917"/>
                    </a:cubicBezTo>
                    <a:cubicBezTo>
                      <a:pt x="1328" y="24243"/>
                      <a:pt x="-112" y="28443"/>
                      <a:pt x="8" y="32747"/>
                    </a:cubicBezTo>
                    <a:lnTo>
                      <a:pt x="8" y="55607"/>
                    </a:lnTo>
                    <a:cubicBezTo>
                      <a:pt x="-112" y="59893"/>
                      <a:pt x="1328" y="64077"/>
                      <a:pt x="4066" y="67380"/>
                    </a:cubicBezTo>
                    <a:cubicBezTo>
                      <a:pt x="6432" y="70592"/>
                      <a:pt x="10192" y="72478"/>
                      <a:pt x="14181" y="72466"/>
                    </a:cubicBezTo>
                    <a:lnTo>
                      <a:pt x="69788" y="72466"/>
                    </a:lnTo>
                    <a:cubicBezTo>
                      <a:pt x="72246" y="72466"/>
                      <a:pt x="74075" y="74809"/>
                      <a:pt x="74075" y="78181"/>
                    </a:cubicBezTo>
                    <a:lnTo>
                      <a:pt x="74075" y="101327"/>
                    </a:lnTo>
                    <a:cubicBezTo>
                      <a:pt x="74075" y="104470"/>
                      <a:pt x="72246" y="107042"/>
                      <a:pt x="69788" y="107042"/>
                    </a:cubicBezTo>
                    <a:lnTo>
                      <a:pt x="14181" y="107042"/>
                    </a:lnTo>
                    <a:cubicBezTo>
                      <a:pt x="11724" y="107042"/>
                      <a:pt x="9895" y="104642"/>
                      <a:pt x="9895" y="101327"/>
                    </a:cubicBezTo>
                    <a:lnTo>
                      <a:pt x="9895" y="97441"/>
                    </a:lnTo>
                    <a:lnTo>
                      <a:pt x="8" y="97441"/>
                    </a:lnTo>
                    <a:lnTo>
                      <a:pt x="8" y="101327"/>
                    </a:lnTo>
                    <a:cubicBezTo>
                      <a:pt x="-123" y="105630"/>
                      <a:pt x="1323" y="109837"/>
                      <a:pt x="4066" y="113157"/>
                    </a:cubicBezTo>
                    <a:cubicBezTo>
                      <a:pt x="6438" y="116352"/>
                      <a:pt x="10198" y="118221"/>
                      <a:pt x="14181" y="118186"/>
                    </a:cubicBezTo>
                    <a:lnTo>
                      <a:pt x="37041" y="118186"/>
                    </a:lnTo>
                    <a:lnTo>
                      <a:pt x="37041" y="134131"/>
                    </a:lnTo>
                    <a:lnTo>
                      <a:pt x="46928" y="134131"/>
                    </a:lnTo>
                    <a:lnTo>
                      <a:pt x="46928" y="118186"/>
                    </a:lnTo>
                    <a:lnTo>
                      <a:pt x="69788" y="118186"/>
                    </a:lnTo>
                    <a:cubicBezTo>
                      <a:pt x="73766" y="118215"/>
                      <a:pt x="77521" y="116346"/>
                      <a:pt x="79904" y="113157"/>
                    </a:cubicBezTo>
                    <a:cubicBezTo>
                      <a:pt x="82647" y="109837"/>
                      <a:pt x="84093" y="105630"/>
                      <a:pt x="83962" y="101327"/>
                    </a:cubicBezTo>
                    <a:lnTo>
                      <a:pt x="83962" y="78181"/>
                    </a:lnTo>
                    <a:cubicBezTo>
                      <a:pt x="84093" y="73895"/>
                      <a:pt x="82653" y="69706"/>
                      <a:pt x="79904" y="66408"/>
                    </a:cubicBezTo>
                    <a:cubicBezTo>
                      <a:pt x="77521" y="63214"/>
                      <a:pt x="73772" y="61328"/>
                      <a:pt x="69788" y="61322"/>
                    </a:cubicBezTo>
                    <a:lnTo>
                      <a:pt x="14181" y="61322"/>
                    </a:lnTo>
                    <a:cubicBezTo>
                      <a:pt x="11724" y="61322"/>
                      <a:pt x="9895" y="58979"/>
                      <a:pt x="9895" y="55607"/>
                    </a:cubicBezTo>
                    <a:lnTo>
                      <a:pt x="9895" y="32747"/>
                    </a:lnTo>
                    <a:cubicBezTo>
                      <a:pt x="9895" y="29604"/>
                      <a:pt x="11724" y="27032"/>
                      <a:pt x="14181" y="27032"/>
                    </a:cubicBezTo>
                    <a:lnTo>
                      <a:pt x="69788" y="27032"/>
                    </a:lnTo>
                    <a:cubicBezTo>
                      <a:pt x="72246" y="27032"/>
                      <a:pt x="74075" y="29375"/>
                      <a:pt x="74075" y="32747"/>
                    </a:cubicBezTo>
                    <a:lnTo>
                      <a:pt x="74075" y="36690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ADE2B4C-0F75-4137-A0EA-24F04EBBF9CA}"/>
                  </a:ext>
                </a:extLst>
              </p:cNvPr>
              <p:cNvSpPr/>
              <p:nvPr/>
            </p:nvSpPr>
            <p:spPr>
              <a:xfrm>
                <a:off x="4663249" y="2748915"/>
                <a:ext cx="268605" cy="268605"/>
              </a:xfrm>
              <a:custGeom>
                <a:avLst/>
                <a:gdLst>
                  <a:gd name="connsiteX0" fmla="*/ 0 w 268605"/>
                  <a:gd name="connsiteY0" fmla="*/ 134703 h 268605"/>
                  <a:gd name="connsiteX1" fmla="*/ 134703 w 268605"/>
                  <a:gd name="connsiteY1" fmla="*/ 269062 h 268605"/>
                  <a:gd name="connsiteX2" fmla="*/ 269062 w 268605"/>
                  <a:gd name="connsiteY2" fmla="*/ 134360 h 268605"/>
                  <a:gd name="connsiteX3" fmla="*/ 134474 w 268605"/>
                  <a:gd name="connsiteY3" fmla="*/ 0 h 268605"/>
                  <a:gd name="connsiteX4" fmla="*/ 0 w 268605"/>
                  <a:gd name="connsiteY4" fmla="*/ 134703 h 26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605" h="268605">
                    <a:moveTo>
                      <a:pt x="0" y="134703"/>
                    </a:moveTo>
                    <a:cubicBezTo>
                      <a:pt x="97" y="209003"/>
                      <a:pt x="60402" y="269159"/>
                      <a:pt x="134703" y="269062"/>
                    </a:cubicBezTo>
                    <a:cubicBezTo>
                      <a:pt x="209003" y="268965"/>
                      <a:pt x="269159" y="208660"/>
                      <a:pt x="269062" y="134360"/>
                    </a:cubicBezTo>
                    <a:cubicBezTo>
                      <a:pt x="268965" y="60105"/>
                      <a:pt x="208729" y="-34"/>
                      <a:pt x="134474" y="0"/>
                    </a:cubicBezTo>
                    <a:cubicBezTo>
                      <a:pt x="60156" y="97"/>
                      <a:pt x="-34" y="60385"/>
                      <a:pt x="0" y="1347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7E42ED4-09AE-4A99-8ECA-D03C83232B67}"/>
                  </a:ext>
                </a:extLst>
              </p:cNvPr>
              <p:cNvSpPr/>
              <p:nvPr/>
            </p:nvSpPr>
            <p:spPr>
              <a:xfrm>
                <a:off x="4650677" y="2736571"/>
                <a:ext cx="291465" cy="291465"/>
              </a:xfrm>
              <a:custGeom>
                <a:avLst/>
                <a:gdLst>
                  <a:gd name="connsiteX0" fmla="*/ 147047 w 291465"/>
                  <a:gd name="connsiteY0" fmla="*/ 294094 h 291465"/>
                  <a:gd name="connsiteX1" fmla="*/ 0 w 291465"/>
                  <a:gd name="connsiteY1" fmla="*/ 147047 h 291465"/>
                  <a:gd name="connsiteX2" fmla="*/ 147047 w 291465"/>
                  <a:gd name="connsiteY2" fmla="*/ 0 h 291465"/>
                  <a:gd name="connsiteX3" fmla="*/ 294094 w 291465"/>
                  <a:gd name="connsiteY3" fmla="*/ 147047 h 291465"/>
                  <a:gd name="connsiteX4" fmla="*/ 147047 w 291465"/>
                  <a:gd name="connsiteY4" fmla="*/ 294094 h 291465"/>
                  <a:gd name="connsiteX5" fmla="*/ 147047 w 291465"/>
                  <a:gd name="connsiteY5" fmla="*/ 16116 h 291465"/>
                  <a:gd name="connsiteX6" fmla="*/ 16116 w 291465"/>
                  <a:gd name="connsiteY6" fmla="*/ 147047 h 291465"/>
                  <a:gd name="connsiteX7" fmla="*/ 147047 w 291465"/>
                  <a:gd name="connsiteY7" fmla="*/ 277978 h 291465"/>
                  <a:gd name="connsiteX8" fmla="*/ 277978 w 291465"/>
                  <a:gd name="connsiteY8" fmla="*/ 147047 h 291465"/>
                  <a:gd name="connsiteX9" fmla="*/ 147047 w 291465"/>
                  <a:gd name="connsiteY9" fmla="*/ 16116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1465" h="291465">
                    <a:moveTo>
                      <a:pt x="147047" y="294094"/>
                    </a:moveTo>
                    <a:cubicBezTo>
                      <a:pt x="65837" y="294094"/>
                      <a:pt x="0" y="228257"/>
                      <a:pt x="0" y="147047"/>
                    </a:cubicBezTo>
                    <a:cubicBezTo>
                      <a:pt x="0" y="65837"/>
                      <a:pt x="65837" y="0"/>
                      <a:pt x="147047" y="0"/>
                    </a:cubicBezTo>
                    <a:cubicBezTo>
                      <a:pt x="228257" y="0"/>
                      <a:pt x="294094" y="65837"/>
                      <a:pt x="294094" y="147047"/>
                    </a:cubicBezTo>
                    <a:cubicBezTo>
                      <a:pt x="293997" y="228217"/>
                      <a:pt x="228217" y="293997"/>
                      <a:pt x="147047" y="294094"/>
                    </a:cubicBezTo>
                    <a:close/>
                    <a:moveTo>
                      <a:pt x="147047" y="16116"/>
                    </a:moveTo>
                    <a:cubicBezTo>
                      <a:pt x="74735" y="16116"/>
                      <a:pt x="16116" y="74735"/>
                      <a:pt x="16116" y="147047"/>
                    </a:cubicBezTo>
                    <a:cubicBezTo>
                      <a:pt x="16116" y="219359"/>
                      <a:pt x="74735" y="277978"/>
                      <a:pt x="147047" y="277978"/>
                    </a:cubicBezTo>
                    <a:cubicBezTo>
                      <a:pt x="219359" y="277978"/>
                      <a:pt x="277978" y="219359"/>
                      <a:pt x="277978" y="147047"/>
                    </a:cubicBezTo>
                    <a:cubicBezTo>
                      <a:pt x="277915" y="74764"/>
                      <a:pt x="219330" y="16179"/>
                      <a:pt x="147047" y="16116"/>
                    </a:cubicBezTo>
                    <a:close/>
                  </a:path>
                </a:pathLst>
              </a:custGeom>
              <a:solidFill>
                <a:srgbClr val="FFC000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E15EEB-7442-44DC-B0D5-C755CB7AD062}"/>
                  </a:ext>
                </a:extLst>
              </p:cNvPr>
              <p:cNvSpPr/>
              <p:nvPr/>
            </p:nvSpPr>
            <p:spPr>
              <a:xfrm>
                <a:off x="4701540" y="2785262"/>
                <a:ext cx="194310" cy="194310"/>
              </a:xfrm>
              <a:custGeom>
                <a:avLst/>
                <a:gdLst>
                  <a:gd name="connsiteX0" fmla="*/ 194310 w 194310"/>
                  <a:gd name="connsiteY0" fmla="*/ 97155 h 194310"/>
                  <a:gd name="connsiteX1" fmla="*/ 97155 w 194310"/>
                  <a:gd name="connsiteY1" fmla="*/ 194310 h 194310"/>
                  <a:gd name="connsiteX2" fmla="*/ 0 w 194310"/>
                  <a:gd name="connsiteY2" fmla="*/ 97155 h 194310"/>
                  <a:gd name="connsiteX3" fmla="*/ 97155 w 194310"/>
                  <a:gd name="connsiteY3" fmla="*/ 0 h 194310"/>
                  <a:gd name="connsiteX4" fmla="*/ 194310 w 194310"/>
                  <a:gd name="connsiteY4" fmla="*/ 97155 h 194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310" h="194310">
                    <a:moveTo>
                      <a:pt x="194310" y="97155"/>
                    </a:moveTo>
                    <a:cubicBezTo>
                      <a:pt x="194310" y="150813"/>
                      <a:pt x="150813" y="194310"/>
                      <a:pt x="97155" y="194310"/>
                    </a:cubicBezTo>
                    <a:cubicBezTo>
                      <a:pt x="43497" y="194310"/>
                      <a:pt x="0" y="150813"/>
                      <a:pt x="0" y="97155"/>
                    </a:cubicBezTo>
                    <a:cubicBezTo>
                      <a:pt x="0" y="43497"/>
                      <a:pt x="43497" y="0"/>
                      <a:pt x="97155" y="0"/>
                    </a:cubicBezTo>
                    <a:cubicBezTo>
                      <a:pt x="150813" y="0"/>
                      <a:pt x="194310" y="43497"/>
                      <a:pt x="194310" y="9715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C9767DB-2A33-4107-91C6-6F5C30A60125}"/>
                  </a:ext>
                </a:extLst>
              </p:cNvPr>
              <p:cNvSpPr/>
              <p:nvPr/>
            </p:nvSpPr>
            <p:spPr>
              <a:xfrm>
                <a:off x="4755940" y="2816581"/>
                <a:ext cx="80010" cy="131445"/>
              </a:xfrm>
              <a:custGeom>
                <a:avLst/>
                <a:gdLst>
                  <a:gd name="connsiteX0" fmla="*/ 83789 w 80010"/>
                  <a:gd name="connsiteY0" fmla="*/ 36690 h 131445"/>
                  <a:gd name="connsiteX1" fmla="*/ 83789 w 80010"/>
                  <a:gd name="connsiteY1" fmla="*/ 32747 h 131445"/>
                  <a:gd name="connsiteX2" fmla="*/ 79731 w 80010"/>
                  <a:gd name="connsiteY2" fmla="*/ 20974 h 131445"/>
                  <a:gd name="connsiteX3" fmla="*/ 69616 w 80010"/>
                  <a:gd name="connsiteY3" fmla="*/ 15888 h 131445"/>
                  <a:gd name="connsiteX4" fmla="*/ 46756 w 80010"/>
                  <a:gd name="connsiteY4" fmla="*/ 15888 h 131445"/>
                  <a:gd name="connsiteX5" fmla="*/ 46756 w 80010"/>
                  <a:gd name="connsiteY5" fmla="*/ 0 h 131445"/>
                  <a:gd name="connsiteX6" fmla="*/ 37040 w 80010"/>
                  <a:gd name="connsiteY6" fmla="*/ 0 h 131445"/>
                  <a:gd name="connsiteX7" fmla="*/ 37040 w 80010"/>
                  <a:gd name="connsiteY7" fmla="*/ 15888 h 131445"/>
                  <a:gd name="connsiteX8" fmla="*/ 14180 w 80010"/>
                  <a:gd name="connsiteY8" fmla="*/ 15888 h 131445"/>
                  <a:gd name="connsiteX9" fmla="*/ 4065 w 80010"/>
                  <a:gd name="connsiteY9" fmla="*/ 20974 h 131445"/>
                  <a:gd name="connsiteX10" fmla="*/ 7 w 80010"/>
                  <a:gd name="connsiteY10" fmla="*/ 32747 h 131445"/>
                  <a:gd name="connsiteX11" fmla="*/ 7 w 80010"/>
                  <a:gd name="connsiteY11" fmla="*/ 55607 h 131445"/>
                  <a:gd name="connsiteX12" fmla="*/ 4065 w 80010"/>
                  <a:gd name="connsiteY12" fmla="*/ 67437 h 131445"/>
                  <a:gd name="connsiteX13" fmla="*/ 14180 w 80010"/>
                  <a:gd name="connsiteY13" fmla="*/ 72466 h 131445"/>
                  <a:gd name="connsiteX14" fmla="*/ 69787 w 80010"/>
                  <a:gd name="connsiteY14" fmla="*/ 72466 h 131445"/>
                  <a:gd name="connsiteX15" fmla="*/ 74073 w 80010"/>
                  <a:gd name="connsiteY15" fmla="*/ 78181 h 131445"/>
                  <a:gd name="connsiteX16" fmla="*/ 74073 w 80010"/>
                  <a:gd name="connsiteY16" fmla="*/ 101384 h 131445"/>
                  <a:gd name="connsiteX17" fmla="*/ 69787 w 80010"/>
                  <a:gd name="connsiteY17" fmla="*/ 107099 h 131445"/>
                  <a:gd name="connsiteX18" fmla="*/ 14180 w 80010"/>
                  <a:gd name="connsiteY18" fmla="*/ 107099 h 131445"/>
                  <a:gd name="connsiteX19" fmla="*/ 9894 w 80010"/>
                  <a:gd name="connsiteY19" fmla="*/ 101384 h 131445"/>
                  <a:gd name="connsiteX20" fmla="*/ 9894 w 80010"/>
                  <a:gd name="connsiteY20" fmla="*/ 97441 h 131445"/>
                  <a:gd name="connsiteX21" fmla="*/ 7 w 80010"/>
                  <a:gd name="connsiteY21" fmla="*/ 97441 h 131445"/>
                  <a:gd name="connsiteX22" fmla="*/ 7 w 80010"/>
                  <a:gd name="connsiteY22" fmla="*/ 101384 h 131445"/>
                  <a:gd name="connsiteX23" fmla="*/ 4065 w 80010"/>
                  <a:gd name="connsiteY23" fmla="*/ 113157 h 131445"/>
                  <a:gd name="connsiteX24" fmla="*/ 14180 w 80010"/>
                  <a:gd name="connsiteY24" fmla="*/ 118244 h 131445"/>
                  <a:gd name="connsiteX25" fmla="*/ 37040 w 80010"/>
                  <a:gd name="connsiteY25" fmla="*/ 118244 h 131445"/>
                  <a:gd name="connsiteX26" fmla="*/ 37040 w 80010"/>
                  <a:gd name="connsiteY26" fmla="*/ 134131 h 131445"/>
                  <a:gd name="connsiteX27" fmla="*/ 46927 w 80010"/>
                  <a:gd name="connsiteY27" fmla="*/ 134131 h 131445"/>
                  <a:gd name="connsiteX28" fmla="*/ 46927 w 80010"/>
                  <a:gd name="connsiteY28" fmla="*/ 118244 h 131445"/>
                  <a:gd name="connsiteX29" fmla="*/ 69787 w 80010"/>
                  <a:gd name="connsiteY29" fmla="*/ 118244 h 131445"/>
                  <a:gd name="connsiteX30" fmla="*/ 79903 w 80010"/>
                  <a:gd name="connsiteY30" fmla="*/ 113157 h 131445"/>
                  <a:gd name="connsiteX31" fmla="*/ 83960 w 80010"/>
                  <a:gd name="connsiteY31" fmla="*/ 101384 h 131445"/>
                  <a:gd name="connsiteX32" fmla="*/ 83960 w 80010"/>
                  <a:gd name="connsiteY32" fmla="*/ 78181 h 131445"/>
                  <a:gd name="connsiteX33" fmla="*/ 79903 w 80010"/>
                  <a:gd name="connsiteY33" fmla="*/ 66408 h 131445"/>
                  <a:gd name="connsiteX34" fmla="*/ 69787 w 80010"/>
                  <a:gd name="connsiteY34" fmla="*/ 61322 h 131445"/>
                  <a:gd name="connsiteX35" fmla="*/ 14180 w 80010"/>
                  <a:gd name="connsiteY35" fmla="*/ 61322 h 131445"/>
                  <a:gd name="connsiteX36" fmla="*/ 9894 w 80010"/>
                  <a:gd name="connsiteY36" fmla="*/ 55607 h 131445"/>
                  <a:gd name="connsiteX37" fmla="*/ 9894 w 80010"/>
                  <a:gd name="connsiteY37" fmla="*/ 32747 h 131445"/>
                  <a:gd name="connsiteX38" fmla="*/ 14180 w 80010"/>
                  <a:gd name="connsiteY38" fmla="*/ 27032 h 131445"/>
                  <a:gd name="connsiteX39" fmla="*/ 69787 w 80010"/>
                  <a:gd name="connsiteY39" fmla="*/ 27032 h 131445"/>
                  <a:gd name="connsiteX40" fmla="*/ 74073 w 80010"/>
                  <a:gd name="connsiteY40" fmla="*/ 32747 h 131445"/>
                  <a:gd name="connsiteX41" fmla="*/ 74073 w 80010"/>
                  <a:gd name="connsiteY41" fmla="*/ 36690 h 131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0010" h="131445">
                    <a:moveTo>
                      <a:pt x="83789" y="36690"/>
                    </a:moveTo>
                    <a:lnTo>
                      <a:pt x="83789" y="32747"/>
                    </a:lnTo>
                    <a:cubicBezTo>
                      <a:pt x="83909" y="28461"/>
                      <a:pt x="82469" y="24277"/>
                      <a:pt x="79731" y="20974"/>
                    </a:cubicBezTo>
                    <a:cubicBezTo>
                      <a:pt x="77365" y="17762"/>
                      <a:pt x="73605" y="15876"/>
                      <a:pt x="69616" y="15888"/>
                    </a:cubicBezTo>
                    <a:lnTo>
                      <a:pt x="46756" y="15888"/>
                    </a:lnTo>
                    <a:lnTo>
                      <a:pt x="46756" y="0"/>
                    </a:lnTo>
                    <a:lnTo>
                      <a:pt x="37040" y="0"/>
                    </a:lnTo>
                    <a:lnTo>
                      <a:pt x="37040" y="15888"/>
                    </a:lnTo>
                    <a:lnTo>
                      <a:pt x="14180" y="15888"/>
                    </a:lnTo>
                    <a:cubicBezTo>
                      <a:pt x="10191" y="15876"/>
                      <a:pt x="6431" y="17762"/>
                      <a:pt x="4065" y="20974"/>
                    </a:cubicBezTo>
                    <a:cubicBezTo>
                      <a:pt x="1327" y="24277"/>
                      <a:pt x="-113" y="28461"/>
                      <a:pt x="7" y="32747"/>
                    </a:cubicBezTo>
                    <a:lnTo>
                      <a:pt x="7" y="55607"/>
                    </a:lnTo>
                    <a:cubicBezTo>
                      <a:pt x="-113" y="59910"/>
                      <a:pt x="1327" y="64111"/>
                      <a:pt x="4065" y="67437"/>
                    </a:cubicBezTo>
                    <a:cubicBezTo>
                      <a:pt x="6459" y="70615"/>
                      <a:pt x="10202" y="72478"/>
                      <a:pt x="14180" y="72466"/>
                    </a:cubicBezTo>
                    <a:lnTo>
                      <a:pt x="69787" y="72466"/>
                    </a:lnTo>
                    <a:cubicBezTo>
                      <a:pt x="72245" y="72466"/>
                      <a:pt x="74073" y="74867"/>
                      <a:pt x="74073" y="78181"/>
                    </a:cubicBezTo>
                    <a:lnTo>
                      <a:pt x="74073" y="101384"/>
                    </a:lnTo>
                    <a:cubicBezTo>
                      <a:pt x="74073" y="104527"/>
                      <a:pt x="72245" y="107099"/>
                      <a:pt x="69787" y="107099"/>
                    </a:cubicBezTo>
                    <a:lnTo>
                      <a:pt x="14180" y="107099"/>
                    </a:lnTo>
                    <a:cubicBezTo>
                      <a:pt x="11723" y="107099"/>
                      <a:pt x="9894" y="104756"/>
                      <a:pt x="9894" y="101384"/>
                    </a:cubicBezTo>
                    <a:lnTo>
                      <a:pt x="9894" y="97441"/>
                    </a:lnTo>
                    <a:lnTo>
                      <a:pt x="7" y="97441"/>
                    </a:lnTo>
                    <a:lnTo>
                      <a:pt x="7" y="101384"/>
                    </a:lnTo>
                    <a:cubicBezTo>
                      <a:pt x="-113" y="105670"/>
                      <a:pt x="1327" y="109854"/>
                      <a:pt x="4065" y="113157"/>
                    </a:cubicBezTo>
                    <a:cubicBezTo>
                      <a:pt x="6431" y="116369"/>
                      <a:pt x="10191" y="118255"/>
                      <a:pt x="14180" y="118244"/>
                    </a:cubicBezTo>
                    <a:lnTo>
                      <a:pt x="37040" y="118244"/>
                    </a:lnTo>
                    <a:lnTo>
                      <a:pt x="37040" y="134131"/>
                    </a:lnTo>
                    <a:lnTo>
                      <a:pt x="46927" y="134131"/>
                    </a:lnTo>
                    <a:lnTo>
                      <a:pt x="46927" y="118244"/>
                    </a:lnTo>
                    <a:lnTo>
                      <a:pt x="69787" y="118244"/>
                    </a:lnTo>
                    <a:cubicBezTo>
                      <a:pt x="73776" y="118255"/>
                      <a:pt x="77537" y="116369"/>
                      <a:pt x="79903" y="113157"/>
                    </a:cubicBezTo>
                    <a:cubicBezTo>
                      <a:pt x="82640" y="109854"/>
                      <a:pt x="84080" y="105670"/>
                      <a:pt x="83960" y="101384"/>
                    </a:cubicBezTo>
                    <a:lnTo>
                      <a:pt x="83960" y="78181"/>
                    </a:lnTo>
                    <a:cubicBezTo>
                      <a:pt x="84080" y="73895"/>
                      <a:pt x="82640" y="69712"/>
                      <a:pt x="79903" y="66408"/>
                    </a:cubicBezTo>
                    <a:cubicBezTo>
                      <a:pt x="77537" y="63197"/>
                      <a:pt x="73776" y="61311"/>
                      <a:pt x="69787" y="61322"/>
                    </a:cubicBezTo>
                    <a:lnTo>
                      <a:pt x="14180" y="61322"/>
                    </a:lnTo>
                    <a:cubicBezTo>
                      <a:pt x="11723" y="61322"/>
                      <a:pt x="9894" y="58979"/>
                      <a:pt x="9894" y="55607"/>
                    </a:cubicBezTo>
                    <a:lnTo>
                      <a:pt x="9894" y="32747"/>
                    </a:lnTo>
                    <a:cubicBezTo>
                      <a:pt x="9894" y="29661"/>
                      <a:pt x="11723" y="27032"/>
                      <a:pt x="14180" y="27032"/>
                    </a:cubicBezTo>
                    <a:lnTo>
                      <a:pt x="69787" y="27032"/>
                    </a:lnTo>
                    <a:cubicBezTo>
                      <a:pt x="72245" y="27032"/>
                      <a:pt x="74073" y="29432"/>
                      <a:pt x="74073" y="32747"/>
                    </a:cubicBezTo>
                    <a:lnTo>
                      <a:pt x="74073" y="36690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153E2993-B95D-42FA-8CA1-D19A894BD3BB}"/>
                  </a:ext>
                </a:extLst>
              </p:cNvPr>
              <p:cNvSpPr/>
              <p:nvPr/>
            </p:nvSpPr>
            <p:spPr>
              <a:xfrm>
                <a:off x="4232453" y="3201543"/>
                <a:ext cx="28575" cy="85725"/>
              </a:xfrm>
              <a:custGeom>
                <a:avLst/>
                <a:gdLst>
                  <a:gd name="connsiteX0" fmla="*/ 0 w 28575"/>
                  <a:gd name="connsiteY0" fmla="*/ 0 h 85725"/>
                  <a:gd name="connsiteX1" fmla="*/ 32290 w 28575"/>
                  <a:gd name="connsiteY1" fmla="*/ 0 h 85725"/>
                  <a:gd name="connsiteX2" fmla="*/ 32290 w 28575"/>
                  <a:gd name="connsiteY2" fmla="*/ 87897 h 85725"/>
                  <a:gd name="connsiteX3" fmla="*/ 0 w 28575"/>
                  <a:gd name="connsiteY3" fmla="*/ 87897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85725">
                    <a:moveTo>
                      <a:pt x="0" y="0"/>
                    </a:moveTo>
                    <a:lnTo>
                      <a:pt x="32290" y="0"/>
                    </a:lnTo>
                    <a:lnTo>
                      <a:pt x="32290" y="87897"/>
                    </a:lnTo>
                    <a:lnTo>
                      <a:pt x="0" y="87897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57D48D5-CCAD-48F4-BCFF-A8D213C6B596}"/>
                  </a:ext>
                </a:extLst>
              </p:cNvPr>
              <p:cNvSpPr/>
              <p:nvPr/>
            </p:nvSpPr>
            <p:spPr>
              <a:xfrm>
                <a:off x="4632046" y="3201543"/>
                <a:ext cx="28575" cy="85725"/>
              </a:xfrm>
              <a:custGeom>
                <a:avLst/>
                <a:gdLst>
                  <a:gd name="connsiteX0" fmla="*/ 0 w 28575"/>
                  <a:gd name="connsiteY0" fmla="*/ 0 h 85725"/>
                  <a:gd name="connsiteX1" fmla="*/ 32290 w 28575"/>
                  <a:gd name="connsiteY1" fmla="*/ 0 h 85725"/>
                  <a:gd name="connsiteX2" fmla="*/ 32290 w 28575"/>
                  <a:gd name="connsiteY2" fmla="*/ 87897 h 85725"/>
                  <a:gd name="connsiteX3" fmla="*/ 0 w 28575"/>
                  <a:gd name="connsiteY3" fmla="*/ 87897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85725">
                    <a:moveTo>
                      <a:pt x="0" y="0"/>
                    </a:moveTo>
                    <a:lnTo>
                      <a:pt x="32290" y="0"/>
                    </a:lnTo>
                    <a:lnTo>
                      <a:pt x="32290" y="87897"/>
                    </a:lnTo>
                    <a:lnTo>
                      <a:pt x="0" y="87897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C36DAB9-7187-4096-AF6D-4C6F4A3D1C7B}"/>
                  </a:ext>
                </a:extLst>
              </p:cNvPr>
              <p:cNvSpPr/>
              <p:nvPr/>
            </p:nvSpPr>
            <p:spPr>
              <a:xfrm>
                <a:off x="3735705" y="3262465"/>
                <a:ext cx="1417320" cy="1074420"/>
              </a:xfrm>
              <a:custGeom>
                <a:avLst/>
                <a:gdLst>
                  <a:gd name="connsiteX0" fmla="*/ 71152 w 1417320"/>
                  <a:gd name="connsiteY0" fmla="*/ 0 h 1074420"/>
                  <a:gd name="connsiteX1" fmla="*/ 1351312 w 1417320"/>
                  <a:gd name="connsiteY1" fmla="*/ 0 h 1074420"/>
                  <a:gd name="connsiteX2" fmla="*/ 1422464 w 1417320"/>
                  <a:gd name="connsiteY2" fmla="*/ 71152 h 1074420"/>
                  <a:gd name="connsiteX3" fmla="*/ 1422464 w 1417320"/>
                  <a:gd name="connsiteY3" fmla="*/ 1004526 h 1074420"/>
                  <a:gd name="connsiteX4" fmla="*/ 1351312 w 1417320"/>
                  <a:gd name="connsiteY4" fmla="*/ 1075678 h 1074420"/>
                  <a:gd name="connsiteX5" fmla="*/ 71152 w 1417320"/>
                  <a:gd name="connsiteY5" fmla="*/ 1075678 h 1074420"/>
                  <a:gd name="connsiteX6" fmla="*/ 0 w 1417320"/>
                  <a:gd name="connsiteY6" fmla="*/ 1004640 h 1074420"/>
                  <a:gd name="connsiteX7" fmla="*/ 0 w 1417320"/>
                  <a:gd name="connsiteY7" fmla="*/ 1004583 h 1074420"/>
                  <a:gd name="connsiteX8" fmla="*/ 0 w 1417320"/>
                  <a:gd name="connsiteY8" fmla="*/ 71152 h 1074420"/>
                  <a:gd name="connsiteX9" fmla="*/ 71152 w 1417320"/>
                  <a:gd name="connsiteY9" fmla="*/ 0 h 107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7320" h="1074420">
                    <a:moveTo>
                      <a:pt x="71152" y="0"/>
                    </a:moveTo>
                    <a:lnTo>
                      <a:pt x="1351312" y="0"/>
                    </a:lnTo>
                    <a:cubicBezTo>
                      <a:pt x="1390608" y="0"/>
                      <a:pt x="1422464" y="31856"/>
                      <a:pt x="1422464" y="71152"/>
                    </a:cubicBezTo>
                    <a:lnTo>
                      <a:pt x="1422464" y="1004526"/>
                    </a:lnTo>
                    <a:cubicBezTo>
                      <a:pt x="1422464" y="1043822"/>
                      <a:pt x="1390608" y="1075678"/>
                      <a:pt x="1351312" y="1075678"/>
                    </a:cubicBezTo>
                    <a:lnTo>
                      <a:pt x="71152" y="1075678"/>
                    </a:lnTo>
                    <a:cubicBezTo>
                      <a:pt x="31890" y="1075712"/>
                      <a:pt x="34" y="1043902"/>
                      <a:pt x="0" y="1004640"/>
                    </a:cubicBezTo>
                    <a:cubicBezTo>
                      <a:pt x="0" y="1004623"/>
                      <a:pt x="0" y="1004600"/>
                      <a:pt x="0" y="1004583"/>
                    </a:cubicBezTo>
                    <a:lnTo>
                      <a:pt x="0" y="71152"/>
                    </a:lnTo>
                    <a:cubicBezTo>
                      <a:pt x="0" y="31856"/>
                      <a:pt x="31855" y="0"/>
                      <a:pt x="71152" y="0"/>
                    </a:cubicBezTo>
                    <a:close/>
                  </a:path>
                </a:pathLst>
              </a:custGeom>
              <a:solidFill>
                <a:srgbClr val="1B384C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1D7B840-671A-4308-B107-0C00A3449F3E}"/>
                  </a:ext>
                </a:extLst>
              </p:cNvPr>
              <p:cNvSpPr/>
              <p:nvPr/>
            </p:nvSpPr>
            <p:spPr>
              <a:xfrm>
                <a:off x="3804914" y="3348402"/>
                <a:ext cx="1280160" cy="937260"/>
              </a:xfrm>
              <a:custGeom>
                <a:avLst/>
                <a:gdLst>
                  <a:gd name="connsiteX0" fmla="*/ 1284046 w 1280160"/>
                  <a:gd name="connsiteY0" fmla="*/ 877212 h 937260"/>
                  <a:gd name="connsiteX1" fmla="*/ 1219884 w 1280160"/>
                  <a:gd name="connsiteY1" fmla="*/ 939334 h 937260"/>
                  <a:gd name="connsiteX2" fmla="*/ 1219810 w 1280160"/>
                  <a:gd name="connsiteY2" fmla="*/ 939334 h 937260"/>
                  <a:gd name="connsiteX3" fmla="*/ 64179 w 1280160"/>
                  <a:gd name="connsiteY3" fmla="*/ 939334 h 937260"/>
                  <a:gd name="connsiteX4" fmla="*/ 0 w 1280160"/>
                  <a:gd name="connsiteY4" fmla="*/ 877229 h 937260"/>
                  <a:gd name="connsiteX5" fmla="*/ 0 w 1280160"/>
                  <a:gd name="connsiteY5" fmla="*/ 877212 h 937260"/>
                  <a:gd name="connsiteX6" fmla="*/ 0 w 1280160"/>
                  <a:gd name="connsiteY6" fmla="*/ 62081 h 937260"/>
                  <a:gd name="connsiteX7" fmla="*/ 63648 w 1280160"/>
                  <a:gd name="connsiteY7" fmla="*/ 5 h 937260"/>
                  <a:gd name="connsiteX8" fmla="*/ 64179 w 1280160"/>
                  <a:gd name="connsiteY8" fmla="*/ 17 h 937260"/>
                  <a:gd name="connsiteX9" fmla="*/ 1219810 w 1280160"/>
                  <a:gd name="connsiteY9" fmla="*/ 17 h 937260"/>
                  <a:gd name="connsiteX10" fmla="*/ 1284046 w 1280160"/>
                  <a:gd name="connsiteY10" fmla="*/ 62064 h 937260"/>
                  <a:gd name="connsiteX11" fmla="*/ 1284046 w 1280160"/>
                  <a:gd name="connsiteY11" fmla="*/ 62081 h 937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80160" h="937260">
                    <a:moveTo>
                      <a:pt x="1284046" y="877212"/>
                    </a:moveTo>
                    <a:cubicBezTo>
                      <a:pt x="1283486" y="912085"/>
                      <a:pt x="1254757" y="939900"/>
                      <a:pt x="1219884" y="939334"/>
                    </a:cubicBezTo>
                    <a:cubicBezTo>
                      <a:pt x="1219861" y="939334"/>
                      <a:pt x="1219832" y="939334"/>
                      <a:pt x="1219810" y="939334"/>
                    </a:cubicBezTo>
                    <a:lnTo>
                      <a:pt x="64179" y="939334"/>
                    </a:lnTo>
                    <a:cubicBezTo>
                      <a:pt x="29307" y="939905"/>
                      <a:pt x="572" y="912102"/>
                      <a:pt x="0" y="877229"/>
                    </a:cubicBezTo>
                    <a:cubicBezTo>
                      <a:pt x="0" y="877223"/>
                      <a:pt x="0" y="877217"/>
                      <a:pt x="0" y="877212"/>
                    </a:cubicBezTo>
                    <a:lnTo>
                      <a:pt x="0" y="62081"/>
                    </a:lnTo>
                    <a:cubicBezTo>
                      <a:pt x="434" y="27363"/>
                      <a:pt x="28929" y="-429"/>
                      <a:pt x="63648" y="5"/>
                    </a:cubicBezTo>
                    <a:cubicBezTo>
                      <a:pt x="63825" y="11"/>
                      <a:pt x="64002" y="11"/>
                      <a:pt x="64179" y="17"/>
                    </a:cubicBezTo>
                    <a:lnTo>
                      <a:pt x="1219810" y="17"/>
                    </a:lnTo>
                    <a:cubicBezTo>
                      <a:pt x="1254683" y="-589"/>
                      <a:pt x="1283440" y="27191"/>
                      <a:pt x="1284046" y="62064"/>
                    </a:cubicBezTo>
                    <a:cubicBezTo>
                      <a:pt x="1284046" y="62070"/>
                      <a:pt x="1284046" y="62075"/>
                      <a:pt x="1284046" y="6208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5724C1D-8CC0-4BFD-A33D-D81900167032}"/>
                  </a:ext>
                </a:extLst>
              </p:cNvPr>
              <p:cNvSpPr/>
              <p:nvPr/>
            </p:nvSpPr>
            <p:spPr>
              <a:xfrm>
                <a:off x="3735705" y="3262465"/>
                <a:ext cx="1417320" cy="565785"/>
              </a:xfrm>
              <a:custGeom>
                <a:avLst/>
                <a:gdLst>
                  <a:gd name="connsiteX0" fmla="*/ 1422406 w 1417320"/>
                  <a:gd name="connsiteY0" fmla="*/ 528523 h 565785"/>
                  <a:gd name="connsiteX1" fmla="*/ 1351312 w 1417320"/>
                  <a:gd name="connsiteY1" fmla="*/ 566014 h 565785"/>
                  <a:gd name="connsiteX2" fmla="*/ 71152 w 1417320"/>
                  <a:gd name="connsiteY2" fmla="*/ 566014 h 565785"/>
                  <a:gd name="connsiteX3" fmla="*/ 0 w 1417320"/>
                  <a:gd name="connsiteY3" fmla="*/ 528523 h 565785"/>
                  <a:gd name="connsiteX4" fmla="*/ 0 w 1417320"/>
                  <a:gd name="connsiteY4" fmla="*/ 37433 h 565785"/>
                  <a:gd name="connsiteX5" fmla="*/ 71152 w 1417320"/>
                  <a:gd name="connsiteY5" fmla="*/ 0 h 565785"/>
                  <a:gd name="connsiteX6" fmla="*/ 1351312 w 1417320"/>
                  <a:gd name="connsiteY6" fmla="*/ 0 h 565785"/>
                  <a:gd name="connsiteX7" fmla="*/ 1422406 w 1417320"/>
                  <a:gd name="connsiteY7" fmla="*/ 37433 h 565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7320" h="565785">
                    <a:moveTo>
                      <a:pt x="1422406" y="528523"/>
                    </a:moveTo>
                    <a:cubicBezTo>
                      <a:pt x="1422406" y="549212"/>
                      <a:pt x="1390574" y="566014"/>
                      <a:pt x="1351312" y="566014"/>
                    </a:cubicBezTo>
                    <a:lnTo>
                      <a:pt x="71152" y="566014"/>
                    </a:lnTo>
                    <a:cubicBezTo>
                      <a:pt x="31890" y="566014"/>
                      <a:pt x="0" y="549212"/>
                      <a:pt x="0" y="528523"/>
                    </a:cubicBezTo>
                    <a:lnTo>
                      <a:pt x="0" y="37433"/>
                    </a:lnTo>
                    <a:cubicBezTo>
                      <a:pt x="0" y="16745"/>
                      <a:pt x="31890" y="0"/>
                      <a:pt x="71152" y="0"/>
                    </a:cubicBezTo>
                    <a:lnTo>
                      <a:pt x="1351312" y="0"/>
                    </a:lnTo>
                    <a:cubicBezTo>
                      <a:pt x="1390574" y="0"/>
                      <a:pt x="1422406" y="16745"/>
                      <a:pt x="1422406" y="37433"/>
                    </a:cubicBezTo>
                    <a:close/>
                  </a:path>
                </a:pathLst>
              </a:custGeom>
              <a:solidFill>
                <a:srgbClr val="152B38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460A5965-05EE-4564-A24E-3228FB00BDAE}"/>
                  </a:ext>
                </a:extLst>
              </p:cNvPr>
              <p:cNvSpPr/>
              <p:nvPr/>
            </p:nvSpPr>
            <p:spPr>
              <a:xfrm>
                <a:off x="3731419" y="3258179"/>
                <a:ext cx="1428750" cy="571500"/>
              </a:xfrm>
              <a:custGeom>
                <a:avLst/>
                <a:gdLst>
                  <a:gd name="connsiteX0" fmla="*/ 1355598 w 1428750"/>
                  <a:gd name="connsiteY0" fmla="*/ 574529 h 571500"/>
                  <a:gd name="connsiteX1" fmla="*/ 75438 w 1428750"/>
                  <a:gd name="connsiteY1" fmla="*/ 574529 h 571500"/>
                  <a:gd name="connsiteX2" fmla="*/ 0 w 1428750"/>
                  <a:gd name="connsiteY2" fmla="*/ 532810 h 571500"/>
                  <a:gd name="connsiteX3" fmla="*/ 0 w 1428750"/>
                  <a:gd name="connsiteY3" fmla="*/ 41719 h 571500"/>
                  <a:gd name="connsiteX4" fmla="*/ 75438 w 1428750"/>
                  <a:gd name="connsiteY4" fmla="*/ 0 h 571500"/>
                  <a:gd name="connsiteX5" fmla="*/ 1355598 w 1428750"/>
                  <a:gd name="connsiteY5" fmla="*/ 0 h 571500"/>
                  <a:gd name="connsiteX6" fmla="*/ 1430979 w 1428750"/>
                  <a:gd name="connsiteY6" fmla="*/ 41719 h 571500"/>
                  <a:gd name="connsiteX7" fmla="*/ 1430979 w 1428750"/>
                  <a:gd name="connsiteY7" fmla="*/ 532810 h 571500"/>
                  <a:gd name="connsiteX8" fmla="*/ 1355598 w 1428750"/>
                  <a:gd name="connsiteY8" fmla="*/ 574529 h 571500"/>
                  <a:gd name="connsiteX9" fmla="*/ 75438 w 1428750"/>
                  <a:gd name="connsiteY9" fmla="*/ 8744 h 571500"/>
                  <a:gd name="connsiteX10" fmla="*/ 8573 w 1428750"/>
                  <a:gd name="connsiteY10" fmla="*/ 41891 h 571500"/>
                  <a:gd name="connsiteX11" fmla="*/ 8573 w 1428750"/>
                  <a:gd name="connsiteY11" fmla="*/ 532981 h 571500"/>
                  <a:gd name="connsiteX12" fmla="*/ 75438 w 1428750"/>
                  <a:gd name="connsiteY12" fmla="*/ 566128 h 571500"/>
                  <a:gd name="connsiteX13" fmla="*/ 1355598 w 1428750"/>
                  <a:gd name="connsiteY13" fmla="*/ 566128 h 571500"/>
                  <a:gd name="connsiteX14" fmla="*/ 1422406 w 1428750"/>
                  <a:gd name="connsiteY14" fmla="*/ 532981 h 571500"/>
                  <a:gd name="connsiteX15" fmla="*/ 1422406 w 1428750"/>
                  <a:gd name="connsiteY15" fmla="*/ 41719 h 571500"/>
                  <a:gd name="connsiteX16" fmla="*/ 1355598 w 1428750"/>
                  <a:gd name="connsiteY16" fmla="*/ 8573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8750" h="571500">
                    <a:moveTo>
                      <a:pt x="1355598" y="574529"/>
                    </a:moveTo>
                    <a:lnTo>
                      <a:pt x="75438" y="574529"/>
                    </a:lnTo>
                    <a:cubicBezTo>
                      <a:pt x="33147" y="574529"/>
                      <a:pt x="0" y="556184"/>
                      <a:pt x="0" y="532810"/>
                    </a:cubicBezTo>
                    <a:lnTo>
                      <a:pt x="0" y="41719"/>
                    </a:lnTo>
                    <a:cubicBezTo>
                      <a:pt x="0" y="18288"/>
                      <a:pt x="33147" y="0"/>
                      <a:pt x="75438" y="0"/>
                    </a:cubicBezTo>
                    <a:lnTo>
                      <a:pt x="1355598" y="0"/>
                    </a:lnTo>
                    <a:cubicBezTo>
                      <a:pt x="1397889" y="0"/>
                      <a:pt x="1430979" y="18288"/>
                      <a:pt x="1430979" y="41719"/>
                    </a:cubicBezTo>
                    <a:lnTo>
                      <a:pt x="1430979" y="532810"/>
                    </a:lnTo>
                    <a:cubicBezTo>
                      <a:pt x="1430979" y="556184"/>
                      <a:pt x="1397889" y="574529"/>
                      <a:pt x="1355598" y="574529"/>
                    </a:cubicBezTo>
                    <a:close/>
                    <a:moveTo>
                      <a:pt x="75438" y="8744"/>
                    </a:moveTo>
                    <a:cubicBezTo>
                      <a:pt x="39205" y="8744"/>
                      <a:pt x="8573" y="23889"/>
                      <a:pt x="8573" y="41891"/>
                    </a:cubicBezTo>
                    <a:lnTo>
                      <a:pt x="8573" y="532981"/>
                    </a:lnTo>
                    <a:cubicBezTo>
                      <a:pt x="8573" y="550983"/>
                      <a:pt x="39205" y="566128"/>
                      <a:pt x="75438" y="566128"/>
                    </a:cubicBezTo>
                    <a:lnTo>
                      <a:pt x="1355598" y="566128"/>
                    </a:lnTo>
                    <a:cubicBezTo>
                      <a:pt x="1391831" y="566128"/>
                      <a:pt x="1422406" y="550983"/>
                      <a:pt x="1422406" y="532981"/>
                    </a:cubicBezTo>
                    <a:lnTo>
                      <a:pt x="1422406" y="41719"/>
                    </a:lnTo>
                    <a:cubicBezTo>
                      <a:pt x="1422406" y="23717"/>
                      <a:pt x="1391831" y="8573"/>
                      <a:pt x="1355598" y="8573"/>
                    </a:cubicBezTo>
                    <a:close/>
                  </a:path>
                </a:pathLst>
              </a:custGeom>
              <a:solidFill>
                <a:srgbClr val="1B384C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8C5BD7BB-EF04-4A49-8508-FC96B82C6CB9}"/>
                  </a:ext>
                </a:extLst>
              </p:cNvPr>
              <p:cNvSpPr/>
              <p:nvPr/>
            </p:nvSpPr>
            <p:spPr>
              <a:xfrm>
                <a:off x="3788397" y="3260465"/>
                <a:ext cx="1314450" cy="508635"/>
              </a:xfrm>
              <a:custGeom>
                <a:avLst/>
                <a:gdLst>
                  <a:gd name="connsiteX0" fmla="*/ 4458 w 1314450"/>
                  <a:gd name="connsiteY0" fmla="*/ 0 h 508635"/>
                  <a:gd name="connsiteX1" fmla="*/ 0 w 1314450"/>
                  <a:gd name="connsiteY1" fmla="*/ 12744 h 508635"/>
                  <a:gd name="connsiteX2" fmla="*/ 0 w 1314450"/>
                  <a:gd name="connsiteY2" fmla="*/ 478174 h 508635"/>
                  <a:gd name="connsiteX3" fmla="*/ 65894 w 1314450"/>
                  <a:gd name="connsiteY3" fmla="*/ 513664 h 508635"/>
                  <a:gd name="connsiteX4" fmla="*/ 1251356 w 1314450"/>
                  <a:gd name="connsiteY4" fmla="*/ 513664 h 508635"/>
                  <a:gd name="connsiteX5" fmla="*/ 1317193 w 1314450"/>
                  <a:gd name="connsiteY5" fmla="*/ 478174 h 508635"/>
                  <a:gd name="connsiteX6" fmla="*/ 1317193 w 1314450"/>
                  <a:gd name="connsiteY6" fmla="*/ 12744 h 508635"/>
                  <a:gd name="connsiteX7" fmla="*/ 1312736 w 1314450"/>
                  <a:gd name="connsiteY7" fmla="*/ 0 h 508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450" h="508635">
                    <a:moveTo>
                      <a:pt x="4458" y="0"/>
                    </a:moveTo>
                    <a:cubicBezTo>
                      <a:pt x="1686" y="3680"/>
                      <a:pt x="131" y="8138"/>
                      <a:pt x="0" y="12744"/>
                    </a:cubicBezTo>
                    <a:lnTo>
                      <a:pt x="0" y="478174"/>
                    </a:lnTo>
                    <a:cubicBezTo>
                      <a:pt x="0" y="497776"/>
                      <a:pt x="29489" y="513664"/>
                      <a:pt x="65894" y="513664"/>
                    </a:cubicBezTo>
                    <a:lnTo>
                      <a:pt x="1251356" y="513664"/>
                    </a:lnTo>
                    <a:cubicBezTo>
                      <a:pt x="1287704" y="513664"/>
                      <a:pt x="1317193" y="497776"/>
                      <a:pt x="1317193" y="478174"/>
                    </a:cubicBezTo>
                    <a:lnTo>
                      <a:pt x="1317193" y="12744"/>
                    </a:lnTo>
                    <a:cubicBezTo>
                      <a:pt x="1317090" y="8132"/>
                      <a:pt x="1315530" y="3669"/>
                      <a:pt x="13127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486F554-590F-4521-B0CB-175CE13D677F}"/>
                  </a:ext>
                </a:extLst>
              </p:cNvPr>
              <p:cNvSpPr/>
              <p:nvPr/>
            </p:nvSpPr>
            <p:spPr>
              <a:xfrm>
                <a:off x="4372870" y="3743954"/>
                <a:ext cx="142875" cy="142875"/>
              </a:xfrm>
              <a:custGeom>
                <a:avLst/>
                <a:gdLst>
                  <a:gd name="connsiteX0" fmla="*/ 0 w 142875"/>
                  <a:gd name="connsiteY0" fmla="*/ 0 h 142875"/>
                  <a:gd name="connsiteX1" fmla="*/ 148133 w 142875"/>
                  <a:gd name="connsiteY1" fmla="*/ 0 h 142875"/>
                  <a:gd name="connsiteX2" fmla="*/ 148133 w 142875"/>
                  <a:gd name="connsiteY2" fmla="*/ 148190 h 142875"/>
                  <a:gd name="connsiteX3" fmla="*/ 0 w 142875"/>
                  <a:gd name="connsiteY3" fmla="*/ 14819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142875">
                    <a:moveTo>
                      <a:pt x="0" y="0"/>
                    </a:moveTo>
                    <a:lnTo>
                      <a:pt x="148133" y="0"/>
                    </a:lnTo>
                    <a:lnTo>
                      <a:pt x="148133" y="148190"/>
                    </a:lnTo>
                    <a:lnTo>
                      <a:pt x="0" y="148190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1D26831D-BEBA-4638-9587-9F6E838A121C}"/>
                  </a:ext>
                </a:extLst>
              </p:cNvPr>
              <p:cNvSpPr/>
              <p:nvPr/>
            </p:nvSpPr>
            <p:spPr>
              <a:xfrm>
                <a:off x="4372870" y="3813619"/>
                <a:ext cx="142875" cy="5715"/>
              </a:xfrm>
              <a:custGeom>
                <a:avLst/>
                <a:gdLst>
                  <a:gd name="connsiteX0" fmla="*/ 0 w 142875"/>
                  <a:gd name="connsiteY0" fmla="*/ 0 h 5715"/>
                  <a:gd name="connsiteX1" fmla="*/ 148133 w 142875"/>
                  <a:gd name="connsiteY1" fmla="*/ 0 h 5715"/>
                  <a:gd name="connsiteX2" fmla="*/ 148133 w 142875"/>
                  <a:gd name="connsiteY2" fmla="*/ 8915 h 5715"/>
                  <a:gd name="connsiteX3" fmla="*/ 0 w 142875"/>
                  <a:gd name="connsiteY3" fmla="*/ 8915 h 5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5715">
                    <a:moveTo>
                      <a:pt x="0" y="0"/>
                    </a:moveTo>
                    <a:lnTo>
                      <a:pt x="148133" y="0"/>
                    </a:lnTo>
                    <a:lnTo>
                      <a:pt x="148133" y="8915"/>
                    </a:lnTo>
                    <a:lnTo>
                      <a:pt x="0" y="8915"/>
                    </a:lnTo>
                    <a:close/>
                  </a:path>
                </a:pathLst>
              </a:custGeom>
              <a:solidFill>
                <a:srgbClr val="152B38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DC1AD492-3941-4430-AAE2-E20A615B4004}"/>
                  </a:ext>
                </a:extLst>
              </p:cNvPr>
              <p:cNvSpPr/>
              <p:nvPr/>
            </p:nvSpPr>
            <p:spPr>
              <a:xfrm>
                <a:off x="4429163" y="3804247"/>
                <a:ext cx="34290" cy="28575"/>
              </a:xfrm>
              <a:custGeom>
                <a:avLst/>
                <a:gdLst>
                  <a:gd name="connsiteX0" fmla="*/ 0 w 34290"/>
                  <a:gd name="connsiteY0" fmla="*/ 0 h 28575"/>
                  <a:gd name="connsiteX1" fmla="*/ 35604 w 34290"/>
                  <a:gd name="connsiteY1" fmla="*/ 0 h 28575"/>
                  <a:gd name="connsiteX2" fmla="*/ 35604 w 34290"/>
                  <a:gd name="connsiteY2" fmla="*/ 33604 h 28575"/>
                  <a:gd name="connsiteX3" fmla="*/ 0 w 34290"/>
                  <a:gd name="connsiteY3" fmla="*/ 336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" h="28575">
                    <a:moveTo>
                      <a:pt x="0" y="0"/>
                    </a:moveTo>
                    <a:lnTo>
                      <a:pt x="35604" y="0"/>
                    </a:lnTo>
                    <a:lnTo>
                      <a:pt x="35604" y="33604"/>
                    </a:lnTo>
                    <a:lnTo>
                      <a:pt x="0" y="33604"/>
                    </a:lnTo>
                    <a:close/>
                  </a:path>
                </a:pathLst>
              </a:custGeom>
              <a:solidFill>
                <a:srgbClr val="152B38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8522104-5DAA-4574-8014-7B839FCF7A99}"/>
                  </a:ext>
                </a:extLst>
              </p:cNvPr>
              <p:cNvSpPr/>
              <p:nvPr/>
            </p:nvSpPr>
            <p:spPr>
              <a:xfrm>
                <a:off x="4226681" y="3068440"/>
                <a:ext cx="440055" cy="148590"/>
              </a:xfrm>
              <a:custGeom>
                <a:avLst/>
                <a:gdLst>
                  <a:gd name="connsiteX0" fmla="*/ 42863 w 440055"/>
                  <a:gd name="connsiteY0" fmla="*/ 152362 h 148590"/>
                  <a:gd name="connsiteX1" fmla="*/ 42863 w 440055"/>
                  <a:gd name="connsiteY1" fmla="*/ 75552 h 148590"/>
                  <a:gd name="connsiteX2" fmla="*/ 75552 w 440055"/>
                  <a:gd name="connsiteY2" fmla="*/ 42863 h 148590"/>
                  <a:gd name="connsiteX3" fmla="*/ 364903 w 440055"/>
                  <a:gd name="connsiteY3" fmla="*/ 42863 h 148590"/>
                  <a:gd name="connsiteX4" fmla="*/ 397650 w 440055"/>
                  <a:gd name="connsiteY4" fmla="*/ 75552 h 148590"/>
                  <a:gd name="connsiteX5" fmla="*/ 397650 w 440055"/>
                  <a:gd name="connsiteY5" fmla="*/ 152362 h 148590"/>
                  <a:gd name="connsiteX6" fmla="*/ 440569 w 440055"/>
                  <a:gd name="connsiteY6" fmla="*/ 152362 h 148590"/>
                  <a:gd name="connsiteX7" fmla="*/ 440569 w 440055"/>
                  <a:gd name="connsiteY7" fmla="*/ 75552 h 148590"/>
                  <a:gd name="connsiteX8" fmla="*/ 364960 w 440055"/>
                  <a:gd name="connsiteY8" fmla="*/ 0 h 148590"/>
                  <a:gd name="connsiteX9" fmla="*/ 75552 w 440055"/>
                  <a:gd name="connsiteY9" fmla="*/ 0 h 148590"/>
                  <a:gd name="connsiteX10" fmla="*/ 0 w 440055"/>
                  <a:gd name="connsiteY10" fmla="*/ 75552 h 148590"/>
                  <a:gd name="connsiteX11" fmla="*/ 0 w 440055"/>
                  <a:gd name="connsiteY11" fmla="*/ 152362 h 14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40055" h="148590">
                    <a:moveTo>
                      <a:pt x="42863" y="152362"/>
                    </a:moveTo>
                    <a:lnTo>
                      <a:pt x="42863" y="75552"/>
                    </a:lnTo>
                    <a:cubicBezTo>
                      <a:pt x="42891" y="57510"/>
                      <a:pt x="57510" y="42897"/>
                      <a:pt x="75552" y="42863"/>
                    </a:cubicBezTo>
                    <a:lnTo>
                      <a:pt x="364903" y="42863"/>
                    </a:lnTo>
                    <a:cubicBezTo>
                      <a:pt x="382968" y="42863"/>
                      <a:pt x="397615" y="57487"/>
                      <a:pt x="397650" y="75552"/>
                    </a:cubicBezTo>
                    <a:lnTo>
                      <a:pt x="397650" y="152362"/>
                    </a:lnTo>
                    <a:lnTo>
                      <a:pt x="440569" y="152362"/>
                    </a:lnTo>
                    <a:lnTo>
                      <a:pt x="440569" y="75552"/>
                    </a:lnTo>
                    <a:cubicBezTo>
                      <a:pt x="440507" y="33827"/>
                      <a:pt x="406685" y="35"/>
                      <a:pt x="364960" y="0"/>
                    </a:cubicBezTo>
                    <a:lnTo>
                      <a:pt x="75552" y="0"/>
                    </a:lnTo>
                    <a:cubicBezTo>
                      <a:pt x="33838" y="29"/>
                      <a:pt x="34" y="33839"/>
                      <a:pt x="0" y="75552"/>
                    </a:cubicBezTo>
                    <a:lnTo>
                      <a:pt x="0" y="152362"/>
                    </a:lnTo>
                    <a:close/>
                  </a:path>
                </a:pathLst>
              </a:custGeom>
              <a:solidFill>
                <a:schemeClr val="tx1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388F4063-1DE9-4570-B1A5-42F6CDDEA422}"/>
                  </a:ext>
                </a:extLst>
              </p:cNvPr>
              <p:cNvSpPr/>
              <p:nvPr/>
            </p:nvSpPr>
            <p:spPr>
              <a:xfrm>
                <a:off x="4036828" y="3251892"/>
                <a:ext cx="285750" cy="28575"/>
              </a:xfrm>
              <a:custGeom>
                <a:avLst/>
                <a:gdLst>
                  <a:gd name="connsiteX0" fmla="*/ 0 w 285750"/>
                  <a:gd name="connsiteY0" fmla="*/ 0 h 28575"/>
                  <a:gd name="connsiteX1" fmla="*/ 285807 w 285750"/>
                  <a:gd name="connsiteY1" fmla="*/ 0 h 28575"/>
                  <a:gd name="connsiteX2" fmla="*/ 285807 w 285750"/>
                  <a:gd name="connsiteY2" fmla="*/ 28918 h 28575"/>
                  <a:gd name="connsiteX3" fmla="*/ 0 w 285750"/>
                  <a:gd name="connsiteY3" fmla="*/ 2891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0" h="28575">
                    <a:moveTo>
                      <a:pt x="0" y="0"/>
                    </a:moveTo>
                    <a:lnTo>
                      <a:pt x="285807" y="0"/>
                    </a:lnTo>
                    <a:lnTo>
                      <a:pt x="285807" y="28918"/>
                    </a:lnTo>
                    <a:lnTo>
                      <a:pt x="0" y="28918"/>
                    </a:lnTo>
                    <a:close/>
                  </a:path>
                </a:pathLst>
              </a:custGeom>
              <a:solidFill>
                <a:srgbClr val="1B384C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9C2A0ADA-8FE7-4DDE-BABD-757CF9D6386B}"/>
                  </a:ext>
                </a:extLst>
              </p:cNvPr>
              <p:cNvSpPr/>
              <p:nvPr/>
            </p:nvSpPr>
            <p:spPr>
              <a:xfrm>
                <a:off x="4572667" y="3251892"/>
                <a:ext cx="285750" cy="28575"/>
              </a:xfrm>
              <a:custGeom>
                <a:avLst/>
                <a:gdLst>
                  <a:gd name="connsiteX0" fmla="*/ 0 w 285750"/>
                  <a:gd name="connsiteY0" fmla="*/ 0 h 28575"/>
                  <a:gd name="connsiteX1" fmla="*/ 285807 w 285750"/>
                  <a:gd name="connsiteY1" fmla="*/ 0 h 28575"/>
                  <a:gd name="connsiteX2" fmla="*/ 285807 w 285750"/>
                  <a:gd name="connsiteY2" fmla="*/ 28918 h 28575"/>
                  <a:gd name="connsiteX3" fmla="*/ 0 w 285750"/>
                  <a:gd name="connsiteY3" fmla="*/ 2891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0" h="28575">
                    <a:moveTo>
                      <a:pt x="0" y="0"/>
                    </a:moveTo>
                    <a:lnTo>
                      <a:pt x="285807" y="0"/>
                    </a:lnTo>
                    <a:lnTo>
                      <a:pt x="285807" y="28918"/>
                    </a:lnTo>
                    <a:lnTo>
                      <a:pt x="0" y="28918"/>
                    </a:lnTo>
                    <a:close/>
                  </a:path>
                </a:pathLst>
              </a:custGeom>
              <a:solidFill>
                <a:srgbClr val="1B384C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CCA02D6-A3E8-4C65-B33C-C0AA4A862CF9}"/>
                </a:ext>
              </a:extLst>
            </p:cNvPr>
            <p:cNvSpPr/>
            <p:nvPr/>
          </p:nvSpPr>
          <p:spPr>
            <a:xfrm>
              <a:off x="5113763" y="3915733"/>
              <a:ext cx="1228725" cy="1931670"/>
            </a:xfrm>
            <a:custGeom>
              <a:avLst/>
              <a:gdLst>
                <a:gd name="connsiteX0" fmla="*/ 1227982 w 1228725"/>
                <a:gd name="connsiteY0" fmla="*/ 1134613 h 1931670"/>
                <a:gd name="connsiteX1" fmla="*/ 1117968 w 1228725"/>
                <a:gd name="connsiteY1" fmla="*/ 984994 h 1931670"/>
                <a:gd name="connsiteX2" fmla="*/ 1151801 w 1228725"/>
                <a:gd name="connsiteY2" fmla="*/ 953276 h 1931670"/>
                <a:gd name="connsiteX3" fmla="*/ 1158602 w 1228725"/>
                <a:gd name="connsiteY3" fmla="*/ 945846 h 1931670"/>
                <a:gd name="connsiteX4" fmla="*/ 1162602 w 1228725"/>
                <a:gd name="connsiteY4" fmla="*/ 938531 h 1931670"/>
                <a:gd name="connsiteX5" fmla="*/ 1173347 w 1228725"/>
                <a:gd name="connsiteY5" fmla="*/ 916700 h 1931670"/>
                <a:gd name="connsiteX6" fmla="*/ 1181005 w 1228725"/>
                <a:gd name="connsiteY6" fmla="*/ 888125 h 1931670"/>
                <a:gd name="connsiteX7" fmla="*/ 1182948 w 1228725"/>
                <a:gd name="connsiteY7" fmla="*/ 877552 h 1931670"/>
                <a:gd name="connsiteX8" fmla="*/ 1184377 w 1228725"/>
                <a:gd name="connsiteY8" fmla="*/ 860864 h 1931670"/>
                <a:gd name="connsiteX9" fmla="*/ 1186091 w 1228725"/>
                <a:gd name="connsiteY9" fmla="*/ 815659 h 1931670"/>
                <a:gd name="connsiteX10" fmla="*/ 1186091 w 1228725"/>
                <a:gd name="connsiteY10" fmla="*/ 716332 h 1931670"/>
                <a:gd name="connsiteX11" fmla="*/ 1223124 w 1228725"/>
                <a:gd name="connsiteY11" fmla="*/ 613005 h 1931670"/>
                <a:gd name="connsiteX12" fmla="*/ 1121740 w 1228725"/>
                <a:gd name="connsiteY12" fmla="*/ 605804 h 1931670"/>
                <a:gd name="connsiteX13" fmla="*/ 1116025 w 1228725"/>
                <a:gd name="connsiteY13" fmla="*/ 613862 h 1931670"/>
                <a:gd name="connsiteX14" fmla="*/ 1091051 w 1228725"/>
                <a:gd name="connsiteY14" fmla="*/ 649295 h 1931670"/>
                <a:gd name="connsiteX15" fmla="*/ 1089622 w 1228725"/>
                <a:gd name="connsiteY15" fmla="*/ 651352 h 1931670"/>
                <a:gd name="connsiteX16" fmla="*/ 1070934 w 1228725"/>
                <a:gd name="connsiteY16" fmla="*/ 638208 h 1931670"/>
                <a:gd name="connsiteX17" fmla="*/ 1095680 w 1228725"/>
                <a:gd name="connsiteY17" fmla="*/ 603118 h 1931670"/>
                <a:gd name="connsiteX18" fmla="*/ 1120826 w 1228725"/>
                <a:gd name="connsiteY18" fmla="*/ 567456 h 1931670"/>
                <a:gd name="connsiteX19" fmla="*/ 1141057 w 1228725"/>
                <a:gd name="connsiteY19" fmla="*/ 538881 h 1931670"/>
                <a:gd name="connsiteX20" fmla="*/ 1094708 w 1228725"/>
                <a:gd name="connsiteY20" fmla="*/ 441726 h 1931670"/>
                <a:gd name="connsiteX21" fmla="*/ 987495 w 1228725"/>
                <a:gd name="connsiteY21" fmla="*/ 430639 h 1931670"/>
                <a:gd name="connsiteX22" fmla="*/ 967264 w 1228725"/>
                <a:gd name="connsiteY22" fmla="*/ 459214 h 1931670"/>
                <a:gd name="connsiteX23" fmla="*/ 942118 w 1228725"/>
                <a:gd name="connsiteY23" fmla="*/ 494876 h 1931670"/>
                <a:gd name="connsiteX24" fmla="*/ 917372 w 1228725"/>
                <a:gd name="connsiteY24" fmla="*/ 529966 h 1931670"/>
                <a:gd name="connsiteX25" fmla="*/ 898684 w 1228725"/>
                <a:gd name="connsiteY25" fmla="*/ 516764 h 1931670"/>
                <a:gd name="connsiteX26" fmla="*/ 1011669 w 1228725"/>
                <a:gd name="connsiteY26" fmla="*/ 356744 h 1931670"/>
                <a:gd name="connsiteX27" fmla="*/ 1011669 w 1228725"/>
                <a:gd name="connsiteY27" fmla="*/ 356744 h 1931670"/>
                <a:gd name="connsiteX28" fmla="*/ 1014470 w 1228725"/>
                <a:gd name="connsiteY28" fmla="*/ 353086 h 1931670"/>
                <a:gd name="connsiteX29" fmla="*/ 1163060 w 1228725"/>
                <a:gd name="connsiteY29" fmla="*/ 142432 h 1931670"/>
                <a:gd name="connsiteX30" fmla="*/ 1135513 w 1228725"/>
                <a:gd name="connsiteY30" fmla="*/ 18530 h 1931670"/>
                <a:gd name="connsiteX31" fmla="*/ 1009783 w 1228725"/>
                <a:gd name="connsiteY31" fmla="*/ 34132 h 1931670"/>
                <a:gd name="connsiteX32" fmla="*/ 861193 w 1228725"/>
                <a:gd name="connsiteY32" fmla="*/ 244787 h 1931670"/>
                <a:gd name="connsiteX33" fmla="*/ 858793 w 1228725"/>
                <a:gd name="connsiteY33" fmla="*/ 248731 h 1931670"/>
                <a:gd name="connsiteX34" fmla="*/ 858793 w 1228725"/>
                <a:gd name="connsiteY34" fmla="*/ 248731 h 1931670"/>
                <a:gd name="connsiteX35" fmla="*/ 530752 w 1228725"/>
                <a:gd name="connsiteY35" fmla="*/ 712160 h 1931670"/>
                <a:gd name="connsiteX36" fmla="*/ 444398 w 1228725"/>
                <a:gd name="connsiteY36" fmla="*/ 881381 h 1931670"/>
                <a:gd name="connsiteX37" fmla="*/ 420167 w 1228725"/>
                <a:gd name="connsiteY37" fmla="*/ 413151 h 1931670"/>
                <a:gd name="connsiteX38" fmla="*/ 395764 w 1228725"/>
                <a:gd name="connsiteY38" fmla="*/ 272276 h 1931670"/>
                <a:gd name="connsiteX39" fmla="*/ 255003 w 1228725"/>
                <a:gd name="connsiteY39" fmla="*/ 296622 h 1931670"/>
                <a:gd name="connsiteX40" fmla="*/ 228257 w 1228725"/>
                <a:gd name="connsiteY40" fmla="*/ 688786 h 1931670"/>
                <a:gd name="connsiteX41" fmla="*/ 214427 w 1228725"/>
                <a:gd name="connsiteY41" fmla="*/ 963106 h 1931670"/>
                <a:gd name="connsiteX42" fmla="*/ 288036 w 1228725"/>
                <a:gd name="connsiteY42" fmla="*/ 1111181 h 1931670"/>
                <a:gd name="connsiteX43" fmla="*/ 0 w 1228725"/>
                <a:gd name="connsiteY43" fmla="*/ 1736517 h 1931670"/>
                <a:gd name="connsiteX44" fmla="*/ 683571 w 1228725"/>
                <a:gd name="connsiteY44" fmla="*/ 1934656 h 1931670"/>
                <a:gd name="connsiteX45" fmla="*/ 919086 w 1228725"/>
                <a:gd name="connsiteY45" fmla="*/ 1395788 h 1931670"/>
                <a:gd name="connsiteX46" fmla="*/ 1051160 w 1228725"/>
                <a:gd name="connsiteY46" fmla="*/ 1347439 h 1931670"/>
                <a:gd name="connsiteX47" fmla="*/ 1130484 w 1228725"/>
                <a:gd name="connsiteY47" fmla="*/ 1278459 h 1931670"/>
                <a:gd name="connsiteX48" fmla="*/ 1227982 w 1228725"/>
                <a:gd name="connsiteY48" fmla="*/ 1134613 h 193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28725" h="1931670">
                  <a:moveTo>
                    <a:pt x="1227982" y="1134613"/>
                  </a:moveTo>
                  <a:cubicBezTo>
                    <a:pt x="1180605" y="1053745"/>
                    <a:pt x="1047902" y="1036257"/>
                    <a:pt x="1117968" y="984994"/>
                  </a:cubicBezTo>
                  <a:cubicBezTo>
                    <a:pt x="1115968" y="986423"/>
                    <a:pt x="1144772" y="961162"/>
                    <a:pt x="1151801" y="953276"/>
                  </a:cubicBezTo>
                  <a:cubicBezTo>
                    <a:pt x="1154773" y="949904"/>
                    <a:pt x="1156887" y="947561"/>
                    <a:pt x="1158602" y="945846"/>
                  </a:cubicBezTo>
                  <a:cubicBezTo>
                    <a:pt x="1160316" y="944132"/>
                    <a:pt x="1160831" y="941674"/>
                    <a:pt x="1162602" y="938531"/>
                  </a:cubicBezTo>
                  <a:cubicBezTo>
                    <a:pt x="1165574" y="933387"/>
                    <a:pt x="1176776" y="904698"/>
                    <a:pt x="1173347" y="916700"/>
                  </a:cubicBezTo>
                  <a:cubicBezTo>
                    <a:pt x="1176444" y="907327"/>
                    <a:pt x="1179004" y="897789"/>
                    <a:pt x="1181005" y="888125"/>
                  </a:cubicBezTo>
                  <a:cubicBezTo>
                    <a:pt x="1181805" y="883267"/>
                    <a:pt x="1182491" y="879781"/>
                    <a:pt x="1182948" y="877552"/>
                  </a:cubicBezTo>
                  <a:cubicBezTo>
                    <a:pt x="1183405" y="871837"/>
                    <a:pt x="1184034" y="866465"/>
                    <a:pt x="1184377" y="860864"/>
                  </a:cubicBezTo>
                  <a:cubicBezTo>
                    <a:pt x="1185177" y="845776"/>
                    <a:pt x="1185920" y="830746"/>
                    <a:pt x="1186091" y="815659"/>
                  </a:cubicBezTo>
                  <a:cubicBezTo>
                    <a:pt x="1186491" y="782569"/>
                    <a:pt x="1186091" y="749422"/>
                    <a:pt x="1186091" y="716332"/>
                  </a:cubicBezTo>
                  <a:cubicBezTo>
                    <a:pt x="1186091" y="672498"/>
                    <a:pt x="1200436" y="638151"/>
                    <a:pt x="1223124" y="613005"/>
                  </a:cubicBezTo>
                  <a:cubicBezTo>
                    <a:pt x="1182148" y="586601"/>
                    <a:pt x="1137742" y="583115"/>
                    <a:pt x="1121740" y="605804"/>
                  </a:cubicBezTo>
                  <a:lnTo>
                    <a:pt x="1116025" y="613862"/>
                  </a:lnTo>
                  <a:lnTo>
                    <a:pt x="1091051" y="649295"/>
                  </a:lnTo>
                  <a:lnTo>
                    <a:pt x="1089622" y="651352"/>
                  </a:lnTo>
                  <a:lnTo>
                    <a:pt x="1070934" y="638208"/>
                  </a:lnTo>
                  <a:lnTo>
                    <a:pt x="1095680" y="603118"/>
                  </a:lnTo>
                  <a:lnTo>
                    <a:pt x="1120826" y="567456"/>
                  </a:lnTo>
                  <a:lnTo>
                    <a:pt x="1141057" y="538881"/>
                  </a:lnTo>
                  <a:cubicBezTo>
                    <a:pt x="1157859" y="515049"/>
                    <a:pt x="1137057" y="471444"/>
                    <a:pt x="1094708" y="441726"/>
                  </a:cubicBezTo>
                  <a:cubicBezTo>
                    <a:pt x="1052360" y="412008"/>
                    <a:pt x="1004297" y="406864"/>
                    <a:pt x="987495" y="430639"/>
                  </a:cubicBezTo>
                  <a:lnTo>
                    <a:pt x="967264" y="459214"/>
                  </a:lnTo>
                  <a:lnTo>
                    <a:pt x="942118" y="494876"/>
                  </a:lnTo>
                  <a:lnTo>
                    <a:pt x="917372" y="529966"/>
                  </a:lnTo>
                  <a:lnTo>
                    <a:pt x="898684" y="516764"/>
                  </a:lnTo>
                  <a:lnTo>
                    <a:pt x="1011669" y="356744"/>
                  </a:lnTo>
                  <a:lnTo>
                    <a:pt x="1011669" y="356744"/>
                  </a:lnTo>
                  <a:cubicBezTo>
                    <a:pt x="1012526" y="355429"/>
                    <a:pt x="1013555" y="354401"/>
                    <a:pt x="1014470" y="353086"/>
                  </a:cubicBezTo>
                  <a:lnTo>
                    <a:pt x="1163060" y="142432"/>
                  </a:lnTo>
                  <a:cubicBezTo>
                    <a:pt x="1190206" y="103912"/>
                    <a:pt x="1177804" y="48420"/>
                    <a:pt x="1135513" y="18530"/>
                  </a:cubicBezTo>
                  <a:cubicBezTo>
                    <a:pt x="1093222" y="-11359"/>
                    <a:pt x="1036701" y="-4330"/>
                    <a:pt x="1009783" y="34132"/>
                  </a:cubicBezTo>
                  <a:lnTo>
                    <a:pt x="861193" y="244787"/>
                  </a:lnTo>
                  <a:cubicBezTo>
                    <a:pt x="860336" y="246102"/>
                    <a:pt x="859593" y="247359"/>
                    <a:pt x="858793" y="248731"/>
                  </a:cubicBezTo>
                  <a:lnTo>
                    <a:pt x="858793" y="248731"/>
                  </a:lnTo>
                  <a:lnTo>
                    <a:pt x="530752" y="712160"/>
                  </a:lnTo>
                  <a:lnTo>
                    <a:pt x="444398" y="881381"/>
                  </a:lnTo>
                  <a:lnTo>
                    <a:pt x="420167" y="413151"/>
                  </a:lnTo>
                  <a:cubicBezTo>
                    <a:pt x="433254" y="357944"/>
                    <a:pt x="441427" y="304566"/>
                    <a:pt x="395764" y="272276"/>
                  </a:cubicBezTo>
                  <a:cubicBezTo>
                    <a:pt x="350170" y="240147"/>
                    <a:pt x="287162" y="251045"/>
                    <a:pt x="255003" y="296622"/>
                  </a:cubicBezTo>
                  <a:lnTo>
                    <a:pt x="228257" y="688786"/>
                  </a:lnTo>
                  <a:cubicBezTo>
                    <a:pt x="228257" y="688786"/>
                    <a:pt x="183051" y="795885"/>
                    <a:pt x="214427" y="963106"/>
                  </a:cubicBezTo>
                  <a:lnTo>
                    <a:pt x="288036" y="1111181"/>
                  </a:lnTo>
                  <a:cubicBezTo>
                    <a:pt x="-72009" y="1855503"/>
                    <a:pt x="49378" y="1667879"/>
                    <a:pt x="0" y="1736517"/>
                  </a:cubicBezTo>
                  <a:lnTo>
                    <a:pt x="683571" y="1934656"/>
                  </a:lnTo>
                  <a:cubicBezTo>
                    <a:pt x="701231" y="1863961"/>
                    <a:pt x="919086" y="1395788"/>
                    <a:pt x="919086" y="1395788"/>
                  </a:cubicBezTo>
                  <a:cubicBezTo>
                    <a:pt x="944347" y="1387730"/>
                    <a:pt x="1015384" y="1366299"/>
                    <a:pt x="1051160" y="1347439"/>
                  </a:cubicBezTo>
                  <a:cubicBezTo>
                    <a:pt x="1068305" y="1338467"/>
                    <a:pt x="1096423" y="1320464"/>
                    <a:pt x="1130484" y="1278459"/>
                  </a:cubicBezTo>
                  <a:cubicBezTo>
                    <a:pt x="1192492" y="1193992"/>
                    <a:pt x="1243355" y="1161130"/>
                    <a:pt x="1227982" y="1134613"/>
                  </a:cubicBezTo>
                  <a:close/>
                </a:path>
              </a:pathLst>
            </a:custGeom>
            <a:solidFill>
              <a:srgbClr val="EDA677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3E57BD9-A719-4DCB-8556-8FA0F5DFAF3F}"/>
                </a:ext>
              </a:extLst>
            </p:cNvPr>
            <p:cNvSpPr/>
            <p:nvPr/>
          </p:nvSpPr>
          <p:spPr>
            <a:xfrm>
              <a:off x="5950039" y="3780116"/>
              <a:ext cx="645795" cy="942975"/>
            </a:xfrm>
            <a:custGeom>
              <a:avLst/>
              <a:gdLst>
                <a:gd name="connsiteX0" fmla="*/ 605276 w 645795"/>
                <a:gd name="connsiteY0" fmla="*/ 18530 h 942975"/>
                <a:gd name="connsiteX1" fmla="*/ 479546 w 645795"/>
                <a:gd name="connsiteY1" fmla="*/ 34132 h 942975"/>
                <a:gd name="connsiteX2" fmla="*/ 330956 w 645795"/>
                <a:gd name="connsiteY2" fmla="*/ 244787 h 942975"/>
                <a:gd name="connsiteX3" fmla="*/ 328555 w 645795"/>
                <a:gd name="connsiteY3" fmla="*/ 248731 h 942975"/>
                <a:gd name="connsiteX4" fmla="*/ 328555 w 645795"/>
                <a:gd name="connsiteY4" fmla="*/ 248731 h 942975"/>
                <a:gd name="connsiteX5" fmla="*/ 1372 w 645795"/>
                <a:gd name="connsiteY5" fmla="*/ 712503 h 942975"/>
                <a:gd name="connsiteX6" fmla="*/ 0 w 645795"/>
                <a:gd name="connsiteY6" fmla="*/ 711531 h 942975"/>
                <a:gd name="connsiteX7" fmla="*/ 857 w 645795"/>
                <a:gd name="connsiteY7" fmla="*/ 717246 h 942975"/>
                <a:gd name="connsiteX8" fmla="*/ 40862 w 645795"/>
                <a:gd name="connsiteY8" fmla="*/ 931616 h 942975"/>
                <a:gd name="connsiteX9" fmla="*/ 41148 w 645795"/>
                <a:gd name="connsiteY9" fmla="*/ 931616 h 942975"/>
                <a:gd name="connsiteX10" fmla="*/ 42062 w 645795"/>
                <a:gd name="connsiteY10" fmla="*/ 932073 h 942975"/>
                <a:gd name="connsiteX11" fmla="*/ 48520 w 645795"/>
                <a:gd name="connsiteY11" fmla="*/ 935502 h 942975"/>
                <a:gd name="connsiteX12" fmla="*/ 49777 w 645795"/>
                <a:gd name="connsiteY12" fmla="*/ 936245 h 942975"/>
                <a:gd name="connsiteX13" fmla="*/ 53664 w 645795"/>
                <a:gd name="connsiteY13" fmla="*/ 937388 h 942975"/>
                <a:gd name="connsiteX14" fmla="*/ 81039 w 645795"/>
                <a:gd name="connsiteY14" fmla="*/ 945389 h 942975"/>
                <a:gd name="connsiteX15" fmla="*/ 83039 w 645795"/>
                <a:gd name="connsiteY15" fmla="*/ 945846 h 942975"/>
                <a:gd name="connsiteX16" fmla="*/ 83039 w 645795"/>
                <a:gd name="connsiteY16" fmla="*/ 945846 h 942975"/>
                <a:gd name="connsiteX17" fmla="*/ 112928 w 645795"/>
                <a:gd name="connsiteY17" fmla="*/ 904298 h 942975"/>
                <a:gd name="connsiteX18" fmla="*/ 283521 w 645795"/>
                <a:gd name="connsiteY18" fmla="*/ 636436 h 942975"/>
                <a:gd name="connsiteX19" fmla="*/ 392563 w 645795"/>
                <a:gd name="connsiteY19" fmla="*/ 560941 h 942975"/>
                <a:gd name="connsiteX20" fmla="*/ 392563 w 645795"/>
                <a:gd name="connsiteY20" fmla="*/ 523850 h 942975"/>
                <a:gd name="connsiteX21" fmla="*/ 387820 w 645795"/>
                <a:gd name="connsiteY21" fmla="*/ 530537 h 942975"/>
                <a:gd name="connsiteX22" fmla="*/ 369132 w 645795"/>
                <a:gd name="connsiteY22" fmla="*/ 517392 h 942975"/>
                <a:gd name="connsiteX23" fmla="*/ 415480 w 645795"/>
                <a:gd name="connsiteY23" fmla="*/ 451670 h 942975"/>
                <a:gd name="connsiteX24" fmla="*/ 431654 w 645795"/>
                <a:gd name="connsiteY24" fmla="*/ 428810 h 942975"/>
                <a:gd name="connsiteX25" fmla="*/ 482117 w 645795"/>
                <a:gd name="connsiteY25" fmla="*/ 357258 h 942975"/>
                <a:gd name="connsiteX26" fmla="*/ 482117 w 645795"/>
                <a:gd name="connsiteY26" fmla="*/ 357258 h 942975"/>
                <a:gd name="connsiteX27" fmla="*/ 484918 w 645795"/>
                <a:gd name="connsiteY27" fmla="*/ 353601 h 942975"/>
                <a:gd name="connsiteX28" fmla="*/ 633508 w 645795"/>
                <a:gd name="connsiteY28" fmla="*/ 142946 h 942975"/>
                <a:gd name="connsiteX29" fmla="*/ 605276 w 645795"/>
                <a:gd name="connsiteY29" fmla="*/ 1853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5795" h="942975">
                  <a:moveTo>
                    <a:pt x="605276" y="18530"/>
                  </a:moveTo>
                  <a:cubicBezTo>
                    <a:pt x="562813" y="-11359"/>
                    <a:pt x="506463" y="-4330"/>
                    <a:pt x="479546" y="34132"/>
                  </a:cubicBezTo>
                  <a:lnTo>
                    <a:pt x="330956" y="244787"/>
                  </a:lnTo>
                  <a:cubicBezTo>
                    <a:pt x="330041" y="246102"/>
                    <a:pt x="329355" y="247359"/>
                    <a:pt x="328555" y="248731"/>
                  </a:cubicBezTo>
                  <a:lnTo>
                    <a:pt x="328555" y="248731"/>
                  </a:lnTo>
                  <a:lnTo>
                    <a:pt x="1372" y="712503"/>
                  </a:lnTo>
                  <a:lnTo>
                    <a:pt x="0" y="711531"/>
                  </a:lnTo>
                  <a:lnTo>
                    <a:pt x="857" y="717246"/>
                  </a:lnTo>
                  <a:cubicBezTo>
                    <a:pt x="11887" y="785826"/>
                    <a:pt x="16859" y="865322"/>
                    <a:pt x="40862" y="931616"/>
                  </a:cubicBezTo>
                  <a:lnTo>
                    <a:pt x="41148" y="931616"/>
                  </a:lnTo>
                  <a:lnTo>
                    <a:pt x="42062" y="932073"/>
                  </a:lnTo>
                  <a:cubicBezTo>
                    <a:pt x="42462" y="929158"/>
                    <a:pt x="46349" y="932702"/>
                    <a:pt x="48520" y="935502"/>
                  </a:cubicBezTo>
                  <a:lnTo>
                    <a:pt x="49777" y="936245"/>
                  </a:lnTo>
                  <a:cubicBezTo>
                    <a:pt x="51035" y="936588"/>
                    <a:pt x="52121" y="936874"/>
                    <a:pt x="53664" y="937388"/>
                  </a:cubicBezTo>
                  <a:cubicBezTo>
                    <a:pt x="62693" y="940285"/>
                    <a:pt x="71820" y="942949"/>
                    <a:pt x="81039" y="945389"/>
                  </a:cubicBezTo>
                  <a:lnTo>
                    <a:pt x="83039" y="945846"/>
                  </a:lnTo>
                  <a:lnTo>
                    <a:pt x="83039" y="945846"/>
                  </a:lnTo>
                  <a:cubicBezTo>
                    <a:pt x="93172" y="932090"/>
                    <a:pt x="103139" y="918243"/>
                    <a:pt x="112928" y="904298"/>
                  </a:cubicBezTo>
                  <a:cubicBezTo>
                    <a:pt x="173850" y="817602"/>
                    <a:pt x="230086" y="727876"/>
                    <a:pt x="283521" y="636436"/>
                  </a:cubicBezTo>
                  <a:cubicBezTo>
                    <a:pt x="306147" y="595682"/>
                    <a:pt x="346449" y="567776"/>
                    <a:pt x="392563" y="560941"/>
                  </a:cubicBezTo>
                  <a:cubicBezTo>
                    <a:pt x="391249" y="548614"/>
                    <a:pt x="391249" y="536178"/>
                    <a:pt x="392563" y="523850"/>
                  </a:cubicBezTo>
                  <a:lnTo>
                    <a:pt x="387820" y="530537"/>
                  </a:lnTo>
                  <a:lnTo>
                    <a:pt x="369132" y="517392"/>
                  </a:lnTo>
                  <a:lnTo>
                    <a:pt x="415480" y="451670"/>
                  </a:lnTo>
                  <a:cubicBezTo>
                    <a:pt x="420149" y="443561"/>
                    <a:pt x="425562" y="435908"/>
                    <a:pt x="431654" y="428810"/>
                  </a:cubicBezTo>
                  <a:lnTo>
                    <a:pt x="482117" y="357258"/>
                  </a:lnTo>
                  <a:lnTo>
                    <a:pt x="482117" y="357258"/>
                  </a:lnTo>
                  <a:cubicBezTo>
                    <a:pt x="483032" y="356001"/>
                    <a:pt x="484003" y="354858"/>
                    <a:pt x="484918" y="353601"/>
                  </a:cubicBezTo>
                  <a:lnTo>
                    <a:pt x="633508" y="142946"/>
                  </a:lnTo>
                  <a:cubicBezTo>
                    <a:pt x="659968" y="103912"/>
                    <a:pt x="647567" y="48420"/>
                    <a:pt x="605276" y="18530"/>
                  </a:cubicBezTo>
                  <a:close/>
                </a:path>
              </a:pathLst>
            </a:custGeom>
            <a:solidFill>
              <a:srgbClr val="EDA677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A4FF9CE-2FE8-4069-A1D6-71B3D2B346BB}"/>
                </a:ext>
              </a:extLst>
            </p:cNvPr>
            <p:cNvSpPr/>
            <p:nvPr/>
          </p:nvSpPr>
          <p:spPr>
            <a:xfrm>
              <a:off x="4557808" y="5129441"/>
              <a:ext cx="1525905" cy="1303020"/>
            </a:xfrm>
            <a:custGeom>
              <a:avLst/>
              <a:gdLst>
                <a:gd name="connsiteX0" fmla="*/ 1110939 w 1525905"/>
                <a:gd name="connsiteY0" fmla="*/ 1305363 h 1303020"/>
                <a:gd name="connsiteX1" fmla="*/ 1526077 w 1525905"/>
                <a:gd name="connsiteY1" fmla="*/ 430225 h 1303020"/>
                <a:gd name="connsiteX2" fmla="*/ 619163 w 1525905"/>
                <a:gd name="connsiteY2" fmla="*/ 0 h 1303020"/>
                <a:gd name="connsiteX3" fmla="*/ 0 w 1525905"/>
                <a:gd name="connsiteY3" fmla="*/ 1305363 h 1303020"/>
                <a:gd name="connsiteX4" fmla="*/ 1110939 w 1525905"/>
                <a:gd name="connsiteY4" fmla="*/ 1305363 h 130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5905" h="1303020">
                  <a:moveTo>
                    <a:pt x="1110939" y="1305363"/>
                  </a:moveTo>
                  <a:lnTo>
                    <a:pt x="1526077" y="430225"/>
                  </a:lnTo>
                  <a:lnTo>
                    <a:pt x="619163" y="0"/>
                  </a:lnTo>
                  <a:lnTo>
                    <a:pt x="0" y="1305363"/>
                  </a:lnTo>
                  <a:lnTo>
                    <a:pt x="1110939" y="1305363"/>
                  </a:lnTo>
                  <a:close/>
                </a:path>
              </a:pathLst>
            </a:custGeom>
            <a:solidFill>
              <a:srgbClr val="FFFFFF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F7703CE-5108-4F3F-958A-9C4876A0C5DA}"/>
                </a:ext>
              </a:extLst>
            </p:cNvPr>
            <p:cNvSpPr/>
            <p:nvPr/>
          </p:nvSpPr>
          <p:spPr>
            <a:xfrm>
              <a:off x="4278859" y="5308835"/>
              <a:ext cx="1743075" cy="1548765"/>
            </a:xfrm>
            <a:custGeom>
              <a:avLst/>
              <a:gdLst>
                <a:gd name="connsiteX0" fmla="*/ 1230268 w 1743075"/>
                <a:gd name="connsiteY0" fmla="*/ 1549165 h 1548765"/>
                <a:gd name="connsiteX1" fmla="*/ 1745761 w 1743075"/>
                <a:gd name="connsiteY1" fmla="*/ 474802 h 1548765"/>
                <a:gd name="connsiteX2" fmla="*/ 744893 w 1743075"/>
                <a:gd name="connsiteY2" fmla="*/ 0 h 1548765"/>
                <a:gd name="connsiteX3" fmla="*/ 0 w 1743075"/>
                <a:gd name="connsiteY3" fmla="*/ 1549165 h 1548765"/>
                <a:gd name="connsiteX4" fmla="*/ 1230268 w 1743075"/>
                <a:gd name="connsiteY4" fmla="*/ 1549165 h 154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3075" h="1548765">
                  <a:moveTo>
                    <a:pt x="1230268" y="1549165"/>
                  </a:moveTo>
                  <a:lnTo>
                    <a:pt x="1745761" y="474802"/>
                  </a:lnTo>
                  <a:lnTo>
                    <a:pt x="744893" y="0"/>
                  </a:lnTo>
                  <a:lnTo>
                    <a:pt x="0" y="1549165"/>
                  </a:lnTo>
                  <a:lnTo>
                    <a:pt x="1230268" y="1549165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5AA2517-0B97-4FCF-9C67-C305B14BB20C}"/>
                </a:ext>
              </a:extLst>
            </p:cNvPr>
            <p:cNvSpPr/>
            <p:nvPr/>
          </p:nvSpPr>
          <p:spPr>
            <a:xfrm>
              <a:off x="6184056" y="4238117"/>
              <a:ext cx="331470" cy="251460"/>
            </a:xfrm>
            <a:custGeom>
              <a:avLst/>
              <a:gdLst>
                <a:gd name="connsiteX0" fmla="*/ 323424 w 331470"/>
                <a:gd name="connsiteY0" fmla="*/ 51676 h 251460"/>
                <a:gd name="connsiteX1" fmla="*/ 290791 w 331470"/>
                <a:gd name="connsiteY1" fmla="*/ 162033 h 251460"/>
                <a:gd name="connsiteX2" fmla="*/ 114998 w 331470"/>
                <a:gd name="connsiteY2" fmla="*/ 244843 h 251460"/>
                <a:gd name="connsiteX3" fmla="*/ 9099 w 331470"/>
                <a:gd name="connsiteY3" fmla="*/ 199809 h 251460"/>
                <a:gd name="connsiteX4" fmla="*/ 9099 w 331470"/>
                <a:gd name="connsiteY4" fmla="*/ 199809 h 251460"/>
                <a:gd name="connsiteX5" fmla="*/ 41732 w 331470"/>
                <a:gd name="connsiteY5" fmla="*/ 89452 h 251460"/>
                <a:gd name="connsiteX6" fmla="*/ 217525 w 331470"/>
                <a:gd name="connsiteY6" fmla="*/ 6585 h 251460"/>
                <a:gd name="connsiteX7" fmla="*/ 323424 w 331470"/>
                <a:gd name="connsiteY7" fmla="*/ 51676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1470" h="251460">
                  <a:moveTo>
                    <a:pt x="323424" y="51676"/>
                  </a:moveTo>
                  <a:cubicBezTo>
                    <a:pt x="343655" y="94596"/>
                    <a:pt x="329139" y="143974"/>
                    <a:pt x="290791" y="162033"/>
                  </a:cubicBezTo>
                  <a:lnTo>
                    <a:pt x="114998" y="244843"/>
                  </a:lnTo>
                  <a:cubicBezTo>
                    <a:pt x="76765" y="262903"/>
                    <a:pt x="29273" y="242729"/>
                    <a:pt x="9099" y="199809"/>
                  </a:cubicBezTo>
                  <a:lnTo>
                    <a:pt x="9099" y="199809"/>
                  </a:lnTo>
                  <a:cubicBezTo>
                    <a:pt x="-11075" y="156890"/>
                    <a:pt x="3384" y="107512"/>
                    <a:pt x="41732" y="89452"/>
                  </a:cubicBezTo>
                  <a:lnTo>
                    <a:pt x="217525" y="6585"/>
                  </a:lnTo>
                  <a:cubicBezTo>
                    <a:pt x="255815" y="-11417"/>
                    <a:pt x="303250" y="8757"/>
                    <a:pt x="323424" y="51676"/>
                  </a:cubicBezTo>
                  <a:close/>
                </a:path>
              </a:pathLst>
            </a:custGeom>
            <a:solidFill>
              <a:srgbClr val="EDA677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AA6C9A97-3BC5-457A-BA99-C52D3F51C5A2}"/>
                </a:ext>
              </a:extLst>
            </p:cNvPr>
            <p:cNvGrpSpPr/>
            <p:nvPr/>
          </p:nvGrpSpPr>
          <p:grpSpPr>
            <a:xfrm>
              <a:off x="5497354" y="3433457"/>
              <a:ext cx="941031" cy="2198501"/>
              <a:chOff x="5497354" y="3433457"/>
              <a:chExt cx="941031" cy="2198501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CB41BF1-0847-409F-BCFB-384D771C156E}"/>
                  </a:ext>
                </a:extLst>
              </p:cNvPr>
              <p:cNvSpPr/>
              <p:nvPr/>
            </p:nvSpPr>
            <p:spPr>
              <a:xfrm>
                <a:off x="6346945" y="5479142"/>
                <a:ext cx="91440" cy="28575"/>
              </a:xfrm>
              <a:custGeom>
                <a:avLst/>
                <a:gdLst>
                  <a:gd name="connsiteX0" fmla="*/ 0 w 91440"/>
                  <a:gd name="connsiteY0" fmla="*/ 13773 h 28575"/>
                  <a:gd name="connsiteX1" fmla="*/ 1943 w 91440"/>
                  <a:gd name="connsiteY1" fmla="*/ 28804 h 28575"/>
                  <a:gd name="connsiteX2" fmla="*/ 92012 w 91440"/>
                  <a:gd name="connsiteY2" fmla="*/ 14916 h 28575"/>
                  <a:gd name="connsiteX3" fmla="*/ 89383 w 91440"/>
                  <a:gd name="connsiteY3" fmla="*/ 0 h 28575"/>
                  <a:gd name="connsiteX4" fmla="*/ 0 w 91440"/>
                  <a:gd name="connsiteY4" fmla="*/ 13773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" h="28575">
                    <a:moveTo>
                      <a:pt x="0" y="13773"/>
                    </a:moveTo>
                    <a:lnTo>
                      <a:pt x="1943" y="28804"/>
                    </a:lnTo>
                    <a:cubicBezTo>
                      <a:pt x="31947" y="24803"/>
                      <a:pt x="62236" y="20174"/>
                      <a:pt x="92012" y="14916"/>
                    </a:cubicBezTo>
                    <a:lnTo>
                      <a:pt x="89383" y="0"/>
                    </a:lnTo>
                    <a:cubicBezTo>
                      <a:pt x="59836" y="5201"/>
                      <a:pt x="29718" y="9830"/>
                      <a:pt x="0" y="137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779216B-560C-41C6-8BA7-833EEE86F89B}"/>
                  </a:ext>
                </a:extLst>
              </p:cNvPr>
              <p:cNvSpPr/>
              <p:nvPr/>
            </p:nvSpPr>
            <p:spPr>
              <a:xfrm>
                <a:off x="6167552" y="5502859"/>
                <a:ext cx="85725" cy="17145"/>
              </a:xfrm>
              <a:custGeom>
                <a:avLst/>
                <a:gdLst>
                  <a:gd name="connsiteX0" fmla="*/ 0 w 85725"/>
                  <a:gd name="connsiteY0" fmla="*/ 5772 h 17145"/>
                  <a:gd name="connsiteX1" fmla="*/ 1943 w 85725"/>
                  <a:gd name="connsiteY1" fmla="*/ 20803 h 17145"/>
                  <a:gd name="connsiteX2" fmla="*/ 90754 w 85725"/>
                  <a:gd name="connsiteY2" fmla="*/ 15088 h 17145"/>
                  <a:gd name="connsiteX3" fmla="*/ 89440 w 85725"/>
                  <a:gd name="connsiteY3" fmla="*/ 0 h 17145"/>
                  <a:gd name="connsiteX4" fmla="*/ 0 w 85725"/>
                  <a:gd name="connsiteY4" fmla="*/ 5772 h 17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17145">
                    <a:moveTo>
                      <a:pt x="0" y="5772"/>
                    </a:moveTo>
                    <a:lnTo>
                      <a:pt x="1943" y="20803"/>
                    </a:lnTo>
                    <a:cubicBezTo>
                      <a:pt x="31490" y="19488"/>
                      <a:pt x="61379" y="17545"/>
                      <a:pt x="90754" y="15088"/>
                    </a:cubicBezTo>
                    <a:lnTo>
                      <a:pt x="89440" y="0"/>
                    </a:lnTo>
                    <a:cubicBezTo>
                      <a:pt x="59893" y="2457"/>
                      <a:pt x="29718" y="4458"/>
                      <a:pt x="0" y="57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2915D2C3-9CC8-442C-8339-3590BC6E3ABC}"/>
                  </a:ext>
                </a:extLst>
              </p:cNvPr>
              <p:cNvSpPr/>
              <p:nvPr/>
            </p:nvSpPr>
            <p:spPr>
              <a:xfrm>
                <a:off x="5876601" y="3607079"/>
                <a:ext cx="451485" cy="62865"/>
              </a:xfrm>
              <a:custGeom>
                <a:avLst/>
                <a:gdLst>
                  <a:gd name="connsiteX0" fmla="*/ 0 w 451485"/>
                  <a:gd name="connsiteY0" fmla="*/ 0 h 62865"/>
                  <a:gd name="connsiteX1" fmla="*/ 452971 w 451485"/>
                  <a:gd name="connsiteY1" fmla="*/ 0 h 62865"/>
                  <a:gd name="connsiteX2" fmla="*/ 452971 w 451485"/>
                  <a:gd name="connsiteY2" fmla="*/ 65265 h 62865"/>
                  <a:gd name="connsiteX3" fmla="*/ 0 w 451485"/>
                  <a:gd name="connsiteY3" fmla="*/ 65265 h 6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1485" h="62865">
                    <a:moveTo>
                      <a:pt x="0" y="0"/>
                    </a:moveTo>
                    <a:lnTo>
                      <a:pt x="452971" y="0"/>
                    </a:lnTo>
                    <a:lnTo>
                      <a:pt x="452971" y="65265"/>
                    </a:lnTo>
                    <a:lnTo>
                      <a:pt x="0" y="65265"/>
                    </a:lnTo>
                    <a:close/>
                  </a:path>
                </a:pathLst>
              </a:custGeom>
              <a:solidFill>
                <a:srgbClr val="BDBDBE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F386C41E-AF32-4772-B3CB-F4EA99EF1158}"/>
                  </a:ext>
                </a:extLst>
              </p:cNvPr>
              <p:cNvSpPr/>
              <p:nvPr/>
            </p:nvSpPr>
            <p:spPr>
              <a:xfrm>
                <a:off x="5543245" y="3433457"/>
                <a:ext cx="885825" cy="1674495"/>
              </a:xfrm>
              <a:custGeom>
                <a:avLst/>
                <a:gdLst>
                  <a:gd name="connsiteX0" fmla="*/ 885996 w 885825"/>
                  <a:gd name="connsiteY0" fmla="*/ 1625975 h 1674495"/>
                  <a:gd name="connsiteX1" fmla="*/ 835590 w 885825"/>
                  <a:gd name="connsiteY1" fmla="*/ 1675467 h 1674495"/>
                  <a:gd name="connsiteX2" fmla="*/ 50463 w 885825"/>
                  <a:gd name="connsiteY2" fmla="*/ 1675467 h 1674495"/>
                  <a:gd name="connsiteX3" fmla="*/ 0 w 885825"/>
                  <a:gd name="connsiteY3" fmla="*/ 1625975 h 1674495"/>
                  <a:gd name="connsiteX4" fmla="*/ 0 w 885825"/>
                  <a:gd name="connsiteY4" fmla="*/ 49550 h 1674495"/>
                  <a:gd name="connsiteX5" fmla="*/ 50463 w 885825"/>
                  <a:gd name="connsiteY5" fmla="*/ 1 h 1674495"/>
                  <a:gd name="connsiteX6" fmla="*/ 835590 w 885825"/>
                  <a:gd name="connsiteY6" fmla="*/ 1 h 1674495"/>
                  <a:gd name="connsiteX7" fmla="*/ 885996 w 885825"/>
                  <a:gd name="connsiteY7" fmla="*/ 49550 h 1674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5825" h="1674495">
                    <a:moveTo>
                      <a:pt x="885996" y="1625975"/>
                    </a:moveTo>
                    <a:cubicBezTo>
                      <a:pt x="885654" y="1653522"/>
                      <a:pt x="863136" y="1675627"/>
                      <a:pt x="835590" y="1675467"/>
                    </a:cubicBezTo>
                    <a:lnTo>
                      <a:pt x="50463" y="1675467"/>
                    </a:lnTo>
                    <a:cubicBezTo>
                      <a:pt x="22906" y="1675627"/>
                      <a:pt x="377" y="1653533"/>
                      <a:pt x="0" y="1625975"/>
                    </a:cubicBezTo>
                    <a:lnTo>
                      <a:pt x="0" y="49550"/>
                    </a:lnTo>
                    <a:cubicBezTo>
                      <a:pt x="343" y="21969"/>
                      <a:pt x="22883" y="-159"/>
                      <a:pt x="50463" y="1"/>
                    </a:cubicBezTo>
                    <a:lnTo>
                      <a:pt x="835590" y="1"/>
                    </a:lnTo>
                    <a:cubicBezTo>
                      <a:pt x="863159" y="-159"/>
                      <a:pt x="885682" y="21980"/>
                      <a:pt x="885996" y="4955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09D02F9-4618-4D59-9EF9-9C71ECA82B9A}"/>
                  </a:ext>
                </a:extLst>
              </p:cNvPr>
              <p:cNvSpPr/>
              <p:nvPr/>
            </p:nvSpPr>
            <p:spPr>
              <a:xfrm>
                <a:off x="5583879" y="3618452"/>
                <a:ext cx="800100" cy="1343025"/>
              </a:xfrm>
              <a:custGeom>
                <a:avLst/>
                <a:gdLst>
                  <a:gd name="connsiteX0" fmla="*/ 764610 w 800100"/>
                  <a:gd name="connsiteY0" fmla="*/ 0 h 1343025"/>
                  <a:gd name="connsiteX1" fmla="*/ 743464 w 800100"/>
                  <a:gd name="connsiteY1" fmla="*/ 0 h 1343025"/>
                  <a:gd name="connsiteX2" fmla="*/ 702888 w 800100"/>
                  <a:gd name="connsiteY2" fmla="*/ 0 h 1343025"/>
                  <a:gd name="connsiteX3" fmla="*/ 656711 w 800100"/>
                  <a:gd name="connsiteY3" fmla="*/ 0 h 1343025"/>
                  <a:gd name="connsiteX4" fmla="*/ 618249 w 800100"/>
                  <a:gd name="connsiteY4" fmla="*/ 0 h 1343025"/>
                  <a:gd name="connsiteX5" fmla="*/ 615562 w 800100"/>
                  <a:gd name="connsiteY5" fmla="*/ 0 h 1343025"/>
                  <a:gd name="connsiteX6" fmla="*/ 564013 w 800100"/>
                  <a:gd name="connsiteY6" fmla="*/ 0 h 1343025"/>
                  <a:gd name="connsiteX7" fmla="*/ 434226 w 800100"/>
                  <a:gd name="connsiteY7" fmla="*/ 0 h 1343025"/>
                  <a:gd name="connsiteX8" fmla="*/ 389249 w 800100"/>
                  <a:gd name="connsiteY8" fmla="*/ 0 h 1343025"/>
                  <a:gd name="connsiteX9" fmla="*/ 343071 w 800100"/>
                  <a:gd name="connsiteY9" fmla="*/ 0 h 1343025"/>
                  <a:gd name="connsiteX10" fmla="*/ 299866 w 800100"/>
                  <a:gd name="connsiteY10" fmla="*/ 0 h 1343025"/>
                  <a:gd name="connsiteX11" fmla="*/ 235115 w 800100"/>
                  <a:gd name="connsiteY11" fmla="*/ 0 h 1343025"/>
                  <a:gd name="connsiteX12" fmla="*/ 194939 w 800100"/>
                  <a:gd name="connsiteY12" fmla="*/ 0 h 1343025"/>
                  <a:gd name="connsiteX13" fmla="*/ 68123 w 800100"/>
                  <a:gd name="connsiteY13" fmla="*/ 0 h 1343025"/>
                  <a:gd name="connsiteX14" fmla="*/ 63494 w 800100"/>
                  <a:gd name="connsiteY14" fmla="*/ 0 h 1343025"/>
                  <a:gd name="connsiteX15" fmla="*/ 23260 w 800100"/>
                  <a:gd name="connsiteY15" fmla="*/ 0 h 1343025"/>
                  <a:gd name="connsiteX16" fmla="*/ 114 w 800100"/>
                  <a:gd name="connsiteY16" fmla="*/ 0 h 1343025"/>
                  <a:gd name="connsiteX17" fmla="*/ 114 w 800100"/>
                  <a:gd name="connsiteY17" fmla="*/ 178708 h 1343025"/>
                  <a:gd name="connsiteX18" fmla="*/ 0 w 800100"/>
                  <a:gd name="connsiteY18" fmla="*/ 178651 h 1343025"/>
                  <a:gd name="connsiteX19" fmla="*/ 0 w 800100"/>
                  <a:gd name="connsiteY19" fmla="*/ 226771 h 1343025"/>
                  <a:gd name="connsiteX20" fmla="*/ 114 w 800100"/>
                  <a:gd name="connsiteY20" fmla="*/ 226828 h 1343025"/>
                  <a:gd name="connsiteX21" fmla="*/ 57 w 800100"/>
                  <a:gd name="connsiteY21" fmla="*/ 359645 h 1343025"/>
                  <a:gd name="connsiteX22" fmla="*/ 57 w 800100"/>
                  <a:gd name="connsiteY22" fmla="*/ 359645 h 1343025"/>
                  <a:gd name="connsiteX23" fmla="*/ 57 w 800100"/>
                  <a:gd name="connsiteY23" fmla="*/ 520408 h 1343025"/>
                  <a:gd name="connsiteX24" fmla="*/ 0 w 800100"/>
                  <a:gd name="connsiteY24" fmla="*/ 520408 h 1343025"/>
                  <a:gd name="connsiteX25" fmla="*/ 0 w 800100"/>
                  <a:gd name="connsiteY25" fmla="*/ 560127 h 1343025"/>
                  <a:gd name="connsiteX26" fmla="*/ 57 w 800100"/>
                  <a:gd name="connsiteY26" fmla="*/ 560127 h 1343025"/>
                  <a:gd name="connsiteX27" fmla="*/ 57 w 800100"/>
                  <a:gd name="connsiteY27" fmla="*/ 959148 h 1343025"/>
                  <a:gd name="connsiteX28" fmla="*/ 0 w 800100"/>
                  <a:gd name="connsiteY28" fmla="*/ 959148 h 1343025"/>
                  <a:gd name="connsiteX29" fmla="*/ 0 w 800100"/>
                  <a:gd name="connsiteY29" fmla="*/ 995267 h 1343025"/>
                  <a:gd name="connsiteX30" fmla="*/ 57 w 800100"/>
                  <a:gd name="connsiteY30" fmla="*/ 995267 h 1343025"/>
                  <a:gd name="connsiteX31" fmla="*/ 57 w 800100"/>
                  <a:gd name="connsiteY31" fmla="*/ 1179690 h 1343025"/>
                  <a:gd name="connsiteX32" fmla="*/ 0 w 800100"/>
                  <a:gd name="connsiteY32" fmla="*/ 1179690 h 1343025"/>
                  <a:gd name="connsiteX33" fmla="*/ 0 w 800100"/>
                  <a:gd name="connsiteY33" fmla="*/ 1227810 h 1343025"/>
                  <a:gd name="connsiteX34" fmla="*/ 57 w 800100"/>
                  <a:gd name="connsiteY34" fmla="*/ 1227810 h 1343025"/>
                  <a:gd name="connsiteX35" fmla="*/ 0 w 800100"/>
                  <a:gd name="connsiteY35" fmla="*/ 1347883 h 1343025"/>
                  <a:gd name="connsiteX36" fmla="*/ 2915 w 800100"/>
                  <a:gd name="connsiteY36" fmla="*/ 1347883 h 1343025"/>
                  <a:gd name="connsiteX37" fmla="*/ 44405 w 800100"/>
                  <a:gd name="connsiteY37" fmla="*/ 1347883 h 1343025"/>
                  <a:gd name="connsiteX38" fmla="*/ 136588 w 800100"/>
                  <a:gd name="connsiteY38" fmla="*/ 1347883 h 1343025"/>
                  <a:gd name="connsiteX39" fmla="*/ 189109 w 800100"/>
                  <a:gd name="connsiteY39" fmla="*/ 1347883 h 1343025"/>
                  <a:gd name="connsiteX40" fmla="*/ 189109 w 800100"/>
                  <a:gd name="connsiteY40" fmla="*/ 1347883 h 1343025"/>
                  <a:gd name="connsiteX41" fmla="*/ 194939 w 800100"/>
                  <a:gd name="connsiteY41" fmla="*/ 1347883 h 1343025"/>
                  <a:gd name="connsiteX42" fmla="*/ 228943 w 800100"/>
                  <a:gd name="connsiteY42" fmla="*/ 1347883 h 1343025"/>
                  <a:gd name="connsiteX43" fmla="*/ 235115 w 800100"/>
                  <a:gd name="connsiteY43" fmla="*/ 1347883 h 1343025"/>
                  <a:gd name="connsiteX44" fmla="*/ 274949 w 800100"/>
                  <a:gd name="connsiteY44" fmla="*/ 1347883 h 1343025"/>
                  <a:gd name="connsiteX45" fmla="*/ 280835 w 800100"/>
                  <a:gd name="connsiteY45" fmla="*/ 1347883 h 1343025"/>
                  <a:gd name="connsiteX46" fmla="*/ 315868 w 800100"/>
                  <a:gd name="connsiteY46" fmla="*/ 1347883 h 1343025"/>
                  <a:gd name="connsiteX47" fmla="*/ 438626 w 800100"/>
                  <a:gd name="connsiteY47" fmla="*/ 1347883 h 1343025"/>
                  <a:gd name="connsiteX48" fmla="*/ 440626 w 800100"/>
                  <a:gd name="connsiteY48" fmla="*/ 1347883 h 1343025"/>
                  <a:gd name="connsiteX49" fmla="*/ 484460 w 800100"/>
                  <a:gd name="connsiteY49" fmla="*/ 1347883 h 1343025"/>
                  <a:gd name="connsiteX50" fmla="*/ 593274 w 800100"/>
                  <a:gd name="connsiteY50" fmla="*/ 1347883 h 1343025"/>
                  <a:gd name="connsiteX51" fmla="*/ 637966 w 800100"/>
                  <a:gd name="connsiteY51" fmla="*/ 1347883 h 1343025"/>
                  <a:gd name="connsiteX52" fmla="*/ 647852 w 800100"/>
                  <a:gd name="connsiteY52" fmla="*/ 1347883 h 1343025"/>
                  <a:gd name="connsiteX53" fmla="*/ 701287 w 800100"/>
                  <a:gd name="connsiteY53" fmla="*/ 1347883 h 1343025"/>
                  <a:gd name="connsiteX54" fmla="*/ 804786 w 800100"/>
                  <a:gd name="connsiteY54" fmla="*/ 1347883 h 1343025"/>
                  <a:gd name="connsiteX55" fmla="*/ 804786 w 800100"/>
                  <a:gd name="connsiteY55" fmla="*/ 1237812 h 1343025"/>
                  <a:gd name="connsiteX56" fmla="*/ 804786 w 800100"/>
                  <a:gd name="connsiteY56" fmla="*/ 1164145 h 1343025"/>
                  <a:gd name="connsiteX57" fmla="*/ 804786 w 800100"/>
                  <a:gd name="connsiteY57" fmla="*/ 1146601 h 1343025"/>
                  <a:gd name="connsiteX58" fmla="*/ 804786 w 800100"/>
                  <a:gd name="connsiteY58" fmla="*/ 1124369 h 1343025"/>
                  <a:gd name="connsiteX59" fmla="*/ 804786 w 800100"/>
                  <a:gd name="connsiteY59" fmla="*/ 1081049 h 1343025"/>
                  <a:gd name="connsiteX60" fmla="*/ 804786 w 800100"/>
                  <a:gd name="connsiteY60" fmla="*/ 1062190 h 1343025"/>
                  <a:gd name="connsiteX61" fmla="*/ 804786 w 800100"/>
                  <a:gd name="connsiteY61" fmla="*/ 1013155 h 1343025"/>
                  <a:gd name="connsiteX62" fmla="*/ 804786 w 800100"/>
                  <a:gd name="connsiteY62" fmla="*/ 560127 h 1343025"/>
                  <a:gd name="connsiteX63" fmla="*/ 804786 w 800100"/>
                  <a:gd name="connsiteY63" fmla="*/ 520408 h 1343025"/>
                  <a:gd name="connsiteX64" fmla="*/ 804786 w 800100"/>
                  <a:gd name="connsiteY64" fmla="*/ 415423 h 1343025"/>
                  <a:gd name="connsiteX65" fmla="*/ 804786 w 800100"/>
                  <a:gd name="connsiteY65" fmla="*/ 359645 h 1343025"/>
                  <a:gd name="connsiteX66" fmla="*/ 804786 w 800100"/>
                  <a:gd name="connsiteY66" fmla="*/ 121787 h 1343025"/>
                  <a:gd name="connsiteX67" fmla="*/ 804786 w 800100"/>
                  <a:gd name="connsiteY67" fmla="*/ 77495 h 1343025"/>
                  <a:gd name="connsiteX68" fmla="*/ 804786 w 800100"/>
                  <a:gd name="connsiteY68" fmla="*/ 0 h 1343025"/>
                  <a:gd name="connsiteX69" fmla="*/ 764610 w 800100"/>
                  <a:gd name="connsiteY69" fmla="*/ 0 h 134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800100" h="1343025">
                    <a:moveTo>
                      <a:pt x="764610" y="0"/>
                    </a:moveTo>
                    <a:lnTo>
                      <a:pt x="743464" y="0"/>
                    </a:lnTo>
                    <a:lnTo>
                      <a:pt x="702888" y="0"/>
                    </a:lnTo>
                    <a:lnTo>
                      <a:pt x="656711" y="0"/>
                    </a:lnTo>
                    <a:lnTo>
                      <a:pt x="618249" y="0"/>
                    </a:lnTo>
                    <a:lnTo>
                      <a:pt x="615562" y="0"/>
                    </a:lnTo>
                    <a:lnTo>
                      <a:pt x="564013" y="0"/>
                    </a:lnTo>
                    <a:lnTo>
                      <a:pt x="434226" y="0"/>
                    </a:lnTo>
                    <a:lnTo>
                      <a:pt x="389249" y="0"/>
                    </a:lnTo>
                    <a:lnTo>
                      <a:pt x="343071" y="0"/>
                    </a:lnTo>
                    <a:lnTo>
                      <a:pt x="299866" y="0"/>
                    </a:lnTo>
                    <a:lnTo>
                      <a:pt x="235115" y="0"/>
                    </a:lnTo>
                    <a:lnTo>
                      <a:pt x="194939" y="0"/>
                    </a:lnTo>
                    <a:lnTo>
                      <a:pt x="68123" y="0"/>
                    </a:lnTo>
                    <a:lnTo>
                      <a:pt x="63494" y="0"/>
                    </a:lnTo>
                    <a:lnTo>
                      <a:pt x="23260" y="0"/>
                    </a:lnTo>
                    <a:lnTo>
                      <a:pt x="114" y="0"/>
                    </a:lnTo>
                    <a:lnTo>
                      <a:pt x="114" y="178708"/>
                    </a:lnTo>
                    <a:lnTo>
                      <a:pt x="0" y="178651"/>
                    </a:lnTo>
                    <a:lnTo>
                      <a:pt x="0" y="226771"/>
                    </a:lnTo>
                    <a:lnTo>
                      <a:pt x="114" y="226828"/>
                    </a:lnTo>
                    <a:lnTo>
                      <a:pt x="57" y="359645"/>
                    </a:lnTo>
                    <a:lnTo>
                      <a:pt x="57" y="359645"/>
                    </a:lnTo>
                    <a:lnTo>
                      <a:pt x="57" y="520408"/>
                    </a:lnTo>
                    <a:lnTo>
                      <a:pt x="0" y="520408"/>
                    </a:lnTo>
                    <a:lnTo>
                      <a:pt x="0" y="560127"/>
                    </a:lnTo>
                    <a:lnTo>
                      <a:pt x="57" y="560127"/>
                    </a:lnTo>
                    <a:lnTo>
                      <a:pt x="57" y="959148"/>
                    </a:lnTo>
                    <a:lnTo>
                      <a:pt x="0" y="959148"/>
                    </a:lnTo>
                    <a:lnTo>
                      <a:pt x="0" y="995267"/>
                    </a:lnTo>
                    <a:lnTo>
                      <a:pt x="57" y="995267"/>
                    </a:lnTo>
                    <a:lnTo>
                      <a:pt x="57" y="1179690"/>
                    </a:lnTo>
                    <a:lnTo>
                      <a:pt x="0" y="1179690"/>
                    </a:lnTo>
                    <a:lnTo>
                      <a:pt x="0" y="1227810"/>
                    </a:lnTo>
                    <a:lnTo>
                      <a:pt x="57" y="1227810"/>
                    </a:lnTo>
                    <a:lnTo>
                      <a:pt x="0" y="1347883"/>
                    </a:lnTo>
                    <a:lnTo>
                      <a:pt x="2915" y="1347883"/>
                    </a:lnTo>
                    <a:lnTo>
                      <a:pt x="44405" y="1347883"/>
                    </a:lnTo>
                    <a:lnTo>
                      <a:pt x="136588" y="1347883"/>
                    </a:lnTo>
                    <a:lnTo>
                      <a:pt x="189109" y="1347883"/>
                    </a:lnTo>
                    <a:lnTo>
                      <a:pt x="189109" y="1347883"/>
                    </a:lnTo>
                    <a:lnTo>
                      <a:pt x="194939" y="1347883"/>
                    </a:lnTo>
                    <a:lnTo>
                      <a:pt x="228943" y="1347883"/>
                    </a:lnTo>
                    <a:lnTo>
                      <a:pt x="235115" y="1347883"/>
                    </a:lnTo>
                    <a:lnTo>
                      <a:pt x="274949" y="1347883"/>
                    </a:lnTo>
                    <a:lnTo>
                      <a:pt x="280835" y="1347883"/>
                    </a:lnTo>
                    <a:lnTo>
                      <a:pt x="315868" y="1347883"/>
                    </a:lnTo>
                    <a:lnTo>
                      <a:pt x="438626" y="1347883"/>
                    </a:lnTo>
                    <a:lnTo>
                      <a:pt x="440626" y="1347883"/>
                    </a:lnTo>
                    <a:lnTo>
                      <a:pt x="484460" y="1347883"/>
                    </a:lnTo>
                    <a:lnTo>
                      <a:pt x="593274" y="1347883"/>
                    </a:lnTo>
                    <a:lnTo>
                      <a:pt x="637966" y="1347883"/>
                    </a:lnTo>
                    <a:lnTo>
                      <a:pt x="647852" y="1347883"/>
                    </a:lnTo>
                    <a:lnTo>
                      <a:pt x="701287" y="1347883"/>
                    </a:lnTo>
                    <a:lnTo>
                      <a:pt x="804786" y="1347883"/>
                    </a:lnTo>
                    <a:lnTo>
                      <a:pt x="804786" y="1237812"/>
                    </a:lnTo>
                    <a:lnTo>
                      <a:pt x="804786" y="1164145"/>
                    </a:lnTo>
                    <a:lnTo>
                      <a:pt x="804786" y="1146601"/>
                    </a:lnTo>
                    <a:lnTo>
                      <a:pt x="804786" y="1124369"/>
                    </a:lnTo>
                    <a:lnTo>
                      <a:pt x="804786" y="1081049"/>
                    </a:lnTo>
                    <a:lnTo>
                      <a:pt x="804786" y="1062190"/>
                    </a:lnTo>
                    <a:lnTo>
                      <a:pt x="804786" y="1013155"/>
                    </a:lnTo>
                    <a:lnTo>
                      <a:pt x="804786" y="560127"/>
                    </a:lnTo>
                    <a:lnTo>
                      <a:pt x="804786" y="520408"/>
                    </a:lnTo>
                    <a:lnTo>
                      <a:pt x="804786" y="415423"/>
                    </a:lnTo>
                    <a:lnTo>
                      <a:pt x="804786" y="359645"/>
                    </a:lnTo>
                    <a:lnTo>
                      <a:pt x="804786" y="121787"/>
                    </a:lnTo>
                    <a:lnTo>
                      <a:pt x="804786" y="77495"/>
                    </a:lnTo>
                    <a:lnTo>
                      <a:pt x="804786" y="0"/>
                    </a:lnTo>
                    <a:lnTo>
                      <a:pt x="7646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6B5D272-F373-4B55-8234-3AB64228FC2C}"/>
                  </a:ext>
                </a:extLst>
              </p:cNvPr>
              <p:cNvSpPr/>
              <p:nvPr/>
            </p:nvSpPr>
            <p:spPr>
              <a:xfrm>
                <a:off x="5583879" y="3598564"/>
                <a:ext cx="800100" cy="68580"/>
              </a:xfrm>
              <a:custGeom>
                <a:avLst/>
                <a:gdLst>
                  <a:gd name="connsiteX0" fmla="*/ 0 w 800100"/>
                  <a:gd name="connsiteY0" fmla="*/ 0 h 68580"/>
                  <a:gd name="connsiteX1" fmla="*/ 0 w 800100"/>
                  <a:gd name="connsiteY1" fmla="*/ 686 h 68580"/>
                  <a:gd name="connsiteX2" fmla="*/ 114 w 800100"/>
                  <a:gd name="connsiteY2" fmla="*/ 686 h 68580"/>
                  <a:gd name="connsiteX3" fmla="*/ 57 w 800100"/>
                  <a:gd name="connsiteY3" fmla="*/ 9030 h 68580"/>
                  <a:gd name="connsiteX4" fmla="*/ 57 w 800100"/>
                  <a:gd name="connsiteY4" fmla="*/ 19145 h 68580"/>
                  <a:gd name="connsiteX5" fmla="*/ 0 w 800100"/>
                  <a:gd name="connsiteY5" fmla="*/ 19145 h 68580"/>
                  <a:gd name="connsiteX6" fmla="*/ 0 w 800100"/>
                  <a:gd name="connsiteY6" fmla="*/ 21603 h 68580"/>
                  <a:gd name="connsiteX7" fmla="*/ 57 w 800100"/>
                  <a:gd name="connsiteY7" fmla="*/ 21603 h 68580"/>
                  <a:gd name="connsiteX8" fmla="*/ 57 w 800100"/>
                  <a:gd name="connsiteY8" fmla="*/ 46692 h 68580"/>
                  <a:gd name="connsiteX9" fmla="*/ 0 w 800100"/>
                  <a:gd name="connsiteY9" fmla="*/ 46692 h 68580"/>
                  <a:gd name="connsiteX10" fmla="*/ 0 w 800100"/>
                  <a:gd name="connsiteY10" fmla="*/ 48920 h 68580"/>
                  <a:gd name="connsiteX11" fmla="*/ 57 w 800100"/>
                  <a:gd name="connsiteY11" fmla="*/ 48920 h 68580"/>
                  <a:gd name="connsiteX12" fmla="*/ 57 w 800100"/>
                  <a:gd name="connsiteY12" fmla="*/ 60465 h 68580"/>
                  <a:gd name="connsiteX13" fmla="*/ 0 w 800100"/>
                  <a:gd name="connsiteY13" fmla="*/ 60465 h 68580"/>
                  <a:gd name="connsiteX14" fmla="*/ 0 w 800100"/>
                  <a:gd name="connsiteY14" fmla="*/ 63494 h 68580"/>
                  <a:gd name="connsiteX15" fmla="*/ 57 w 800100"/>
                  <a:gd name="connsiteY15" fmla="*/ 63494 h 68580"/>
                  <a:gd name="connsiteX16" fmla="*/ 0 w 800100"/>
                  <a:gd name="connsiteY16" fmla="*/ 71895 h 68580"/>
                  <a:gd name="connsiteX17" fmla="*/ 0 w 800100"/>
                  <a:gd name="connsiteY17" fmla="*/ 73152 h 68580"/>
                  <a:gd name="connsiteX18" fmla="*/ 804786 w 800100"/>
                  <a:gd name="connsiteY18" fmla="*/ 73152 h 68580"/>
                  <a:gd name="connsiteX19" fmla="*/ 804786 w 800100"/>
                  <a:gd name="connsiteY19" fmla="*/ 0 h 68580"/>
                  <a:gd name="connsiteX20" fmla="*/ 0 w 800100"/>
                  <a:gd name="connsiteY20" fmla="*/ 0 h 68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00100" h="68580">
                    <a:moveTo>
                      <a:pt x="0" y="0"/>
                    </a:moveTo>
                    <a:lnTo>
                      <a:pt x="0" y="686"/>
                    </a:lnTo>
                    <a:lnTo>
                      <a:pt x="114" y="686"/>
                    </a:lnTo>
                    <a:lnTo>
                      <a:pt x="57" y="9030"/>
                    </a:lnTo>
                    <a:lnTo>
                      <a:pt x="57" y="19145"/>
                    </a:lnTo>
                    <a:lnTo>
                      <a:pt x="0" y="19145"/>
                    </a:lnTo>
                    <a:lnTo>
                      <a:pt x="0" y="21603"/>
                    </a:lnTo>
                    <a:lnTo>
                      <a:pt x="57" y="21603"/>
                    </a:lnTo>
                    <a:lnTo>
                      <a:pt x="57" y="46692"/>
                    </a:lnTo>
                    <a:lnTo>
                      <a:pt x="0" y="46692"/>
                    </a:lnTo>
                    <a:lnTo>
                      <a:pt x="0" y="48920"/>
                    </a:lnTo>
                    <a:lnTo>
                      <a:pt x="57" y="48920"/>
                    </a:lnTo>
                    <a:lnTo>
                      <a:pt x="57" y="60465"/>
                    </a:lnTo>
                    <a:lnTo>
                      <a:pt x="0" y="60465"/>
                    </a:lnTo>
                    <a:lnTo>
                      <a:pt x="0" y="63494"/>
                    </a:lnTo>
                    <a:lnTo>
                      <a:pt x="57" y="63494"/>
                    </a:lnTo>
                    <a:lnTo>
                      <a:pt x="0" y="71895"/>
                    </a:lnTo>
                    <a:lnTo>
                      <a:pt x="0" y="73152"/>
                    </a:lnTo>
                    <a:lnTo>
                      <a:pt x="804786" y="73152"/>
                    </a:lnTo>
                    <a:lnTo>
                      <a:pt x="8047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E9F0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C46B6B4-E7D9-41A6-99B4-DE4E740E80C6}"/>
                  </a:ext>
                </a:extLst>
              </p:cNvPr>
              <p:cNvSpPr/>
              <p:nvPr/>
            </p:nvSpPr>
            <p:spPr>
              <a:xfrm>
                <a:off x="5815995" y="5540518"/>
                <a:ext cx="91440" cy="91440"/>
              </a:xfrm>
              <a:custGeom>
                <a:avLst/>
                <a:gdLst>
                  <a:gd name="connsiteX0" fmla="*/ 23687 w 91440"/>
                  <a:gd name="connsiteY0" fmla="*/ 85785 h 91440"/>
                  <a:gd name="connsiteX1" fmla="*/ 85786 w 91440"/>
                  <a:gd name="connsiteY1" fmla="*/ 67771 h 91440"/>
                  <a:gd name="connsiteX2" fmla="*/ 67767 w 91440"/>
                  <a:gd name="connsiteY2" fmla="*/ 5672 h 91440"/>
                  <a:gd name="connsiteX3" fmla="*/ 5685 w 91440"/>
                  <a:gd name="connsiteY3" fmla="*/ 23663 h 91440"/>
                  <a:gd name="connsiteX4" fmla="*/ 23664 w 91440"/>
                  <a:gd name="connsiteY4" fmla="*/ 85774 h 91440"/>
                  <a:gd name="connsiteX5" fmla="*/ 23687 w 91440"/>
                  <a:gd name="connsiteY5" fmla="*/ 85785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440" h="91440">
                    <a:moveTo>
                      <a:pt x="23687" y="85785"/>
                    </a:moveTo>
                    <a:cubicBezTo>
                      <a:pt x="45810" y="97958"/>
                      <a:pt x="73613" y="89894"/>
                      <a:pt x="85786" y="67771"/>
                    </a:cubicBezTo>
                    <a:cubicBezTo>
                      <a:pt x="97959" y="45648"/>
                      <a:pt x="89890" y="17845"/>
                      <a:pt x="67767" y="5672"/>
                    </a:cubicBezTo>
                    <a:cubicBezTo>
                      <a:pt x="45655" y="-6495"/>
                      <a:pt x="17863" y="1557"/>
                      <a:pt x="5685" y="23663"/>
                    </a:cubicBezTo>
                    <a:cubicBezTo>
                      <a:pt x="-6500" y="45780"/>
                      <a:pt x="1547" y="73583"/>
                      <a:pt x="23664" y="85774"/>
                    </a:cubicBezTo>
                    <a:cubicBezTo>
                      <a:pt x="23670" y="85774"/>
                      <a:pt x="23676" y="85779"/>
                      <a:pt x="23687" y="85785"/>
                    </a:cubicBezTo>
                    <a:close/>
                  </a:path>
                </a:pathLst>
              </a:custGeom>
              <a:solidFill>
                <a:srgbClr val="0E2A30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5F594C26-89A7-42C2-A5DF-FA1ADEA56066}"/>
                  </a:ext>
                </a:extLst>
              </p:cNvPr>
              <p:cNvSpPr/>
              <p:nvPr/>
            </p:nvSpPr>
            <p:spPr>
              <a:xfrm>
                <a:off x="5941809" y="4995653"/>
                <a:ext cx="85725" cy="85725"/>
              </a:xfrm>
              <a:custGeom>
                <a:avLst/>
                <a:gdLst>
                  <a:gd name="connsiteX0" fmla="*/ 88925 w 85725"/>
                  <a:gd name="connsiteY0" fmla="*/ 44463 h 85725"/>
                  <a:gd name="connsiteX1" fmla="*/ 44463 w 85725"/>
                  <a:gd name="connsiteY1" fmla="*/ 88925 h 85725"/>
                  <a:gd name="connsiteX2" fmla="*/ 0 w 85725"/>
                  <a:gd name="connsiteY2" fmla="*/ 44463 h 85725"/>
                  <a:gd name="connsiteX3" fmla="*/ 44463 w 85725"/>
                  <a:gd name="connsiteY3" fmla="*/ 0 h 85725"/>
                  <a:gd name="connsiteX4" fmla="*/ 88925 w 85725"/>
                  <a:gd name="connsiteY4" fmla="*/ 4446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8925" y="44463"/>
                    </a:moveTo>
                    <a:cubicBezTo>
                      <a:pt x="88925" y="69020"/>
                      <a:pt x="69020" y="88925"/>
                      <a:pt x="44463" y="88925"/>
                    </a:cubicBezTo>
                    <a:cubicBezTo>
                      <a:pt x="19905" y="88925"/>
                      <a:pt x="0" y="69020"/>
                      <a:pt x="0" y="44463"/>
                    </a:cubicBezTo>
                    <a:cubicBezTo>
                      <a:pt x="0" y="19905"/>
                      <a:pt x="19905" y="0"/>
                      <a:pt x="44463" y="0"/>
                    </a:cubicBezTo>
                    <a:cubicBezTo>
                      <a:pt x="69020" y="0"/>
                      <a:pt x="88925" y="19905"/>
                      <a:pt x="88925" y="44463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F2D4EA6-88FC-4F7C-906A-00A958929904}"/>
                  </a:ext>
                </a:extLst>
              </p:cNvPr>
              <p:cNvSpPr/>
              <p:nvPr/>
            </p:nvSpPr>
            <p:spPr>
              <a:xfrm>
                <a:off x="5613997" y="3618852"/>
                <a:ext cx="222885" cy="22860"/>
              </a:xfrm>
              <a:custGeom>
                <a:avLst/>
                <a:gdLst>
                  <a:gd name="connsiteX0" fmla="*/ 0 w 222885"/>
                  <a:gd name="connsiteY0" fmla="*/ 0 h 22860"/>
                  <a:gd name="connsiteX1" fmla="*/ 226200 w 222885"/>
                  <a:gd name="connsiteY1" fmla="*/ 0 h 22860"/>
                  <a:gd name="connsiteX2" fmla="*/ 226200 w 222885"/>
                  <a:gd name="connsiteY2" fmla="*/ 24746 h 22860"/>
                  <a:gd name="connsiteX3" fmla="*/ 0 w 222885"/>
                  <a:gd name="connsiteY3" fmla="*/ 24746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885" h="22860">
                    <a:moveTo>
                      <a:pt x="0" y="0"/>
                    </a:moveTo>
                    <a:lnTo>
                      <a:pt x="226200" y="0"/>
                    </a:lnTo>
                    <a:lnTo>
                      <a:pt x="226200" y="24746"/>
                    </a:lnTo>
                    <a:lnTo>
                      <a:pt x="0" y="24746"/>
                    </a:lnTo>
                    <a:close/>
                  </a:path>
                </a:pathLst>
              </a:custGeom>
              <a:solidFill>
                <a:srgbClr val="1B384C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016FC405-E427-4ECF-B8FF-76457BEE2DB4}"/>
                  </a:ext>
                </a:extLst>
              </p:cNvPr>
              <p:cNvSpPr/>
              <p:nvPr/>
            </p:nvSpPr>
            <p:spPr>
              <a:xfrm>
                <a:off x="5905976" y="3618852"/>
                <a:ext cx="102870" cy="22860"/>
              </a:xfrm>
              <a:custGeom>
                <a:avLst/>
                <a:gdLst>
                  <a:gd name="connsiteX0" fmla="*/ 0 w 102870"/>
                  <a:gd name="connsiteY0" fmla="*/ 0 h 22860"/>
                  <a:gd name="connsiteX1" fmla="*/ 106070 w 102870"/>
                  <a:gd name="connsiteY1" fmla="*/ 0 h 22860"/>
                  <a:gd name="connsiteX2" fmla="*/ 106070 w 102870"/>
                  <a:gd name="connsiteY2" fmla="*/ 24746 h 22860"/>
                  <a:gd name="connsiteX3" fmla="*/ 0 w 102870"/>
                  <a:gd name="connsiteY3" fmla="*/ 24746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870" h="22860">
                    <a:moveTo>
                      <a:pt x="0" y="0"/>
                    </a:moveTo>
                    <a:lnTo>
                      <a:pt x="106070" y="0"/>
                    </a:lnTo>
                    <a:lnTo>
                      <a:pt x="106070" y="24746"/>
                    </a:lnTo>
                    <a:lnTo>
                      <a:pt x="0" y="24746"/>
                    </a:lnTo>
                    <a:close/>
                  </a:path>
                </a:pathLst>
              </a:custGeom>
              <a:solidFill>
                <a:srgbClr val="1B384C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58D8380-EFDF-4ACB-9A8A-1792C3E671DD}"/>
                  </a:ext>
                </a:extLst>
              </p:cNvPr>
              <p:cNvSpPr/>
              <p:nvPr/>
            </p:nvSpPr>
            <p:spPr>
              <a:xfrm>
                <a:off x="5497354" y="4808506"/>
                <a:ext cx="342900" cy="325755"/>
              </a:xfrm>
              <a:custGeom>
                <a:avLst/>
                <a:gdLst>
                  <a:gd name="connsiteX0" fmla="*/ 339814 w 342900"/>
                  <a:gd name="connsiteY0" fmla="*/ 326765 h 325755"/>
                  <a:gd name="connsiteX1" fmla="*/ 347758 w 342900"/>
                  <a:gd name="connsiteY1" fmla="*/ 289160 h 325755"/>
                  <a:gd name="connsiteX2" fmla="*/ 196367 w 342900"/>
                  <a:gd name="connsiteY2" fmla="*/ 39357 h 325755"/>
                  <a:gd name="connsiteX3" fmla="*/ 0 w 342900"/>
                  <a:gd name="connsiteY3" fmla="*/ 3639 h 325755"/>
                  <a:gd name="connsiteX4" fmla="*/ 0 w 342900"/>
                  <a:gd name="connsiteY4" fmla="*/ 326765 h 32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" h="325755">
                    <a:moveTo>
                      <a:pt x="339814" y="326765"/>
                    </a:moveTo>
                    <a:cubicBezTo>
                      <a:pt x="342900" y="314192"/>
                      <a:pt x="345529" y="301618"/>
                      <a:pt x="347758" y="289160"/>
                    </a:cubicBezTo>
                    <a:cubicBezTo>
                      <a:pt x="345529" y="282359"/>
                      <a:pt x="352444" y="148628"/>
                      <a:pt x="196367" y="39357"/>
                    </a:cubicBezTo>
                    <a:cubicBezTo>
                      <a:pt x="124130" y="-11278"/>
                      <a:pt x="38976" y="38"/>
                      <a:pt x="0" y="3639"/>
                    </a:cubicBezTo>
                    <a:lnTo>
                      <a:pt x="0" y="326765"/>
                    </a:lnTo>
                    <a:close/>
                  </a:path>
                </a:pathLst>
              </a:custGeom>
              <a:solidFill>
                <a:srgbClr val="EDA677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7386973B-AB2C-41A7-AC19-CA9BD37D465C}"/>
                  </a:ext>
                </a:extLst>
              </p:cNvPr>
              <p:cNvSpPr/>
              <p:nvPr/>
            </p:nvSpPr>
            <p:spPr>
              <a:xfrm>
                <a:off x="5623084" y="3758698"/>
                <a:ext cx="331470" cy="62865"/>
              </a:xfrm>
              <a:custGeom>
                <a:avLst/>
                <a:gdLst>
                  <a:gd name="connsiteX0" fmla="*/ 0 w 331470"/>
                  <a:gd name="connsiteY0" fmla="*/ 0 h 62865"/>
                  <a:gd name="connsiteX1" fmla="*/ 331527 w 331470"/>
                  <a:gd name="connsiteY1" fmla="*/ 0 h 62865"/>
                  <a:gd name="connsiteX2" fmla="*/ 331527 w 331470"/>
                  <a:gd name="connsiteY2" fmla="*/ 64922 h 62865"/>
                  <a:gd name="connsiteX3" fmla="*/ 0 w 331470"/>
                  <a:gd name="connsiteY3" fmla="*/ 64922 h 6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1470" h="62865">
                    <a:moveTo>
                      <a:pt x="0" y="0"/>
                    </a:moveTo>
                    <a:lnTo>
                      <a:pt x="331527" y="0"/>
                    </a:lnTo>
                    <a:lnTo>
                      <a:pt x="331527" y="64922"/>
                    </a:lnTo>
                    <a:lnTo>
                      <a:pt x="0" y="64922"/>
                    </a:lnTo>
                    <a:close/>
                  </a:path>
                </a:pathLst>
              </a:custGeom>
              <a:solidFill>
                <a:srgbClr val="DEDED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DC0B6402-EB10-4E9A-B90E-3DC91886A6AA}"/>
                  </a:ext>
                </a:extLst>
              </p:cNvPr>
              <p:cNvSpPr/>
              <p:nvPr/>
            </p:nvSpPr>
            <p:spPr>
              <a:xfrm>
                <a:off x="5623084" y="3884543"/>
                <a:ext cx="725805" cy="62865"/>
              </a:xfrm>
              <a:custGeom>
                <a:avLst/>
                <a:gdLst>
                  <a:gd name="connsiteX0" fmla="*/ 0 w 725805"/>
                  <a:gd name="connsiteY0" fmla="*/ 0 h 62865"/>
                  <a:gd name="connsiteX1" fmla="*/ 726434 w 725805"/>
                  <a:gd name="connsiteY1" fmla="*/ 0 h 62865"/>
                  <a:gd name="connsiteX2" fmla="*/ 726434 w 725805"/>
                  <a:gd name="connsiteY2" fmla="*/ 64922 h 62865"/>
                  <a:gd name="connsiteX3" fmla="*/ 0 w 725805"/>
                  <a:gd name="connsiteY3" fmla="*/ 64922 h 6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805" h="62865">
                    <a:moveTo>
                      <a:pt x="0" y="0"/>
                    </a:moveTo>
                    <a:lnTo>
                      <a:pt x="726434" y="0"/>
                    </a:lnTo>
                    <a:lnTo>
                      <a:pt x="726434" y="64922"/>
                    </a:lnTo>
                    <a:lnTo>
                      <a:pt x="0" y="64922"/>
                    </a:lnTo>
                    <a:close/>
                  </a:path>
                </a:pathLst>
              </a:custGeom>
              <a:solidFill>
                <a:srgbClr val="DEDED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EA56CFB3-7DEF-48AF-9956-F21E9334F85D}"/>
                  </a:ext>
                </a:extLst>
              </p:cNvPr>
              <p:cNvSpPr/>
              <p:nvPr/>
            </p:nvSpPr>
            <p:spPr>
              <a:xfrm>
                <a:off x="5623084" y="4395464"/>
                <a:ext cx="725805" cy="62865"/>
              </a:xfrm>
              <a:custGeom>
                <a:avLst/>
                <a:gdLst>
                  <a:gd name="connsiteX0" fmla="*/ 0 w 725805"/>
                  <a:gd name="connsiteY0" fmla="*/ 0 h 62865"/>
                  <a:gd name="connsiteX1" fmla="*/ 726434 w 725805"/>
                  <a:gd name="connsiteY1" fmla="*/ 0 h 62865"/>
                  <a:gd name="connsiteX2" fmla="*/ 726434 w 725805"/>
                  <a:gd name="connsiteY2" fmla="*/ 64922 h 62865"/>
                  <a:gd name="connsiteX3" fmla="*/ 0 w 725805"/>
                  <a:gd name="connsiteY3" fmla="*/ 64922 h 6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805" h="62865">
                    <a:moveTo>
                      <a:pt x="0" y="0"/>
                    </a:moveTo>
                    <a:lnTo>
                      <a:pt x="726434" y="0"/>
                    </a:lnTo>
                    <a:lnTo>
                      <a:pt x="726434" y="64922"/>
                    </a:lnTo>
                    <a:lnTo>
                      <a:pt x="0" y="64922"/>
                    </a:lnTo>
                    <a:close/>
                  </a:path>
                </a:pathLst>
              </a:custGeom>
              <a:solidFill>
                <a:srgbClr val="DEDED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4F93C3B-FE73-4C94-B3B7-978CFDD019E3}"/>
                  </a:ext>
                </a:extLst>
              </p:cNvPr>
              <p:cNvSpPr/>
              <p:nvPr/>
            </p:nvSpPr>
            <p:spPr>
              <a:xfrm>
                <a:off x="5623084" y="4275163"/>
                <a:ext cx="725805" cy="62865"/>
              </a:xfrm>
              <a:custGeom>
                <a:avLst/>
                <a:gdLst>
                  <a:gd name="connsiteX0" fmla="*/ 0 w 725805"/>
                  <a:gd name="connsiteY0" fmla="*/ 0 h 62865"/>
                  <a:gd name="connsiteX1" fmla="*/ 726434 w 725805"/>
                  <a:gd name="connsiteY1" fmla="*/ 0 h 62865"/>
                  <a:gd name="connsiteX2" fmla="*/ 726434 w 725805"/>
                  <a:gd name="connsiteY2" fmla="*/ 64922 h 62865"/>
                  <a:gd name="connsiteX3" fmla="*/ 0 w 725805"/>
                  <a:gd name="connsiteY3" fmla="*/ 64922 h 6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805" h="62865">
                    <a:moveTo>
                      <a:pt x="0" y="0"/>
                    </a:moveTo>
                    <a:lnTo>
                      <a:pt x="726434" y="0"/>
                    </a:lnTo>
                    <a:lnTo>
                      <a:pt x="726434" y="64922"/>
                    </a:lnTo>
                    <a:lnTo>
                      <a:pt x="0" y="64922"/>
                    </a:lnTo>
                    <a:close/>
                  </a:path>
                </a:pathLst>
              </a:custGeom>
              <a:solidFill>
                <a:srgbClr val="DEDED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CA91DDB-4C78-47D5-9C4C-9C0098CEF98A}"/>
                  </a:ext>
                </a:extLst>
              </p:cNvPr>
              <p:cNvSpPr/>
              <p:nvPr/>
            </p:nvSpPr>
            <p:spPr>
              <a:xfrm>
                <a:off x="5623084" y="3998843"/>
                <a:ext cx="342900" cy="217170"/>
              </a:xfrm>
              <a:custGeom>
                <a:avLst/>
                <a:gdLst>
                  <a:gd name="connsiteX0" fmla="*/ 0 w 342900"/>
                  <a:gd name="connsiteY0" fmla="*/ 0 h 217170"/>
                  <a:gd name="connsiteX1" fmla="*/ 348558 w 342900"/>
                  <a:gd name="connsiteY1" fmla="*/ 0 h 217170"/>
                  <a:gd name="connsiteX2" fmla="*/ 348558 w 342900"/>
                  <a:gd name="connsiteY2" fmla="*/ 221456 h 217170"/>
                  <a:gd name="connsiteX3" fmla="*/ 0 w 342900"/>
                  <a:gd name="connsiteY3" fmla="*/ 221456 h 217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0" h="217170">
                    <a:moveTo>
                      <a:pt x="0" y="0"/>
                    </a:moveTo>
                    <a:lnTo>
                      <a:pt x="348558" y="0"/>
                    </a:lnTo>
                    <a:lnTo>
                      <a:pt x="348558" y="221456"/>
                    </a:lnTo>
                    <a:lnTo>
                      <a:pt x="0" y="221456"/>
                    </a:lnTo>
                    <a:close/>
                  </a:path>
                </a:pathLst>
              </a:custGeom>
              <a:solidFill>
                <a:srgbClr val="DEDED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3D2CB73B-5BC5-44EF-B9E5-3D5D9AB641B8}"/>
                  </a:ext>
                </a:extLst>
              </p:cNvPr>
              <p:cNvSpPr/>
              <p:nvPr/>
            </p:nvSpPr>
            <p:spPr>
              <a:xfrm>
                <a:off x="5998331" y="3998843"/>
                <a:ext cx="342900" cy="217170"/>
              </a:xfrm>
              <a:custGeom>
                <a:avLst/>
                <a:gdLst>
                  <a:gd name="connsiteX0" fmla="*/ 0 w 342900"/>
                  <a:gd name="connsiteY0" fmla="*/ 0 h 217170"/>
                  <a:gd name="connsiteX1" fmla="*/ 348558 w 342900"/>
                  <a:gd name="connsiteY1" fmla="*/ 0 h 217170"/>
                  <a:gd name="connsiteX2" fmla="*/ 348558 w 342900"/>
                  <a:gd name="connsiteY2" fmla="*/ 221456 h 217170"/>
                  <a:gd name="connsiteX3" fmla="*/ 0 w 342900"/>
                  <a:gd name="connsiteY3" fmla="*/ 221456 h 217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0" h="217170">
                    <a:moveTo>
                      <a:pt x="0" y="0"/>
                    </a:moveTo>
                    <a:lnTo>
                      <a:pt x="348558" y="0"/>
                    </a:lnTo>
                    <a:lnTo>
                      <a:pt x="348558" y="221456"/>
                    </a:lnTo>
                    <a:lnTo>
                      <a:pt x="0" y="221456"/>
                    </a:lnTo>
                    <a:close/>
                  </a:path>
                </a:pathLst>
              </a:custGeom>
              <a:solidFill>
                <a:srgbClr val="DEDED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91AA117A-640E-4CEF-BC79-1920EBB1031B}"/>
                  </a:ext>
                </a:extLst>
              </p:cNvPr>
              <p:cNvSpPr/>
              <p:nvPr/>
            </p:nvSpPr>
            <p:spPr>
              <a:xfrm>
                <a:off x="5685892" y="4511535"/>
                <a:ext cx="600075" cy="245745"/>
              </a:xfrm>
              <a:custGeom>
                <a:avLst/>
                <a:gdLst>
                  <a:gd name="connsiteX0" fmla="*/ 602704 w 600075"/>
                  <a:gd name="connsiteY0" fmla="*/ 123330 h 245745"/>
                  <a:gd name="connsiteX1" fmla="*/ 479374 w 600075"/>
                  <a:gd name="connsiteY1" fmla="*/ 246660 h 245745"/>
                  <a:gd name="connsiteX2" fmla="*/ 123330 w 600075"/>
                  <a:gd name="connsiteY2" fmla="*/ 246660 h 245745"/>
                  <a:gd name="connsiteX3" fmla="*/ 0 w 600075"/>
                  <a:gd name="connsiteY3" fmla="*/ 123330 h 245745"/>
                  <a:gd name="connsiteX4" fmla="*/ 0 w 600075"/>
                  <a:gd name="connsiteY4" fmla="*/ 123330 h 245745"/>
                  <a:gd name="connsiteX5" fmla="*/ 123330 w 600075"/>
                  <a:gd name="connsiteY5" fmla="*/ 0 h 245745"/>
                  <a:gd name="connsiteX6" fmla="*/ 479374 w 600075"/>
                  <a:gd name="connsiteY6" fmla="*/ 0 h 245745"/>
                  <a:gd name="connsiteX7" fmla="*/ 602704 w 600075"/>
                  <a:gd name="connsiteY7" fmla="*/ 123330 h 245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0075" h="245745">
                    <a:moveTo>
                      <a:pt x="602704" y="123330"/>
                    </a:moveTo>
                    <a:cubicBezTo>
                      <a:pt x="602704" y="191441"/>
                      <a:pt x="547486" y="246660"/>
                      <a:pt x="479374" y="246660"/>
                    </a:cubicBezTo>
                    <a:lnTo>
                      <a:pt x="123330" y="246660"/>
                    </a:lnTo>
                    <a:cubicBezTo>
                      <a:pt x="55218" y="246660"/>
                      <a:pt x="0" y="191441"/>
                      <a:pt x="0" y="123330"/>
                    </a:cubicBezTo>
                    <a:lnTo>
                      <a:pt x="0" y="123330"/>
                    </a:lnTo>
                    <a:cubicBezTo>
                      <a:pt x="0" y="55218"/>
                      <a:pt x="55218" y="0"/>
                      <a:pt x="123330" y="0"/>
                    </a:cubicBezTo>
                    <a:lnTo>
                      <a:pt x="479374" y="0"/>
                    </a:lnTo>
                    <a:cubicBezTo>
                      <a:pt x="547486" y="0"/>
                      <a:pt x="602704" y="55218"/>
                      <a:pt x="602704" y="12333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5F0A873-41F8-46DF-8C3E-19EAE0741075}"/>
                  </a:ext>
                </a:extLst>
              </p:cNvPr>
              <p:cNvSpPr/>
              <p:nvPr/>
            </p:nvSpPr>
            <p:spPr>
              <a:xfrm>
                <a:off x="5819794" y="4563410"/>
                <a:ext cx="102870" cy="137160"/>
              </a:xfrm>
              <a:custGeom>
                <a:avLst/>
                <a:gdLst>
                  <a:gd name="connsiteX0" fmla="*/ 33147 w 102870"/>
                  <a:gd name="connsiteY0" fmla="*/ 87457 h 137160"/>
                  <a:gd name="connsiteX1" fmla="*/ 33147 w 102870"/>
                  <a:gd name="connsiteY1" fmla="*/ 138892 h 137160"/>
                  <a:gd name="connsiteX2" fmla="*/ 0 w 102870"/>
                  <a:gd name="connsiteY2" fmla="*/ 138892 h 137160"/>
                  <a:gd name="connsiteX3" fmla="*/ 0 w 102870"/>
                  <a:gd name="connsiteY3" fmla="*/ 75 h 137160"/>
                  <a:gd name="connsiteX4" fmla="*/ 54807 w 102870"/>
                  <a:gd name="connsiteY4" fmla="*/ 75 h 137160"/>
                  <a:gd name="connsiteX5" fmla="*/ 82868 w 102870"/>
                  <a:gd name="connsiteY5" fmla="*/ 4018 h 137160"/>
                  <a:gd name="connsiteX6" fmla="*/ 100013 w 102870"/>
                  <a:gd name="connsiteY6" fmla="*/ 18020 h 137160"/>
                  <a:gd name="connsiteX7" fmla="*/ 107614 w 102870"/>
                  <a:gd name="connsiteY7" fmla="*/ 42765 h 137160"/>
                  <a:gd name="connsiteX8" fmla="*/ 103556 w 102870"/>
                  <a:gd name="connsiteY8" fmla="*/ 62825 h 137160"/>
                  <a:gd name="connsiteX9" fmla="*/ 92126 w 102870"/>
                  <a:gd name="connsiteY9" fmla="*/ 78198 h 137160"/>
                  <a:gd name="connsiteX10" fmla="*/ 77724 w 102870"/>
                  <a:gd name="connsiteY10" fmla="*/ 85628 h 137160"/>
                  <a:gd name="connsiteX11" fmla="*/ 55893 w 102870"/>
                  <a:gd name="connsiteY11" fmla="*/ 87457 h 137160"/>
                  <a:gd name="connsiteX12" fmla="*/ 32004 w 102870"/>
                  <a:gd name="connsiteY12" fmla="*/ 62197 h 137160"/>
                  <a:gd name="connsiteX13" fmla="*/ 53321 w 102870"/>
                  <a:gd name="connsiteY13" fmla="*/ 62197 h 137160"/>
                  <a:gd name="connsiteX14" fmla="*/ 70466 w 102870"/>
                  <a:gd name="connsiteY14" fmla="*/ 56482 h 137160"/>
                  <a:gd name="connsiteX15" fmla="*/ 75381 w 102870"/>
                  <a:gd name="connsiteY15" fmla="*/ 43680 h 137160"/>
                  <a:gd name="connsiteX16" fmla="*/ 69666 w 102870"/>
                  <a:gd name="connsiteY16" fmla="*/ 30250 h 137160"/>
                  <a:gd name="connsiteX17" fmla="*/ 53149 w 102870"/>
                  <a:gd name="connsiteY17" fmla="*/ 25220 h 137160"/>
                  <a:gd name="connsiteX18" fmla="*/ 32061 w 102870"/>
                  <a:gd name="connsiteY18" fmla="*/ 25220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2870" h="137160">
                    <a:moveTo>
                      <a:pt x="33147" y="87457"/>
                    </a:moveTo>
                    <a:lnTo>
                      <a:pt x="33147" y="138892"/>
                    </a:lnTo>
                    <a:lnTo>
                      <a:pt x="0" y="138892"/>
                    </a:lnTo>
                    <a:lnTo>
                      <a:pt x="0" y="75"/>
                    </a:lnTo>
                    <a:lnTo>
                      <a:pt x="54807" y="75"/>
                    </a:lnTo>
                    <a:cubicBezTo>
                      <a:pt x="64322" y="-343"/>
                      <a:pt x="73832" y="995"/>
                      <a:pt x="82868" y="4018"/>
                    </a:cubicBezTo>
                    <a:cubicBezTo>
                      <a:pt x="89754" y="7030"/>
                      <a:pt x="95686" y="11876"/>
                      <a:pt x="100013" y="18020"/>
                    </a:cubicBezTo>
                    <a:cubicBezTo>
                      <a:pt x="105219" y="25198"/>
                      <a:pt x="107894" y="33902"/>
                      <a:pt x="107614" y="42765"/>
                    </a:cubicBezTo>
                    <a:cubicBezTo>
                      <a:pt x="107619" y="49658"/>
                      <a:pt x="106236" y="56476"/>
                      <a:pt x="103556" y="62825"/>
                    </a:cubicBezTo>
                    <a:cubicBezTo>
                      <a:pt x="101224" y="68900"/>
                      <a:pt x="97269" y="74215"/>
                      <a:pt x="92126" y="78198"/>
                    </a:cubicBezTo>
                    <a:cubicBezTo>
                      <a:pt x="87851" y="81582"/>
                      <a:pt x="82959" y="84102"/>
                      <a:pt x="77724" y="85628"/>
                    </a:cubicBezTo>
                    <a:cubicBezTo>
                      <a:pt x="70540" y="87074"/>
                      <a:pt x="63214" y="87686"/>
                      <a:pt x="55893" y="87457"/>
                    </a:cubicBezTo>
                    <a:close/>
                    <a:moveTo>
                      <a:pt x="32004" y="62197"/>
                    </a:moveTo>
                    <a:lnTo>
                      <a:pt x="53321" y="62197"/>
                    </a:lnTo>
                    <a:cubicBezTo>
                      <a:pt x="59596" y="62871"/>
                      <a:pt x="65854" y="60785"/>
                      <a:pt x="70466" y="56482"/>
                    </a:cubicBezTo>
                    <a:cubicBezTo>
                      <a:pt x="73649" y="52978"/>
                      <a:pt x="75404" y="48412"/>
                      <a:pt x="75381" y="43680"/>
                    </a:cubicBezTo>
                    <a:cubicBezTo>
                      <a:pt x="75570" y="38576"/>
                      <a:pt x="73478" y="33650"/>
                      <a:pt x="69666" y="30250"/>
                    </a:cubicBezTo>
                    <a:cubicBezTo>
                      <a:pt x="64997" y="26535"/>
                      <a:pt x="59093" y="24740"/>
                      <a:pt x="53149" y="25220"/>
                    </a:cubicBezTo>
                    <a:lnTo>
                      <a:pt x="32061" y="25220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83309BA5-760A-4C66-9447-C1B47CF37CFD}"/>
                  </a:ext>
                </a:extLst>
              </p:cNvPr>
              <p:cNvSpPr/>
              <p:nvPr/>
            </p:nvSpPr>
            <p:spPr>
              <a:xfrm>
                <a:off x="5923350" y="4563485"/>
                <a:ext cx="125730" cy="137160"/>
              </a:xfrm>
              <a:custGeom>
                <a:avLst/>
                <a:gdLst>
                  <a:gd name="connsiteX0" fmla="*/ 82296 w 125730"/>
                  <a:gd name="connsiteY0" fmla="*/ 0 h 137160"/>
                  <a:gd name="connsiteX1" fmla="*/ 125787 w 125730"/>
                  <a:gd name="connsiteY1" fmla="*/ 138989 h 137160"/>
                  <a:gd name="connsiteX2" fmla="*/ 90811 w 125730"/>
                  <a:gd name="connsiteY2" fmla="*/ 138989 h 137160"/>
                  <a:gd name="connsiteX3" fmla="*/ 82239 w 125730"/>
                  <a:gd name="connsiteY3" fmla="*/ 110414 h 137160"/>
                  <a:gd name="connsiteX4" fmla="*/ 37319 w 125730"/>
                  <a:gd name="connsiteY4" fmla="*/ 110414 h 137160"/>
                  <a:gd name="connsiteX5" fmla="*/ 28575 w 125730"/>
                  <a:gd name="connsiteY5" fmla="*/ 138989 h 137160"/>
                  <a:gd name="connsiteX6" fmla="*/ 0 w 125730"/>
                  <a:gd name="connsiteY6" fmla="*/ 138989 h 137160"/>
                  <a:gd name="connsiteX7" fmla="*/ 44520 w 125730"/>
                  <a:gd name="connsiteY7" fmla="*/ 0 h 137160"/>
                  <a:gd name="connsiteX8" fmla="*/ 45091 w 125730"/>
                  <a:gd name="connsiteY8" fmla="*/ 84754 h 137160"/>
                  <a:gd name="connsiteX9" fmla="*/ 74581 w 125730"/>
                  <a:gd name="connsiteY9" fmla="*/ 84754 h 137160"/>
                  <a:gd name="connsiteX10" fmla="*/ 59951 w 125730"/>
                  <a:gd name="connsiteY10" fmla="*/ 35947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5730" h="137160">
                    <a:moveTo>
                      <a:pt x="82296" y="0"/>
                    </a:moveTo>
                    <a:lnTo>
                      <a:pt x="125787" y="138989"/>
                    </a:lnTo>
                    <a:lnTo>
                      <a:pt x="90811" y="138989"/>
                    </a:lnTo>
                    <a:lnTo>
                      <a:pt x="82239" y="110414"/>
                    </a:lnTo>
                    <a:lnTo>
                      <a:pt x="37319" y="110414"/>
                    </a:lnTo>
                    <a:lnTo>
                      <a:pt x="28575" y="138989"/>
                    </a:lnTo>
                    <a:lnTo>
                      <a:pt x="0" y="138989"/>
                    </a:lnTo>
                    <a:lnTo>
                      <a:pt x="44520" y="0"/>
                    </a:lnTo>
                    <a:close/>
                    <a:moveTo>
                      <a:pt x="45091" y="84754"/>
                    </a:moveTo>
                    <a:lnTo>
                      <a:pt x="74581" y="84754"/>
                    </a:lnTo>
                    <a:lnTo>
                      <a:pt x="59951" y="35947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18D2E30-1CAA-43AA-A334-7D0D217AA6B0}"/>
                  </a:ext>
                </a:extLst>
              </p:cNvPr>
              <p:cNvSpPr/>
              <p:nvPr/>
            </p:nvSpPr>
            <p:spPr>
              <a:xfrm>
                <a:off x="6034792" y="4563485"/>
                <a:ext cx="114300" cy="137160"/>
              </a:xfrm>
              <a:custGeom>
                <a:avLst/>
                <a:gdLst>
                  <a:gd name="connsiteX0" fmla="*/ 119844 w 114300"/>
                  <a:gd name="connsiteY0" fmla="*/ 0 h 137160"/>
                  <a:gd name="connsiteX1" fmla="*/ 76181 w 114300"/>
                  <a:gd name="connsiteY1" fmla="*/ 80467 h 137160"/>
                  <a:gd name="connsiteX2" fmla="*/ 76181 w 114300"/>
                  <a:gd name="connsiteY2" fmla="*/ 138989 h 137160"/>
                  <a:gd name="connsiteX3" fmla="*/ 43663 w 114300"/>
                  <a:gd name="connsiteY3" fmla="*/ 138989 h 137160"/>
                  <a:gd name="connsiteX4" fmla="*/ 43663 w 114300"/>
                  <a:gd name="connsiteY4" fmla="*/ 80467 h 137160"/>
                  <a:gd name="connsiteX5" fmla="*/ 0 w 114300"/>
                  <a:gd name="connsiteY5" fmla="*/ 0 h 137160"/>
                  <a:gd name="connsiteX6" fmla="*/ 37776 w 114300"/>
                  <a:gd name="connsiteY6" fmla="*/ 0 h 137160"/>
                  <a:gd name="connsiteX7" fmla="*/ 64294 w 114300"/>
                  <a:gd name="connsiteY7" fmla="*/ 52635 h 137160"/>
                  <a:gd name="connsiteX8" fmla="*/ 90640 w 114300"/>
                  <a:gd name="connsiteY8" fmla="*/ 0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37160">
                    <a:moveTo>
                      <a:pt x="119844" y="0"/>
                    </a:moveTo>
                    <a:lnTo>
                      <a:pt x="76181" y="80467"/>
                    </a:lnTo>
                    <a:lnTo>
                      <a:pt x="76181" y="138989"/>
                    </a:lnTo>
                    <a:lnTo>
                      <a:pt x="43663" y="138989"/>
                    </a:lnTo>
                    <a:lnTo>
                      <a:pt x="43663" y="80467"/>
                    </a:lnTo>
                    <a:lnTo>
                      <a:pt x="0" y="0"/>
                    </a:lnTo>
                    <a:lnTo>
                      <a:pt x="37776" y="0"/>
                    </a:lnTo>
                    <a:lnTo>
                      <a:pt x="64294" y="52635"/>
                    </a:lnTo>
                    <a:lnTo>
                      <a:pt x="906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2984F18-0462-41BD-B459-3CD12103E21C}"/>
                </a:ext>
              </a:extLst>
            </p:cNvPr>
            <p:cNvSpPr/>
            <p:nvPr/>
          </p:nvSpPr>
          <p:spPr>
            <a:xfrm>
              <a:off x="6222550" y="4624615"/>
              <a:ext cx="302895" cy="182880"/>
            </a:xfrm>
            <a:custGeom>
              <a:avLst/>
              <a:gdLst>
                <a:gd name="connsiteX0" fmla="*/ 303275 w 302895"/>
                <a:gd name="connsiteY0" fmla="*/ 53112 h 182880"/>
                <a:gd name="connsiteX1" fmla="*/ 255332 w 302895"/>
                <a:gd name="connsiteY1" fmla="*/ 139278 h 182880"/>
                <a:gd name="connsiteX2" fmla="*/ 255269 w 302895"/>
                <a:gd name="connsiteY2" fmla="*/ 139295 h 182880"/>
                <a:gd name="connsiteX3" fmla="*/ 87134 w 302895"/>
                <a:gd name="connsiteY3" fmla="*/ 183872 h 182880"/>
                <a:gd name="connsiteX4" fmla="*/ 2677 w 302895"/>
                <a:gd name="connsiteY4" fmla="*/ 132825 h 182880"/>
                <a:gd name="connsiteX5" fmla="*/ 2666 w 302895"/>
                <a:gd name="connsiteY5" fmla="*/ 132779 h 182880"/>
                <a:gd name="connsiteX6" fmla="*/ 2666 w 302895"/>
                <a:gd name="connsiteY6" fmla="*/ 132779 h 182880"/>
                <a:gd name="connsiteX7" fmla="*/ 50615 w 302895"/>
                <a:gd name="connsiteY7" fmla="*/ 46597 h 182880"/>
                <a:gd name="connsiteX8" fmla="*/ 218750 w 302895"/>
                <a:gd name="connsiteY8" fmla="*/ 2020 h 182880"/>
                <a:gd name="connsiteX9" fmla="*/ 303160 w 302895"/>
                <a:gd name="connsiteY9" fmla="*/ 53112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2895" h="182880">
                  <a:moveTo>
                    <a:pt x="303275" y="53112"/>
                  </a:moveTo>
                  <a:cubicBezTo>
                    <a:pt x="313830" y="90145"/>
                    <a:pt x="292365" y="128722"/>
                    <a:pt x="255332" y="139278"/>
                  </a:cubicBezTo>
                  <a:cubicBezTo>
                    <a:pt x="255314" y="139283"/>
                    <a:pt x="255292" y="139289"/>
                    <a:pt x="255269" y="139295"/>
                  </a:cubicBezTo>
                  <a:lnTo>
                    <a:pt x="87134" y="183872"/>
                  </a:lnTo>
                  <a:cubicBezTo>
                    <a:pt x="49717" y="193096"/>
                    <a:pt x="11901" y="170241"/>
                    <a:pt x="2677" y="132825"/>
                  </a:cubicBezTo>
                  <a:cubicBezTo>
                    <a:pt x="2672" y="132808"/>
                    <a:pt x="2672" y="132797"/>
                    <a:pt x="2666" y="132779"/>
                  </a:cubicBezTo>
                  <a:lnTo>
                    <a:pt x="2666" y="132779"/>
                  </a:lnTo>
                  <a:cubicBezTo>
                    <a:pt x="-7833" y="95746"/>
                    <a:pt x="13610" y="57204"/>
                    <a:pt x="50615" y="46597"/>
                  </a:cubicBezTo>
                  <a:lnTo>
                    <a:pt x="218750" y="2020"/>
                  </a:lnTo>
                  <a:cubicBezTo>
                    <a:pt x="256160" y="-7141"/>
                    <a:pt x="293925" y="15719"/>
                    <a:pt x="303160" y="53112"/>
                  </a:cubicBezTo>
                  <a:close/>
                </a:path>
              </a:pathLst>
            </a:custGeom>
            <a:solidFill>
              <a:srgbClr val="EDA677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6E063E7-8DFA-4558-A7DC-D22ADA6F8353}"/>
                </a:ext>
              </a:extLst>
            </p:cNvPr>
            <p:cNvSpPr/>
            <p:nvPr/>
          </p:nvSpPr>
          <p:spPr>
            <a:xfrm>
              <a:off x="6217939" y="4454632"/>
              <a:ext cx="302895" cy="182880"/>
            </a:xfrm>
            <a:custGeom>
              <a:avLst/>
              <a:gdLst>
                <a:gd name="connsiteX0" fmla="*/ 304228 w 302895"/>
                <a:gd name="connsiteY0" fmla="*/ 56846 h 182880"/>
                <a:gd name="connsiteX1" fmla="*/ 255308 w 302895"/>
                <a:gd name="connsiteY1" fmla="*/ 144686 h 182880"/>
                <a:gd name="connsiteX2" fmla="*/ 86487 w 302895"/>
                <a:gd name="connsiteY2" fmla="*/ 186348 h 182880"/>
                <a:gd name="connsiteX3" fmla="*/ 2305 w 302895"/>
                <a:gd name="connsiteY3" fmla="*/ 131370 h 182880"/>
                <a:gd name="connsiteX4" fmla="*/ 2305 w 302895"/>
                <a:gd name="connsiteY4" fmla="*/ 131370 h 182880"/>
                <a:gd name="connsiteX5" fmla="*/ 51225 w 302895"/>
                <a:gd name="connsiteY5" fmla="*/ 43530 h 182880"/>
                <a:gd name="connsiteX6" fmla="*/ 220047 w 302895"/>
                <a:gd name="connsiteY6" fmla="*/ 1868 h 182880"/>
                <a:gd name="connsiteX7" fmla="*/ 304228 w 302895"/>
                <a:gd name="connsiteY7" fmla="*/ 56846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895" h="182880">
                  <a:moveTo>
                    <a:pt x="304228" y="56846"/>
                  </a:moveTo>
                  <a:cubicBezTo>
                    <a:pt x="313944" y="96280"/>
                    <a:pt x="292055" y="135599"/>
                    <a:pt x="255308" y="144686"/>
                  </a:cubicBezTo>
                  <a:lnTo>
                    <a:pt x="86487" y="186348"/>
                  </a:lnTo>
                  <a:cubicBezTo>
                    <a:pt x="49682" y="195378"/>
                    <a:pt x="12192" y="170803"/>
                    <a:pt x="2305" y="131370"/>
                  </a:cubicBezTo>
                  <a:lnTo>
                    <a:pt x="2305" y="131370"/>
                  </a:lnTo>
                  <a:cubicBezTo>
                    <a:pt x="-7411" y="91936"/>
                    <a:pt x="14478" y="52617"/>
                    <a:pt x="51225" y="43530"/>
                  </a:cubicBezTo>
                  <a:lnTo>
                    <a:pt x="220047" y="1868"/>
                  </a:lnTo>
                  <a:cubicBezTo>
                    <a:pt x="256851" y="-7162"/>
                    <a:pt x="294342" y="17413"/>
                    <a:pt x="304228" y="56846"/>
                  </a:cubicBezTo>
                  <a:close/>
                </a:path>
              </a:pathLst>
            </a:custGeom>
            <a:solidFill>
              <a:srgbClr val="EDA677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C598157-B827-4C48-9684-73093714CD9F}"/>
                </a:ext>
              </a:extLst>
            </p:cNvPr>
            <p:cNvSpPr/>
            <p:nvPr/>
          </p:nvSpPr>
          <p:spPr>
            <a:xfrm>
              <a:off x="5998634" y="4689071"/>
              <a:ext cx="1371600" cy="1388745"/>
            </a:xfrm>
            <a:custGeom>
              <a:avLst/>
              <a:gdLst>
                <a:gd name="connsiteX0" fmla="*/ 820085 w 1371600"/>
                <a:gd name="connsiteY0" fmla="*/ 66666 h 1388745"/>
                <a:gd name="connsiteX1" fmla="*/ 767735 w 1371600"/>
                <a:gd name="connsiteY1" fmla="*/ 160621 h 1388745"/>
                <a:gd name="connsiteX2" fmla="*/ 775451 w 1371600"/>
                <a:gd name="connsiteY2" fmla="*/ 173251 h 1388745"/>
                <a:gd name="connsiteX3" fmla="*/ 756019 w 1371600"/>
                <a:gd name="connsiteY3" fmla="*/ 185253 h 1388745"/>
                <a:gd name="connsiteX4" fmla="*/ 754648 w 1371600"/>
                <a:gd name="connsiteY4" fmla="*/ 183081 h 1388745"/>
                <a:gd name="connsiteX5" fmla="*/ 731788 w 1371600"/>
                <a:gd name="connsiteY5" fmla="*/ 146162 h 1388745"/>
                <a:gd name="connsiteX6" fmla="*/ 726644 w 1371600"/>
                <a:gd name="connsiteY6" fmla="*/ 137761 h 1388745"/>
                <a:gd name="connsiteX7" fmla="*/ 619088 w 1371600"/>
                <a:gd name="connsiteY7" fmla="*/ 142047 h 1388745"/>
                <a:gd name="connsiteX8" fmla="*/ 566681 w 1371600"/>
                <a:gd name="connsiteY8" fmla="*/ 236059 h 1388745"/>
                <a:gd name="connsiteX9" fmla="*/ 571882 w 1371600"/>
                <a:gd name="connsiteY9" fmla="*/ 244460 h 1388745"/>
                <a:gd name="connsiteX10" fmla="*/ 594742 w 1371600"/>
                <a:gd name="connsiteY10" fmla="*/ 281379 h 1388745"/>
                <a:gd name="connsiteX11" fmla="*/ 596057 w 1371600"/>
                <a:gd name="connsiteY11" fmla="*/ 283550 h 1388745"/>
                <a:gd name="connsiteX12" fmla="*/ 576625 w 1371600"/>
                <a:gd name="connsiteY12" fmla="*/ 295495 h 1388745"/>
                <a:gd name="connsiteX13" fmla="*/ 554166 w 1371600"/>
                <a:gd name="connsiteY13" fmla="*/ 258976 h 1388745"/>
                <a:gd name="connsiteX14" fmla="*/ 531306 w 1371600"/>
                <a:gd name="connsiteY14" fmla="*/ 221828 h 1388745"/>
                <a:gd name="connsiteX15" fmla="*/ 512960 w 1371600"/>
                <a:gd name="connsiteY15" fmla="*/ 191939 h 1388745"/>
                <a:gd name="connsiteX16" fmla="*/ 405404 w 1371600"/>
                <a:gd name="connsiteY16" fmla="*/ 196168 h 1388745"/>
                <a:gd name="connsiteX17" fmla="*/ 352998 w 1371600"/>
                <a:gd name="connsiteY17" fmla="*/ 290237 h 1388745"/>
                <a:gd name="connsiteX18" fmla="*/ 371686 w 1371600"/>
                <a:gd name="connsiteY18" fmla="*/ 320126 h 1388745"/>
                <a:gd name="connsiteX19" fmla="*/ 394546 w 1371600"/>
                <a:gd name="connsiteY19" fmla="*/ 357274 h 1388745"/>
                <a:gd name="connsiteX20" fmla="*/ 417006 w 1371600"/>
                <a:gd name="connsiteY20" fmla="*/ 393793 h 1388745"/>
                <a:gd name="connsiteX21" fmla="*/ 397518 w 1371600"/>
                <a:gd name="connsiteY21" fmla="*/ 405737 h 1388745"/>
                <a:gd name="connsiteX22" fmla="*/ 294990 w 1371600"/>
                <a:gd name="connsiteY22" fmla="*/ 238916 h 1388745"/>
                <a:gd name="connsiteX23" fmla="*/ 294990 w 1371600"/>
                <a:gd name="connsiteY23" fmla="*/ 238916 h 1388745"/>
                <a:gd name="connsiteX24" fmla="*/ 292762 w 1371600"/>
                <a:gd name="connsiteY24" fmla="*/ 234916 h 1388745"/>
                <a:gd name="connsiteX25" fmla="*/ 171546 w 1371600"/>
                <a:gd name="connsiteY25" fmla="*/ 38548 h 1388745"/>
                <a:gd name="connsiteX26" fmla="*/ 46959 w 1371600"/>
                <a:gd name="connsiteY26" fmla="*/ 15003 h 1388745"/>
                <a:gd name="connsiteX27" fmla="*/ 11641 w 1371600"/>
                <a:gd name="connsiteY27" fmla="*/ 136846 h 1388745"/>
                <a:gd name="connsiteX28" fmla="*/ 132856 w 1371600"/>
                <a:gd name="connsiteY28" fmla="*/ 333214 h 1388745"/>
                <a:gd name="connsiteX29" fmla="*/ 135485 w 1371600"/>
                <a:gd name="connsiteY29" fmla="*/ 336986 h 1388745"/>
                <a:gd name="connsiteX30" fmla="*/ 135485 w 1371600"/>
                <a:gd name="connsiteY30" fmla="*/ 336986 h 1388745"/>
                <a:gd name="connsiteX31" fmla="*/ 432665 w 1371600"/>
                <a:gd name="connsiteY31" fmla="*/ 820075 h 1388745"/>
                <a:gd name="connsiteX32" fmla="*/ 406947 w 1371600"/>
                <a:gd name="connsiteY32" fmla="*/ 835905 h 1388745"/>
                <a:gd name="connsiteX33" fmla="*/ 328880 w 1371600"/>
                <a:gd name="connsiteY33" fmla="*/ 708861 h 1388745"/>
                <a:gd name="connsiteX34" fmla="*/ 189760 w 1371600"/>
                <a:gd name="connsiteY34" fmla="*/ 676594 h 1388745"/>
                <a:gd name="connsiteX35" fmla="*/ 156802 w 1371600"/>
                <a:gd name="connsiteY35" fmla="*/ 814588 h 1388745"/>
                <a:gd name="connsiteX36" fmla="*/ 337110 w 1371600"/>
                <a:gd name="connsiteY36" fmla="*/ 1069077 h 1388745"/>
                <a:gd name="connsiteX37" fmla="*/ 425864 w 1371600"/>
                <a:gd name="connsiteY37" fmla="*/ 1122113 h 1388745"/>
                <a:gd name="connsiteX38" fmla="*/ 703613 w 1371600"/>
                <a:gd name="connsiteY38" fmla="*/ 1200179 h 1388745"/>
                <a:gd name="connsiteX39" fmla="*/ 819513 w 1371600"/>
                <a:gd name="connsiteY39" fmla="*/ 1392661 h 1388745"/>
                <a:gd name="connsiteX40" fmla="*/ 1377011 w 1371600"/>
                <a:gd name="connsiteY40" fmla="*/ 1086337 h 1388745"/>
                <a:gd name="connsiteX41" fmla="*/ 1191274 w 1371600"/>
                <a:gd name="connsiteY41" fmla="*/ 782927 h 1388745"/>
                <a:gd name="connsiteX42" fmla="*/ 1198932 w 1371600"/>
                <a:gd name="connsiteY42" fmla="*/ 592618 h 1388745"/>
                <a:gd name="connsiteX43" fmla="*/ 1019138 w 1371600"/>
                <a:gd name="connsiteY43" fmla="*/ 214856 h 1388745"/>
                <a:gd name="connsiteX44" fmla="*/ 993135 w 1371600"/>
                <a:gd name="connsiteY44" fmla="*/ 168679 h 1388745"/>
                <a:gd name="connsiteX45" fmla="*/ 967417 w 1371600"/>
                <a:gd name="connsiteY45" fmla="*/ 126845 h 1388745"/>
                <a:gd name="connsiteX46" fmla="*/ 960045 w 1371600"/>
                <a:gd name="connsiteY46" fmla="*/ 114844 h 1388745"/>
                <a:gd name="connsiteX47" fmla="*/ 942157 w 1371600"/>
                <a:gd name="connsiteY47" fmla="*/ 85754 h 1388745"/>
                <a:gd name="connsiteX48" fmla="*/ 927641 w 1371600"/>
                <a:gd name="connsiteY48" fmla="*/ 62094 h 1388745"/>
                <a:gd name="connsiteX49" fmla="*/ 820085 w 1371600"/>
                <a:gd name="connsiteY49" fmla="*/ 66666 h 138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371600" h="1388745">
                  <a:moveTo>
                    <a:pt x="820085" y="66666"/>
                  </a:moveTo>
                  <a:cubicBezTo>
                    <a:pt x="775908" y="93813"/>
                    <a:pt x="752476" y="135875"/>
                    <a:pt x="767735" y="160621"/>
                  </a:cubicBezTo>
                  <a:lnTo>
                    <a:pt x="775451" y="173251"/>
                  </a:lnTo>
                  <a:lnTo>
                    <a:pt x="756019" y="185253"/>
                  </a:lnTo>
                  <a:lnTo>
                    <a:pt x="754648" y="183081"/>
                  </a:lnTo>
                  <a:lnTo>
                    <a:pt x="731788" y="146162"/>
                  </a:lnTo>
                  <a:lnTo>
                    <a:pt x="726644" y="137761"/>
                  </a:lnTo>
                  <a:cubicBezTo>
                    <a:pt x="711442" y="113015"/>
                    <a:pt x="663265" y="114901"/>
                    <a:pt x="619088" y="142047"/>
                  </a:cubicBezTo>
                  <a:cubicBezTo>
                    <a:pt x="574911" y="169193"/>
                    <a:pt x="551480" y="211313"/>
                    <a:pt x="566681" y="236059"/>
                  </a:cubicBezTo>
                  <a:lnTo>
                    <a:pt x="571882" y="244460"/>
                  </a:lnTo>
                  <a:lnTo>
                    <a:pt x="594742" y="281379"/>
                  </a:lnTo>
                  <a:lnTo>
                    <a:pt x="596057" y="283550"/>
                  </a:lnTo>
                  <a:lnTo>
                    <a:pt x="576625" y="295495"/>
                  </a:lnTo>
                  <a:lnTo>
                    <a:pt x="554166" y="258976"/>
                  </a:lnTo>
                  <a:lnTo>
                    <a:pt x="531306" y="221828"/>
                  </a:lnTo>
                  <a:lnTo>
                    <a:pt x="512960" y="191939"/>
                  </a:lnTo>
                  <a:cubicBezTo>
                    <a:pt x="497701" y="167136"/>
                    <a:pt x="449524" y="169079"/>
                    <a:pt x="405404" y="196168"/>
                  </a:cubicBezTo>
                  <a:cubicBezTo>
                    <a:pt x="361284" y="223257"/>
                    <a:pt x="337739" y="265434"/>
                    <a:pt x="352998" y="290237"/>
                  </a:cubicBezTo>
                  <a:lnTo>
                    <a:pt x="371686" y="320126"/>
                  </a:lnTo>
                  <a:lnTo>
                    <a:pt x="394546" y="357274"/>
                  </a:lnTo>
                  <a:lnTo>
                    <a:pt x="417006" y="393793"/>
                  </a:lnTo>
                  <a:lnTo>
                    <a:pt x="397518" y="405737"/>
                  </a:lnTo>
                  <a:lnTo>
                    <a:pt x="294990" y="238916"/>
                  </a:lnTo>
                  <a:lnTo>
                    <a:pt x="294990" y="238916"/>
                  </a:lnTo>
                  <a:cubicBezTo>
                    <a:pt x="294190" y="237602"/>
                    <a:pt x="293562" y="236288"/>
                    <a:pt x="292762" y="234916"/>
                  </a:cubicBezTo>
                  <a:lnTo>
                    <a:pt x="171546" y="38548"/>
                  </a:lnTo>
                  <a:cubicBezTo>
                    <a:pt x="146857" y="-1457"/>
                    <a:pt x="91079" y="-12087"/>
                    <a:pt x="46959" y="15003"/>
                  </a:cubicBezTo>
                  <a:cubicBezTo>
                    <a:pt x="2840" y="42092"/>
                    <a:pt x="-13048" y="96727"/>
                    <a:pt x="11641" y="136846"/>
                  </a:cubicBezTo>
                  <a:lnTo>
                    <a:pt x="132856" y="333214"/>
                  </a:lnTo>
                  <a:cubicBezTo>
                    <a:pt x="133656" y="334528"/>
                    <a:pt x="134570" y="335728"/>
                    <a:pt x="135485" y="336986"/>
                  </a:cubicBezTo>
                  <a:lnTo>
                    <a:pt x="135485" y="336986"/>
                  </a:lnTo>
                  <a:lnTo>
                    <a:pt x="432665" y="820075"/>
                  </a:lnTo>
                  <a:lnTo>
                    <a:pt x="406947" y="835905"/>
                  </a:lnTo>
                  <a:lnTo>
                    <a:pt x="328880" y="708861"/>
                  </a:lnTo>
                  <a:cubicBezTo>
                    <a:pt x="299374" y="661535"/>
                    <a:pt x="237086" y="647087"/>
                    <a:pt x="189760" y="676594"/>
                  </a:cubicBezTo>
                  <a:cubicBezTo>
                    <a:pt x="142868" y="705826"/>
                    <a:pt x="128187" y="767320"/>
                    <a:pt x="156802" y="814588"/>
                  </a:cubicBezTo>
                  <a:lnTo>
                    <a:pt x="337110" y="1069077"/>
                  </a:lnTo>
                  <a:cubicBezTo>
                    <a:pt x="337110" y="1069077"/>
                    <a:pt x="389002" y="1121027"/>
                    <a:pt x="425864" y="1122113"/>
                  </a:cubicBezTo>
                  <a:lnTo>
                    <a:pt x="703613" y="1200179"/>
                  </a:lnTo>
                  <a:cubicBezTo>
                    <a:pt x="735160" y="1252415"/>
                    <a:pt x="775908" y="1320194"/>
                    <a:pt x="819513" y="1392661"/>
                  </a:cubicBezTo>
                  <a:lnTo>
                    <a:pt x="1377011" y="1086337"/>
                  </a:lnTo>
                  <a:cubicBezTo>
                    <a:pt x="1277913" y="925116"/>
                    <a:pt x="1191274" y="782927"/>
                    <a:pt x="1191274" y="782927"/>
                  </a:cubicBezTo>
                  <a:cubicBezTo>
                    <a:pt x="1193846" y="756638"/>
                    <a:pt x="1202132" y="632908"/>
                    <a:pt x="1198932" y="592618"/>
                  </a:cubicBezTo>
                  <a:cubicBezTo>
                    <a:pt x="1194931" y="542669"/>
                    <a:pt x="1111092" y="367847"/>
                    <a:pt x="1019138" y="214856"/>
                  </a:cubicBezTo>
                  <a:lnTo>
                    <a:pt x="993135" y="168679"/>
                  </a:lnTo>
                  <a:lnTo>
                    <a:pt x="967417" y="126845"/>
                  </a:lnTo>
                  <a:lnTo>
                    <a:pt x="960045" y="114844"/>
                  </a:lnTo>
                  <a:lnTo>
                    <a:pt x="942157" y="85754"/>
                  </a:lnTo>
                  <a:lnTo>
                    <a:pt x="927641" y="62094"/>
                  </a:lnTo>
                  <a:cubicBezTo>
                    <a:pt x="912439" y="37577"/>
                    <a:pt x="864262" y="39520"/>
                    <a:pt x="820085" y="66666"/>
                  </a:cubicBezTo>
                  <a:close/>
                </a:path>
              </a:pathLst>
            </a:custGeom>
            <a:solidFill>
              <a:srgbClr val="EDA677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F02C2F2-733B-448E-9F5A-0421C52AE3EB}"/>
                </a:ext>
              </a:extLst>
            </p:cNvPr>
            <p:cNvSpPr/>
            <p:nvPr/>
          </p:nvSpPr>
          <p:spPr>
            <a:xfrm>
              <a:off x="6582175" y="5542007"/>
              <a:ext cx="1400175" cy="891540"/>
            </a:xfrm>
            <a:custGeom>
              <a:avLst/>
              <a:gdLst>
                <a:gd name="connsiteX0" fmla="*/ 1403090 w 1400175"/>
                <a:gd name="connsiteY0" fmla="*/ 892797 h 891540"/>
                <a:gd name="connsiteX1" fmla="*/ 854393 w 1400175"/>
                <a:gd name="connsiteY1" fmla="*/ 0 h 891540"/>
                <a:gd name="connsiteX2" fmla="*/ 0 w 1400175"/>
                <a:gd name="connsiteY2" fmla="*/ 525151 h 891540"/>
                <a:gd name="connsiteX3" fmla="*/ 225971 w 1400175"/>
                <a:gd name="connsiteY3" fmla="*/ 892797 h 891540"/>
                <a:gd name="connsiteX4" fmla="*/ 1403090 w 1400175"/>
                <a:gd name="connsiteY4" fmla="*/ 892797 h 8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175" h="891540">
                  <a:moveTo>
                    <a:pt x="1403090" y="892797"/>
                  </a:moveTo>
                  <a:lnTo>
                    <a:pt x="854393" y="0"/>
                  </a:lnTo>
                  <a:lnTo>
                    <a:pt x="0" y="525151"/>
                  </a:lnTo>
                  <a:lnTo>
                    <a:pt x="225971" y="892797"/>
                  </a:lnTo>
                  <a:lnTo>
                    <a:pt x="1403090" y="892797"/>
                  </a:lnTo>
                  <a:close/>
                </a:path>
              </a:pathLst>
            </a:custGeom>
            <a:solidFill>
              <a:srgbClr val="FFFFFF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4B57A8CF-4E96-48B3-9D4D-2BAE01B0F4BF}"/>
                </a:ext>
              </a:extLst>
            </p:cNvPr>
            <p:cNvGrpSpPr/>
            <p:nvPr/>
          </p:nvGrpSpPr>
          <p:grpSpPr>
            <a:xfrm>
              <a:off x="7188879" y="4305109"/>
              <a:ext cx="768554" cy="1483193"/>
              <a:chOff x="7188879" y="4305109"/>
              <a:chExt cx="768554" cy="1483193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0481647-FD20-4C3E-82FD-FB7FBBA97A36}"/>
                  </a:ext>
                </a:extLst>
              </p:cNvPr>
              <p:cNvSpPr/>
              <p:nvPr/>
            </p:nvSpPr>
            <p:spPr>
              <a:xfrm>
                <a:off x="7600417" y="4764938"/>
                <a:ext cx="68580" cy="74295"/>
              </a:xfrm>
              <a:custGeom>
                <a:avLst/>
                <a:gdLst>
                  <a:gd name="connsiteX0" fmla="*/ 11030 w 68580"/>
                  <a:gd name="connsiteY0" fmla="*/ 78696 h 74295"/>
                  <a:gd name="connsiteX1" fmla="*/ 70409 w 68580"/>
                  <a:gd name="connsiteY1" fmla="*/ 9601 h 74295"/>
                  <a:gd name="connsiteX2" fmla="*/ 58979 w 68580"/>
                  <a:gd name="connsiteY2" fmla="*/ 0 h 74295"/>
                  <a:gd name="connsiteX3" fmla="*/ 0 w 68580"/>
                  <a:gd name="connsiteY3" fmla="*/ 68580 h 74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" h="74295">
                    <a:moveTo>
                      <a:pt x="11030" y="78696"/>
                    </a:moveTo>
                    <a:cubicBezTo>
                      <a:pt x="31204" y="56179"/>
                      <a:pt x="51035" y="32976"/>
                      <a:pt x="70409" y="9601"/>
                    </a:cubicBezTo>
                    <a:lnTo>
                      <a:pt x="58979" y="0"/>
                    </a:lnTo>
                    <a:cubicBezTo>
                      <a:pt x="39948" y="22860"/>
                      <a:pt x="20117" y="46234"/>
                      <a:pt x="0" y="685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9BC6A60-EF98-4329-B713-02A266A8DB5C}"/>
                  </a:ext>
                </a:extLst>
              </p:cNvPr>
              <p:cNvSpPr/>
              <p:nvPr/>
            </p:nvSpPr>
            <p:spPr>
              <a:xfrm>
                <a:off x="7715059" y="4620349"/>
                <a:ext cx="62865" cy="80010"/>
              </a:xfrm>
              <a:custGeom>
                <a:avLst/>
                <a:gdLst>
                  <a:gd name="connsiteX0" fmla="*/ 12116 w 62865"/>
                  <a:gd name="connsiteY0" fmla="*/ 82581 h 80010"/>
                  <a:gd name="connsiteX1" fmla="*/ 65208 w 62865"/>
                  <a:gd name="connsiteY1" fmla="*/ 8573 h 80010"/>
                  <a:gd name="connsiteX2" fmla="*/ 52750 w 62865"/>
                  <a:gd name="connsiteY2" fmla="*/ 0 h 80010"/>
                  <a:gd name="connsiteX3" fmla="*/ 0 w 62865"/>
                  <a:gd name="connsiteY3" fmla="*/ 73495 h 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865" h="80010">
                    <a:moveTo>
                      <a:pt x="12116" y="82581"/>
                    </a:moveTo>
                    <a:cubicBezTo>
                      <a:pt x="30233" y="58407"/>
                      <a:pt x="48120" y="33547"/>
                      <a:pt x="65208" y="8573"/>
                    </a:cubicBezTo>
                    <a:lnTo>
                      <a:pt x="52750" y="0"/>
                    </a:lnTo>
                    <a:cubicBezTo>
                      <a:pt x="35605" y="24746"/>
                      <a:pt x="18002" y="49549"/>
                      <a:pt x="0" y="734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3DD99A2-891B-4FEA-B4F1-E81C21419748}"/>
                  </a:ext>
                </a:extLst>
              </p:cNvPr>
              <p:cNvSpPr/>
              <p:nvPr/>
            </p:nvSpPr>
            <p:spPr>
              <a:xfrm>
                <a:off x="7817244" y="4466673"/>
                <a:ext cx="57150" cy="85725"/>
              </a:xfrm>
              <a:custGeom>
                <a:avLst/>
                <a:gdLst>
                  <a:gd name="connsiteX0" fmla="*/ 12859 w 57150"/>
                  <a:gd name="connsiteY0" fmla="*/ 85896 h 85725"/>
                  <a:gd name="connsiteX1" fmla="*/ 59322 w 57150"/>
                  <a:gd name="connsiteY1" fmla="*/ 7429 h 85725"/>
                  <a:gd name="connsiteX2" fmla="*/ 46120 w 57150"/>
                  <a:gd name="connsiteY2" fmla="*/ 0 h 85725"/>
                  <a:gd name="connsiteX3" fmla="*/ 0 w 57150"/>
                  <a:gd name="connsiteY3" fmla="*/ 7789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85725">
                    <a:moveTo>
                      <a:pt x="12859" y="85896"/>
                    </a:moveTo>
                    <a:cubicBezTo>
                      <a:pt x="28861" y="60179"/>
                      <a:pt x="44463" y="33775"/>
                      <a:pt x="59322" y="7429"/>
                    </a:cubicBezTo>
                    <a:lnTo>
                      <a:pt x="46120" y="0"/>
                    </a:lnTo>
                    <a:cubicBezTo>
                      <a:pt x="31375" y="26175"/>
                      <a:pt x="15888" y="52406"/>
                      <a:pt x="0" y="778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8AFB4F2-9441-40C7-A116-F06E8DA81217}"/>
                  </a:ext>
                </a:extLst>
              </p:cNvPr>
              <p:cNvSpPr/>
              <p:nvPr/>
            </p:nvSpPr>
            <p:spPr>
              <a:xfrm>
                <a:off x="7188879" y="5133613"/>
                <a:ext cx="80010" cy="62865"/>
              </a:xfrm>
              <a:custGeom>
                <a:avLst/>
                <a:gdLst>
                  <a:gd name="connsiteX0" fmla="*/ 8230 w 80010"/>
                  <a:gd name="connsiteY0" fmla="*/ 63436 h 62865"/>
                  <a:gd name="connsiteX1" fmla="*/ 83496 w 80010"/>
                  <a:gd name="connsiteY1" fmla="*/ 12401 h 62865"/>
                  <a:gd name="connsiteX2" fmla="*/ 74752 w 80010"/>
                  <a:gd name="connsiteY2" fmla="*/ 0 h 62865"/>
                  <a:gd name="connsiteX3" fmla="*/ 0 w 80010"/>
                  <a:gd name="connsiteY3" fmla="*/ 50692 h 6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010" h="62865">
                    <a:moveTo>
                      <a:pt x="8230" y="63436"/>
                    </a:moveTo>
                    <a:cubicBezTo>
                      <a:pt x="33547" y="47034"/>
                      <a:pt x="58865" y="29889"/>
                      <a:pt x="83496" y="12401"/>
                    </a:cubicBezTo>
                    <a:lnTo>
                      <a:pt x="74752" y="0"/>
                    </a:lnTo>
                    <a:cubicBezTo>
                      <a:pt x="50235" y="17431"/>
                      <a:pt x="25146" y="34290"/>
                      <a:pt x="0" y="506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BEE5AE8-8C2E-4330-B7A6-F04ACD0FB0F9}"/>
                  </a:ext>
                </a:extLst>
              </p:cNvPr>
              <p:cNvSpPr/>
              <p:nvPr/>
            </p:nvSpPr>
            <p:spPr>
              <a:xfrm>
                <a:off x="7905998" y="4305109"/>
                <a:ext cx="51435" cy="85725"/>
              </a:xfrm>
              <a:custGeom>
                <a:avLst/>
                <a:gdLst>
                  <a:gd name="connsiteX0" fmla="*/ 13487 w 51435"/>
                  <a:gd name="connsiteY0" fmla="*/ 88525 h 85725"/>
                  <a:gd name="connsiteX1" fmla="*/ 52864 w 51435"/>
                  <a:gd name="connsiteY1" fmla="*/ 6287 h 85725"/>
                  <a:gd name="connsiteX2" fmla="*/ 39033 w 51435"/>
                  <a:gd name="connsiteY2" fmla="*/ 0 h 85725"/>
                  <a:gd name="connsiteX3" fmla="*/ 0 w 51435"/>
                  <a:gd name="connsiteY3" fmla="*/ 817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35" h="85725">
                    <a:moveTo>
                      <a:pt x="13487" y="88525"/>
                    </a:moveTo>
                    <a:cubicBezTo>
                      <a:pt x="27203" y="61551"/>
                      <a:pt x="40405" y="33833"/>
                      <a:pt x="52864" y="6287"/>
                    </a:cubicBezTo>
                    <a:lnTo>
                      <a:pt x="39033" y="0"/>
                    </a:lnTo>
                    <a:cubicBezTo>
                      <a:pt x="26689" y="27432"/>
                      <a:pt x="13545" y="54864"/>
                      <a:pt x="0" y="817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A909C12-B70E-46E1-9044-AE98D0C41685}"/>
                  </a:ext>
                </a:extLst>
              </p:cNvPr>
              <p:cNvSpPr/>
              <p:nvPr/>
            </p:nvSpPr>
            <p:spPr>
              <a:xfrm>
                <a:off x="7336041" y="5022685"/>
                <a:ext cx="74295" cy="68580"/>
              </a:xfrm>
              <a:custGeom>
                <a:avLst/>
                <a:gdLst>
                  <a:gd name="connsiteX0" fmla="*/ 9315 w 74295"/>
                  <a:gd name="connsiteY0" fmla="*/ 68980 h 68580"/>
                  <a:gd name="connsiteX1" fmla="*/ 79839 w 74295"/>
                  <a:gd name="connsiteY1" fmla="*/ 11430 h 68580"/>
                  <a:gd name="connsiteX2" fmla="*/ 70009 w 74295"/>
                  <a:gd name="connsiteY2" fmla="*/ 0 h 68580"/>
                  <a:gd name="connsiteX3" fmla="*/ 0 w 74295"/>
                  <a:gd name="connsiteY3" fmla="*/ 57150 h 68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" h="68580">
                    <a:moveTo>
                      <a:pt x="9315" y="68980"/>
                    </a:moveTo>
                    <a:cubicBezTo>
                      <a:pt x="33090" y="50464"/>
                      <a:pt x="56807" y="31090"/>
                      <a:pt x="79839" y="11430"/>
                    </a:cubicBezTo>
                    <a:lnTo>
                      <a:pt x="70009" y="0"/>
                    </a:lnTo>
                    <a:cubicBezTo>
                      <a:pt x="47149" y="19546"/>
                      <a:pt x="23603" y="38748"/>
                      <a:pt x="0" y="571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47703C5-B8C9-4362-8B79-9D69610CED82}"/>
                  </a:ext>
                </a:extLst>
              </p:cNvPr>
              <p:cNvSpPr/>
              <p:nvPr/>
            </p:nvSpPr>
            <p:spPr>
              <a:xfrm>
                <a:off x="7473487" y="4899355"/>
                <a:ext cx="74295" cy="68580"/>
              </a:xfrm>
              <a:custGeom>
                <a:avLst/>
                <a:gdLst>
                  <a:gd name="connsiteX0" fmla="*/ 10344 w 74295"/>
                  <a:gd name="connsiteY0" fmla="*/ 74181 h 68580"/>
                  <a:gd name="connsiteX1" fmla="*/ 75552 w 74295"/>
                  <a:gd name="connsiteY1" fmla="*/ 10630 h 68580"/>
                  <a:gd name="connsiteX2" fmla="*/ 64751 w 74295"/>
                  <a:gd name="connsiteY2" fmla="*/ 0 h 68580"/>
                  <a:gd name="connsiteX3" fmla="*/ 0 w 74295"/>
                  <a:gd name="connsiteY3" fmla="*/ 62865 h 68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" h="68580">
                    <a:moveTo>
                      <a:pt x="10344" y="74181"/>
                    </a:moveTo>
                    <a:cubicBezTo>
                      <a:pt x="32461" y="53550"/>
                      <a:pt x="54407" y="32175"/>
                      <a:pt x="75552" y="10630"/>
                    </a:cubicBezTo>
                    <a:lnTo>
                      <a:pt x="64751" y="0"/>
                    </a:lnTo>
                    <a:cubicBezTo>
                      <a:pt x="43720" y="21374"/>
                      <a:pt x="21945" y="42634"/>
                      <a:pt x="0" y="628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DF2E659-6C5D-437F-A488-1FE2B32D54DD}"/>
                  </a:ext>
                </a:extLst>
              </p:cNvPr>
              <p:cNvSpPr/>
              <p:nvPr/>
            </p:nvSpPr>
            <p:spPr>
              <a:xfrm>
                <a:off x="7291879" y="5696862"/>
                <a:ext cx="91440" cy="91440"/>
              </a:xfrm>
              <a:custGeom>
                <a:avLst/>
                <a:gdLst>
                  <a:gd name="connsiteX0" fmla="*/ 67421 w 91440"/>
                  <a:gd name="connsiteY0" fmla="*/ 85975 h 91440"/>
                  <a:gd name="connsiteX1" fmla="*/ 85972 w 91440"/>
                  <a:gd name="connsiteY1" fmla="*/ 24025 h 91440"/>
                  <a:gd name="connsiteX2" fmla="*/ 24033 w 91440"/>
                  <a:gd name="connsiteY2" fmla="*/ 5485 h 91440"/>
                  <a:gd name="connsiteX3" fmla="*/ 5471 w 91440"/>
                  <a:gd name="connsiteY3" fmla="*/ 67401 h 91440"/>
                  <a:gd name="connsiteX4" fmla="*/ 67399 w 91440"/>
                  <a:gd name="connsiteY4" fmla="*/ 85975 h 91440"/>
                  <a:gd name="connsiteX5" fmla="*/ 67421 w 91440"/>
                  <a:gd name="connsiteY5" fmla="*/ 85975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440" h="91440">
                    <a:moveTo>
                      <a:pt x="67421" y="85975"/>
                    </a:moveTo>
                    <a:cubicBezTo>
                      <a:pt x="89647" y="73974"/>
                      <a:pt x="97957" y="46256"/>
                      <a:pt x="85972" y="24025"/>
                    </a:cubicBezTo>
                    <a:cubicBezTo>
                      <a:pt x="73994" y="1810"/>
                      <a:pt x="46265" y="-6499"/>
                      <a:pt x="24033" y="5485"/>
                    </a:cubicBezTo>
                    <a:cubicBezTo>
                      <a:pt x="1813" y="17458"/>
                      <a:pt x="-6491" y="45170"/>
                      <a:pt x="5471" y="67401"/>
                    </a:cubicBezTo>
                    <a:cubicBezTo>
                      <a:pt x="17438" y="89633"/>
                      <a:pt x="45167" y="97976"/>
                      <a:pt x="67399" y="85975"/>
                    </a:cubicBezTo>
                    <a:cubicBezTo>
                      <a:pt x="67404" y="85975"/>
                      <a:pt x="67416" y="85975"/>
                      <a:pt x="67421" y="85975"/>
                    </a:cubicBezTo>
                    <a:close/>
                  </a:path>
                </a:pathLst>
              </a:custGeom>
              <a:solidFill>
                <a:srgbClr val="0E2A30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BE85A31-1828-43B4-A964-2B1EE92044A8}"/>
                </a:ext>
              </a:extLst>
            </p:cNvPr>
            <p:cNvSpPr/>
            <p:nvPr/>
          </p:nvSpPr>
          <p:spPr>
            <a:xfrm>
              <a:off x="6648926" y="5713686"/>
              <a:ext cx="1663065" cy="1143000"/>
            </a:xfrm>
            <a:custGeom>
              <a:avLst/>
              <a:gdLst>
                <a:gd name="connsiteX0" fmla="*/ 1663865 w 1663065"/>
                <a:gd name="connsiteY0" fmla="*/ 1144314 h 1143000"/>
                <a:gd name="connsiteX1" fmla="*/ 942861 w 1663065"/>
                <a:gd name="connsiteY1" fmla="*/ 0 h 1143000"/>
                <a:gd name="connsiteX2" fmla="*/ 0 w 1663065"/>
                <a:gd name="connsiteY2" fmla="*/ 579501 h 1143000"/>
                <a:gd name="connsiteX3" fmla="*/ 360902 w 1663065"/>
                <a:gd name="connsiteY3" fmla="*/ 1144314 h 1143000"/>
                <a:gd name="connsiteX4" fmla="*/ 1663865 w 1663065"/>
                <a:gd name="connsiteY4" fmla="*/ 114431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3065" h="1143000">
                  <a:moveTo>
                    <a:pt x="1663865" y="1144314"/>
                  </a:moveTo>
                  <a:lnTo>
                    <a:pt x="942861" y="0"/>
                  </a:lnTo>
                  <a:lnTo>
                    <a:pt x="0" y="579501"/>
                  </a:lnTo>
                  <a:lnTo>
                    <a:pt x="360902" y="1144314"/>
                  </a:lnTo>
                  <a:lnTo>
                    <a:pt x="1663865" y="114431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8F3DBD63-05D1-4A59-95DC-1E15D39351AB}"/>
                </a:ext>
              </a:extLst>
            </p:cNvPr>
            <p:cNvGrpSpPr/>
            <p:nvPr/>
          </p:nvGrpSpPr>
          <p:grpSpPr>
            <a:xfrm>
              <a:off x="7167238" y="3110708"/>
              <a:ext cx="1482548" cy="858220"/>
              <a:chOff x="6845465" y="3471977"/>
              <a:chExt cx="647338" cy="374732"/>
            </a:xfrm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F4B75624-D952-49CA-9D3D-1C90D65CB89F}"/>
                  </a:ext>
                </a:extLst>
              </p:cNvPr>
              <p:cNvSpPr/>
              <p:nvPr/>
            </p:nvSpPr>
            <p:spPr>
              <a:xfrm>
                <a:off x="6887013" y="3520954"/>
                <a:ext cx="605790" cy="325755"/>
              </a:xfrm>
              <a:custGeom>
                <a:avLst/>
                <a:gdLst>
                  <a:gd name="connsiteX0" fmla="*/ 0 w 605790"/>
                  <a:gd name="connsiteY0" fmla="*/ 0 h 325755"/>
                  <a:gd name="connsiteX1" fmla="*/ 608190 w 605790"/>
                  <a:gd name="connsiteY1" fmla="*/ 0 h 325755"/>
                  <a:gd name="connsiteX2" fmla="*/ 608190 w 605790"/>
                  <a:gd name="connsiteY2" fmla="*/ 329298 h 325755"/>
                  <a:gd name="connsiteX3" fmla="*/ 0 w 605790"/>
                  <a:gd name="connsiteY3" fmla="*/ 329298 h 32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790" h="325755">
                    <a:moveTo>
                      <a:pt x="0" y="0"/>
                    </a:moveTo>
                    <a:lnTo>
                      <a:pt x="608190" y="0"/>
                    </a:lnTo>
                    <a:lnTo>
                      <a:pt x="608190" y="329298"/>
                    </a:lnTo>
                    <a:lnTo>
                      <a:pt x="0" y="329298"/>
                    </a:lnTo>
                    <a:close/>
                  </a:path>
                </a:pathLst>
              </a:custGeom>
              <a:solidFill>
                <a:srgbClr val="FFC000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AE111DAD-F7E2-4DD1-8FC9-D5D93B05DC16}"/>
                  </a:ext>
                </a:extLst>
              </p:cNvPr>
              <p:cNvSpPr/>
              <p:nvPr/>
            </p:nvSpPr>
            <p:spPr>
              <a:xfrm>
                <a:off x="6904958" y="3537242"/>
                <a:ext cx="571500" cy="291465"/>
              </a:xfrm>
              <a:custGeom>
                <a:avLst/>
                <a:gdLst>
                  <a:gd name="connsiteX0" fmla="*/ 0 w 571500"/>
                  <a:gd name="connsiteY0" fmla="*/ 0 h 291465"/>
                  <a:gd name="connsiteX1" fmla="*/ 572300 w 571500"/>
                  <a:gd name="connsiteY1" fmla="*/ 0 h 291465"/>
                  <a:gd name="connsiteX2" fmla="*/ 572300 w 571500"/>
                  <a:gd name="connsiteY2" fmla="*/ 296723 h 291465"/>
                  <a:gd name="connsiteX3" fmla="*/ 0 w 571500"/>
                  <a:gd name="connsiteY3" fmla="*/ 296723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0" h="291465">
                    <a:moveTo>
                      <a:pt x="0" y="0"/>
                    </a:moveTo>
                    <a:lnTo>
                      <a:pt x="572300" y="0"/>
                    </a:lnTo>
                    <a:lnTo>
                      <a:pt x="572300" y="296723"/>
                    </a:lnTo>
                    <a:lnTo>
                      <a:pt x="0" y="296723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B7BDDAC7-8A36-43E7-8AF1-646C6C0C5B70}"/>
                  </a:ext>
                </a:extLst>
              </p:cNvPr>
              <p:cNvSpPr/>
              <p:nvPr/>
            </p:nvSpPr>
            <p:spPr>
              <a:xfrm>
                <a:off x="6919931" y="3550101"/>
                <a:ext cx="537210" cy="268605"/>
              </a:xfrm>
              <a:custGeom>
                <a:avLst/>
                <a:gdLst>
                  <a:gd name="connsiteX0" fmla="*/ 1143 w 537210"/>
                  <a:gd name="connsiteY0" fmla="*/ 191738 h 268605"/>
                  <a:gd name="connsiteX1" fmla="*/ 80639 w 537210"/>
                  <a:gd name="connsiteY1" fmla="*/ 271005 h 268605"/>
                  <a:gd name="connsiteX2" fmla="*/ 464573 w 537210"/>
                  <a:gd name="connsiteY2" fmla="*/ 271005 h 268605"/>
                  <a:gd name="connsiteX3" fmla="*/ 541954 w 537210"/>
                  <a:gd name="connsiteY3" fmla="*/ 193224 h 268605"/>
                  <a:gd name="connsiteX4" fmla="*/ 541954 w 537210"/>
                  <a:gd name="connsiteY4" fmla="*/ 79896 h 268605"/>
                  <a:gd name="connsiteX5" fmla="*/ 463144 w 537210"/>
                  <a:gd name="connsiteY5" fmla="*/ 457 h 268605"/>
                  <a:gd name="connsiteX6" fmla="*/ 463144 w 537210"/>
                  <a:gd name="connsiteY6" fmla="*/ 0 h 268605"/>
                  <a:gd name="connsiteX7" fmla="*/ 80239 w 537210"/>
                  <a:gd name="connsiteY7" fmla="*/ 0 h 268605"/>
                  <a:gd name="connsiteX8" fmla="*/ 80239 w 537210"/>
                  <a:gd name="connsiteY8" fmla="*/ 1886 h 268605"/>
                  <a:gd name="connsiteX9" fmla="*/ 743 w 537210"/>
                  <a:gd name="connsiteY9" fmla="*/ 81382 h 268605"/>
                  <a:gd name="connsiteX10" fmla="*/ 0 w 537210"/>
                  <a:gd name="connsiteY10" fmla="*/ 81382 h 268605"/>
                  <a:gd name="connsiteX11" fmla="*/ 0 w 537210"/>
                  <a:gd name="connsiteY11" fmla="*/ 191795 h 26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7210" h="268605">
                    <a:moveTo>
                      <a:pt x="1143" y="191738"/>
                    </a:moveTo>
                    <a:cubicBezTo>
                      <a:pt x="44840" y="192018"/>
                      <a:pt x="80233" y="227308"/>
                      <a:pt x="80639" y="271005"/>
                    </a:cubicBezTo>
                    <a:lnTo>
                      <a:pt x="464573" y="271005"/>
                    </a:lnTo>
                    <a:cubicBezTo>
                      <a:pt x="465727" y="228691"/>
                      <a:pt x="499645" y="194602"/>
                      <a:pt x="541954" y="193224"/>
                    </a:cubicBezTo>
                    <a:lnTo>
                      <a:pt x="541954" y="79896"/>
                    </a:lnTo>
                    <a:cubicBezTo>
                      <a:pt x="498457" y="79244"/>
                      <a:pt x="463447" y="43960"/>
                      <a:pt x="463144" y="457"/>
                    </a:cubicBezTo>
                    <a:lnTo>
                      <a:pt x="463144" y="0"/>
                    </a:lnTo>
                    <a:lnTo>
                      <a:pt x="80239" y="0"/>
                    </a:lnTo>
                    <a:cubicBezTo>
                      <a:pt x="80239" y="571"/>
                      <a:pt x="80239" y="1200"/>
                      <a:pt x="80239" y="1886"/>
                    </a:cubicBezTo>
                    <a:cubicBezTo>
                      <a:pt x="79959" y="45674"/>
                      <a:pt x="44531" y="81101"/>
                      <a:pt x="743" y="81382"/>
                    </a:cubicBezTo>
                    <a:lnTo>
                      <a:pt x="0" y="81382"/>
                    </a:lnTo>
                    <a:lnTo>
                      <a:pt x="0" y="191795"/>
                    </a:lnTo>
                    <a:close/>
                  </a:path>
                </a:pathLst>
              </a:custGeom>
              <a:solidFill>
                <a:srgbClr val="FFC000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083E85CE-663F-4A16-8A74-A930A852E096}"/>
                  </a:ext>
                </a:extLst>
              </p:cNvPr>
              <p:cNvSpPr/>
              <p:nvPr/>
            </p:nvSpPr>
            <p:spPr>
              <a:xfrm>
                <a:off x="7094296" y="3588792"/>
                <a:ext cx="188595" cy="188595"/>
              </a:xfrm>
              <a:custGeom>
                <a:avLst/>
                <a:gdLst>
                  <a:gd name="connsiteX0" fmla="*/ 193510 w 188595"/>
                  <a:gd name="connsiteY0" fmla="*/ 96812 h 188595"/>
                  <a:gd name="connsiteX1" fmla="*/ 96812 w 188595"/>
                  <a:gd name="connsiteY1" fmla="*/ 0 h 188595"/>
                  <a:gd name="connsiteX2" fmla="*/ 0 w 188595"/>
                  <a:gd name="connsiteY2" fmla="*/ 96698 h 188595"/>
                  <a:gd name="connsiteX3" fmla="*/ 96698 w 188595"/>
                  <a:gd name="connsiteY3" fmla="*/ 193510 h 188595"/>
                  <a:gd name="connsiteX4" fmla="*/ 96812 w 188595"/>
                  <a:gd name="connsiteY4" fmla="*/ 193510 h 188595"/>
                  <a:gd name="connsiteX5" fmla="*/ 193510 w 188595"/>
                  <a:gd name="connsiteY5" fmla="*/ 96812 h 188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595" h="188595">
                    <a:moveTo>
                      <a:pt x="193510" y="96812"/>
                    </a:moveTo>
                    <a:cubicBezTo>
                      <a:pt x="193538" y="43377"/>
                      <a:pt x="150247" y="34"/>
                      <a:pt x="96812" y="0"/>
                    </a:cubicBezTo>
                    <a:cubicBezTo>
                      <a:pt x="43377" y="-29"/>
                      <a:pt x="34" y="43263"/>
                      <a:pt x="0" y="96698"/>
                    </a:cubicBezTo>
                    <a:cubicBezTo>
                      <a:pt x="-34" y="150133"/>
                      <a:pt x="43263" y="193476"/>
                      <a:pt x="96698" y="193510"/>
                    </a:cubicBezTo>
                    <a:cubicBezTo>
                      <a:pt x="96738" y="193510"/>
                      <a:pt x="96772" y="193510"/>
                      <a:pt x="96812" y="193510"/>
                    </a:cubicBezTo>
                    <a:cubicBezTo>
                      <a:pt x="150190" y="193447"/>
                      <a:pt x="193447" y="150190"/>
                      <a:pt x="193510" y="968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3A4AD71-8F6F-4986-A893-C8BAED2C7DB2}"/>
                  </a:ext>
                </a:extLst>
              </p:cNvPr>
              <p:cNvSpPr/>
              <p:nvPr/>
            </p:nvSpPr>
            <p:spPr>
              <a:xfrm>
                <a:off x="7102983" y="3598678"/>
                <a:ext cx="171450" cy="171450"/>
              </a:xfrm>
              <a:custGeom>
                <a:avLst/>
                <a:gdLst>
                  <a:gd name="connsiteX0" fmla="*/ 0 w 171450"/>
                  <a:gd name="connsiteY0" fmla="*/ 87497 h 171450"/>
                  <a:gd name="connsiteX1" fmla="*/ 87497 w 171450"/>
                  <a:gd name="connsiteY1" fmla="*/ 0 h 171450"/>
                  <a:gd name="connsiteX2" fmla="*/ 174993 w 171450"/>
                  <a:gd name="connsiteY2" fmla="*/ 87497 h 171450"/>
                  <a:gd name="connsiteX3" fmla="*/ 87497 w 171450"/>
                  <a:gd name="connsiteY3" fmla="*/ 174993 h 171450"/>
                  <a:gd name="connsiteX4" fmla="*/ 0 w 171450"/>
                  <a:gd name="connsiteY4" fmla="*/ 87611 h 171450"/>
                  <a:gd name="connsiteX5" fmla="*/ 0 w 171450"/>
                  <a:gd name="connsiteY5" fmla="*/ 87497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450" h="171450">
                    <a:moveTo>
                      <a:pt x="0" y="87497"/>
                    </a:moveTo>
                    <a:cubicBezTo>
                      <a:pt x="0" y="39171"/>
                      <a:pt x="39176" y="0"/>
                      <a:pt x="87497" y="0"/>
                    </a:cubicBezTo>
                    <a:cubicBezTo>
                      <a:pt x="135823" y="0"/>
                      <a:pt x="174993" y="39171"/>
                      <a:pt x="174993" y="87497"/>
                    </a:cubicBezTo>
                    <a:cubicBezTo>
                      <a:pt x="174993" y="135823"/>
                      <a:pt x="135823" y="174993"/>
                      <a:pt x="87497" y="174993"/>
                    </a:cubicBezTo>
                    <a:cubicBezTo>
                      <a:pt x="39205" y="175027"/>
                      <a:pt x="34" y="135903"/>
                      <a:pt x="0" y="87611"/>
                    </a:cubicBezTo>
                    <a:cubicBezTo>
                      <a:pt x="0" y="87571"/>
                      <a:pt x="0" y="87537"/>
                      <a:pt x="0" y="87497"/>
                    </a:cubicBezTo>
                    <a:close/>
                  </a:path>
                </a:pathLst>
              </a:custGeom>
              <a:solidFill>
                <a:srgbClr val="2FA9BC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9DA85782-0383-4D49-8BF0-CD9B11F54EB9}"/>
                  </a:ext>
                </a:extLst>
              </p:cNvPr>
              <p:cNvSpPr/>
              <p:nvPr/>
            </p:nvSpPr>
            <p:spPr>
              <a:xfrm>
                <a:off x="7314838" y="3679374"/>
                <a:ext cx="40005" cy="11430"/>
              </a:xfrm>
              <a:custGeom>
                <a:avLst/>
                <a:gdLst>
                  <a:gd name="connsiteX0" fmla="*/ 0 w 40005"/>
                  <a:gd name="connsiteY0" fmla="*/ 0 h 11430"/>
                  <a:gd name="connsiteX1" fmla="*/ 44349 w 40005"/>
                  <a:gd name="connsiteY1" fmla="*/ 0 h 11430"/>
                  <a:gd name="connsiteX2" fmla="*/ 44349 w 40005"/>
                  <a:gd name="connsiteY2" fmla="*/ 12459 h 11430"/>
                  <a:gd name="connsiteX3" fmla="*/ 0 w 40005"/>
                  <a:gd name="connsiteY3" fmla="*/ 12459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5" h="1143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12459"/>
                    </a:lnTo>
                    <a:lnTo>
                      <a:pt x="0" y="12459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2D0ACB4B-1D9D-4441-BDCC-526122B55235}"/>
                  </a:ext>
                </a:extLst>
              </p:cNvPr>
              <p:cNvSpPr/>
              <p:nvPr/>
            </p:nvSpPr>
            <p:spPr>
              <a:xfrm>
                <a:off x="7375188" y="3679374"/>
                <a:ext cx="40005" cy="11430"/>
              </a:xfrm>
              <a:custGeom>
                <a:avLst/>
                <a:gdLst>
                  <a:gd name="connsiteX0" fmla="*/ 0 w 40005"/>
                  <a:gd name="connsiteY0" fmla="*/ 0 h 11430"/>
                  <a:gd name="connsiteX1" fmla="*/ 44406 w 40005"/>
                  <a:gd name="connsiteY1" fmla="*/ 0 h 11430"/>
                  <a:gd name="connsiteX2" fmla="*/ 44406 w 40005"/>
                  <a:gd name="connsiteY2" fmla="*/ 12459 h 11430"/>
                  <a:gd name="connsiteX3" fmla="*/ 0 w 40005"/>
                  <a:gd name="connsiteY3" fmla="*/ 12459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5" h="11430">
                    <a:moveTo>
                      <a:pt x="0" y="0"/>
                    </a:moveTo>
                    <a:lnTo>
                      <a:pt x="44406" y="0"/>
                    </a:lnTo>
                    <a:lnTo>
                      <a:pt x="44406" y="12459"/>
                    </a:lnTo>
                    <a:lnTo>
                      <a:pt x="0" y="12459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34098673-6801-46D1-B045-A317966155AF}"/>
                  </a:ext>
                </a:extLst>
              </p:cNvPr>
              <p:cNvSpPr/>
              <p:nvPr/>
            </p:nvSpPr>
            <p:spPr>
              <a:xfrm>
                <a:off x="6968795" y="3679374"/>
                <a:ext cx="40005" cy="11430"/>
              </a:xfrm>
              <a:custGeom>
                <a:avLst/>
                <a:gdLst>
                  <a:gd name="connsiteX0" fmla="*/ 0 w 40005"/>
                  <a:gd name="connsiteY0" fmla="*/ 0 h 11430"/>
                  <a:gd name="connsiteX1" fmla="*/ 44348 w 40005"/>
                  <a:gd name="connsiteY1" fmla="*/ 0 h 11430"/>
                  <a:gd name="connsiteX2" fmla="*/ 44348 w 40005"/>
                  <a:gd name="connsiteY2" fmla="*/ 12459 h 11430"/>
                  <a:gd name="connsiteX3" fmla="*/ 0 w 40005"/>
                  <a:gd name="connsiteY3" fmla="*/ 12459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5" h="11430">
                    <a:moveTo>
                      <a:pt x="0" y="0"/>
                    </a:moveTo>
                    <a:lnTo>
                      <a:pt x="44348" y="0"/>
                    </a:lnTo>
                    <a:lnTo>
                      <a:pt x="44348" y="12459"/>
                    </a:lnTo>
                    <a:lnTo>
                      <a:pt x="0" y="12459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32CB4EA0-58B3-4860-8CCB-DCF7D0CE0585}"/>
                  </a:ext>
                </a:extLst>
              </p:cNvPr>
              <p:cNvSpPr/>
              <p:nvPr/>
            </p:nvSpPr>
            <p:spPr>
              <a:xfrm>
                <a:off x="7029145" y="3679374"/>
                <a:ext cx="40005" cy="11430"/>
              </a:xfrm>
              <a:custGeom>
                <a:avLst/>
                <a:gdLst>
                  <a:gd name="connsiteX0" fmla="*/ 0 w 40005"/>
                  <a:gd name="connsiteY0" fmla="*/ 0 h 11430"/>
                  <a:gd name="connsiteX1" fmla="*/ 44349 w 40005"/>
                  <a:gd name="connsiteY1" fmla="*/ 0 h 11430"/>
                  <a:gd name="connsiteX2" fmla="*/ 44349 w 40005"/>
                  <a:gd name="connsiteY2" fmla="*/ 12459 h 11430"/>
                  <a:gd name="connsiteX3" fmla="*/ 0 w 40005"/>
                  <a:gd name="connsiteY3" fmla="*/ 12459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5" h="1143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12459"/>
                    </a:lnTo>
                    <a:lnTo>
                      <a:pt x="0" y="12459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03DD0A9E-6CDA-46B9-B6EB-414DEF095599}"/>
                  </a:ext>
                </a:extLst>
              </p:cNvPr>
              <p:cNvSpPr/>
              <p:nvPr/>
            </p:nvSpPr>
            <p:spPr>
              <a:xfrm>
                <a:off x="6845465" y="3471977"/>
                <a:ext cx="605790" cy="325755"/>
              </a:xfrm>
              <a:custGeom>
                <a:avLst/>
                <a:gdLst>
                  <a:gd name="connsiteX0" fmla="*/ 0 w 605790"/>
                  <a:gd name="connsiteY0" fmla="*/ 0 h 325755"/>
                  <a:gd name="connsiteX1" fmla="*/ 608248 w 605790"/>
                  <a:gd name="connsiteY1" fmla="*/ 0 h 325755"/>
                  <a:gd name="connsiteX2" fmla="*/ 608248 w 605790"/>
                  <a:gd name="connsiteY2" fmla="*/ 329298 h 325755"/>
                  <a:gd name="connsiteX3" fmla="*/ 0 w 605790"/>
                  <a:gd name="connsiteY3" fmla="*/ 329298 h 32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790" h="325755">
                    <a:moveTo>
                      <a:pt x="0" y="0"/>
                    </a:moveTo>
                    <a:lnTo>
                      <a:pt x="608248" y="0"/>
                    </a:lnTo>
                    <a:lnTo>
                      <a:pt x="608248" y="329298"/>
                    </a:lnTo>
                    <a:lnTo>
                      <a:pt x="0" y="329298"/>
                    </a:lnTo>
                    <a:close/>
                  </a:path>
                </a:pathLst>
              </a:custGeom>
              <a:solidFill>
                <a:srgbClr val="FFC000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757C2A83-6FC0-4EE9-85C6-066E0040B45D}"/>
                  </a:ext>
                </a:extLst>
              </p:cNvPr>
              <p:cNvSpPr/>
              <p:nvPr/>
            </p:nvSpPr>
            <p:spPr>
              <a:xfrm>
                <a:off x="6863410" y="3488265"/>
                <a:ext cx="571500" cy="291465"/>
              </a:xfrm>
              <a:custGeom>
                <a:avLst/>
                <a:gdLst>
                  <a:gd name="connsiteX0" fmla="*/ 0 w 571500"/>
                  <a:gd name="connsiteY0" fmla="*/ 0 h 291465"/>
                  <a:gd name="connsiteX1" fmla="*/ 572300 w 571500"/>
                  <a:gd name="connsiteY1" fmla="*/ 0 h 291465"/>
                  <a:gd name="connsiteX2" fmla="*/ 572300 w 571500"/>
                  <a:gd name="connsiteY2" fmla="*/ 296723 h 291465"/>
                  <a:gd name="connsiteX3" fmla="*/ 0 w 571500"/>
                  <a:gd name="connsiteY3" fmla="*/ 296723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0" h="291465">
                    <a:moveTo>
                      <a:pt x="0" y="0"/>
                    </a:moveTo>
                    <a:lnTo>
                      <a:pt x="572300" y="0"/>
                    </a:lnTo>
                    <a:lnTo>
                      <a:pt x="572300" y="296723"/>
                    </a:lnTo>
                    <a:lnTo>
                      <a:pt x="0" y="296723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DDD3FA7B-BFD2-4F19-BB80-537E1CCF47A8}"/>
                  </a:ext>
                </a:extLst>
              </p:cNvPr>
              <p:cNvSpPr/>
              <p:nvPr/>
            </p:nvSpPr>
            <p:spPr>
              <a:xfrm>
                <a:off x="6878955" y="3501123"/>
                <a:ext cx="537210" cy="268605"/>
              </a:xfrm>
              <a:custGeom>
                <a:avLst/>
                <a:gdLst>
                  <a:gd name="connsiteX0" fmla="*/ 571 w 537210"/>
                  <a:gd name="connsiteY0" fmla="*/ 191681 h 268605"/>
                  <a:gd name="connsiteX1" fmla="*/ 80010 w 537210"/>
                  <a:gd name="connsiteY1" fmla="*/ 271062 h 268605"/>
                  <a:gd name="connsiteX2" fmla="*/ 463944 w 537210"/>
                  <a:gd name="connsiteY2" fmla="*/ 271062 h 268605"/>
                  <a:gd name="connsiteX3" fmla="*/ 541325 w 537210"/>
                  <a:gd name="connsiteY3" fmla="*/ 193224 h 268605"/>
                  <a:gd name="connsiteX4" fmla="*/ 541325 w 537210"/>
                  <a:gd name="connsiteY4" fmla="*/ 79953 h 268605"/>
                  <a:gd name="connsiteX5" fmla="*/ 462515 w 537210"/>
                  <a:gd name="connsiteY5" fmla="*/ 457 h 268605"/>
                  <a:gd name="connsiteX6" fmla="*/ 462515 w 537210"/>
                  <a:gd name="connsiteY6" fmla="*/ 0 h 268605"/>
                  <a:gd name="connsiteX7" fmla="*/ 80010 w 537210"/>
                  <a:gd name="connsiteY7" fmla="*/ 0 h 268605"/>
                  <a:gd name="connsiteX8" fmla="*/ 80010 w 537210"/>
                  <a:gd name="connsiteY8" fmla="*/ 1886 h 268605"/>
                  <a:gd name="connsiteX9" fmla="*/ 515 w 537210"/>
                  <a:gd name="connsiteY9" fmla="*/ 81382 h 268605"/>
                  <a:gd name="connsiteX10" fmla="*/ 0 w 537210"/>
                  <a:gd name="connsiteY10" fmla="*/ 81382 h 268605"/>
                  <a:gd name="connsiteX11" fmla="*/ 0 w 537210"/>
                  <a:gd name="connsiteY11" fmla="*/ 191795 h 26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7210" h="268605">
                    <a:moveTo>
                      <a:pt x="571" y="191681"/>
                    </a:moveTo>
                    <a:cubicBezTo>
                      <a:pt x="44228" y="192144"/>
                      <a:pt x="79513" y="227406"/>
                      <a:pt x="80010" y="271062"/>
                    </a:cubicBezTo>
                    <a:lnTo>
                      <a:pt x="463944" y="271062"/>
                    </a:lnTo>
                    <a:cubicBezTo>
                      <a:pt x="465070" y="228726"/>
                      <a:pt x="498994" y="194602"/>
                      <a:pt x="541325" y="193224"/>
                    </a:cubicBezTo>
                    <a:lnTo>
                      <a:pt x="541325" y="79953"/>
                    </a:lnTo>
                    <a:cubicBezTo>
                      <a:pt x="497805" y="79301"/>
                      <a:pt x="462789" y="43983"/>
                      <a:pt x="462515" y="457"/>
                    </a:cubicBezTo>
                    <a:lnTo>
                      <a:pt x="462515" y="0"/>
                    </a:lnTo>
                    <a:lnTo>
                      <a:pt x="80010" y="0"/>
                    </a:lnTo>
                    <a:cubicBezTo>
                      <a:pt x="80010" y="629"/>
                      <a:pt x="80010" y="1200"/>
                      <a:pt x="80010" y="1886"/>
                    </a:cubicBezTo>
                    <a:cubicBezTo>
                      <a:pt x="79730" y="45674"/>
                      <a:pt x="44303" y="81101"/>
                      <a:pt x="515" y="81382"/>
                    </a:cubicBezTo>
                    <a:lnTo>
                      <a:pt x="0" y="81382"/>
                    </a:lnTo>
                    <a:lnTo>
                      <a:pt x="0" y="191795"/>
                    </a:lnTo>
                    <a:close/>
                  </a:path>
                </a:pathLst>
              </a:custGeom>
              <a:solidFill>
                <a:srgbClr val="FFC000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A50A481B-233B-4EE6-B6F7-FD37ED06DF9E}"/>
                  </a:ext>
                </a:extLst>
              </p:cNvPr>
              <p:cNvSpPr/>
              <p:nvPr/>
            </p:nvSpPr>
            <p:spPr>
              <a:xfrm>
                <a:off x="7052748" y="3539871"/>
                <a:ext cx="188595" cy="188595"/>
              </a:xfrm>
              <a:custGeom>
                <a:avLst/>
                <a:gdLst>
                  <a:gd name="connsiteX0" fmla="*/ 193510 w 188595"/>
                  <a:gd name="connsiteY0" fmla="*/ 96755 h 188595"/>
                  <a:gd name="connsiteX1" fmla="*/ 96755 w 188595"/>
                  <a:gd name="connsiteY1" fmla="*/ 0 h 188595"/>
                  <a:gd name="connsiteX2" fmla="*/ 0 w 188595"/>
                  <a:gd name="connsiteY2" fmla="*/ 96755 h 188595"/>
                  <a:gd name="connsiteX3" fmla="*/ 96755 w 188595"/>
                  <a:gd name="connsiteY3" fmla="*/ 193510 h 188595"/>
                  <a:gd name="connsiteX4" fmla="*/ 96812 w 188595"/>
                  <a:gd name="connsiteY4" fmla="*/ 193510 h 188595"/>
                  <a:gd name="connsiteX5" fmla="*/ 193510 w 188595"/>
                  <a:gd name="connsiteY5" fmla="*/ 96755 h 188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595" h="188595">
                    <a:moveTo>
                      <a:pt x="193510" y="96755"/>
                    </a:moveTo>
                    <a:cubicBezTo>
                      <a:pt x="193510" y="43319"/>
                      <a:pt x="150190" y="0"/>
                      <a:pt x="96755" y="0"/>
                    </a:cubicBezTo>
                    <a:cubicBezTo>
                      <a:pt x="43320" y="0"/>
                      <a:pt x="0" y="43319"/>
                      <a:pt x="0" y="96755"/>
                    </a:cubicBezTo>
                    <a:cubicBezTo>
                      <a:pt x="0" y="150190"/>
                      <a:pt x="43320" y="193510"/>
                      <a:pt x="96755" y="193510"/>
                    </a:cubicBezTo>
                    <a:cubicBezTo>
                      <a:pt x="96772" y="193510"/>
                      <a:pt x="96795" y="193510"/>
                      <a:pt x="96812" y="193510"/>
                    </a:cubicBezTo>
                    <a:cubicBezTo>
                      <a:pt x="150213" y="193447"/>
                      <a:pt x="193482" y="150156"/>
                      <a:pt x="193510" y="967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05915051-BA7C-48A1-9138-F6C1DC1855A1}"/>
                  </a:ext>
                </a:extLst>
              </p:cNvPr>
              <p:cNvSpPr/>
              <p:nvPr/>
            </p:nvSpPr>
            <p:spPr>
              <a:xfrm>
                <a:off x="7061492" y="3549929"/>
                <a:ext cx="171450" cy="171450"/>
              </a:xfrm>
              <a:custGeom>
                <a:avLst/>
                <a:gdLst>
                  <a:gd name="connsiteX0" fmla="*/ 0 w 171450"/>
                  <a:gd name="connsiteY0" fmla="*/ 87497 h 171450"/>
                  <a:gd name="connsiteX1" fmla="*/ 87497 w 171450"/>
                  <a:gd name="connsiteY1" fmla="*/ 0 h 171450"/>
                  <a:gd name="connsiteX2" fmla="*/ 174993 w 171450"/>
                  <a:gd name="connsiteY2" fmla="*/ 87497 h 171450"/>
                  <a:gd name="connsiteX3" fmla="*/ 87497 w 171450"/>
                  <a:gd name="connsiteY3" fmla="*/ 174994 h 171450"/>
                  <a:gd name="connsiteX4" fmla="*/ 0 w 171450"/>
                  <a:gd name="connsiteY4" fmla="*/ 87497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50">
                    <a:moveTo>
                      <a:pt x="0" y="87497"/>
                    </a:moveTo>
                    <a:cubicBezTo>
                      <a:pt x="0" y="39171"/>
                      <a:pt x="39171" y="0"/>
                      <a:pt x="87497" y="0"/>
                    </a:cubicBezTo>
                    <a:cubicBezTo>
                      <a:pt x="135823" y="0"/>
                      <a:pt x="174993" y="39171"/>
                      <a:pt x="174993" y="87497"/>
                    </a:cubicBezTo>
                    <a:cubicBezTo>
                      <a:pt x="174993" y="135817"/>
                      <a:pt x="135823" y="174994"/>
                      <a:pt x="87497" y="174994"/>
                    </a:cubicBezTo>
                    <a:cubicBezTo>
                      <a:pt x="39171" y="174994"/>
                      <a:pt x="0" y="135817"/>
                      <a:pt x="0" y="874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553222D-8E9D-4C13-AF5F-A644CCC5317B}"/>
                  </a:ext>
                </a:extLst>
              </p:cNvPr>
              <p:cNvSpPr/>
              <p:nvPr/>
            </p:nvSpPr>
            <p:spPr>
              <a:xfrm>
                <a:off x="7273290" y="3630397"/>
                <a:ext cx="40005" cy="11430"/>
              </a:xfrm>
              <a:custGeom>
                <a:avLst/>
                <a:gdLst>
                  <a:gd name="connsiteX0" fmla="*/ 0 w 40005"/>
                  <a:gd name="connsiteY0" fmla="*/ 0 h 11430"/>
                  <a:gd name="connsiteX1" fmla="*/ 44348 w 40005"/>
                  <a:gd name="connsiteY1" fmla="*/ 0 h 11430"/>
                  <a:gd name="connsiteX2" fmla="*/ 44348 w 40005"/>
                  <a:gd name="connsiteY2" fmla="*/ 12401 h 11430"/>
                  <a:gd name="connsiteX3" fmla="*/ 0 w 40005"/>
                  <a:gd name="connsiteY3" fmla="*/ 12401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5" h="11430">
                    <a:moveTo>
                      <a:pt x="0" y="0"/>
                    </a:moveTo>
                    <a:lnTo>
                      <a:pt x="44348" y="0"/>
                    </a:lnTo>
                    <a:lnTo>
                      <a:pt x="44348" y="12401"/>
                    </a:lnTo>
                    <a:lnTo>
                      <a:pt x="0" y="12401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C287C763-A24A-4DED-8FC1-B5B05340642F}"/>
                  </a:ext>
                </a:extLst>
              </p:cNvPr>
              <p:cNvSpPr/>
              <p:nvPr/>
            </p:nvSpPr>
            <p:spPr>
              <a:xfrm>
                <a:off x="7333698" y="3630397"/>
                <a:ext cx="40005" cy="11430"/>
              </a:xfrm>
              <a:custGeom>
                <a:avLst/>
                <a:gdLst>
                  <a:gd name="connsiteX0" fmla="*/ 0 w 40005"/>
                  <a:gd name="connsiteY0" fmla="*/ 0 h 11430"/>
                  <a:gd name="connsiteX1" fmla="*/ 44348 w 40005"/>
                  <a:gd name="connsiteY1" fmla="*/ 0 h 11430"/>
                  <a:gd name="connsiteX2" fmla="*/ 44348 w 40005"/>
                  <a:gd name="connsiteY2" fmla="*/ 12401 h 11430"/>
                  <a:gd name="connsiteX3" fmla="*/ 0 w 40005"/>
                  <a:gd name="connsiteY3" fmla="*/ 12401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5" h="11430">
                    <a:moveTo>
                      <a:pt x="0" y="0"/>
                    </a:moveTo>
                    <a:lnTo>
                      <a:pt x="44348" y="0"/>
                    </a:lnTo>
                    <a:lnTo>
                      <a:pt x="44348" y="12401"/>
                    </a:lnTo>
                    <a:lnTo>
                      <a:pt x="0" y="12401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B8F6C3A-978C-44F5-AC92-9CACF017ECE1}"/>
                  </a:ext>
                </a:extLst>
              </p:cNvPr>
              <p:cNvSpPr/>
              <p:nvPr/>
            </p:nvSpPr>
            <p:spPr>
              <a:xfrm>
                <a:off x="6927247" y="3630397"/>
                <a:ext cx="40005" cy="11430"/>
              </a:xfrm>
              <a:custGeom>
                <a:avLst/>
                <a:gdLst>
                  <a:gd name="connsiteX0" fmla="*/ 0 w 40005"/>
                  <a:gd name="connsiteY0" fmla="*/ 0 h 11430"/>
                  <a:gd name="connsiteX1" fmla="*/ 44349 w 40005"/>
                  <a:gd name="connsiteY1" fmla="*/ 0 h 11430"/>
                  <a:gd name="connsiteX2" fmla="*/ 44349 w 40005"/>
                  <a:gd name="connsiteY2" fmla="*/ 12401 h 11430"/>
                  <a:gd name="connsiteX3" fmla="*/ 0 w 40005"/>
                  <a:gd name="connsiteY3" fmla="*/ 12401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5" h="1143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12401"/>
                    </a:lnTo>
                    <a:lnTo>
                      <a:pt x="0" y="12401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122829C3-5E0E-4D21-B730-BB2D9953CEB0}"/>
                  </a:ext>
                </a:extLst>
              </p:cNvPr>
              <p:cNvSpPr/>
              <p:nvPr/>
            </p:nvSpPr>
            <p:spPr>
              <a:xfrm>
                <a:off x="6987597" y="3630397"/>
                <a:ext cx="40005" cy="11430"/>
              </a:xfrm>
              <a:custGeom>
                <a:avLst/>
                <a:gdLst>
                  <a:gd name="connsiteX0" fmla="*/ 0 w 40005"/>
                  <a:gd name="connsiteY0" fmla="*/ 0 h 11430"/>
                  <a:gd name="connsiteX1" fmla="*/ 44349 w 40005"/>
                  <a:gd name="connsiteY1" fmla="*/ 0 h 11430"/>
                  <a:gd name="connsiteX2" fmla="*/ 44349 w 40005"/>
                  <a:gd name="connsiteY2" fmla="*/ 12401 h 11430"/>
                  <a:gd name="connsiteX3" fmla="*/ 0 w 40005"/>
                  <a:gd name="connsiteY3" fmla="*/ 12401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5" h="1143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12401"/>
                    </a:lnTo>
                    <a:lnTo>
                      <a:pt x="0" y="12401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F8871B0D-5327-43DE-A5C6-1C7FA2D88358}"/>
              </a:ext>
            </a:extLst>
          </p:cNvPr>
          <p:cNvSpPr txBox="1"/>
          <p:nvPr/>
        </p:nvSpPr>
        <p:spPr>
          <a:xfrm>
            <a:off x="593274" y="4524628"/>
            <a:ext cx="4794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  <a:latin typeface="Georgia Pro Light" panose="02040302050405020303" pitchFamily="18" charset="0"/>
              </a:rPr>
              <a:t>NIKHITHA N(111720201026)</a:t>
            </a:r>
          </a:p>
          <a:p>
            <a:pPr lvl="0" algn="ctr"/>
            <a:r>
              <a:rPr lang="en-US" b="1" dirty="0">
                <a:solidFill>
                  <a:schemeClr val="bg1"/>
                </a:solidFill>
                <a:latin typeface="Georgia Pro Light" panose="02040302050405020303" pitchFamily="18" charset="0"/>
              </a:rPr>
              <a:t>VARSHITHA REDDY M(111720201023)</a:t>
            </a:r>
          </a:p>
          <a:p>
            <a:pPr lvl="0" algn="ctr"/>
            <a:r>
              <a:rPr lang="en-US" b="1" dirty="0">
                <a:solidFill>
                  <a:schemeClr val="bg1"/>
                </a:solidFill>
                <a:latin typeface="Georgia Pro Light" panose="02040302050405020303" pitchFamily="18" charset="0"/>
              </a:rPr>
              <a:t>DEPARTMENT OF ARTIFICIAL INTELLIGENCE AND DATA SCIENCE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E02DAA-D0F1-4120-8DC4-FFD4D091E0CD}"/>
              </a:ext>
            </a:extLst>
          </p:cNvPr>
          <p:cNvSpPr txBox="1"/>
          <p:nvPr/>
        </p:nvSpPr>
        <p:spPr>
          <a:xfrm>
            <a:off x="529698" y="1928990"/>
            <a:ext cx="4794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dirty="0">
                <a:solidFill>
                  <a:schemeClr val="bg1"/>
                </a:solidFill>
                <a:latin typeface="Lucida Handwriting" panose="03010101010101010101" pitchFamily="66" charset="0"/>
                <a:ea typeface="Cambria" panose="02040503050406030204" pitchFamily="18" charset="0"/>
              </a:rPr>
              <a:t>SIMPLE BANKING MANAGEMENT SYSTEM </a:t>
            </a:r>
          </a:p>
          <a:p>
            <a:pPr lvl="0"/>
            <a:endParaRPr lang="en-US" b="1" dirty="0">
              <a:solidFill>
                <a:schemeClr val="bg1"/>
              </a:solidFill>
              <a:latin typeface="Georgia" panose="02040502050405020303" pitchFamily="18" charset="0"/>
              <a:ea typeface="Cambria" panose="02040503050406030204" pitchFamily="18" charset="0"/>
            </a:endParaRPr>
          </a:p>
          <a:p>
            <a:pPr lvl="0"/>
            <a:endParaRPr lang="en-US" b="1" dirty="0">
              <a:solidFill>
                <a:schemeClr val="bg1"/>
              </a:solidFill>
              <a:latin typeface="Georgia" panose="02040502050405020303" pitchFamily="18" charset="0"/>
              <a:ea typeface="Cambria" panose="02040503050406030204" pitchFamily="18" charset="0"/>
            </a:endParaRPr>
          </a:p>
          <a:p>
            <a:pPr lvl="0"/>
            <a:endParaRPr lang="en-US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7BB162BD-A51A-4426-A8BE-72D214DB5015}"/>
              </a:ext>
            </a:extLst>
          </p:cNvPr>
          <p:cNvGrpSpPr/>
          <p:nvPr/>
        </p:nvGrpSpPr>
        <p:grpSpPr>
          <a:xfrm>
            <a:off x="405380" y="1148471"/>
            <a:ext cx="5043300" cy="159002"/>
            <a:chOff x="3238695" y="2102217"/>
            <a:chExt cx="5043300" cy="50800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EF570E4-F262-4DAC-972C-4BF1EB065BC2}"/>
                </a:ext>
              </a:extLst>
            </p:cNvPr>
            <p:cNvCxnSpPr>
              <a:cxnSpLocks/>
            </p:cNvCxnSpPr>
            <p:nvPr/>
          </p:nvCxnSpPr>
          <p:spPr>
            <a:xfrm>
              <a:off x="3238695" y="2102217"/>
              <a:ext cx="5043300" cy="880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C401977-BB7E-4034-ABDE-D71667F70F77}"/>
                </a:ext>
              </a:extLst>
            </p:cNvPr>
            <p:cNvCxnSpPr>
              <a:cxnSpLocks/>
            </p:cNvCxnSpPr>
            <p:nvPr/>
          </p:nvCxnSpPr>
          <p:spPr>
            <a:xfrm>
              <a:off x="3238695" y="2153017"/>
              <a:ext cx="416508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6270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3AD877-FEF0-4C93-A803-9D3FDF63194A}"/>
              </a:ext>
            </a:extLst>
          </p:cNvPr>
          <p:cNvSpPr/>
          <p:nvPr/>
        </p:nvSpPr>
        <p:spPr>
          <a:xfrm>
            <a:off x="223520" y="142240"/>
            <a:ext cx="3901440" cy="83312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For Transaction History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3473E-36B0-4FF7-8820-BFAA52262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80" y="2011556"/>
            <a:ext cx="8646160" cy="36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39"/>
          <p:cNvSpPr txBox="1">
            <a:spLocks noGrp="1"/>
          </p:cNvSpPr>
          <p:nvPr>
            <p:ph type="title"/>
          </p:nvPr>
        </p:nvSpPr>
        <p:spPr>
          <a:xfrm>
            <a:off x="28308" y="121292"/>
            <a:ext cx="7429285" cy="9041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Lucida Handwriting" panose="03010101010101010101" pitchFamily="66" charset="0"/>
              </a:rPr>
              <a:t>Future Enhancement</a:t>
            </a:r>
            <a:endParaRPr dirty="0">
              <a:solidFill>
                <a:schemeClr val="dk1"/>
              </a:solidFill>
              <a:latin typeface="Lucida Handwriting" panose="03010101010101010101" pitchFamily="66" charset="0"/>
            </a:endParaRPr>
          </a:p>
        </p:txBody>
      </p:sp>
      <p:grpSp>
        <p:nvGrpSpPr>
          <p:cNvPr id="1610" name="Google Shape;1610;p39"/>
          <p:cNvGrpSpPr/>
          <p:nvPr/>
        </p:nvGrpSpPr>
        <p:grpSpPr>
          <a:xfrm>
            <a:off x="598800" y="4423928"/>
            <a:ext cx="2659767" cy="1242063"/>
            <a:chOff x="449100" y="3317946"/>
            <a:chExt cx="1994825" cy="828441"/>
          </a:xfrm>
        </p:grpSpPr>
        <p:sp>
          <p:nvSpPr>
            <p:cNvPr id="1611" name="Google Shape;1611;p39"/>
            <p:cNvSpPr txBox="1"/>
            <p:nvPr/>
          </p:nvSpPr>
          <p:spPr>
            <a:xfrm>
              <a:off x="701040" y="3317946"/>
              <a:ext cx="1742885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4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Face Recognition</a:t>
              </a:r>
              <a:endParaRPr sz="24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2" name="Google Shape;1612;p39"/>
            <p:cNvSpPr txBox="1"/>
            <p:nvPr/>
          </p:nvSpPr>
          <p:spPr>
            <a:xfrm>
              <a:off x="449100" y="3757587"/>
              <a:ext cx="1994825" cy="38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better authentication technique to access website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3" name="Google Shape;1613;p39"/>
          <p:cNvGrpSpPr/>
          <p:nvPr/>
        </p:nvGrpSpPr>
        <p:grpSpPr>
          <a:xfrm>
            <a:off x="4940200" y="1680731"/>
            <a:ext cx="2311600" cy="1092003"/>
            <a:chOff x="3705150" y="1260548"/>
            <a:chExt cx="1733700" cy="819002"/>
          </a:xfrm>
        </p:grpSpPr>
        <p:sp>
          <p:nvSpPr>
            <p:cNvPr id="1614" name="Google Shape;1614;p39"/>
            <p:cNvSpPr txBox="1"/>
            <p:nvPr/>
          </p:nvSpPr>
          <p:spPr>
            <a:xfrm>
              <a:off x="3817800" y="1260548"/>
              <a:ext cx="15084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Loan Feature</a:t>
              </a:r>
              <a:endParaRPr sz="24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5" name="Google Shape;1615;p39"/>
            <p:cNvSpPr txBox="1"/>
            <p:nvPr/>
          </p:nvSpPr>
          <p:spPr>
            <a:xfrm>
              <a:off x="3705150" y="1690750"/>
              <a:ext cx="1733700" cy="38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Loan can be taken through website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6" name="Google Shape;1616;p39"/>
          <p:cNvGrpSpPr/>
          <p:nvPr/>
        </p:nvGrpSpPr>
        <p:grpSpPr>
          <a:xfrm>
            <a:off x="8980800" y="4423929"/>
            <a:ext cx="2612400" cy="1104588"/>
            <a:chOff x="6735600" y="3317946"/>
            <a:chExt cx="1959300" cy="828441"/>
          </a:xfrm>
        </p:grpSpPr>
        <p:sp>
          <p:nvSpPr>
            <p:cNvPr id="1617" name="Google Shape;1617;p39"/>
            <p:cNvSpPr txBox="1"/>
            <p:nvPr/>
          </p:nvSpPr>
          <p:spPr>
            <a:xfrm>
              <a:off x="6735600" y="3317946"/>
              <a:ext cx="185214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IN" sz="24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</a:t>
              </a:r>
              <a:r>
                <a:rPr lang="en" sz="24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ultiple accounts</a:t>
              </a:r>
              <a:endParaRPr sz="24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8" name="Google Shape;1618;p39"/>
            <p:cNvSpPr txBox="1"/>
            <p:nvPr/>
          </p:nvSpPr>
          <p:spPr>
            <a:xfrm>
              <a:off x="6735600" y="3757587"/>
              <a:ext cx="1959300" cy="38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Able to manage multiple accounts simultaneously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9" name="Google Shape;1619;p39"/>
          <p:cNvGrpSpPr/>
          <p:nvPr/>
        </p:nvGrpSpPr>
        <p:grpSpPr>
          <a:xfrm>
            <a:off x="2686400" y="2649283"/>
            <a:ext cx="6819200" cy="6819200"/>
            <a:chOff x="2014800" y="1986962"/>
            <a:chExt cx="5114400" cy="5114400"/>
          </a:xfrm>
        </p:grpSpPr>
        <p:sp>
          <p:nvSpPr>
            <p:cNvPr id="1620" name="Google Shape;1620;p39"/>
            <p:cNvSpPr/>
            <p:nvPr/>
          </p:nvSpPr>
          <p:spPr>
            <a:xfrm rot="6742694">
              <a:off x="2613075" y="2585237"/>
              <a:ext cx="3917850" cy="3917850"/>
            </a:xfrm>
            <a:prstGeom prst="chord">
              <a:avLst>
                <a:gd name="adj1" fmla="val 3102835"/>
                <a:gd name="adj2" fmla="val 15772433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</a:endParaRPr>
            </a:p>
          </p:txBody>
        </p:sp>
        <p:sp>
          <p:nvSpPr>
            <p:cNvPr id="1621" name="Google Shape;1621;p39"/>
            <p:cNvSpPr/>
            <p:nvPr/>
          </p:nvSpPr>
          <p:spPr>
            <a:xfrm>
              <a:off x="2582725" y="4731900"/>
              <a:ext cx="4010700" cy="42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622" name="Google Shape;1622;p39"/>
          <p:cNvSpPr/>
          <p:nvPr/>
        </p:nvSpPr>
        <p:spPr>
          <a:xfrm>
            <a:off x="3557935" y="4181928"/>
            <a:ext cx="877600" cy="87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3" name="Google Shape;1623;p39"/>
          <p:cNvSpPr/>
          <p:nvPr/>
        </p:nvSpPr>
        <p:spPr>
          <a:xfrm>
            <a:off x="5657200" y="2914988"/>
            <a:ext cx="877600" cy="87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4" name="Google Shape;1624;p39"/>
          <p:cNvSpPr/>
          <p:nvPr/>
        </p:nvSpPr>
        <p:spPr>
          <a:xfrm>
            <a:off x="7820368" y="4181928"/>
            <a:ext cx="877600" cy="87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625" name="Google Shape;1625;p39"/>
          <p:cNvGrpSpPr/>
          <p:nvPr/>
        </p:nvGrpSpPr>
        <p:grpSpPr>
          <a:xfrm>
            <a:off x="3742951" y="4366951"/>
            <a:ext cx="507567" cy="507567"/>
            <a:chOff x="303175" y="3556025"/>
            <a:chExt cx="380675" cy="380675"/>
          </a:xfrm>
        </p:grpSpPr>
        <p:sp>
          <p:nvSpPr>
            <p:cNvPr id="1626" name="Google Shape;1626;p39"/>
            <p:cNvSpPr/>
            <p:nvPr/>
          </p:nvSpPr>
          <p:spPr>
            <a:xfrm>
              <a:off x="401725" y="3580500"/>
              <a:ext cx="257650" cy="257650"/>
            </a:xfrm>
            <a:custGeom>
              <a:avLst/>
              <a:gdLst/>
              <a:ahLst/>
              <a:cxnLst/>
              <a:rect l="l" t="t" r="r" b="b"/>
              <a:pathLst>
                <a:path w="10306" h="10306" extrusionOk="0">
                  <a:moveTo>
                    <a:pt x="5153" y="0"/>
                  </a:moveTo>
                  <a:lnTo>
                    <a:pt x="4715" y="26"/>
                  </a:lnTo>
                  <a:lnTo>
                    <a:pt x="4277" y="77"/>
                  </a:lnTo>
                  <a:lnTo>
                    <a:pt x="3839" y="180"/>
                  </a:lnTo>
                  <a:lnTo>
                    <a:pt x="3401" y="309"/>
                  </a:lnTo>
                  <a:lnTo>
                    <a:pt x="2989" y="490"/>
                  </a:lnTo>
                  <a:lnTo>
                    <a:pt x="2602" y="696"/>
                  </a:lnTo>
                  <a:lnTo>
                    <a:pt x="2216" y="928"/>
                  </a:lnTo>
                  <a:lnTo>
                    <a:pt x="1855" y="1211"/>
                  </a:lnTo>
                  <a:lnTo>
                    <a:pt x="1804" y="1288"/>
                  </a:lnTo>
                  <a:lnTo>
                    <a:pt x="1778" y="1366"/>
                  </a:lnTo>
                  <a:lnTo>
                    <a:pt x="1778" y="1443"/>
                  </a:lnTo>
                  <a:lnTo>
                    <a:pt x="1829" y="1520"/>
                  </a:lnTo>
                  <a:lnTo>
                    <a:pt x="1907" y="1572"/>
                  </a:lnTo>
                  <a:lnTo>
                    <a:pt x="1984" y="1598"/>
                  </a:lnTo>
                  <a:lnTo>
                    <a:pt x="2061" y="1598"/>
                  </a:lnTo>
                  <a:lnTo>
                    <a:pt x="2139" y="1546"/>
                  </a:lnTo>
                  <a:lnTo>
                    <a:pt x="2473" y="1288"/>
                  </a:lnTo>
                  <a:lnTo>
                    <a:pt x="2808" y="1082"/>
                  </a:lnTo>
                  <a:lnTo>
                    <a:pt x="3169" y="902"/>
                  </a:lnTo>
                  <a:lnTo>
                    <a:pt x="3556" y="747"/>
                  </a:lnTo>
                  <a:lnTo>
                    <a:pt x="3942" y="618"/>
                  </a:lnTo>
                  <a:lnTo>
                    <a:pt x="4354" y="515"/>
                  </a:lnTo>
                  <a:lnTo>
                    <a:pt x="4741" y="464"/>
                  </a:lnTo>
                  <a:lnTo>
                    <a:pt x="5153" y="464"/>
                  </a:lnTo>
                  <a:lnTo>
                    <a:pt x="5642" y="490"/>
                  </a:lnTo>
                  <a:lnTo>
                    <a:pt x="6106" y="541"/>
                  </a:lnTo>
                  <a:lnTo>
                    <a:pt x="6570" y="670"/>
                  </a:lnTo>
                  <a:lnTo>
                    <a:pt x="6982" y="825"/>
                  </a:lnTo>
                  <a:lnTo>
                    <a:pt x="7394" y="1031"/>
                  </a:lnTo>
                  <a:lnTo>
                    <a:pt x="7781" y="1263"/>
                  </a:lnTo>
                  <a:lnTo>
                    <a:pt x="8142" y="1520"/>
                  </a:lnTo>
                  <a:lnTo>
                    <a:pt x="8476" y="1829"/>
                  </a:lnTo>
                  <a:lnTo>
                    <a:pt x="8786" y="2164"/>
                  </a:lnTo>
                  <a:lnTo>
                    <a:pt x="9069" y="2525"/>
                  </a:lnTo>
                  <a:lnTo>
                    <a:pt x="9301" y="2911"/>
                  </a:lnTo>
                  <a:lnTo>
                    <a:pt x="9481" y="3324"/>
                  </a:lnTo>
                  <a:lnTo>
                    <a:pt x="9662" y="3762"/>
                  </a:lnTo>
                  <a:lnTo>
                    <a:pt x="9765" y="4200"/>
                  </a:lnTo>
                  <a:lnTo>
                    <a:pt x="9842" y="4689"/>
                  </a:lnTo>
                  <a:lnTo>
                    <a:pt x="9868" y="5153"/>
                  </a:lnTo>
                  <a:lnTo>
                    <a:pt x="9842" y="5642"/>
                  </a:lnTo>
                  <a:lnTo>
                    <a:pt x="9765" y="6106"/>
                  </a:lnTo>
                  <a:lnTo>
                    <a:pt x="9662" y="6544"/>
                  </a:lnTo>
                  <a:lnTo>
                    <a:pt x="9481" y="6982"/>
                  </a:lnTo>
                  <a:lnTo>
                    <a:pt x="9301" y="7394"/>
                  </a:lnTo>
                  <a:lnTo>
                    <a:pt x="9069" y="7781"/>
                  </a:lnTo>
                  <a:lnTo>
                    <a:pt x="8786" y="8142"/>
                  </a:lnTo>
                  <a:lnTo>
                    <a:pt x="8476" y="8477"/>
                  </a:lnTo>
                  <a:lnTo>
                    <a:pt x="8142" y="8786"/>
                  </a:lnTo>
                  <a:lnTo>
                    <a:pt x="7781" y="9069"/>
                  </a:lnTo>
                  <a:lnTo>
                    <a:pt x="7394" y="9301"/>
                  </a:lnTo>
                  <a:lnTo>
                    <a:pt x="6982" y="9481"/>
                  </a:lnTo>
                  <a:lnTo>
                    <a:pt x="6570" y="9662"/>
                  </a:lnTo>
                  <a:lnTo>
                    <a:pt x="6106" y="9765"/>
                  </a:lnTo>
                  <a:lnTo>
                    <a:pt x="5642" y="9842"/>
                  </a:lnTo>
                  <a:lnTo>
                    <a:pt x="5153" y="9868"/>
                  </a:lnTo>
                  <a:lnTo>
                    <a:pt x="4689" y="9842"/>
                  </a:lnTo>
                  <a:lnTo>
                    <a:pt x="4225" y="9765"/>
                  </a:lnTo>
                  <a:lnTo>
                    <a:pt x="3762" y="9662"/>
                  </a:lnTo>
                  <a:lnTo>
                    <a:pt x="3324" y="9481"/>
                  </a:lnTo>
                  <a:lnTo>
                    <a:pt x="2911" y="9301"/>
                  </a:lnTo>
                  <a:lnTo>
                    <a:pt x="2525" y="9069"/>
                  </a:lnTo>
                  <a:lnTo>
                    <a:pt x="2164" y="8786"/>
                  </a:lnTo>
                  <a:lnTo>
                    <a:pt x="1829" y="8477"/>
                  </a:lnTo>
                  <a:lnTo>
                    <a:pt x="1546" y="8142"/>
                  </a:lnTo>
                  <a:lnTo>
                    <a:pt x="1263" y="7781"/>
                  </a:lnTo>
                  <a:lnTo>
                    <a:pt x="1031" y="7394"/>
                  </a:lnTo>
                  <a:lnTo>
                    <a:pt x="825" y="6982"/>
                  </a:lnTo>
                  <a:lnTo>
                    <a:pt x="670" y="6544"/>
                  </a:lnTo>
                  <a:lnTo>
                    <a:pt x="567" y="6106"/>
                  </a:lnTo>
                  <a:lnTo>
                    <a:pt x="490" y="5642"/>
                  </a:lnTo>
                  <a:lnTo>
                    <a:pt x="464" y="5153"/>
                  </a:lnTo>
                  <a:lnTo>
                    <a:pt x="464" y="4741"/>
                  </a:lnTo>
                  <a:lnTo>
                    <a:pt x="541" y="4354"/>
                  </a:lnTo>
                  <a:lnTo>
                    <a:pt x="618" y="3942"/>
                  </a:lnTo>
                  <a:lnTo>
                    <a:pt x="747" y="3556"/>
                  </a:lnTo>
                  <a:lnTo>
                    <a:pt x="902" y="3195"/>
                  </a:lnTo>
                  <a:lnTo>
                    <a:pt x="1082" y="2834"/>
                  </a:lnTo>
                  <a:lnTo>
                    <a:pt x="1288" y="2473"/>
                  </a:lnTo>
                  <a:lnTo>
                    <a:pt x="1546" y="2164"/>
                  </a:lnTo>
                  <a:lnTo>
                    <a:pt x="1597" y="2061"/>
                  </a:lnTo>
                  <a:lnTo>
                    <a:pt x="1597" y="1984"/>
                  </a:lnTo>
                  <a:lnTo>
                    <a:pt x="1572" y="1907"/>
                  </a:lnTo>
                  <a:lnTo>
                    <a:pt x="1520" y="1829"/>
                  </a:lnTo>
                  <a:lnTo>
                    <a:pt x="1443" y="1804"/>
                  </a:lnTo>
                  <a:lnTo>
                    <a:pt x="1366" y="1778"/>
                  </a:lnTo>
                  <a:lnTo>
                    <a:pt x="1263" y="1804"/>
                  </a:lnTo>
                  <a:lnTo>
                    <a:pt x="1211" y="1855"/>
                  </a:lnTo>
                  <a:lnTo>
                    <a:pt x="928" y="2216"/>
                  </a:lnTo>
                  <a:lnTo>
                    <a:pt x="696" y="2602"/>
                  </a:lnTo>
                  <a:lnTo>
                    <a:pt x="490" y="2989"/>
                  </a:lnTo>
                  <a:lnTo>
                    <a:pt x="309" y="3401"/>
                  </a:lnTo>
                  <a:lnTo>
                    <a:pt x="180" y="3839"/>
                  </a:lnTo>
                  <a:lnTo>
                    <a:pt x="103" y="4277"/>
                  </a:lnTo>
                  <a:lnTo>
                    <a:pt x="26" y="4715"/>
                  </a:lnTo>
                  <a:lnTo>
                    <a:pt x="0" y="5153"/>
                  </a:lnTo>
                  <a:lnTo>
                    <a:pt x="52" y="5694"/>
                  </a:lnTo>
                  <a:lnTo>
                    <a:pt x="129" y="6184"/>
                  </a:lnTo>
                  <a:lnTo>
                    <a:pt x="232" y="6699"/>
                  </a:lnTo>
                  <a:lnTo>
                    <a:pt x="412" y="7163"/>
                  </a:lnTo>
                  <a:lnTo>
                    <a:pt x="644" y="7601"/>
                  </a:lnTo>
                  <a:lnTo>
                    <a:pt x="902" y="8039"/>
                  </a:lnTo>
                  <a:lnTo>
                    <a:pt x="1185" y="8425"/>
                  </a:lnTo>
                  <a:lnTo>
                    <a:pt x="1520" y="8786"/>
                  </a:lnTo>
                  <a:lnTo>
                    <a:pt x="1881" y="9121"/>
                  </a:lnTo>
                  <a:lnTo>
                    <a:pt x="2293" y="9430"/>
                  </a:lnTo>
                  <a:lnTo>
                    <a:pt x="2705" y="9687"/>
                  </a:lnTo>
                  <a:lnTo>
                    <a:pt x="3169" y="9894"/>
                  </a:lnTo>
                  <a:lnTo>
                    <a:pt x="3633" y="10074"/>
                  </a:lnTo>
                  <a:lnTo>
                    <a:pt x="4122" y="10203"/>
                  </a:lnTo>
                  <a:lnTo>
                    <a:pt x="4638" y="10280"/>
                  </a:lnTo>
                  <a:lnTo>
                    <a:pt x="5153" y="10306"/>
                  </a:lnTo>
                  <a:lnTo>
                    <a:pt x="5694" y="10280"/>
                  </a:lnTo>
                  <a:lnTo>
                    <a:pt x="6209" y="10203"/>
                  </a:lnTo>
                  <a:lnTo>
                    <a:pt x="6699" y="10074"/>
                  </a:lnTo>
                  <a:lnTo>
                    <a:pt x="7163" y="9894"/>
                  </a:lnTo>
                  <a:lnTo>
                    <a:pt x="7601" y="9687"/>
                  </a:lnTo>
                  <a:lnTo>
                    <a:pt x="8039" y="9430"/>
                  </a:lnTo>
                  <a:lnTo>
                    <a:pt x="8425" y="9121"/>
                  </a:lnTo>
                  <a:lnTo>
                    <a:pt x="8811" y="8786"/>
                  </a:lnTo>
                  <a:lnTo>
                    <a:pt x="9121" y="8425"/>
                  </a:lnTo>
                  <a:lnTo>
                    <a:pt x="9430" y="8039"/>
                  </a:lnTo>
                  <a:lnTo>
                    <a:pt x="9687" y="7601"/>
                  </a:lnTo>
                  <a:lnTo>
                    <a:pt x="9894" y="7163"/>
                  </a:lnTo>
                  <a:lnTo>
                    <a:pt x="10074" y="6699"/>
                  </a:lnTo>
                  <a:lnTo>
                    <a:pt x="10203" y="6184"/>
                  </a:lnTo>
                  <a:lnTo>
                    <a:pt x="10280" y="5694"/>
                  </a:lnTo>
                  <a:lnTo>
                    <a:pt x="10306" y="5153"/>
                  </a:lnTo>
                  <a:lnTo>
                    <a:pt x="10280" y="4638"/>
                  </a:lnTo>
                  <a:lnTo>
                    <a:pt x="10203" y="4122"/>
                  </a:lnTo>
                  <a:lnTo>
                    <a:pt x="10074" y="3633"/>
                  </a:lnTo>
                  <a:lnTo>
                    <a:pt x="9894" y="3169"/>
                  </a:lnTo>
                  <a:lnTo>
                    <a:pt x="9687" y="2705"/>
                  </a:lnTo>
                  <a:lnTo>
                    <a:pt x="9430" y="2293"/>
                  </a:lnTo>
                  <a:lnTo>
                    <a:pt x="9121" y="1881"/>
                  </a:lnTo>
                  <a:lnTo>
                    <a:pt x="8811" y="1520"/>
                  </a:lnTo>
                  <a:lnTo>
                    <a:pt x="8425" y="1185"/>
                  </a:lnTo>
                  <a:lnTo>
                    <a:pt x="8039" y="902"/>
                  </a:lnTo>
                  <a:lnTo>
                    <a:pt x="7601" y="644"/>
                  </a:lnTo>
                  <a:lnTo>
                    <a:pt x="7163" y="412"/>
                  </a:lnTo>
                  <a:lnTo>
                    <a:pt x="6699" y="232"/>
                  </a:lnTo>
                  <a:lnTo>
                    <a:pt x="6209" y="103"/>
                  </a:lnTo>
                  <a:lnTo>
                    <a:pt x="5694" y="26"/>
                  </a:lnTo>
                  <a:lnTo>
                    <a:pt x="5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7" name="Google Shape;1627;p39"/>
            <p:cNvSpPr/>
            <p:nvPr/>
          </p:nvSpPr>
          <p:spPr>
            <a:xfrm>
              <a:off x="303175" y="3556025"/>
              <a:ext cx="380675" cy="380675"/>
            </a:xfrm>
            <a:custGeom>
              <a:avLst/>
              <a:gdLst/>
              <a:ahLst/>
              <a:cxnLst/>
              <a:rect l="l" t="t" r="r" b="b"/>
              <a:pathLst>
                <a:path w="15227" h="15227" extrusionOk="0">
                  <a:moveTo>
                    <a:pt x="4122" y="9713"/>
                  </a:moveTo>
                  <a:lnTo>
                    <a:pt x="4432" y="10100"/>
                  </a:lnTo>
                  <a:lnTo>
                    <a:pt x="4767" y="10460"/>
                  </a:lnTo>
                  <a:lnTo>
                    <a:pt x="5127" y="10821"/>
                  </a:lnTo>
                  <a:lnTo>
                    <a:pt x="5539" y="11130"/>
                  </a:lnTo>
                  <a:lnTo>
                    <a:pt x="4921" y="11749"/>
                  </a:lnTo>
                  <a:lnTo>
                    <a:pt x="3478" y="10331"/>
                  </a:lnTo>
                  <a:lnTo>
                    <a:pt x="4122" y="9713"/>
                  </a:lnTo>
                  <a:close/>
                  <a:moveTo>
                    <a:pt x="9095" y="438"/>
                  </a:moveTo>
                  <a:lnTo>
                    <a:pt x="9687" y="490"/>
                  </a:lnTo>
                  <a:lnTo>
                    <a:pt x="10254" y="567"/>
                  </a:lnTo>
                  <a:lnTo>
                    <a:pt x="10795" y="696"/>
                  </a:lnTo>
                  <a:lnTo>
                    <a:pt x="11311" y="902"/>
                  </a:lnTo>
                  <a:lnTo>
                    <a:pt x="11800" y="1134"/>
                  </a:lnTo>
                  <a:lnTo>
                    <a:pt x="12290" y="1417"/>
                  </a:lnTo>
                  <a:lnTo>
                    <a:pt x="12728" y="1752"/>
                  </a:lnTo>
                  <a:lnTo>
                    <a:pt x="13114" y="2113"/>
                  </a:lnTo>
                  <a:lnTo>
                    <a:pt x="13501" y="2525"/>
                  </a:lnTo>
                  <a:lnTo>
                    <a:pt x="13810" y="2963"/>
                  </a:lnTo>
                  <a:lnTo>
                    <a:pt x="14093" y="3427"/>
                  </a:lnTo>
                  <a:lnTo>
                    <a:pt x="14351" y="3916"/>
                  </a:lnTo>
                  <a:lnTo>
                    <a:pt x="14531" y="4457"/>
                  </a:lnTo>
                  <a:lnTo>
                    <a:pt x="14686" y="4998"/>
                  </a:lnTo>
                  <a:lnTo>
                    <a:pt x="14763" y="5565"/>
                  </a:lnTo>
                  <a:lnTo>
                    <a:pt x="14789" y="6132"/>
                  </a:lnTo>
                  <a:lnTo>
                    <a:pt x="14763" y="6725"/>
                  </a:lnTo>
                  <a:lnTo>
                    <a:pt x="14686" y="7291"/>
                  </a:lnTo>
                  <a:lnTo>
                    <a:pt x="14531" y="7832"/>
                  </a:lnTo>
                  <a:lnTo>
                    <a:pt x="14351" y="8348"/>
                  </a:lnTo>
                  <a:lnTo>
                    <a:pt x="14093" y="8837"/>
                  </a:lnTo>
                  <a:lnTo>
                    <a:pt x="13810" y="9327"/>
                  </a:lnTo>
                  <a:lnTo>
                    <a:pt x="13501" y="9765"/>
                  </a:lnTo>
                  <a:lnTo>
                    <a:pt x="13114" y="10151"/>
                  </a:lnTo>
                  <a:lnTo>
                    <a:pt x="12728" y="10512"/>
                  </a:lnTo>
                  <a:lnTo>
                    <a:pt x="12290" y="10847"/>
                  </a:lnTo>
                  <a:lnTo>
                    <a:pt x="11800" y="11130"/>
                  </a:lnTo>
                  <a:lnTo>
                    <a:pt x="11311" y="11388"/>
                  </a:lnTo>
                  <a:lnTo>
                    <a:pt x="10795" y="11568"/>
                  </a:lnTo>
                  <a:lnTo>
                    <a:pt x="10254" y="11697"/>
                  </a:lnTo>
                  <a:lnTo>
                    <a:pt x="9687" y="11800"/>
                  </a:lnTo>
                  <a:lnTo>
                    <a:pt x="9095" y="11826"/>
                  </a:lnTo>
                  <a:lnTo>
                    <a:pt x="8528" y="11800"/>
                  </a:lnTo>
                  <a:lnTo>
                    <a:pt x="7961" y="11697"/>
                  </a:lnTo>
                  <a:lnTo>
                    <a:pt x="7420" y="11568"/>
                  </a:lnTo>
                  <a:lnTo>
                    <a:pt x="6879" y="11388"/>
                  </a:lnTo>
                  <a:lnTo>
                    <a:pt x="6390" y="11130"/>
                  </a:lnTo>
                  <a:lnTo>
                    <a:pt x="5926" y="10847"/>
                  </a:lnTo>
                  <a:lnTo>
                    <a:pt x="5488" y="10512"/>
                  </a:lnTo>
                  <a:lnTo>
                    <a:pt x="5076" y="10151"/>
                  </a:lnTo>
                  <a:lnTo>
                    <a:pt x="4715" y="9765"/>
                  </a:lnTo>
                  <a:lnTo>
                    <a:pt x="4380" y="9327"/>
                  </a:lnTo>
                  <a:lnTo>
                    <a:pt x="4097" y="8837"/>
                  </a:lnTo>
                  <a:lnTo>
                    <a:pt x="3865" y="8348"/>
                  </a:lnTo>
                  <a:lnTo>
                    <a:pt x="3659" y="7832"/>
                  </a:lnTo>
                  <a:lnTo>
                    <a:pt x="3530" y="7291"/>
                  </a:lnTo>
                  <a:lnTo>
                    <a:pt x="3453" y="6725"/>
                  </a:lnTo>
                  <a:lnTo>
                    <a:pt x="3427" y="6132"/>
                  </a:lnTo>
                  <a:lnTo>
                    <a:pt x="3453" y="5565"/>
                  </a:lnTo>
                  <a:lnTo>
                    <a:pt x="3530" y="4998"/>
                  </a:lnTo>
                  <a:lnTo>
                    <a:pt x="3659" y="4457"/>
                  </a:lnTo>
                  <a:lnTo>
                    <a:pt x="3865" y="3916"/>
                  </a:lnTo>
                  <a:lnTo>
                    <a:pt x="4097" y="3427"/>
                  </a:lnTo>
                  <a:lnTo>
                    <a:pt x="4380" y="2963"/>
                  </a:lnTo>
                  <a:lnTo>
                    <a:pt x="4715" y="2525"/>
                  </a:lnTo>
                  <a:lnTo>
                    <a:pt x="5076" y="2113"/>
                  </a:lnTo>
                  <a:lnTo>
                    <a:pt x="5488" y="1752"/>
                  </a:lnTo>
                  <a:lnTo>
                    <a:pt x="5926" y="1417"/>
                  </a:lnTo>
                  <a:lnTo>
                    <a:pt x="6390" y="1134"/>
                  </a:lnTo>
                  <a:lnTo>
                    <a:pt x="6879" y="902"/>
                  </a:lnTo>
                  <a:lnTo>
                    <a:pt x="7420" y="696"/>
                  </a:lnTo>
                  <a:lnTo>
                    <a:pt x="7961" y="567"/>
                  </a:lnTo>
                  <a:lnTo>
                    <a:pt x="8528" y="490"/>
                  </a:lnTo>
                  <a:lnTo>
                    <a:pt x="9095" y="438"/>
                  </a:lnTo>
                  <a:close/>
                  <a:moveTo>
                    <a:pt x="2834" y="10306"/>
                  </a:moveTo>
                  <a:lnTo>
                    <a:pt x="3015" y="10486"/>
                  </a:lnTo>
                  <a:lnTo>
                    <a:pt x="4767" y="12212"/>
                  </a:lnTo>
                  <a:lnTo>
                    <a:pt x="4947" y="12393"/>
                  </a:lnTo>
                  <a:lnTo>
                    <a:pt x="4947" y="12418"/>
                  </a:lnTo>
                  <a:lnTo>
                    <a:pt x="4560" y="12805"/>
                  </a:lnTo>
                  <a:lnTo>
                    <a:pt x="2448" y="10666"/>
                  </a:lnTo>
                  <a:lnTo>
                    <a:pt x="2808" y="10306"/>
                  </a:lnTo>
                  <a:close/>
                  <a:moveTo>
                    <a:pt x="2139" y="10976"/>
                  </a:moveTo>
                  <a:lnTo>
                    <a:pt x="4251" y="13114"/>
                  </a:lnTo>
                  <a:lnTo>
                    <a:pt x="3865" y="13500"/>
                  </a:lnTo>
                  <a:lnTo>
                    <a:pt x="1752" y="11362"/>
                  </a:lnTo>
                  <a:lnTo>
                    <a:pt x="1907" y="11207"/>
                  </a:lnTo>
                  <a:lnTo>
                    <a:pt x="2139" y="10976"/>
                  </a:lnTo>
                  <a:close/>
                  <a:moveTo>
                    <a:pt x="8786" y="0"/>
                  </a:moveTo>
                  <a:lnTo>
                    <a:pt x="8477" y="26"/>
                  </a:lnTo>
                  <a:lnTo>
                    <a:pt x="8167" y="77"/>
                  </a:lnTo>
                  <a:lnTo>
                    <a:pt x="7858" y="129"/>
                  </a:lnTo>
                  <a:lnTo>
                    <a:pt x="7291" y="284"/>
                  </a:lnTo>
                  <a:lnTo>
                    <a:pt x="6725" y="490"/>
                  </a:lnTo>
                  <a:lnTo>
                    <a:pt x="6184" y="747"/>
                  </a:lnTo>
                  <a:lnTo>
                    <a:pt x="5668" y="1056"/>
                  </a:lnTo>
                  <a:lnTo>
                    <a:pt x="5205" y="1417"/>
                  </a:lnTo>
                  <a:lnTo>
                    <a:pt x="4767" y="1804"/>
                  </a:lnTo>
                  <a:lnTo>
                    <a:pt x="4380" y="2242"/>
                  </a:lnTo>
                  <a:lnTo>
                    <a:pt x="4019" y="2705"/>
                  </a:lnTo>
                  <a:lnTo>
                    <a:pt x="3710" y="3221"/>
                  </a:lnTo>
                  <a:lnTo>
                    <a:pt x="3453" y="3762"/>
                  </a:lnTo>
                  <a:lnTo>
                    <a:pt x="3246" y="4328"/>
                  </a:lnTo>
                  <a:lnTo>
                    <a:pt x="3092" y="4895"/>
                  </a:lnTo>
                  <a:lnTo>
                    <a:pt x="3040" y="5204"/>
                  </a:lnTo>
                  <a:lnTo>
                    <a:pt x="2989" y="5514"/>
                  </a:lnTo>
                  <a:lnTo>
                    <a:pt x="2989" y="5823"/>
                  </a:lnTo>
                  <a:lnTo>
                    <a:pt x="2963" y="6132"/>
                  </a:lnTo>
                  <a:lnTo>
                    <a:pt x="2989" y="6570"/>
                  </a:lnTo>
                  <a:lnTo>
                    <a:pt x="3040" y="7008"/>
                  </a:lnTo>
                  <a:lnTo>
                    <a:pt x="3092" y="7420"/>
                  </a:lnTo>
                  <a:lnTo>
                    <a:pt x="3195" y="7807"/>
                  </a:lnTo>
                  <a:lnTo>
                    <a:pt x="3324" y="8219"/>
                  </a:lnTo>
                  <a:lnTo>
                    <a:pt x="3478" y="8605"/>
                  </a:lnTo>
                  <a:lnTo>
                    <a:pt x="3659" y="8966"/>
                  </a:lnTo>
                  <a:lnTo>
                    <a:pt x="3865" y="9327"/>
                  </a:lnTo>
                  <a:lnTo>
                    <a:pt x="3169" y="9997"/>
                  </a:lnTo>
                  <a:lnTo>
                    <a:pt x="3143" y="9997"/>
                  </a:lnTo>
                  <a:lnTo>
                    <a:pt x="3092" y="9919"/>
                  </a:lnTo>
                  <a:lnTo>
                    <a:pt x="2989" y="9893"/>
                  </a:lnTo>
                  <a:lnTo>
                    <a:pt x="2912" y="9868"/>
                  </a:lnTo>
                  <a:lnTo>
                    <a:pt x="2834" y="9842"/>
                  </a:lnTo>
                  <a:lnTo>
                    <a:pt x="2731" y="9868"/>
                  </a:lnTo>
                  <a:lnTo>
                    <a:pt x="2654" y="9893"/>
                  </a:lnTo>
                  <a:lnTo>
                    <a:pt x="2577" y="9919"/>
                  </a:lnTo>
                  <a:lnTo>
                    <a:pt x="2499" y="9997"/>
                  </a:lnTo>
                  <a:lnTo>
                    <a:pt x="979" y="11517"/>
                  </a:lnTo>
                  <a:lnTo>
                    <a:pt x="928" y="11594"/>
                  </a:lnTo>
                  <a:lnTo>
                    <a:pt x="902" y="11671"/>
                  </a:lnTo>
                  <a:lnTo>
                    <a:pt x="928" y="11749"/>
                  </a:lnTo>
                  <a:lnTo>
                    <a:pt x="979" y="11826"/>
                  </a:lnTo>
                  <a:lnTo>
                    <a:pt x="1057" y="11877"/>
                  </a:lnTo>
                  <a:lnTo>
                    <a:pt x="1134" y="11903"/>
                  </a:lnTo>
                  <a:lnTo>
                    <a:pt x="1211" y="11877"/>
                  </a:lnTo>
                  <a:lnTo>
                    <a:pt x="1288" y="11826"/>
                  </a:lnTo>
                  <a:lnTo>
                    <a:pt x="1443" y="11697"/>
                  </a:lnTo>
                  <a:lnTo>
                    <a:pt x="3556" y="13810"/>
                  </a:lnTo>
                  <a:lnTo>
                    <a:pt x="2654" y="14711"/>
                  </a:lnTo>
                  <a:lnTo>
                    <a:pt x="2577" y="14763"/>
                  </a:lnTo>
                  <a:lnTo>
                    <a:pt x="2474" y="14789"/>
                  </a:lnTo>
                  <a:lnTo>
                    <a:pt x="2370" y="14763"/>
                  </a:lnTo>
                  <a:lnTo>
                    <a:pt x="2293" y="14711"/>
                  </a:lnTo>
                  <a:lnTo>
                    <a:pt x="515" y="12959"/>
                  </a:lnTo>
                  <a:lnTo>
                    <a:pt x="464" y="12856"/>
                  </a:lnTo>
                  <a:lnTo>
                    <a:pt x="464" y="12779"/>
                  </a:lnTo>
                  <a:lnTo>
                    <a:pt x="464" y="12676"/>
                  </a:lnTo>
                  <a:lnTo>
                    <a:pt x="515" y="12599"/>
                  </a:lnTo>
                  <a:lnTo>
                    <a:pt x="670" y="12470"/>
                  </a:lnTo>
                  <a:lnTo>
                    <a:pt x="696" y="12393"/>
                  </a:lnTo>
                  <a:lnTo>
                    <a:pt x="722" y="12290"/>
                  </a:lnTo>
                  <a:lnTo>
                    <a:pt x="696" y="12212"/>
                  </a:lnTo>
                  <a:lnTo>
                    <a:pt x="670" y="12135"/>
                  </a:lnTo>
                  <a:lnTo>
                    <a:pt x="593" y="12083"/>
                  </a:lnTo>
                  <a:lnTo>
                    <a:pt x="412" y="12083"/>
                  </a:lnTo>
                  <a:lnTo>
                    <a:pt x="335" y="12135"/>
                  </a:lnTo>
                  <a:lnTo>
                    <a:pt x="206" y="12264"/>
                  </a:lnTo>
                  <a:lnTo>
                    <a:pt x="129" y="12393"/>
                  </a:lnTo>
                  <a:lnTo>
                    <a:pt x="52" y="12496"/>
                  </a:lnTo>
                  <a:lnTo>
                    <a:pt x="26" y="12624"/>
                  </a:lnTo>
                  <a:lnTo>
                    <a:pt x="0" y="12779"/>
                  </a:lnTo>
                  <a:lnTo>
                    <a:pt x="26" y="12908"/>
                  </a:lnTo>
                  <a:lnTo>
                    <a:pt x="52" y="13037"/>
                  </a:lnTo>
                  <a:lnTo>
                    <a:pt x="129" y="13166"/>
                  </a:lnTo>
                  <a:lnTo>
                    <a:pt x="206" y="13269"/>
                  </a:lnTo>
                  <a:lnTo>
                    <a:pt x="1984" y="15021"/>
                  </a:lnTo>
                  <a:lnTo>
                    <a:pt x="2087" y="15124"/>
                  </a:lnTo>
                  <a:lnTo>
                    <a:pt x="2216" y="15175"/>
                  </a:lnTo>
                  <a:lnTo>
                    <a:pt x="2345" y="15227"/>
                  </a:lnTo>
                  <a:lnTo>
                    <a:pt x="2602" y="15227"/>
                  </a:lnTo>
                  <a:lnTo>
                    <a:pt x="2731" y="15175"/>
                  </a:lnTo>
                  <a:lnTo>
                    <a:pt x="2860" y="15124"/>
                  </a:lnTo>
                  <a:lnTo>
                    <a:pt x="2963" y="15021"/>
                  </a:lnTo>
                  <a:lnTo>
                    <a:pt x="5256" y="12728"/>
                  </a:lnTo>
                  <a:lnTo>
                    <a:pt x="5308" y="12676"/>
                  </a:lnTo>
                  <a:lnTo>
                    <a:pt x="5359" y="12599"/>
                  </a:lnTo>
                  <a:lnTo>
                    <a:pt x="5385" y="12496"/>
                  </a:lnTo>
                  <a:lnTo>
                    <a:pt x="5385" y="12418"/>
                  </a:lnTo>
                  <a:lnTo>
                    <a:pt x="5385" y="12315"/>
                  </a:lnTo>
                  <a:lnTo>
                    <a:pt x="5359" y="12238"/>
                  </a:lnTo>
                  <a:lnTo>
                    <a:pt x="5308" y="12161"/>
                  </a:lnTo>
                  <a:lnTo>
                    <a:pt x="5256" y="12083"/>
                  </a:lnTo>
                  <a:lnTo>
                    <a:pt x="5230" y="12058"/>
                  </a:lnTo>
                  <a:lnTo>
                    <a:pt x="5926" y="11388"/>
                  </a:lnTo>
                  <a:lnTo>
                    <a:pt x="6287" y="11568"/>
                  </a:lnTo>
                  <a:lnTo>
                    <a:pt x="6647" y="11749"/>
                  </a:lnTo>
                  <a:lnTo>
                    <a:pt x="7034" y="11903"/>
                  </a:lnTo>
                  <a:lnTo>
                    <a:pt x="7420" y="12032"/>
                  </a:lnTo>
                  <a:lnTo>
                    <a:pt x="7832" y="12135"/>
                  </a:lnTo>
                  <a:lnTo>
                    <a:pt x="8245" y="12212"/>
                  </a:lnTo>
                  <a:lnTo>
                    <a:pt x="8657" y="12264"/>
                  </a:lnTo>
                  <a:lnTo>
                    <a:pt x="9430" y="12264"/>
                  </a:lnTo>
                  <a:lnTo>
                    <a:pt x="9739" y="12238"/>
                  </a:lnTo>
                  <a:lnTo>
                    <a:pt x="10048" y="12212"/>
                  </a:lnTo>
                  <a:lnTo>
                    <a:pt x="10332" y="12135"/>
                  </a:lnTo>
                  <a:lnTo>
                    <a:pt x="10924" y="12006"/>
                  </a:lnTo>
                  <a:lnTo>
                    <a:pt x="11491" y="11800"/>
                  </a:lnTo>
                  <a:lnTo>
                    <a:pt x="12032" y="11542"/>
                  </a:lnTo>
                  <a:lnTo>
                    <a:pt x="12522" y="11233"/>
                  </a:lnTo>
                  <a:lnTo>
                    <a:pt x="13011" y="10873"/>
                  </a:lnTo>
                  <a:lnTo>
                    <a:pt x="13449" y="10460"/>
                  </a:lnTo>
                  <a:lnTo>
                    <a:pt x="13836" y="10048"/>
                  </a:lnTo>
                  <a:lnTo>
                    <a:pt x="14196" y="9559"/>
                  </a:lnTo>
                  <a:lnTo>
                    <a:pt x="14505" y="9069"/>
                  </a:lnTo>
                  <a:lnTo>
                    <a:pt x="14763" y="8528"/>
                  </a:lnTo>
                  <a:lnTo>
                    <a:pt x="14969" y="7961"/>
                  </a:lnTo>
                  <a:lnTo>
                    <a:pt x="15124" y="7369"/>
                  </a:lnTo>
                  <a:lnTo>
                    <a:pt x="15175" y="7059"/>
                  </a:lnTo>
                  <a:lnTo>
                    <a:pt x="15201" y="6776"/>
                  </a:lnTo>
                  <a:lnTo>
                    <a:pt x="15227" y="6441"/>
                  </a:lnTo>
                  <a:lnTo>
                    <a:pt x="15227" y="6132"/>
                  </a:lnTo>
                  <a:lnTo>
                    <a:pt x="15227" y="5823"/>
                  </a:lnTo>
                  <a:lnTo>
                    <a:pt x="15201" y="5514"/>
                  </a:lnTo>
                  <a:lnTo>
                    <a:pt x="15175" y="5204"/>
                  </a:lnTo>
                  <a:lnTo>
                    <a:pt x="15124" y="4895"/>
                  </a:lnTo>
                  <a:lnTo>
                    <a:pt x="14969" y="4303"/>
                  </a:lnTo>
                  <a:lnTo>
                    <a:pt x="14763" y="3762"/>
                  </a:lnTo>
                  <a:lnTo>
                    <a:pt x="14505" y="3221"/>
                  </a:lnTo>
                  <a:lnTo>
                    <a:pt x="14196" y="2705"/>
                  </a:lnTo>
                  <a:lnTo>
                    <a:pt x="13836" y="2242"/>
                  </a:lnTo>
                  <a:lnTo>
                    <a:pt x="13449" y="1804"/>
                  </a:lnTo>
                  <a:lnTo>
                    <a:pt x="13011" y="1417"/>
                  </a:lnTo>
                  <a:lnTo>
                    <a:pt x="12522" y="1056"/>
                  </a:lnTo>
                  <a:lnTo>
                    <a:pt x="12032" y="747"/>
                  </a:lnTo>
                  <a:lnTo>
                    <a:pt x="11491" y="490"/>
                  </a:lnTo>
                  <a:lnTo>
                    <a:pt x="10924" y="284"/>
                  </a:lnTo>
                  <a:lnTo>
                    <a:pt x="10332" y="129"/>
                  </a:lnTo>
                  <a:lnTo>
                    <a:pt x="10048" y="77"/>
                  </a:lnTo>
                  <a:lnTo>
                    <a:pt x="9739" y="2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439075" y="3617850"/>
              <a:ext cx="183600" cy="183600"/>
            </a:xfrm>
            <a:custGeom>
              <a:avLst/>
              <a:gdLst/>
              <a:ahLst/>
              <a:cxnLst/>
              <a:rect l="l" t="t" r="r" b="b"/>
              <a:pathLst>
                <a:path w="7344" h="7344" extrusionOk="0">
                  <a:moveTo>
                    <a:pt x="3453" y="438"/>
                  </a:moveTo>
                  <a:lnTo>
                    <a:pt x="3453" y="979"/>
                  </a:lnTo>
                  <a:lnTo>
                    <a:pt x="3221" y="1005"/>
                  </a:lnTo>
                  <a:lnTo>
                    <a:pt x="3015" y="1057"/>
                  </a:lnTo>
                  <a:lnTo>
                    <a:pt x="2834" y="1108"/>
                  </a:lnTo>
                  <a:lnTo>
                    <a:pt x="2628" y="1186"/>
                  </a:lnTo>
                  <a:lnTo>
                    <a:pt x="2448" y="1263"/>
                  </a:lnTo>
                  <a:lnTo>
                    <a:pt x="2268" y="1366"/>
                  </a:lnTo>
                  <a:lnTo>
                    <a:pt x="2087" y="1495"/>
                  </a:lnTo>
                  <a:lnTo>
                    <a:pt x="1933" y="1624"/>
                  </a:lnTo>
                  <a:lnTo>
                    <a:pt x="1546" y="1237"/>
                  </a:lnTo>
                  <a:lnTo>
                    <a:pt x="1752" y="1083"/>
                  </a:lnTo>
                  <a:lnTo>
                    <a:pt x="1958" y="928"/>
                  </a:lnTo>
                  <a:lnTo>
                    <a:pt x="2190" y="799"/>
                  </a:lnTo>
                  <a:lnTo>
                    <a:pt x="2422" y="696"/>
                  </a:lnTo>
                  <a:lnTo>
                    <a:pt x="2654" y="593"/>
                  </a:lnTo>
                  <a:lnTo>
                    <a:pt x="2912" y="516"/>
                  </a:lnTo>
                  <a:lnTo>
                    <a:pt x="3169" y="490"/>
                  </a:lnTo>
                  <a:lnTo>
                    <a:pt x="3453" y="438"/>
                  </a:lnTo>
                  <a:close/>
                  <a:moveTo>
                    <a:pt x="3891" y="438"/>
                  </a:moveTo>
                  <a:lnTo>
                    <a:pt x="4148" y="490"/>
                  </a:lnTo>
                  <a:lnTo>
                    <a:pt x="4406" y="516"/>
                  </a:lnTo>
                  <a:lnTo>
                    <a:pt x="4664" y="593"/>
                  </a:lnTo>
                  <a:lnTo>
                    <a:pt x="4921" y="696"/>
                  </a:lnTo>
                  <a:lnTo>
                    <a:pt x="5153" y="799"/>
                  </a:lnTo>
                  <a:lnTo>
                    <a:pt x="5359" y="928"/>
                  </a:lnTo>
                  <a:lnTo>
                    <a:pt x="5591" y="1083"/>
                  </a:lnTo>
                  <a:lnTo>
                    <a:pt x="5772" y="1237"/>
                  </a:lnTo>
                  <a:lnTo>
                    <a:pt x="5411" y="1624"/>
                  </a:lnTo>
                  <a:lnTo>
                    <a:pt x="5231" y="1495"/>
                  </a:lnTo>
                  <a:lnTo>
                    <a:pt x="5076" y="1366"/>
                  </a:lnTo>
                  <a:lnTo>
                    <a:pt x="4896" y="1263"/>
                  </a:lnTo>
                  <a:lnTo>
                    <a:pt x="4715" y="1186"/>
                  </a:lnTo>
                  <a:lnTo>
                    <a:pt x="4509" y="1108"/>
                  </a:lnTo>
                  <a:lnTo>
                    <a:pt x="4303" y="1057"/>
                  </a:lnTo>
                  <a:lnTo>
                    <a:pt x="4097" y="1005"/>
                  </a:lnTo>
                  <a:lnTo>
                    <a:pt x="3891" y="979"/>
                  </a:lnTo>
                  <a:lnTo>
                    <a:pt x="3891" y="438"/>
                  </a:lnTo>
                  <a:close/>
                  <a:moveTo>
                    <a:pt x="1237" y="1546"/>
                  </a:moveTo>
                  <a:lnTo>
                    <a:pt x="1624" y="1933"/>
                  </a:lnTo>
                  <a:lnTo>
                    <a:pt x="1495" y="2087"/>
                  </a:lnTo>
                  <a:lnTo>
                    <a:pt x="1366" y="2268"/>
                  </a:lnTo>
                  <a:lnTo>
                    <a:pt x="1289" y="2448"/>
                  </a:lnTo>
                  <a:lnTo>
                    <a:pt x="1186" y="2628"/>
                  </a:lnTo>
                  <a:lnTo>
                    <a:pt x="1108" y="2809"/>
                  </a:lnTo>
                  <a:lnTo>
                    <a:pt x="1057" y="3015"/>
                  </a:lnTo>
                  <a:lnTo>
                    <a:pt x="1005" y="3221"/>
                  </a:lnTo>
                  <a:lnTo>
                    <a:pt x="979" y="3453"/>
                  </a:lnTo>
                  <a:lnTo>
                    <a:pt x="438" y="3453"/>
                  </a:lnTo>
                  <a:lnTo>
                    <a:pt x="490" y="3169"/>
                  </a:lnTo>
                  <a:lnTo>
                    <a:pt x="541" y="2912"/>
                  </a:lnTo>
                  <a:lnTo>
                    <a:pt x="593" y="2654"/>
                  </a:lnTo>
                  <a:lnTo>
                    <a:pt x="696" y="2422"/>
                  </a:lnTo>
                  <a:lnTo>
                    <a:pt x="799" y="2190"/>
                  </a:lnTo>
                  <a:lnTo>
                    <a:pt x="928" y="1959"/>
                  </a:lnTo>
                  <a:lnTo>
                    <a:pt x="1083" y="1752"/>
                  </a:lnTo>
                  <a:lnTo>
                    <a:pt x="1237" y="1546"/>
                  </a:lnTo>
                  <a:close/>
                  <a:moveTo>
                    <a:pt x="6107" y="1546"/>
                  </a:moveTo>
                  <a:lnTo>
                    <a:pt x="6261" y="1752"/>
                  </a:lnTo>
                  <a:lnTo>
                    <a:pt x="6416" y="1959"/>
                  </a:lnTo>
                  <a:lnTo>
                    <a:pt x="6519" y="2190"/>
                  </a:lnTo>
                  <a:lnTo>
                    <a:pt x="6648" y="2422"/>
                  </a:lnTo>
                  <a:lnTo>
                    <a:pt x="6725" y="2654"/>
                  </a:lnTo>
                  <a:lnTo>
                    <a:pt x="6802" y="2912"/>
                  </a:lnTo>
                  <a:lnTo>
                    <a:pt x="6854" y="3169"/>
                  </a:lnTo>
                  <a:lnTo>
                    <a:pt x="6879" y="3453"/>
                  </a:lnTo>
                  <a:lnTo>
                    <a:pt x="6338" y="3453"/>
                  </a:lnTo>
                  <a:lnTo>
                    <a:pt x="6313" y="3221"/>
                  </a:lnTo>
                  <a:lnTo>
                    <a:pt x="6287" y="3015"/>
                  </a:lnTo>
                  <a:lnTo>
                    <a:pt x="6210" y="2809"/>
                  </a:lnTo>
                  <a:lnTo>
                    <a:pt x="6132" y="2628"/>
                  </a:lnTo>
                  <a:lnTo>
                    <a:pt x="6055" y="2448"/>
                  </a:lnTo>
                  <a:lnTo>
                    <a:pt x="5952" y="2268"/>
                  </a:lnTo>
                  <a:lnTo>
                    <a:pt x="5849" y="2087"/>
                  </a:lnTo>
                  <a:lnTo>
                    <a:pt x="5720" y="1933"/>
                  </a:lnTo>
                  <a:lnTo>
                    <a:pt x="6107" y="1546"/>
                  </a:lnTo>
                  <a:close/>
                  <a:moveTo>
                    <a:pt x="979" y="3891"/>
                  </a:moveTo>
                  <a:lnTo>
                    <a:pt x="1005" y="4097"/>
                  </a:lnTo>
                  <a:lnTo>
                    <a:pt x="1057" y="4303"/>
                  </a:lnTo>
                  <a:lnTo>
                    <a:pt x="1108" y="4509"/>
                  </a:lnTo>
                  <a:lnTo>
                    <a:pt x="1186" y="4690"/>
                  </a:lnTo>
                  <a:lnTo>
                    <a:pt x="1289" y="4896"/>
                  </a:lnTo>
                  <a:lnTo>
                    <a:pt x="1366" y="5076"/>
                  </a:lnTo>
                  <a:lnTo>
                    <a:pt x="1495" y="5231"/>
                  </a:lnTo>
                  <a:lnTo>
                    <a:pt x="1624" y="5411"/>
                  </a:lnTo>
                  <a:lnTo>
                    <a:pt x="1237" y="5772"/>
                  </a:lnTo>
                  <a:lnTo>
                    <a:pt x="1083" y="5591"/>
                  </a:lnTo>
                  <a:lnTo>
                    <a:pt x="928" y="5359"/>
                  </a:lnTo>
                  <a:lnTo>
                    <a:pt x="799" y="5153"/>
                  </a:lnTo>
                  <a:lnTo>
                    <a:pt x="696" y="4921"/>
                  </a:lnTo>
                  <a:lnTo>
                    <a:pt x="593" y="4664"/>
                  </a:lnTo>
                  <a:lnTo>
                    <a:pt x="541" y="4406"/>
                  </a:lnTo>
                  <a:lnTo>
                    <a:pt x="490" y="4148"/>
                  </a:lnTo>
                  <a:lnTo>
                    <a:pt x="438" y="3891"/>
                  </a:lnTo>
                  <a:close/>
                  <a:moveTo>
                    <a:pt x="6879" y="3891"/>
                  </a:moveTo>
                  <a:lnTo>
                    <a:pt x="6854" y="4148"/>
                  </a:lnTo>
                  <a:lnTo>
                    <a:pt x="6802" y="4406"/>
                  </a:lnTo>
                  <a:lnTo>
                    <a:pt x="6725" y="4664"/>
                  </a:lnTo>
                  <a:lnTo>
                    <a:pt x="6648" y="4921"/>
                  </a:lnTo>
                  <a:lnTo>
                    <a:pt x="6519" y="5153"/>
                  </a:lnTo>
                  <a:lnTo>
                    <a:pt x="6416" y="5359"/>
                  </a:lnTo>
                  <a:lnTo>
                    <a:pt x="6261" y="5591"/>
                  </a:lnTo>
                  <a:lnTo>
                    <a:pt x="6107" y="5772"/>
                  </a:lnTo>
                  <a:lnTo>
                    <a:pt x="5720" y="5411"/>
                  </a:lnTo>
                  <a:lnTo>
                    <a:pt x="5849" y="5231"/>
                  </a:lnTo>
                  <a:lnTo>
                    <a:pt x="5952" y="5076"/>
                  </a:lnTo>
                  <a:lnTo>
                    <a:pt x="6055" y="4896"/>
                  </a:lnTo>
                  <a:lnTo>
                    <a:pt x="6132" y="4690"/>
                  </a:lnTo>
                  <a:lnTo>
                    <a:pt x="6210" y="4509"/>
                  </a:lnTo>
                  <a:lnTo>
                    <a:pt x="6287" y="4303"/>
                  </a:lnTo>
                  <a:lnTo>
                    <a:pt x="6313" y="4097"/>
                  </a:lnTo>
                  <a:lnTo>
                    <a:pt x="6338" y="3891"/>
                  </a:lnTo>
                  <a:close/>
                  <a:moveTo>
                    <a:pt x="3659" y="1417"/>
                  </a:moveTo>
                  <a:lnTo>
                    <a:pt x="3891" y="1443"/>
                  </a:lnTo>
                  <a:lnTo>
                    <a:pt x="4123" y="1469"/>
                  </a:lnTo>
                  <a:lnTo>
                    <a:pt x="4329" y="1521"/>
                  </a:lnTo>
                  <a:lnTo>
                    <a:pt x="4535" y="1598"/>
                  </a:lnTo>
                  <a:lnTo>
                    <a:pt x="4741" y="1701"/>
                  </a:lnTo>
                  <a:lnTo>
                    <a:pt x="4921" y="1804"/>
                  </a:lnTo>
                  <a:lnTo>
                    <a:pt x="5102" y="1933"/>
                  </a:lnTo>
                  <a:lnTo>
                    <a:pt x="5256" y="2087"/>
                  </a:lnTo>
                  <a:lnTo>
                    <a:pt x="5385" y="2242"/>
                  </a:lnTo>
                  <a:lnTo>
                    <a:pt x="5514" y="2422"/>
                  </a:lnTo>
                  <a:lnTo>
                    <a:pt x="5643" y="2603"/>
                  </a:lnTo>
                  <a:lnTo>
                    <a:pt x="5720" y="2783"/>
                  </a:lnTo>
                  <a:lnTo>
                    <a:pt x="5797" y="2989"/>
                  </a:lnTo>
                  <a:lnTo>
                    <a:pt x="5849" y="3221"/>
                  </a:lnTo>
                  <a:lnTo>
                    <a:pt x="5900" y="3427"/>
                  </a:lnTo>
                  <a:lnTo>
                    <a:pt x="5900" y="3659"/>
                  </a:lnTo>
                  <a:lnTo>
                    <a:pt x="5900" y="3891"/>
                  </a:lnTo>
                  <a:lnTo>
                    <a:pt x="5849" y="4123"/>
                  </a:lnTo>
                  <a:lnTo>
                    <a:pt x="5797" y="4329"/>
                  </a:lnTo>
                  <a:lnTo>
                    <a:pt x="5720" y="4535"/>
                  </a:lnTo>
                  <a:lnTo>
                    <a:pt x="5643" y="4741"/>
                  </a:lnTo>
                  <a:lnTo>
                    <a:pt x="5514" y="4921"/>
                  </a:lnTo>
                  <a:lnTo>
                    <a:pt x="5385" y="5076"/>
                  </a:lnTo>
                  <a:lnTo>
                    <a:pt x="5256" y="5256"/>
                  </a:lnTo>
                  <a:lnTo>
                    <a:pt x="5102" y="5385"/>
                  </a:lnTo>
                  <a:lnTo>
                    <a:pt x="4921" y="5514"/>
                  </a:lnTo>
                  <a:lnTo>
                    <a:pt x="4741" y="5643"/>
                  </a:lnTo>
                  <a:lnTo>
                    <a:pt x="4535" y="5720"/>
                  </a:lnTo>
                  <a:lnTo>
                    <a:pt x="4329" y="5797"/>
                  </a:lnTo>
                  <a:lnTo>
                    <a:pt x="4123" y="5849"/>
                  </a:lnTo>
                  <a:lnTo>
                    <a:pt x="3891" y="5900"/>
                  </a:lnTo>
                  <a:lnTo>
                    <a:pt x="3427" y="5900"/>
                  </a:lnTo>
                  <a:lnTo>
                    <a:pt x="3221" y="5849"/>
                  </a:lnTo>
                  <a:lnTo>
                    <a:pt x="2989" y="5797"/>
                  </a:lnTo>
                  <a:lnTo>
                    <a:pt x="2809" y="5720"/>
                  </a:lnTo>
                  <a:lnTo>
                    <a:pt x="2603" y="5643"/>
                  </a:lnTo>
                  <a:lnTo>
                    <a:pt x="2422" y="5514"/>
                  </a:lnTo>
                  <a:lnTo>
                    <a:pt x="2242" y="5385"/>
                  </a:lnTo>
                  <a:lnTo>
                    <a:pt x="2087" y="5256"/>
                  </a:lnTo>
                  <a:lnTo>
                    <a:pt x="1933" y="5076"/>
                  </a:lnTo>
                  <a:lnTo>
                    <a:pt x="1804" y="4921"/>
                  </a:lnTo>
                  <a:lnTo>
                    <a:pt x="1701" y="4741"/>
                  </a:lnTo>
                  <a:lnTo>
                    <a:pt x="1598" y="4535"/>
                  </a:lnTo>
                  <a:lnTo>
                    <a:pt x="1520" y="4329"/>
                  </a:lnTo>
                  <a:lnTo>
                    <a:pt x="1469" y="4123"/>
                  </a:lnTo>
                  <a:lnTo>
                    <a:pt x="1443" y="3891"/>
                  </a:lnTo>
                  <a:lnTo>
                    <a:pt x="1417" y="3659"/>
                  </a:lnTo>
                  <a:lnTo>
                    <a:pt x="1443" y="3427"/>
                  </a:lnTo>
                  <a:lnTo>
                    <a:pt x="1469" y="3221"/>
                  </a:lnTo>
                  <a:lnTo>
                    <a:pt x="1520" y="2989"/>
                  </a:lnTo>
                  <a:lnTo>
                    <a:pt x="1598" y="2783"/>
                  </a:lnTo>
                  <a:lnTo>
                    <a:pt x="1701" y="2603"/>
                  </a:lnTo>
                  <a:lnTo>
                    <a:pt x="1804" y="2422"/>
                  </a:lnTo>
                  <a:lnTo>
                    <a:pt x="1933" y="2242"/>
                  </a:lnTo>
                  <a:lnTo>
                    <a:pt x="2087" y="2087"/>
                  </a:lnTo>
                  <a:lnTo>
                    <a:pt x="2242" y="1933"/>
                  </a:lnTo>
                  <a:lnTo>
                    <a:pt x="2422" y="1804"/>
                  </a:lnTo>
                  <a:lnTo>
                    <a:pt x="2603" y="1701"/>
                  </a:lnTo>
                  <a:lnTo>
                    <a:pt x="2809" y="1598"/>
                  </a:lnTo>
                  <a:lnTo>
                    <a:pt x="2989" y="1521"/>
                  </a:lnTo>
                  <a:lnTo>
                    <a:pt x="3221" y="1469"/>
                  </a:lnTo>
                  <a:lnTo>
                    <a:pt x="3427" y="1443"/>
                  </a:lnTo>
                  <a:lnTo>
                    <a:pt x="3659" y="1417"/>
                  </a:lnTo>
                  <a:close/>
                  <a:moveTo>
                    <a:pt x="1933" y="5720"/>
                  </a:moveTo>
                  <a:lnTo>
                    <a:pt x="2087" y="5849"/>
                  </a:lnTo>
                  <a:lnTo>
                    <a:pt x="2268" y="5952"/>
                  </a:lnTo>
                  <a:lnTo>
                    <a:pt x="2448" y="6055"/>
                  </a:lnTo>
                  <a:lnTo>
                    <a:pt x="2628" y="6132"/>
                  </a:lnTo>
                  <a:lnTo>
                    <a:pt x="2834" y="6210"/>
                  </a:lnTo>
                  <a:lnTo>
                    <a:pt x="3015" y="6261"/>
                  </a:lnTo>
                  <a:lnTo>
                    <a:pt x="3221" y="6313"/>
                  </a:lnTo>
                  <a:lnTo>
                    <a:pt x="3453" y="6338"/>
                  </a:lnTo>
                  <a:lnTo>
                    <a:pt x="3453" y="6879"/>
                  </a:lnTo>
                  <a:lnTo>
                    <a:pt x="3169" y="6854"/>
                  </a:lnTo>
                  <a:lnTo>
                    <a:pt x="2912" y="6802"/>
                  </a:lnTo>
                  <a:lnTo>
                    <a:pt x="2654" y="6725"/>
                  </a:lnTo>
                  <a:lnTo>
                    <a:pt x="2422" y="6648"/>
                  </a:lnTo>
                  <a:lnTo>
                    <a:pt x="2190" y="6519"/>
                  </a:lnTo>
                  <a:lnTo>
                    <a:pt x="1958" y="6390"/>
                  </a:lnTo>
                  <a:lnTo>
                    <a:pt x="1752" y="6261"/>
                  </a:lnTo>
                  <a:lnTo>
                    <a:pt x="1546" y="6107"/>
                  </a:lnTo>
                  <a:lnTo>
                    <a:pt x="1933" y="5720"/>
                  </a:lnTo>
                  <a:close/>
                  <a:moveTo>
                    <a:pt x="5411" y="5720"/>
                  </a:moveTo>
                  <a:lnTo>
                    <a:pt x="5772" y="6107"/>
                  </a:lnTo>
                  <a:lnTo>
                    <a:pt x="5591" y="6261"/>
                  </a:lnTo>
                  <a:lnTo>
                    <a:pt x="5359" y="6390"/>
                  </a:lnTo>
                  <a:lnTo>
                    <a:pt x="5153" y="6519"/>
                  </a:lnTo>
                  <a:lnTo>
                    <a:pt x="4921" y="6648"/>
                  </a:lnTo>
                  <a:lnTo>
                    <a:pt x="4664" y="6725"/>
                  </a:lnTo>
                  <a:lnTo>
                    <a:pt x="4406" y="6802"/>
                  </a:lnTo>
                  <a:lnTo>
                    <a:pt x="4148" y="6854"/>
                  </a:lnTo>
                  <a:lnTo>
                    <a:pt x="3891" y="6879"/>
                  </a:lnTo>
                  <a:lnTo>
                    <a:pt x="3891" y="6338"/>
                  </a:lnTo>
                  <a:lnTo>
                    <a:pt x="4097" y="6313"/>
                  </a:lnTo>
                  <a:lnTo>
                    <a:pt x="4303" y="6261"/>
                  </a:lnTo>
                  <a:lnTo>
                    <a:pt x="4509" y="6210"/>
                  </a:lnTo>
                  <a:lnTo>
                    <a:pt x="4715" y="6132"/>
                  </a:lnTo>
                  <a:lnTo>
                    <a:pt x="4896" y="6055"/>
                  </a:lnTo>
                  <a:lnTo>
                    <a:pt x="5076" y="5952"/>
                  </a:lnTo>
                  <a:lnTo>
                    <a:pt x="5231" y="5849"/>
                  </a:lnTo>
                  <a:lnTo>
                    <a:pt x="5411" y="5720"/>
                  </a:lnTo>
                  <a:close/>
                  <a:moveTo>
                    <a:pt x="3298" y="0"/>
                  </a:moveTo>
                  <a:lnTo>
                    <a:pt x="2938" y="78"/>
                  </a:lnTo>
                  <a:lnTo>
                    <a:pt x="2577" y="155"/>
                  </a:lnTo>
                  <a:lnTo>
                    <a:pt x="2242" y="284"/>
                  </a:lnTo>
                  <a:lnTo>
                    <a:pt x="1907" y="438"/>
                  </a:lnTo>
                  <a:lnTo>
                    <a:pt x="1624" y="619"/>
                  </a:lnTo>
                  <a:lnTo>
                    <a:pt x="1340" y="825"/>
                  </a:lnTo>
                  <a:lnTo>
                    <a:pt x="1083" y="1083"/>
                  </a:lnTo>
                  <a:lnTo>
                    <a:pt x="825" y="1340"/>
                  </a:lnTo>
                  <a:lnTo>
                    <a:pt x="619" y="1624"/>
                  </a:lnTo>
                  <a:lnTo>
                    <a:pt x="438" y="1907"/>
                  </a:lnTo>
                  <a:lnTo>
                    <a:pt x="284" y="2242"/>
                  </a:lnTo>
                  <a:lnTo>
                    <a:pt x="155" y="2577"/>
                  </a:lnTo>
                  <a:lnTo>
                    <a:pt x="78" y="2938"/>
                  </a:lnTo>
                  <a:lnTo>
                    <a:pt x="26" y="3298"/>
                  </a:lnTo>
                  <a:lnTo>
                    <a:pt x="0" y="3659"/>
                  </a:lnTo>
                  <a:lnTo>
                    <a:pt x="26" y="4045"/>
                  </a:lnTo>
                  <a:lnTo>
                    <a:pt x="78" y="4406"/>
                  </a:lnTo>
                  <a:lnTo>
                    <a:pt x="155" y="4767"/>
                  </a:lnTo>
                  <a:lnTo>
                    <a:pt x="284" y="5102"/>
                  </a:lnTo>
                  <a:lnTo>
                    <a:pt x="438" y="5411"/>
                  </a:lnTo>
                  <a:lnTo>
                    <a:pt x="619" y="5720"/>
                  </a:lnTo>
                  <a:lnTo>
                    <a:pt x="825" y="6003"/>
                  </a:lnTo>
                  <a:lnTo>
                    <a:pt x="1083" y="6261"/>
                  </a:lnTo>
                  <a:lnTo>
                    <a:pt x="1340" y="6493"/>
                  </a:lnTo>
                  <a:lnTo>
                    <a:pt x="1624" y="6699"/>
                  </a:lnTo>
                  <a:lnTo>
                    <a:pt x="1907" y="6879"/>
                  </a:lnTo>
                  <a:lnTo>
                    <a:pt x="2242" y="7034"/>
                  </a:lnTo>
                  <a:lnTo>
                    <a:pt x="2577" y="7163"/>
                  </a:lnTo>
                  <a:lnTo>
                    <a:pt x="2938" y="7266"/>
                  </a:lnTo>
                  <a:lnTo>
                    <a:pt x="3298" y="7317"/>
                  </a:lnTo>
                  <a:lnTo>
                    <a:pt x="3659" y="7343"/>
                  </a:lnTo>
                  <a:lnTo>
                    <a:pt x="4045" y="7317"/>
                  </a:lnTo>
                  <a:lnTo>
                    <a:pt x="4406" y="7266"/>
                  </a:lnTo>
                  <a:lnTo>
                    <a:pt x="4767" y="7163"/>
                  </a:lnTo>
                  <a:lnTo>
                    <a:pt x="5102" y="7034"/>
                  </a:lnTo>
                  <a:lnTo>
                    <a:pt x="5411" y="6879"/>
                  </a:lnTo>
                  <a:lnTo>
                    <a:pt x="5720" y="6699"/>
                  </a:lnTo>
                  <a:lnTo>
                    <a:pt x="6003" y="6493"/>
                  </a:lnTo>
                  <a:lnTo>
                    <a:pt x="6261" y="6261"/>
                  </a:lnTo>
                  <a:lnTo>
                    <a:pt x="6493" y="6003"/>
                  </a:lnTo>
                  <a:lnTo>
                    <a:pt x="6699" y="5720"/>
                  </a:lnTo>
                  <a:lnTo>
                    <a:pt x="6905" y="5411"/>
                  </a:lnTo>
                  <a:lnTo>
                    <a:pt x="7060" y="5102"/>
                  </a:lnTo>
                  <a:lnTo>
                    <a:pt x="7163" y="4767"/>
                  </a:lnTo>
                  <a:lnTo>
                    <a:pt x="7266" y="4406"/>
                  </a:lnTo>
                  <a:lnTo>
                    <a:pt x="7317" y="4045"/>
                  </a:lnTo>
                  <a:lnTo>
                    <a:pt x="7343" y="3659"/>
                  </a:lnTo>
                  <a:lnTo>
                    <a:pt x="7317" y="3298"/>
                  </a:lnTo>
                  <a:lnTo>
                    <a:pt x="7266" y="2938"/>
                  </a:lnTo>
                  <a:lnTo>
                    <a:pt x="7163" y="2577"/>
                  </a:lnTo>
                  <a:lnTo>
                    <a:pt x="7060" y="2242"/>
                  </a:lnTo>
                  <a:lnTo>
                    <a:pt x="6905" y="1907"/>
                  </a:lnTo>
                  <a:lnTo>
                    <a:pt x="6699" y="1624"/>
                  </a:lnTo>
                  <a:lnTo>
                    <a:pt x="6493" y="1340"/>
                  </a:lnTo>
                  <a:lnTo>
                    <a:pt x="6261" y="1083"/>
                  </a:lnTo>
                  <a:lnTo>
                    <a:pt x="6003" y="825"/>
                  </a:lnTo>
                  <a:lnTo>
                    <a:pt x="5720" y="619"/>
                  </a:lnTo>
                  <a:lnTo>
                    <a:pt x="5411" y="438"/>
                  </a:lnTo>
                  <a:lnTo>
                    <a:pt x="5102" y="284"/>
                  </a:lnTo>
                  <a:lnTo>
                    <a:pt x="4767" y="155"/>
                  </a:lnTo>
                  <a:lnTo>
                    <a:pt x="4406" y="78"/>
                  </a:lnTo>
                  <a:lnTo>
                    <a:pt x="40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9" name="Google Shape;1629;p39"/>
            <p:cNvSpPr/>
            <p:nvPr/>
          </p:nvSpPr>
          <p:spPr>
            <a:xfrm>
              <a:off x="510575" y="3666800"/>
              <a:ext cx="40600" cy="85050"/>
            </a:xfrm>
            <a:custGeom>
              <a:avLst/>
              <a:gdLst/>
              <a:ahLst/>
              <a:cxnLst/>
              <a:rect l="l" t="t" r="r" b="b"/>
              <a:pathLst>
                <a:path w="1624" h="3402" extrusionOk="0">
                  <a:moveTo>
                    <a:pt x="799" y="1"/>
                  </a:moveTo>
                  <a:lnTo>
                    <a:pt x="722" y="26"/>
                  </a:lnTo>
                  <a:lnTo>
                    <a:pt x="644" y="78"/>
                  </a:lnTo>
                  <a:lnTo>
                    <a:pt x="593" y="129"/>
                  </a:lnTo>
                  <a:lnTo>
                    <a:pt x="593" y="232"/>
                  </a:lnTo>
                  <a:lnTo>
                    <a:pt x="593" y="335"/>
                  </a:lnTo>
                  <a:lnTo>
                    <a:pt x="464" y="387"/>
                  </a:lnTo>
                  <a:lnTo>
                    <a:pt x="335" y="439"/>
                  </a:lnTo>
                  <a:lnTo>
                    <a:pt x="258" y="516"/>
                  </a:lnTo>
                  <a:lnTo>
                    <a:pt x="155" y="619"/>
                  </a:lnTo>
                  <a:lnTo>
                    <a:pt x="78" y="722"/>
                  </a:lnTo>
                  <a:lnTo>
                    <a:pt x="26" y="851"/>
                  </a:lnTo>
                  <a:lnTo>
                    <a:pt x="0" y="980"/>
                  </a:lnTo>
                  <a:lnTo>
                    <a:pt x="0" y="1108"/>
                  </a:lnTo>
                  <a:lnTo>
                    <a:pt x="0" y="1289"/>
                  </a:lnTo>
                  <a:lnTo>
                    <a:pt x="52" y="1443"/>
                  </a:lnTo>
                  <a:lnTo>
                    <a:pt x="129" y="1572"/>
                  </a:lnTo>
                  <a:lnTo>
                    <a:pt x="232" y="1701"/>
                  </a:lnTo>
                  <a:lnTo>
                    <a:pt x="361" y="1778"/>
                  </a:lnTo>
                  <a:lnTo>
                    <a:pt x="490" y="1856"/>
                  </a:lnTo>
                  <a:lnTo>
                    <a:pt x="644" y="1907"/>
                  </a:lnTo>
                  <a:lnTo>
                    <a:pt x="799" y="1933"/>
                  </a:lnTo>
                  <a:lnTo>
                    <a:pt x="954" y="1959"/>
                  </a:lnTo>
                  <a:lnTo>
                    <a:pt x="1057" y="2036"/>
                  </a:lnTo>
                  <a:lnTo>
                    <a:pt x="1134" y="2165"/>
                  </a:lnTo>
                  <a:lnTo>
                    <a:pt x="1185" y="2294"/>
                  </a:lnTo>
                  <a:lnTo>
                    <a:pt x="1134" y="2448"/>
                  </a:lnTo>
                  <a:lnTo>
                    <a:pt x="1057" y="2551"/>
                  </a:lnTo>
                  <a:lnTo>
                    <a:pt x="954" y="2628"/>
                  </a:lnTo>
                  <a:lnTo>
                    <a:pt x="799" y="2654"/>
                  </a:lnTo>
                  <a:lnTo>
                    <a:pt x="670" y="2628"/>
                  </a:lnTo>
                  <a:lnTo>
                    <a:pt x="541" y="2551"/>
                  </a:lnTo>
                  <a:lnTo>
                    <a:pt x="464" y="2448"/>
                  </a:lnTo>
                  <a:lnTo>
                    <a:pt x="438" y="2294"/>
                  </a:lnTo>
                  <a:lnTo>
                    <a:pt x="412" y="2216"/>
                  </a:lnTo>
                  <a:lnTo>
                    <a:pt x="361" y="2139"/>
                  </a:lnTo>
                  <a:lnTo>
                    <a:pt x="309" y="2087"/>
                  </a:lnTo>
                  <a:lnTo>
                    <a:pt x="129" y="2087"/>
                  </a:lnTo>
                  <a:lnTo>
                    <a:pt x="52" y="2139"/>
                  </a:lnTo>
                  <a:lnTo>
                    <a:pt x="0" y="2216"/>
                  </a:lnTo>
                  <a:lnTo>
                    <a:pt x="0" y="2294"/>
                  </a:lnTo>
                  <a:lnTo>
                    <a:pt x="0" y="2422"/>
                  </a:lnTo>
                  <a:lnTo>
                    <a:pt x="26" y="2551"/>
                  </a:lnTo>
                  <a:lnTo>
                    <a:pt x="78" y="2680"/>
                  </a:lnTo>
                  <a:lnTo>
                    <a:pt x="155" y="2783"/>
                  </a:lnTo>
                  <a:lnTo>
                    <a:pt x="258" y="2886"/>
                  </a:lnTo>
                  <a:lnTo>
                    <a:pt x="335" y="2963"/>
                  </a:lnTo>
                  <a:lnTo>
                    <a:pt x="464" y="3041"/>
                  </a:lnTo>
                  <a:lnTo>
                    <a:pt x="593" y="3092"/>
                  </a:lnTo>
                  <a:lnTo>
                    <a:pt x="593" y="3195"/>
                  </a:lnTo>
                  <a:lnTo>
                    <a:pt x="593" y="3273"/>
                  </a:lnTo>
                  <a:lnTo>
                    <a:pt x="644" y="3350"/>
                  </a:lnTo>
                  <a:lnTo>
                    <a:pt x="722" y="3401"/>
                  </a:lnTo>
                  <a:lnTo>
                    <a:pt x="902" y="3401"/>
                  </a:lnTo>
                  <a:lnTo>
                    <a:pt x="954" y="3350"/>
                  </a:lnTo>
                  <a:lnTo>
                    <a:pt x="1005" y="3273"/>
                  </a:lnTo>
                  <a:lnTo>
                    <a:pt x="1031" y="3195"/>
                  </a:lnTo>
                  <a:lnTo>
                    <a:pt x="1031" y="3092"/>
                  </a:lnTo>
                  <a:lnTo>
                    <a:pt x="1160" y="3041"/>
                  </a:lnTo>
                  <a:lnTo>
                    <a:pt x="1263" y="2963"/>
                  </a:lnTo>
                  <a:lnTo>
                    <a:pt x="1366" y="2886"/>
                  </a:lnTo>
                  <a:lnTo>
                    <a:pt x="1443" y="2783"/>
                  </a:lnTo>
                  <a:lnTo>
                    <a:pt x="1520" y="2680"/>
                  </a:lnTo>
                  <a:lnTo>
                    <a:pt x="1572" y="2551"/>
                  </a:lnTo>
                  <a:lnTo>
                    <a:pt x="1598" y="2422"/>
                  </a:lnTo>
                  <a:lnTo>
                    <a:pt x="1623" y="2294"/>
                  </a:lnTo>
                  <a:lnTo>
                    <a:pt x="1598" y="2139"/>
                  </a:lnTo>
                  <a:lnTo>
                    <a:pt x="1546" y="1984"/>
                  </a:lnTo>
                  <a:lnTo>
                    <a:pt x="1495" y="1856"/>
                  </a:lnTo>
                  <a:lnTo>
                    <a:pt x="1391" y="1727"/>
                  </a:lnTo>
                  <a:lnTo>
                    <a:pt x="1263" y="1624"/>
                  </a:lnTo>
                  <a:lnTo>
                    <a:pt x="1134" y="1546"/>
                  </a:lnTo>
                  <a:lnTo>
                    <a:pt x="979" y="1495"/>
                  </a:lnTo>
                  <a:lnTo>
                    <a:pt x="799" y="1495"/>
                  </a:lnTo>
                  <a:lnTo>
                    <a:pt x="670" y="1443"/>
                  </a:lnTo>
                  <a:lnTo>
                    <a:pt x="541" y="1366"/>
                  </a:lnTo>
                  <a:lnTo>
                    <a:pt x="464" y="1263"/>
                  </a:lnTo>
                  <a:lnTo>
                    <a:pt x="438" y="1108"/>
                  </a:lnTo>
                  <a:lnTo>
                    <a:pt x="464" y="980"/>
                  </a:lnTo>
                  <a:lnTo>
                    <a:pt x="541" y="851"/>
                  </a:lnTo>
                  <a:lnTo>
                    <a:pt x="670" y="773"/>
                  </a:lnTo>
                  <a:lnTo>
                    <a:pt x="799" y="748"/>
                  </a:lnTo>
                  <a:lnTo>
                    <a:pt x="954" y="773"/>
                  </a:lnTo>
                  <a:lnTo>
                    <a:pt x="1057" y="851"/>
                  </a:lnTo>
                  <a:lnTo>
                    <a:pt x="1134" y="980"/>
                  </a:lnTo>
                  <a:lnTo>
                    <a:pt x="1185" y="1108"/>
                  </a:lnTo>
                  <a:lnTo>
                    <a:pt x="1185" y="1211"/>
                  </a:lnTo>
                  <a:lnTo>
                    <a:pt x="1237" y="1263"/>
                  </a:lnTo>
                  <a:lnTo>
                    <a:pt x="1314" y="1314"/>
                  </a:lnTo>
                  <a:lnTo>
                    <a:pt x="1391" y="1340"/>
                  </a:lnTo>
                  <a:lnTo>
                    <a:pt x="1495" y="1314"/>
                  </a:lnTo>
                  <a:lnTo>
                    <a:pt x="1546" y="1263"/>
                  </a:lnTo>
                  <a:lnTo>
                    <a:pt x="1598" y="1211"/>
                  </a:lnTo>
                  <a:lnTo>
                    <a:pt x="1623" y="1108"/>
                  </a:lnTo>
                  <a:lnTo>
                    <a:pt x="1598" y="980"/>
                  </a:lnTo>
                  <a:lnTo>
                    <a:pt x="1572" y="851"/>
                  </a:lnTo>
                  <a:lnTo>
                    <a:pt x="1520" y="722"/>
                  </a:lnTo>
                  <a:lnTo>
                    <a:pt x="1443" y="619"/>
                  </a:lnTo>
                  <a:lnTo>
                    <a:pt x="1366" y="516"/>
                  </a:lnTo>
                  <a:lnTo>
                    <a:pt x="1263" y="439"/>
                  </a:lnTo>
                  <a:lnTo>
                    <a:pt x="1160" y="387"/>
                  </a:lnTo>
                  <a:lnTo>
                    <a:pt x="1031" y="335"/>
                  </a:lnTo>
                  <a:lnTo>
                    <a:pt x="1031" y="232"/>
                  </a:lnTo>
                  <a:lnTo>
                    <a:pt x="1005" y="129"/>
                  </a:lnTo>
                  <a:lnTo>
                    <a:pt x="954" y="78"/>
                  </a:lnTo>
                  <a:lnTo>
                    <a:pt x="902" y="26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630" name="Google Shape;1630;p39"/>
          <p:cNvGrpSpPr/>
          <p:nvPr/>
        </p:nvGrpSpPr>
        <p:grpSpPr>
          <a:xfrm>
            <a:off x="5891585" y="3100018"/>
            <a:ext cx="408833" cy="507567"/>
            <a:chOff x="1055475" y="3556025"/>
            <a:chExt cx="306625" cy="380675"/>
          </a:xfrm>
        </p:grpSpPr>
        <p:sp>
          <p:nvSpPr>
            <p:cNvPr id="1631" name="Google Shape;1631;p39"/>
            <p:cNvSpPr/>
            <p:nvPr/>
          </p:nvSpPr>
          <p:spPr>
            <a:xfrm>
              <a:off x="1079950" y="3876125"/>
              <a:ext cx="60575" cy="36100"/>
            </a:xfrm>
            <a:custGeom>
              <a:avLst/>
              <a:gdLst/>
              <a:ahLst/>
              <a:cxnLst/>
              <a:rect l="l" t="t" r="r" b="b"/>
              <a:pathLst>
                <a:path w="2423" h="1444" extrusionOk="0">
                  <a:moveTo>
                    <a:pt x="1985" y="465"/>
                  </a:moveTo>
                  <a:lnTo>
                    <a:pt x="1985" y="980"/>
                  </a:lnTo>
                  <a:lnTo>
                    <a:pt x="1959" y="1006"/>
                  </a:lnTo>
                  <a:lnTo>
                    <a:pt x="464" y="1006"/>
                  </a:lnTo>
                  <a:lnTo>
                    <a:pt x="464" y="980"/>
                  </a:lnTo>
                  <a:lnTo>
                    <a:pt x="464" y="465"/>
                  </a:lnTo>
                  <a:close/>
                  <a:moveTo>
                    <a:pt x="464" y="1"/>
                  </a:moveTo>
                  <a:lnTo>
                    <a:pt x="387" y="27"/>
                  </a:lnTo>
                  <a:lnTo>
                    <a:pt x="284" y="52"/>
                  </a:lnTo>
                  <a:lnTo>
                    <a:pt x="207" y="78"/>
                  </a:lnTo>
                  <a:lnTo>
                    <a:pt x="130" y="155"/>
                  </a:lnTo>
                  <a:lnTo>
                    <a:pt x="78" y="207"/>
                  </a:lnTo>
                  <a:lnTo>
                    <a:pt x="52" y="284"/>
                  </a:lnTo>
                  <a:lnTo>
                    <a:pt x="26" y="387"/>
                  </a:lnTo>
                  <a:lnTo>
                    <a:pt x="1" y="465"/>
                  </a:lnTo>
                  <a:lnTo>
                    <a:pt x="1" y="980"/>
                  </a:lnTo>
                  <a:lnTo>
                    <a:pt x="26" y="1083"/>
                  </a:lnTo>
                  <a:lnTo>
                    <a:pt x="52" y="1160"/>
                  </a:lnTo>
                  <a:lnTo>
                    <a:pt x="78" y="1238"/>
                  </a:lnTo>
                  <a:lnTo>
                    <a:pt x="130" y="1315"/>
                  </a:lnTo>
                  <a:lnTo>
                    <a:pt x="207" y="1366"/>
                  </a:lnTo>
                  <a:lnTo>
                    <a:pt x="284" y="1418"/>
                  </a:lnTo>
                  <a:lnTo>
                    <a:pt x="387" y="1444"/>
                  </a:lnTo>
                  <a:lnTo>
                    <a:pt x="2062" y="1444"/>
                  </a:lnTo>
                  <a:lnTo>
                    <a:pt x="2139" y="1418"/>
                  </a:lnTo>
                  <a:lnTo>
                    <a:pt x="2216" y="1366"/>
                  </a:lnTo>
                  <a:lnTo>
                    <a:pt x="2294" y="1315"/>
                  </a:lnTo>
                  <a:lnTo>
                    <a:pt x="2345" y="1238"/>
                  </a:lnTo>
                  <a:lnTo>
                    <a:pt x="2397" y="1160"/>
                  </a:lnTo>
                  <a:lnTo>
                    <a:pt x="2423" y="1083"/>
                  </a:lnTo>
                  <a:lnTo>
                    <a:pt x="2423" y="980"/>
                  </a:lnTo>
                  <a:lnTo>
                    <a:pt x="2423" y="465"/>
                  </a:lnTo>
                  <a:lnTo>
                    <a:pt x="2423" y="387"/>
                  </a:lnTo>
                  <a:lnTo>
                    <a:pt x="2397" y="284"/>
                  </a:lnTo>
                  <a:lnTo>
                    <a:pt x="2345" y="207"/>
                  </a:lnTo>
                  <a:lnTo>
                    <a:pt x="2294" y="155"/>
                  </a:lnTo>
                  <a:lnTo>
                    <a:pt x="2216" y="78"/>
                  </a:lnTo>
                  <a:lnTo>
                    <a:pt x="2139" y="52"/>
                  </a:lnTo>
                  <a:lnTo>
                    <a:pt x="2062" y="27"/>
                  </a:lnTo>
                  <a:lnTo>
                    <a:pt x="1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1252575" y="3820750"/>
              <a:ext cx="36100" cy="36075"/>
            </a:xfrm>
            <a:custGeom>
              <a:avLst/>
              <a:gdLst/>
              <a:ahLst/>
              <a:cxnLst/>
              <a:rect l="l" t="t" r="r" b="b"/>
              <a:pathLst>
                <a:path w="1444" h="1443" extrusionOk="0">
                  <a:moveTo>
                    <a:pt x="722" y="464"/>
                  </a:moveTo>
                  <a:lnTo>
                    <a:pt x="825" y="490"/>
                  </a:lnTo>
                  <a:lnTo>
                    <a:pt x="902" y="541"/>
                  </a:lnTo>
                  <a:lnTo>
                    <a:pt x="954" y="618"/>
                  </a:lnTo>
                  <a:lnTo>
                    <a:pt x="980" y="722"/>
                  </a:lnTo>
                  <a:lnTo>
                    <a:pt x="954" y="825"/>
                  </a:lnTo>
                  <a:lnTo>
                    <a:pt x="902" y="928"/>
                  </a:lnTo>
                  <a:lnTo>
                    <a:pt x="825" y="979"/>
                  </a:lnTo>
                  <a:lnTo>
                    <a:pt x="722" y="1005"/>
                  </a:lnTo>
                  <a:lnTo>
                    <a:pt x="619" y="979"/>
                  </a:lnTo>
                  <a:lnTo>
                    <a:pt x="516" y="928"/>
                  </a:lnTo>
                  <a:lnTo>
                    <a:pt x="464" y="825"/>
                  </a:lnTo>
                  <a:lnTo>
                    <a:pt x="439" y="722"/>
                  </a:lnTo>
                  <a:lnTo>
                    <a:pt x="464" y="618"/>
                  </a:lnTo>
                  <a:lnTo>
                    <a:pt x="516" y="541"/>
                  </a:lnTo>
                  <a:lnTo>
                    <a:pt x="619" y="490"/>
                  </a:lnTo>
                  <a:lnTo>
                    <a:pt x="722" y="464"/>
                  </a:lnTo>
                  <a:close/>
                  <a:moveTo>
                    <a:pt x="722" y="0"/>
                  </a:moveTo>
                  <a:lnTo>
                    <a:pt x="567" y="26"/>
                  </a:lnTo>
                  <a:lnTo>
                    <a:pt x="439" y="77"/>
                  </a:lnTo>
                  <a:lnTo>
                    <a:pt x="310" y="129"/>
                  </a:lnTo>
                  <a:lnTo>
                    <a:pt x="207" y="232"/>
                  </a:lnTo>
                  <a:lnTo>
                    <a:pt x="129" y="335"/>
                  </a:lnTo>
                  <a:lnTo>
                    <a:pt x="52" y="438"/>
                  </a:lnTo>
                  <a:lnTo>
                    <a:pt x="26" y="593"/>
                  </a:lnTo>
                  <a:lnTo>
                    <a:pt x="1" y="722"/>
                  </a:lnTo>
                  <a:lnTo>
                    <a:pt x="26" y="876"/>
                  </a:lnTo>
                  <a:lnTo>
                    <a:pt x="52" y="1005"/>
                  </a:lnTo>
                  <a:lnTo>
                    <a:pt x="129" y="1134"/>
                  </a:lnTo>
                  <a:lnTo>
                    <a:pt x="207" y="1237"/>
                  </a:lnTo>
                  <a:lnTo>
                    <a:pt x="310" y="1314"/>
                  </a:lnTo>
                  <a:lnTo>
                    <a:pt x="439" y="1391"/>
                  </a:lnTo>
                  <a:lnTo>
                    <a:pt x="567" y="1417"/>
                  </a:lnTo>
                  <a:lnTo>
                    <a:pt x="722" y="1443"/>
                  </a:lnTo>
                  <a:lnTo>
                    <a:pt x="851" y="1417"/>
                  </a:lnTo>
                  <a:lnTo>
                    <a:pt x="1005" y="1391"/>
                  </a:lnTo>
                  <a:lnTo>
                    <a:pt x="1108" y="1314"/>
                  </a:lnTo>
                  <a:lnTo>
                    <a:pt x="1211" y="1237"/>
                  </a:lnTo>
                  <a:lnTo>
                    <a:pt x="1314" y="1134"/>
                  </a:lnTo>
                  <a:lnTo>
                    <a:pt x="1366" y="1005"/>
                  </a:lnTo>
                  <a:lnTo>
                    <a:pt x="1418" y="876"/>
                  </a:lnTo>
                  <a:lnTo>
                    <a:pt x="1443" y="722"/>
                  </a:lnTo>
                  <a:lnTo>
                    <a:pt x="1418" y="593"/>
                  </a:lnTo>
                  <a:lnTo>
                    <a:pt x="1366" y="438"/>
                  </a:lnTo>
                  <a:lnTo>
                    <a:pt x="1314" y="335"/>
                  </a:lnTo>
                  <a:lnTo>
                    <a:pt x="1211" y="232"/>
                  </a:lnTo>
                  <a:lnTo>
                    <a:pt x="1108" y="129"/>
                  </a:lnTo>
                  <a:lnTo>
                    <a:pt x="1005" y="77"/>
                  </a:lnTo>
                  <a:lnTo>
                    <a:pt x="851" y="26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1055475" y="3556025"/>
              <a:ext cx="306625" cy="380675"/>
            </a:xfrm>
            <a:custGeom>
              <a:avLst/>
              <a:gdLst/>
              <a:ahLst/>
              <a:cxnLst/>
              <a:rect l="l" t="t" r="r" b="b"/>
              <a:pathLst>
                <a:path w="12265" h="15227" extrusionOk="0">
                  <a:moveTo>
                    <a:pt x="1237" y="5874"/>
                  </a:moveTo>
                  <a:lnTo>
                    <a:pt x="1237" y="7394"/>
                  </a:lnTo>
                  <a:lnTo>
                    <a:pt x="1083" y="7369"/>
                  </a:lnTo>
                  <a:lnTo>
                    <a:pt x="928" y="7343"/>
                  </a:lnTo>
                  <a:lnTo>
                    <a:pt x="799" y="7266"/>
                  </a:lnTo>
                  <a:lnTo>
                    <a:pt x="696" y="7188"/>
                  </a:lnTo>
                  <a:lnTo>
                    <a:pt x="593" y="7059"/>
                  </a:lnTo>
                  <a:lnTo>
                    <a:pt x="516" y="6931"/>
                  </a:lnTo>
                  <a:lnTo>
                    <a:pt x="464" y="6802"/>
                  </a:lnTo>
                  <a:lnTo>
                    <a:pt x="439" y="6647"/>
                  </a:lnTo>
                  <a:lnTo>
                    <a:pt x="464" y="6493"/>
                  </a:lnTo>
                  <a:lnTo>
                    <a:pt x="490" y="6364"/>
                  </a:lnTo>
                  <a:lnTo>
                    <a:pt x="567" y="6209"/>
                  </a:lnTo>
                  <a:lnTo>
                    <a:pt x="671" y="6106"/>
                  </a:lnTo>
                  <a:lnTo>
                    <a:pt x="774" y="6003"/>
                  </a:lnTo>
                  <a:lnTo>
                    <a:pt x="902" y="5926"/>
                  </a:lnTo>
                  <a:lnTo>
                    <a:pt x="1057" y="5874"/>
                  </a:lnTo>
                  <a:close/>
                  <a:moveTo>
                    <a:pt x="5566" y="5874"/>
                  </a:moveTo>
                  <a:lnTo>
                    <a:pt x="5720" y="5900"/>
                  </a:lnTo>
                  <a:lnTo>
                    <a:pt x="6029" y="5977"/>
                  </a:lnTo>
                  <a:lnTo>
                    <a:pt x="6313" y="6132"/>
                  </a:lnTo>
                  <a:lnTo>
                    <a:pt x="6545" y="6312"/>
                  </a:lnTo>
                  <a:lnTo>
                    <a:pt x="6777" y="6544"/>
                  </a:lnTo>
                  <a:lnTo>
                    <a:pt x="6931" y="6802"/>
                  </a:lnTo>
                  <a:lnTo>
                    <a:pt x="7060" y="7085"/>
                  </a:lnTo>
                  <a:lnTo>
                    <a:pt x="7137" y="7394"/>
                  </a:lnTo>
                  <a:lnTo>
                    <a:pt x="3659" y="7394"/>
                  </a:lnTo>
                  <a:lnTo>
                    <a:pt x="3736" y="7085"/>
                  </a:lnTo>
                  <a:lnTo>
                    <a:pt x="3865" y="6802"/>
                  </a:lnTo>
                  <a:lnTo>
                    <a:pt x="4020" y="6544"/>
                  </a:lnTo>
                  <a:lnTo>
                    <a:pt x="4226" y="6312"/>
                  </a:lnTo>
                  <a:lnTo>
                    <a:pt x="4484" y="6132"/>
                  </a:lnTo>
                  <a:lnTo>
                    <a:pt x="4767" y="5977"/>
                  </a:lnTo>
                  <a:lnTo>
                    <a:pt x="5076" y="5900"/>
                  </a:lnTo>
                  <a:lnTo>
                    <a:pt x="5231" y="5874"/>
                  </a:lnTo>
                  <a:close/>
                  <a:moveTo>
                    <a:pt x="6648" y="1443"/>
                  </a:moveTo>
                  <a:lnTo>
                    <a:pt x="6699" y="1726"/>
                  </a:lnTo>
                  <a:lnTo>
                    <a:pt x="6802" y="1984"/>
                  </a:lnTo>
                  <a:lnTo>
                    <a:pt x="6957" y="2216"/>
                  </a:lnTo>
                  <a:lnTo>
                    <a:pt x="7137" y="2422"/>
                  </a:lnTo>
                  <a:lnTo>
                    <a:pt x="7343" y="2602"/>
                  </a:lnTo>
                  <a:lnTo>
                    <a:pt x="7575" y="2757"/>
                  </a:lnTo>
                  <a:lnTo>
                    <a:pt x="7833" y="2860"/>
                  </a:lnTo>
                  <a:lnTo>
                    <a:pt x="8116" y="2937"/>
                  </a:lnTo>
                  <a:lnTo>
                    <a:pt x="8142" y="2937"/>
                  </a:lnTo>
                  <a:lnTo>
                    <a:pt x="8142" y="7394"/>
                  </a:lnTo>
                  <a:lnTo>
                    <a:pt x="7575" y="7394"/>
                  </a:lnTo>
                  <a:lnTo>
                    <a:pt x="7550" y="7188"/>
                  </a:lnTo>
                  <a:lnTo>
                    <a:pt x="7498" y="6982"/>
                  </a:lnTo>
                  <a:lnTo>
                    <a:pt x="7447" y="6802"/>
                  </a:lnTo>
                  <a:lnTo>
                    <a:pt x="7343" y="6621"/>
                  </a:lnTo>
                  <a:lnTo>
                    <a:pt x="7240" y="6441"/>
                  </a:lnTo>
                  <a:lnTo>
                    <a:pt x="7137" y="6287"/>
                  </a:lnTo>
                  <a:lnTo>
                    <a:pt x="7009" y="6132"/>
                  </a:lnTo>
                  <a:lnTo>
                    <a:pt x="6880" y="6003"/>
                  </a:lnTo>
                  <a:lnTo>
                    <a:pt x="6725" y="5874"/>
                  </a:lnTo>
                  <a:lnTo>
                    <a:pt x="6545" y="5745"/>
                  </a:lnTo>
                  <a:lnTo>
                    <a:pt x="6390" y="5668"/>
                  </a:lnTo>
                  <a:lnTo>
                    <a:pt x="6210" y="5565"/>
                  </a:lnTo>
                  <a:lnTo>
                    <a:pt x="6004" y="5514"/>
                  </a:lnTo>
                  <a:lnTo>
                    <a:pt x="5823" y="5462"/>
                  </a:lnTo>
                  <a:lnTo>
                    <a:pt x="5617" y="5436"/>
                  </a:lnTo>
                  <a:lnTo>
                    <a:pt x="5179" y="5436"/>
                  </a:lnTo>
                  <a:lnTo>
                    <a:pt x="4973" y="5462"/>
                  </a:lnTo>
                  <a:lnTo>
                    <a:pt x="4793" y="5514"/>
                  </a:lnTo>
                  <a:lnTo>
                    <a:pt x="4587" y="5565"/>
                  </a:lnTo>
                  <a:lnTo>
                    <a:pt x="4406" y="5668"/>
                  </a:lnTo>
                  <a:lnTo>
                    <a:pt x="4226" y="5745"/>
                  </a:lnTo>
                  <a:lnTo>
                    <a:pt x="4071" y="5874"/>
                  </a:lnTo>
                  <a:lnTo>
                    <a:pt x="3917" y="6003"/>
                  </a:lnTo>
                  <a:lnTo>
                    <a:pt x="3788" y="6132"/>
                  </a:lnTo>
                  <a:lnTo>
                    <a:pt x="3659" y="6287"/>
                  </a:lnTo>
                  <a:lnTo>
                    <a:pt x="3530" y="6441"/>
                  </a:lnTo>
                  <a:lnTo>
                    <a:pt x="3453" y="6621"/>
                  </a:lnTo>
                  <a:lnTo>
                    <a:pt x="3350" y="6802"/>
                  </a:lnTo>
                  <a:lnTo>
                    <a:pt x="3298" y="6982"/>
                  </a:lnTo>
                  <a:lnTo>
                    <a:pt x="3247" y="7188"/>
                  </a:lnTo>
                  <a:lnTo>
                    <a:pt x="3221" y="7394"/>
                  </a:lnTo>
                  <a:lnTo>
                    <a:pt x="2654" y="7394"/>
                  </a:lnTo>
                  <a:lnTo>
                    <a:pt x="2654" y="2937"/>
                  </a:lnTo>
                  <a:lnTo>
                    <a:pt x="2680" y="2937"/>
                  </a:lnTo>
                  <a:lnTo>
                    <a:pt x="2964" y="2860"/>
                  </a:lnTo>
                  <a:lnTo>
                    <a:pt x="3221" y="2757"/>
                  </a:lnTo>
                  <a:lnTo>
                    <a:pt x="3453" y="2602"/>
                  </a:lnTo>
                  <a:lnTo>
                    <a:pt x="3659" y="2422"/>
                  </a:lnTo>
                  <a:lnTo>
                    <a:pt x="3840" y="2216"/>
                  </a:lnTo>
                  <a:lnTo>
                    <a:pt x="3994" y="1984"/>
                  </a:lnTo>
                  <a:lnTo>
                    <a:pt x="4097" y="1726"/>
                  </a:lnTo>
                  <a:lnTo>
                    <a:pt x="4149" y="1443"/>
                  </a:lnTo>
                  <a:close/>
                  <a:moveTo>
                    <a:pt x="10074" y="5874"/>
                  </a:moveTo>
                  <a:lnTo>
                    <a:pt x="10178" y="5900"/>
                  </a:lnTo>
                  <a:lnTo>
                    <a:pt x="10281" y="5952"/>
                  </a:lnTo>
                  <a:lnTo>
                    <a:pt x="10332" y="6029"/>
                  </a:lnTo>
                  <a:lnTo>
                    <a:pt x="10358" y="6132"/>
                  </a:lnTo>
                  <a:lnTo>
                    <a:pt x="10358" y="7446"/>
                  </a:lnTo>
                  <a:lnTo>
                    <a:pt x="10229" y="7420"/>
                  </a:lnTo>
                  <a:lnTo>
                    <a:pt x="10074" y="7394"/>
                  </a:lnTo>
                  <a:lnTo>
                    <a:pt x="9559" y="7394"/>
                  </a:lnTo>
                  <a:lnTo>
                    <a:pt x="9559" y="5874"/>
                  </a:lnTo>
                  <a:close/>
                  <a:moveTo>
                    <a:pt x="9868" y="10048"/>
                  </a:moveTo>
                  <a:lnTo>
                    <a:pt x="9868" y="12573"/>
                  </a:lnTo>
                  <a:lnTo>
                    <a:pt x="8116" y="12573"/>
                  </a:lnTo>
                  <a:lnTo>
                    <a:pt x="7962" y="12547"/>
                  </a:lnTo>
                  <a:lnTo>
                    <a:pt x="7807" y="12521"/>
                  </a:lnTo>
                  <a:lnTo>
                    <a:pt x="7678" y="12444"/>
                  </a:lnTo>
                  <a:lnTo>
                    <a:pt x="7575" y="12341"/>
                  </a:lnTo>
                  <a:lnTo>
                    <a:pt x="7472" y="12238"/>
                  </a:lnTo>
                  <a:lnTo>
                    <a:pt x="7395" y="12109"/>
                  </a:lnTo>
                  <a:lnTo>
                    <a:pt x="7369" y="11955"/>
                  </a:lnTo>
                  <a:lnTo>
                    <a:pt x="7343" y="11800"/>
                  </a:lnTo>
                  <a:lnTo>
                    <a:pt x="7343" y="10821"/>
                  </a:lnTo>
                  <a:lnTo>
                    <a:pt x="7369" y="10666"/>
                  </a:lnTo>
                  <a:lnTo>
                    <a:pt x="7395" y="10538"/>
                  </a:lnTo>
                  <a:lnTo>
                    <a:pt x="7472" y="10383"/>
                  </a:lnTo>
                  <a:lnTo>
                    <a:pt x="7575" y="10280"/>
                  </a:lnTo>
                  <a:lnTo>
                    <a:pt x="7678" y="10177"/>
                  </a:lnTo>
                  <a:lnTo>
                    <a:pt x="7807" y="10125"/>
                  </a:lnTo>
                  <a:lnTo>
                    <a:pt x="7962" y="10074"/>
                  </a:lnTo>
                  <a:lnTo>
                    <a:pt x="8116" y="10048"/>
                  </a:lnTo>
                  <a:close/>
                  <a:moveTo>
                    <a:pt x="11053" y="9069"/>
                  </a:moveTo>
                  <a:lnTo>
                    <a:pt x="11208" y="9095"/>
                  </a:lnTo>
                  <a:lnTo>
                    <a:pt x="11363" y="9146"/>
                  </a:lnTo>
                  <a:lnTo>
                    <a:pt x="11491" y="9198"/>
                  </a:lnTo>
                  <a:lnTo>
                    <a:pt x="11595" y="9301"/>
                  </a:lnTo>
                  <a:lnTo>
                    <a:pt x="11698" y="9404"/>
                  </a:lnTo>
                  <a:lnTo>
                    <a:pt x="11775" y="9533"/>
                  </a:lnTo>
                  <a:lnTo>
                    <a:pt x="11801" y="9687"/>
                  </a:lnTo>
                  <a:lnTo>
                    <a:pt x="11826" y="9842"/>
                  </a:lnTo>
                  <a:lnTo>
                    <a:pt x="11826" y="11800"/>
                  </a:lnTo>
                  <a:lnTo>
                    <a:pt x="11801" y="11955"/>
                  </a:lnTo>
                  <a:lnTo>
                    <a:pt x="11775" y="12109"/>
                  </a:lnTo>
                  <a:lnTo>
                    <a:pt x="11698" y="12238"/>
                  </a:lnTo>
                  <a:lnTo>
                    <a:pt x="11595" y="12341"/>
                  </a:lnTo>
                  <a:lnTo>
                    <a:pt x="11491" y="12444"/>
                  </a:lnTo>
                  <a:lnTo>
                    <a:pt x="11363" y="12521"/>
                  </a:lnTo>
                  <a:lnTo>
                    <a:pt x="11208" y="12547"/>
                  </a:lnTo>
                  <a:lnTo>
                    <a:pt x="11053" y="12573"/>
                  </a:lnTo>
                  <a:lnTo>
                    <a:pt x="10306" y="12573"/>
                  </a:lnTo>
                  <a:lnTo>
                    <a:pt x="10306" y="10048"/>
                  </a:lnTo>
                  <a:lnTo>
                    <a:pt x="10899" y="10048"/>
                  </a:lnTo>
                  <a:lnTo>
                    <a:pt x="10976" y="9997"/>
                  </a:lnTo>
                  <a:lnTo>
                    <a:pt x="11028" y="9919"/>
                  </a:lnTo>
                  <a:lnTo>
                    <a:pt x="11053" y="9842"/>
                  </a:lnTo>
                  <a:lnTo>
                    <a:pt x="11028" y="9739"/>
                  </a:lnTo>
                  <a:lnTo>
                    <a:pt x="10976" y="9687"/>
                  </a:lnTo>
                  <a:lnTo>
                    <a:pt x="10899" y="9636"/>
                  </a:lnTo>
                  <a:lnTo>
                    <a:pt x="10822" y="9610"/>
                  </a:lnTo>
                  <a:lnTo>
                    <a:pt x="10796" y="9610"/>
                  </a:lnTo>
                  <a:lnTo>
                    <a:pt x="10796" y="9069"/>
                  </a:lnTo>
                  <a:close/>
                  <a:moveTo>
                    <a:pt x="1959" y="0"/>
                  </a:moveTo>
                  <a:lnTo>
                    <a:pt x="1804" y="26"/>
                  </a:lnTo>
                  <a:lnTo>
                    <a:pt x="1675" y="52"/>
                  </a:lnTo>
                  <a:lnTo>
                    <a:pt x="1547" y="129"/>
                  </a:lnTo>
                  <a:lnTo>
                    <a:pt x="1443" y="206"/>
                  </a:lnTo>
                  <a:lnTo>
                    <a:pt x="1366" y="309"/>
                  </a:lnTo>
                  <a:lnTo>
                    <a:pt x="1289" y="438"/>
                  </a:lnTo>
                  <a:lnTo>
                    <a:pt x="1237" y="567"/>
                  </a:lnTo>
                  <a:lnTo>
                    <a:pt x="1237" y="721"/>
                  </a:lnTo>
                  <a:lnTo>
                    <a:pt x="1237" y="1237"/>
                  </a:lnTo>
                  <a:lnTo>
                    <a:pt x="1237" y="1314"/>
                  </a:lnTo>
                  <a:lnTo>
                    <a:pt x="1289" y="1391"/>
                  </a:lnTo>
                  <a:lnTo>
                    <a:pt x="1366" y="1443"/>
                  </a:lnTo>
                  <a:lnTo>
                    <a:pt x="1443" y="1469"/>
                  </a:lnTo>
                  <a:lnTo>
                    <a:pt x="1547" y="1443"/>
                  </a:lnTo>
                  <a:lnTo>
                    <a:pt x="1624" y="1391"/>
                  </a:lnTo>
                  <a:lnTo>
                    <a:pt x="1650" y="1314"/>
                  </a:lnTo>
                  <a:lnTo>
                    <a:pt x="1675" y="1237"/>
                  </a:lnTo>
                  <a:lnTo>
                    <a:pt x="1675" y="721"/>
                  </a:lnTo>
                  <a:lnTo>
                    <a:pt x="1701" y="618"/>
                  </a:lnTo>
                  <a:lnTo>
                    <a:pt x="1753" y="541"/>
                  </a:lnTo>
                  <a:lnTo>
                    <a:pt x="1856" y="464"/>
                  </a:lnTo>
                  <a:lnTo>
                    <a:pt x="1959" y="438"/>
                  </a:lnTo>
                  <a:lnTo>
                    <a:pt x="8838" y="438"/>
                  </a:lnTo>
                  <a:lnTo>
                    <a:pt x="8941" y="464"/>
                  </a:lnTo>
                  <a:lnTo>
                    <a:pt x="9044" y="541"/>
                  </a:lnTo>
                  <a:lnTo>
                    <a:pt x="9095" y="618"/>
                  </a:lnTo>
                  <a:lnTo>
                    <a:pt x="9121" y="721"/>
                  </a:lnTo>
                  <a:lnTo>
                    <a:pt x="9121" y="7394"/>
                  </a:lnTo>
                  <a:lnTo>
                    <a:pt x="8580" y="7394"/>
                  </a:lnTo>
                  <a:lnTo>
                    <a:pt x="8580" y="2937"/>
                  </a:lnTo>
                  <a:lnTo>
                    <a:pt x="8580" y="2860"/>
                  </a:lnTo>
                  <a:lnTo>
                    <a:pt x="8554" y="2783"/>
                  </a:lnTo>
                  <a:lnTo>
                    <a:pt x="8451" y="2654"/>
                  </a:lnTo>
                  <a:lnTo>
                    <a:pt x="8348" y="2551"/>
                  </a:lnTo>
                  <a:lnTo>
                    <a:pt x="8271" y="2499"/>
                  </a:lnTo>
                  <a:lnTo>
                    <a:pt x="8168" y="2473"/>
                  </a:lnTo>
                  <a:lnTo>
                    <a:pt x="7988" y="2448"/>
                  </a:lnTo>
                  <a:lnTo>
                    <a:pt x="7781" y="2370"/>
                  </a:lnTo>
                  <a:lnTo>
                    <a:pt x="7601" y="2242"/>
                  </a:lnTo>
                  <a:lnTo>
                    <a:pt x="7447" y="2113"/>
                  </a:lnTo>
                  <a:lnTo>
                    <a:pt x="7318" y="1958"/>
                  </a:lnTo>
                  <a:lnTo>
                    <a:pt x="7215" y="1778"/>
                  </a:lnTo>
                  <a:lnTo>
                    <a:pt x="7137" y="1597"/>
                  </a:lnTo>
                  <a:lnTo>
                    <a:pt x="7086" y="1391"/>
                  </a:lnTo>
                  <a:lnTo>
                    <a:pt x="7060" y="1314"/>
                  </a:lnTo>
                  <a:lnTo>
                    <a:pt x="7034" y="1237"/>
                  </a:lnTo>
                  <a:lnTo>
                    <a:pt x="6931" y="1108"/>
                  </a:lnTo>
                  <a:lnTo>
                    <a:pt x="6777" y="1031"/>
                  </a:lnTo>
                  <a:lnTo>
                    <a:pt x="6699" y="1005"/>
                  </a:lnTo>
                  <a:lnTo>
                    <a:pt x="6622" y="979"/>
                  </a:lnTo>
                  <a:lnTo>
                    <a:pt x="4174" y="979"/>
                  </a:lnTo>
                  <a:lnTo>
                    <a:pt x="4097" y="1005"/>
                  </a:lnTo>
                  <a:lnTo>
                    <a:pt x="4020" y="1031"/>
                  </a:lnTo>
                  <a:lnTo>
                    <a:pt x="3865" y="1108"/>
                  </a:lnTo>
                  <a:lnTo>
                    <a:pt x="3762" y="1237"/>
                  </a:lnTo>
                  <a:lnTo>
                    <a:pt x="3736" y="1314"/>
                  </a:lnTo>
                  <a:lnTo>
                    <a:pt x="3711" y="1391"/>
                  </a:lnTo>
                  <a:lnTo>
                    <a:pt x="3659" y="1597"/>
                  </a:lnTo>
                  <a:lnTo>
                    <a:pt x="3582" y="1778"/>
                  </a:lnTo>
                  <a:lnTo>
                    <a:pt x="3479" y="1958"/>
                  </a:lnTo>
                  <a:lnTo>
                    <a:pt x="3350" y="2113"/>
                  </a:lnTo>
                  <a:lnTo>
                    <a:pt x="3195" y="2242"/>
                  </a:lnTo>
                  <a:lnTo>
                    <a:pt x="3015" y="2370"/>
                  </a:lnTo>
                  <a:lnTo>
                    <a:pt x="2809" y="2448"/>
                  </a:lnTo>
                  <a:lnTo>
                    <a:pt x="2629" y="2473"/>
                  </a:lnTo>
                  <a:lnTo>
                    <a:pt x="2526" y="2499"/>
                  </a:lnTo>
                  <a:lnTo>
                    <a:pt x="2448" y="2551"/>
                  </a:lnTo>
                  <a:lnTo>
                    <a:pt x="2319" y="2654"/>
                  </a:lnTo>
                  <a:lnTo>
                    <a:pt x="2242" y="2783"/>
                  </a:lnTo>
                  <a:lnTo>
                    <a:pt x="2216" y="2860"/>
                  </a:lnTo>
                  <a:lnTo>
                    <a:pt x="2216" y="2937"/>
                  </a:lnTo>
                  <a:lnTo>
                    <a:pt x="2216" y="7394"/>
                  </a:lnTo>
                  <a:lnTo>
                    <a:pt x="1675" y="7394"/>
                  </a:lnTo>
                  <a:lnTo>
                    <a:pt x="1675" y="2139"/>
                  </a:lnTo>
                  <a:lnTo>
                    <a:pt x="1650" y="2035"/>
                  </a:lnTo>
                  <a:lnTo>
                    <a:pt x="1624" y="1984"/>
                  </a:lnTo>
                  <a:lnTo>
                    <a:pt x="1547" y="1932"/>
                  </a:lnTo>
                  <a:lnTo>
                    <a:pt x="1443" y="1907"/>
                  </a:lnTo>
                  <a:lnTo>
                    <a:pt x="1366" y="1932"/>
                  </a:lnTo>
                  <a:lnTo>
                    <a:pt x="1289" y="1984"/>
                  </a:lnTo>
                  <a:lnTo>
                    <a:pt x="1237" y="2035"/>
                  </a:lnTo>
                  <a:lnTo>
                    <a:pt x="1237" y="2139"/>
                  </a:lnTo>
                  <a:lnTo>
                    <a:pt x="1237" y="5436"/>
                  </a:lnTo>
                  <a:lnTo>
                    <a:pt x="954" y="5436"/>
                  </a:lnTo>
                  <a:lnTo>
                    <a:pt x="748" y="5514"/>
                  </a:lnTo>
                  <a:lnTo>
                    <a:pt x="516" y="5642"/>
                  </a:lnTo>
                  <a:lnTo>
                    <a:pt x="336" y="5797"/>
                  </a:lnTo>
                  <a:lnTo>
                    <a:pt x="207" y="5977"/>
                  </a:lnTo>
                  <a:lnTo>
                    <a:pt x="78" y="6183"/>
                  </a:lnTo>
                  <a:lnTo>
                    <a:pt x="26" y="6390"/>
                  </a:lnTo>
                  <a:lnTo>
                    <a:pt x="1" y="6621"/>
                  </a:lnTo>
                  <a:lnTo>
                    <a:pt x="1" y="14016"/>
                  </a:lnTo>
                  <a:lnTo>
                    <a:pt x="26" y="14273"/>
                  </a:lnTo>
                  <a:lnTo>
                    <a:pt x="104" y="14505"/>
                  </a:lnTo>
                  <a:lnTo>
                    <a:pt x="207" y="14711"/>
                  </a:lnTo>
                  <a:lnTo>
                    <a:pt x="361" y="14866"/>
                  </a:lnTo>
                  <a:lnTo>
                    <a:pt x="542" y="15021"/>
                  </a:lnTo>
                  <a:lnTo>
                    <a:pt x="748" y="15149"/>
                  </a:lnTo>
                  <a:lnTo>
                    <a:pt x="954" y="15201"/>
                  </a:lnTo>
                  <a:lnTo>
                    <a:pt x="1212" y="15227"/>
                  </a:lnTo>
                  <a:lnTo>
                    <a:pt x="1830" y="15227"/>
                  </a:lnTo>
                  <a:lnTo>
                    <a:pt x="1907" y="15175"/>
                  </a:lnTo>
                  <a:lnTo>
                    <a:pt x="1959" y="15098"/>
                  </a:lnTo>
                  <a:lnTo>
                    <a:pt x="1959" y="15021"/>
                  </a:lnTo>
                  <a:lnTo>
                    <a:pt x="1959" y="14917"/>
                  </a:lnTo>
                  <a:lnTo>
                    <a:pt x="1907" y="14840"/>
                  </a:lnTo>
                  <a:lnTo>
                    <a:pt x="1830" y="14814"/>
                  </a:lnTo>
                  <a:lnTo>
                    <a:pt x="1753" y="14789"/>
                  </a:lnTo>
                  <a:lnTo>
                    <a:pt x="1212" y="14789"/>
                  </a:lnTo>
                  <a:lnTo>
                    <a:pt x="1057" y="14763"/>
                  </a:lnTo>
                  <a:lnTo>
                    <a:pt x="902" y="14737"/>
                  </a:lnTo>
                  <a:lnTo>
                    <a:pt x="774" y="14660"/>
                  </a:lnTo>
                  <a:lnTo>
                    <a:pt x="671" y="14557"/>
                  </a:lnTo>
                  <a:lnTo>
                    <a:pt x="567" y="14454"/>
                  </a:lnTo>
                  <a:lnTo>
                    <a:pt x="516" y="14325"/>
                  </a:lnTo>
                  <a:lnTo>
                    <a:pt x="464" y="14170"/>
                  </a:lnTo>
                  <a:lnTo>
                    <a:pt x="439" y="14016"/>
                  </a:lnTo>
                  <a:lnTo>
                    <a:pt x="439" y="7549"/>
                  </a:lnTo>
                  <a:lnTo>
                    <a:pt x="619" y="7678"/>
                  </a:lnTo>
                  <a:lnTo>
                    <a:pt x="799" y="7755"/>
                  </a:lnTo>
                  <a:lnTo>
                    <a:pt x="1005" y="7832"/>
                  </a:lnTo>
                  <a:lnTo>
                    <a:pt x="10074" y="7832"/>
                  </a:lnTo>
                  <a:lnTo>
                    <a:pt x="10178" y="7858"/>
                  </a:lnTo>
                  <a:lnTo>
                    <a:pt x="10281" y="7910"/>
                  </a:lnTo>
                  <a:lnTo>
                    <a:pt x="10332" y="8013"/>
                  </a:lnTo>
                  <a:lnTo>
                    <a:pt x="10358" y="8116"/>
                  </a:lnTo>
                  <a:lnTo>
                    <a:pt x="10358" y="9610"/>
                  </a:lnTo>
                  <a:lnTo>
                    <a:pt x="8116" y="9610"/>
                  </a:lnTo>
                  <a:lnTo>
                    <a:pt x="7859" y="9636"/>
                  </a:lnTo>
                  <a:lnTo>
                    <a:pt x="7627" y="9713"/>
                  </a:lnTo>
                  <a:lnTo>
                    <a:pt x="7421" y="9816"/>
                  </a:lnTo>
                  <a:lnTo>
                    <a:pt x="7240" y="9971"/>
                  </a:lnTo>
                  <a:lnTo>
                    <a:pt x="7112" y="10151"/>
                  </a:lnTo>
                  <a:lnTo>
                    <a:pt x="6983" y="10357"/>
                  </a:lnTo>
                  <a:lnTo>
                    <a:pt x="6931" y="10589"/>
                  </a:lnTo>
                  <a:lnTo>
                    <a:pt x="6905" y="10821"/>
                  </a:lnTo>
                  <a:lnTo>
                    <a:pt x="6905" y="11800"/>
                  </a:lnTo>
                  <a:lnTo>
                    <a:pt x="6931" y="12058"/>
                  </a:lnTo>
                  <a:lnTo>
                    <a:pt x="6983" y="12290"/>
                  </a:lnTo>
                  <a:lnTo>
                    <a:pt x="7112" y="12470"/>
                  </a:lnTo>
                  <a:lnTo>
                    <a:pt x="7240" y="12650"/>
                  </a:lnTo>
                  <a:lnTo>
                    <a:pt x="7421" y="12805"/>
                  </a:lnTo>
                  <a:lnTo>
                    <a:pt x="7627" y="12908"/>
                  </a:lnTo>
                  <a:lnTo>
                    <a:pt x="7859" y="12985"/>
                  </a:lnTo>
                  <a:lnTo>
                    <a:pt x="8116" y="13011"/>
                  </a:lnTo>
                  <a:lnTo>
                    <a:pt x="10358" y="13011"/>
                  </a:lnTo>
                  <a:lnTo>
                    <a:pt x="10358" y="14505"/>
                  </a:lnTo>
                  <a:lnTo>
                    <a:pt x="10332" y="14634"/>
                  </a:lnTo>
                  <a:lnTo>
                    <a:pt x="10281" y="14711"/>
                  </a:lnTo>
                  <a:lnTo>
                    <a:pt x="10178" y="14763"/>
                  </a:lnTo>
                  <a:lnTo>
                    <a:pt x="10074" y="14789"/>
                  </a:lnTo>
                  <a:lnTo>
                    <a:pt x="2629" y="14789"/>
                  </a:lnTo>
                  <a:lnTo>
                    <a:pt x="2551" y="14814"/>
                  </a:lnTo>
                  <a:lnTo>
                    <a:pt x="2474" y="14840"/>
                  </a:lnTo>
                  <a:lnTo>
                    <a:pt x="2423" y="14917"/>
                  </a:lnTo>
                  <a:lnTo>
                    <a:pt x="2423" y="15021"/>
                  </a:lnTo>
                  <a:lnTo>
                    <a:pt x="2423" y="15098"/>
                  </a:lnTo>
                  <a:lnTo>
                    <a:pt x="2474" y="15175"/>
                  </a:lnTo>
                  <a:lnTo>
                    <a:pt x="2551" y="15227"/>
                  </a:lnTo>
                  <a:lnTo>
                    <a:pt x="10229" y="15227"/>
                  </a:lnTo>
                  <a:lnTo>
                    <a:pt x="10358" y="15175"/>
                  </a:lnTo>
                  <a:lnTo>
                    <a:pt x="10487" y="15124"/>
                  </a:lnTo>
                  <a:lnTo>
                    <a:pt x="10590" y="15021"/>
                  </a:lnTo>
                  <a:lnTo>
                    <a:pt x="10667" y="14917"/>
                  </a:lnTo>
                  <a:lnTo>
                    <a:pt x="10744" y="14789"/>
                  </a:lnTo>
                  <a:lnTo>
                    <a:pt x="10770" y="14660"/>
                  </a:lnTo>
                  <a:lnTo>
                    <a:pt x="10796" y="14505"/>
                  </a:lnTo>
                  <a:lnTo>
                    <a:pt x="10796" y="13011"/>
                  </a:lnTo>
                  <a:lnTo>
                    <a:pt x="11053" y="13011"/>
                  </a:lnTo>
                  <a:lnTo>
                    <a:pt x="11311" y="12985"/>
                  </a:lnTo>
                  <a:lnTo>
                    <a:pt x="11543" y="12908"/>
                  </a:lnTo>
                  <a:lnTo>
                    <a:pt x="11749" y="12805"/>
                  </a:lnTo>
                  <a:lnTo>
                    <a:pt x="11929" y="12650"/>
                  </a:lnTo>
                  <a:lnTo>
                    <a:pt x="12058" y="12470"/>
                  </a:lnTo>
                  <a:lnTo>
                    <a:pt x="12187" y="12290"/>
                  </a:lnTo>
                  <a:lnTo>
                    <a:pt x="12239" y="12058"/>
                  </a:lnTo>
                  <a:lnTo>
                    <a:pt x="12264" y="11800"/>
                  </a:lnTo>
                  <a:lnTo>
                    <a:pt x="12264" y="9842"/>
                  </a:lnTo>
                  <a:lnTo>
                    <a:pt x="12239" y="9584"/>
                  </a:lnTo>
                  <a:lnTo>
                    <a:pt x="12187" y="9378"/>
                  </a:lnTo>
                  <a:lnTo>
                    <a:pt x="12058" y="9172"/>
                  </a:lnTo>
                  <a:lnTo>
                    <a:pt x="11929" y="8992"/>
                  </a:lnTo>
                  <a:lnTo>
                    <a:pt x="11749" y="8837"/>
                  </a:lnTo>
                  <a:lnTo>
                    <a:pt x="11543" y="8734"/>
                  </a:lnTo>
                  <a:lnTo>
                    <a:pt x="11311" y="8657"/>
                  </a:lnTo>
                  <a:lnTo>
                    <a:pt x="11053" y="8631"/>
                  </a:lnTo>
                  <a:lnTo>
                    <a:pt x="10796" y="8631"/>
                  </a:lnTo>
                  <a:lnTo>
                    <a:pt x="10796" y="8116"/>
                  </a:lnTo>
                  <a:lnTo>
                    <a:pt x="10796" y="6132"/>
                  </a:lnTo>
                  <a:lnTo>
                    <a:pt x="10770" y="6003"/>
                  </a:lnTo>
                  <a:lnTo>
                    <a:pt x="10744" y="5874"/>
                  </a:lnTo>
                  <a:lnTo>
                    <a:pt x="10667" y="5745"/>
                  </a:lnTo>
                  <a:lnTo>
                    <a:pt x="10590" y="5642"/>
                  </a:lnTo>
                  <a:lnTo>
                    <a:pt x="10487" y="5539"/>
                  </a:lnTo>
                  <a:lnTo>
                    <a:pt x="10358" y="5488"/>
                  </a:lnTo>
                  <a:lnTo>
                    <a:pt x="10229" y="5436"/>
                  </a:lnTo>
                  <a:lnTo>
                    <a:pt x="9559" y="5436"/>
                  </a:lnTo>
                  <a:lnTo>
                    <a:pt x="9559" y="721"/>
                  </a:lnTo>
                  <a:lnTo>
                    <a:pt x="9559" y="567"/>
                  </a:lnTo>
                  <a:lnTo>
                    <a:pt x="9508" y="438"/>
                  </a:lnTo>
                  <a:lnTo>
                    <a:pt x="9430" y="309"/>
                  </a:lnTo>
                  <a:lnTo>
                    <a:pt x="9353" y="206"/>
                  </a:lnTo>
                  <a:lnTo>
                    <a:pt x="9250" y="129"/>
                  </a:lnTo>
                  <a:lnTo>
                    <a:pt x="9121" y="52"/>
                  </a:lnTo>
                  <a:lnTo>
                    <a:pt x="8992" y="26"/>
                  </a:lnTo>
                  <a:lnTo>
                    <a:pt x="8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1172700" y="3630075"/>
              <a:ext cx="35450" cy="35450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696" y="439"/>
                  </a:moveTo>
                  <a:lnTo>
                    <a:pt x="825" y="465"/>
                  </a:lnTo>
                  <a:lnTo>
                    <a:pt x="903" y="516"/>
                  </a:lnTo>
                  <a:lnTo>
                    <a:pt x="954" y="619"/>
                  </a:lnTo>
                  <a:lnTo>
                    <a:pt x="980" y="722"/>
                  </a:lnTo>
                  <a:lnTo>
                    <a:pt x="954" y="825"/>
                  </a:lnTo>
                  <a:lnTo>
                    <a:pt x="903" y="903"/>
                  </a:lnTo>
                  <a:lnTo>
                    <a:pt x="825" y="954"/>
                  </a:lnTo>
                  <a:lnTo>
                    <a:pt x="696" y="980"/>
                  </a:lnTo>
                  <a:lnTo>
                    <a:pt x="593" y="954"/>
                  </a:lnTo>
                  <a:lnTo>
                    <a:pt x="516" y="903"/>
                  </a:lnTo>
                  <a:lnTo>
                    <a:pt x="465" y="825"/>
                  </a:lnTo>
                  <a:lnTo>
                    <a:pt x="439" y="722"/>
                  </a:lnTo>
                  <a:lnTo>
                    <a:pt x="465" y="619"/>
                  </a:lnTo>
                  <a:lnTo>
                    <a:pt x="516" y="516"/>
                  </a:lnTo>
                  <a:lnTo>
                    <a:pt x="593" y="465"/>
                  </a:lnTo>
                  <a:lnTo>
                    <a:pt x="696" y="439"/>
                  </a:lnTo>
                  <a:close/>
                  <a:moveTo>
                    <a:pt x="568" y="1"/>
                  </a:moveTo>
                  <a:lnTo>
                    <a:pt x="439" y="52"/>
                  </a:lnTo>
                  <a:lnTo>
                    <a:pt x="310" y="130"/>
                  </a:lnTo>
                  <a:lnTo>
                    <a:pt x="207" y="207"/>
                  </a:lnTo>
                  <a:lnTo>
                    <a:pt x="104" y="310"/>
                  </a:lnTo>
                  <a:lnTo>
                    <a:pt x="52" y="439"/>
                  </a:lnTo>
                  <a:lnTo>
                    <a:pt x="1" y="568"/>
                  </a:lnTo>
                  <a:lnTo>
                    <a:pt x="1" y="722"/>
                  </a:lnTo>
                  <a:lnTo>
                    <a:pt x="1" y="851"/>
                  </a:lnTo>
                  <a:lnTo>
                    <a:pt x="52" y="980"/>
                  </a:lnTo>
                  <a:lnTo>
                    <a:pt x="104" y="1109"/>
                  </a:lnTo>
                  <a:lnTo>
                    <a:pt x="207" y="1212"/>
                  </a:lnTo>
                  <a:lnTo>
                    <a:pt x="310" y="1315"/>
                  </a:lnTo>
                  <a:lnTo>
                    <a:pt x="439" y="1366"/>
                  </a:lnTo>
                  <a:lnTo>
                    <a:pt x="568" y="1418"/>
                  </a:lnTo>
                  <a:lnTo>
                    <a:pt x="851" y="1418"/>
                  </a:lnTo>
                  <a:lnTo>
                    <a:pt x="980" y="1366"/>
                  </a:lnTo>
                  <a:lnTo>
                    <a:pt x="1109" y="1315"/>
                  </a:lnTo>
                  <a:lnTo>
                    <a:pt x="1212" y="1212"/>
                  </a:lnTo>
                  <a:lnTo>
                    <a:pt x="1289" y="1109"/>
                  </a:lnTo>
                  <a:lnTo>
                    <a:pt x="1366" y="980"/>
                  </a:lnTo>
                  <a:lnTo>
                    <a:pt x="1418" y="851"/>
                  </a:lnTo>
                  <a:lnTo>
                    <a:pt x="1418" y="722"/>
                  </a:lnTo>
                  <a:lnTo>
                    <a:pt x="1418" y="568"/>
                  </a:lnTo>
                  <a:lnTo>
                    <a:pt x="1366" y="439"/>
                  </a:lnTo>
                  <a:lnTo>
                    <a:pt x="1289" y="310"/>
                  </a:lnTo>
                  <a:lnTo>
                    <a:pt x="1212" y="207"/>
                  </a:lnTo>
                  <a:lnTo>
                    <a:pt x="1109" y="130"/>
                  </a:lnTo>
                  <a:lnTo>
                    <a:pt x="980" y="52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1117325" y="3580500"/>
              <a:ext cx="10975" cy="17400"/>
            </a:xfrm>
            <a:custGeom>
              <a:avLst/>
              <a:gdLst/>
              <a:ahLst/>
              <a:cxnLst/>
              <a:rect l="l" t="t" r="r" b="b"/>
              <a:pathLst>
                <a:path w="439" h="696" extrusionOk="0">
                  <a:moveTo>
                    <a:pt x="206" y="0"/>
                  </a:moveTo>
                  <a:lnTo>
                    <a:pt x="129" y="26"/>
                  </a:lnTo>
                  <a:lnTo>
                    <a:pt x="52" y="77"/>
                  </a:lnTo>
                  <a:lnTo>
                    <a:pt x="0" y="155"/>
                  </a:lnTo>
                  <a:lnTo>
                    <a:pt x="0" y="232"/>
                  </a:lnTo>
                  <a:lnTo>
                    <a:pt x="0" y="490"/>
                  </a:lnTo>
                  <a:lnTo>
                    <a:pt x="0" y="567"/>
                  </a:lnTo>
                  <a:lnTo>
                    <a:pt x="52" y="644"/>
                  </a:lnTo>
                  <a:lnTo>
                    <a:pt x="129" y="696"/>
                  </a:lnTo>
                  <a:lnTo>
                    <a:pt x="309" y="696"/>
                  </a:lnTo>
                  <a:lnTo>
                    <a:pt x="361" y="644"/>
                  </a:lnTo>
                  <a:lnTo>
                    <a:pt x="412" y="567"/>
                  </a:lnTo>
                  <a:lnTo>
                    <a:pt x="438" y="490"/>
                  </a:lnTo>
                  <a:lnTo>
                    <a:pt x="438" y="232"/>
                  </a:lnTo>
                  <a:lnTo>
                    <a:pt x="412" y="155"/>
                  </a:lnTo>
                  <a:lnTo>
                    <a:pt x="361" y="77"/>
                  </a:lnTo>
                  <a:lnTo>
                    <a:pt x="309" y="2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1252575" y="3580500"/>
              <a:ext cx="10975" cy="17400"/>
            </a:xfrm>
            <a:custGeom>
              <a:avLst/>
              <a:gdLst/>
              <a:ahLst/>
              <a:cxnLst/>
              <a:rect l="l" t="t" r="r" b="b"/>
              <a:pathLst>
                <a:path w="439" h="696" extrusionOk="0">
                  <a:moveTo>
                    <a:pt x="232" y="0"/>
                  </a:moveTo>
                  <a:lnTo>
                    <a:pt x="129" y="26"/>
                  </a:lnTo>
                  <a:lnTo>
                    <a:pt x="78" y="77"/>
                  </a:lnTo>
                  <a:lnTo>
                    <a:pt x="26" y="155"/>
                  </a:lnTo>
                  <a:lnTo>
                    <a:pt x="1" y="232"/>
                  </a:lnTo>
                  <a:lnTo>
                    <a:pt x="1" y="490"/>
                  </a:lnTo>
                  <a:lnTo>
                    <a:pt x="26" y="567"/>
                  </a:lnTo>
                  <a:lnTo>
                    <a:pt x="78" y="644"/>
                  </a:lnTo>
                  <a:lnTo>
                    <a:pt x="129" y="696"/>
                  </a:lnTo>
                  <a:lnTo>
                    <a:pt x="310" y="696"/>
                  </a:lnTo>
                  <a:lnTo>
                    <a:pt x="387" y="644"/>
                  </a:lnTo>
                  <a:lnTo>
                    <a:pt x="439" y="567"/>
                  </a:lnTo>
                  <a:lnTo>
                    <a:pt x="439" y="490"/>
                  </a:lnTo>
                  <a:lnTo>
                    <a:pt x="439" y="232"/>
                  </a:lnTo>
                  <a:lnTo>
                    <a:pt x="439" y="155"/>
                  </a:lnTo>
                  <a:lnTo>
                    <a:pt x="387" y="77"/>
                  </a:lnTo>
                  <a:lnTo>
                    <a:pt x="310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637" name="Google Shape;1637;p39"/>
          <p:cNvGrpSpPr/>
          <p:nvPr/>
        </p:nvGrpSpPr>
        <p:grpSpPr>
          <a:xfrm>
            <a:off x="8005385" y="4366951"/>
            <a:ext cx="507567" cy="507600"/>
            <a:chOff x="7001200" y="2694850"/>
            <a:chExt cx="380675" cy="380700"/>
          </a:xfrm>
        </p:grpSpPr>
        <p:sp>
          <p:nvSpPr>
            <p:cNvPr id="1638" name="Google Shape;1638;p39"/>
            <p:cNvSpPr/>
            <p:nvPr/>
          </p:nvSpPr>
          <p:spPr>
            <a:xfrm>
              <a:off x="7026325" y="2843000"/>
              <a:ext cx="85050" cy="85050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2680" y="438"/>
                  </a:moveTo>
                  <a:lnTo>
                    <a:pt x="2783" y="464"/>
                  </a:lnTo>
                  <a:lnTo>
                    <a:pt x="2860" y="516"/>
                  </a:lnTo>
                  <a:lnTo>
                    <a:pt x="2912" y="619"/>
                  </a:lnTo>
                  <a:lnTo>
                    <a:pt x="2937" y="722"/>
                  </a:lnTo>
                  <a:lnTo>
                    <a:pt x="2937" y="2680"/>
                  </a:lnTo>
                  <a:lnTo>
                    <a:pt x="2912" y="2783"/>
                  </a:lnTo>
                  <a:lnTo>
                    <a:pt x="2860" y="2886"/>
                  </a:lnTo>
                  <a:lnTo>
                    <a:pt x="2783" y="2937"/>
                  </a:lnTo>
                  <a:lnTo>
                    <a:pt x="2680" y="2963"/>
                  </a:lnTo>
                  <a:lnTo>
                    <a:pt x="696" y="2963"/>
                  </a:lnTo>
                  <a:lnTo>
                    <a:pt x="593" y="2937"/>
                  </a:lnTo>
                  <a:lnTo>
                    <a:pt x="515" y="2886"/>
                  </a:lnTo>
                  <a:lnTo>
                    <a:pt x="464" y="2783"/>
                  </a:lnTo>
                  <a:lnTo>
                    <a:pt x="438" y="2680"/>
                  </a:lnTo>
                  <a:lnTo>
                    <a:pt x="438" y="722"/>
                  </a:lnTo>
                  <a:lnTo>
                    <a:pt x="464" y="619"/>
                  </a:lnTo>
                  <a:lnTo>
                    <a:pt x="515" y="516"/>
                  </a:lnTo>
                  <a:lnTo>
                    <a:pt x="593" y="464"/>
                  </a:lnTo>
                  <a:lnTo>
                    <a:pt x="696" y="438"/>
                  </a:lnTo>
                  <a:close/>
                  <a:moveTo>
                    <a:pt x="567" y="0"/>
                  </a:moveTo>
                  <a:lnTo>
                    <a:pt x="438" y="52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03" y="309"/>
                  </a:lnTo>
                  <a:lnTo>
                    <a:pt x="52" y="438"/>
                  </a:lnTo>
                  <a:lnTo>
                    <a:pt x="0" y="567"/>
                  </a:lnTo>
                  <a:lnTo>
                    <a:pt x="0" y="722"/>
                  </a:lnTo>
                  <a:lnTo>
                    <a:pt x="0" y="2680"/>
                  </a:lnTo>
                  <a:lnTo>
                    <a:pt x="0" y="2834"/>
                  </a:lnTo>
                  <a:lnTo>
                    <a:pt x="52" y="2963"/>
                  </a:lnTo>
                  <a:lnTo>
                    <a:pt x="103" y="3092"/>
                  </a:lnTo>
                  <a:lnTo>
                    <a:pt x="206" y="3195"/>
                  </a:lnTo>
                  <a:lnTo>
                    <a:pt x="309" y="3272"/>
                  </a:lnTo>
                  <a:lnTo>
                    <a:pt x="438" y="3350"/>
                  </a:lnTo>
                  <a:lnTo>
                    <a:pt x="567" y="3375"/>
                  </a:lnTo>
                  <a:lnTo>
                    <a:pt x="696" y="3401"/>
                  </a:lnTo>
                  <a:lnTo>
                    <a:pt x="2680" y="3401"/>
                  </a:lnTo>
                  <a:lnTo>
                    <a:pt x="2809" y="3375"/>
                  </a:lnTo>
                  <a:lnTo>
                    <a:pt x="2963" y="3350"/>
                  </a:lnTo>
                  <a:lnTo>
                    <a:pt x="3066" y="3272"/>
                  </a:lnTo>
                  <a:lnTo>
                    <a:pt x="3169" y="3195"/>
                  </a:lnTo>
                  <a:lnTo>
                    <a:pt x="3272" y="3092"/>
                  </a:lnTo>
                  <a:lnTo>
                    <a:pt x="3324" y="2963"/>
                  </a:lnTo>
                  <a:lnTo>
                    <a:pt x="3375" y="2834"/>
                  </a:lnTo>
                  <a:lnTo>
                    <a:pt x="3401" y="2680"/>
                  </a:lnTo>
                  <a:lnTo>
                    <a:pt x="3401" y="722"/>
                  </a:lnTo>
                  <a:lnTo>
                    <a:pt x="3375" y="567"/>
                  </a:lnTo>
                  <a:lnTo>
                    <a:pt x="3324" y="438"/>
                  </a:lnTo>
                  <a:lnTo>
                    <a:pt x="3272" y="309"/>
                  </a:lnTo>
                  <a:lnTo>
                    <a:pt x="3169" y="206"/>
                  </a:lnTo>
                  <a:lnTo>
                    <a:pt x="3066" y="129"/>
                  </a:lnTo>
                  <a:lnTo>
                    <a:pt x="2963" y="52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7124875" y="2843000"/>
              <a:ext cx="85025" cy="85050"/>
            </a:xfrm>
            <a:custGeom>
              <a:avLst/>
              <a:gdLst/>
              <a:ahLst/>
              <a:cxnLst/>
              <a:rect l="l" t="t" r="r" b="b"/>
              <a:pathLst>
                <a:path w="3401" h="3402" extrusionOk="0">
                  <a:moveTo>
                    <a:pt x="2680" y="438"/>
                  </a:moveTo>
                  <a:lnTo>
                    <a:pt x="2783" y="464"/>
                  </a:lnTo>
                  <a:lnTo>
                    <a:pt x="2860" y="516"/>
                  </a:lnTo>
                  <a:lnTo>
                    <a:pt x="2911" y="619"/>
                  </a:lnTo>
                  <a:lnTo>
                    <a:pt x="2937" y="722"/>
                  </a:lnTo>
                  <a:lnTo>
                    <a:pt x="2937" y="2680"/>
                  </a:lnTo>
                  <a:lnTo>
                    <a:pt x="2911" y="2783"/>
                  </a:lnTo>
                  <a:lnTo>
                    <a:pt x="2860" y="2886"/>
                  </a:lnTo>
                  <a:lnTo>
                    <a:pt x="2783" y="2937"/>
                  </a:lnTo>
                  <a:lnTo>
                    <a:pt x="2680" y="2963"/>
                  </a:lnTo>
                  <a:lnTo>
                    <a:pt x="696" y="2963"/>
                  </a:lnTo>
                  <a:lnTo>
                    <a:pt x="593" y="2937"/>
                  </a:lnTo>
                  <a:lnTo>
                    <a:pt x="515" y="2886"/>
                  </a:lnTo>
                  <a:lnTo>
                    <a:pt x="464" y="2783"/>
                  </a:lnTo>
                  <a:lnTo>
                    <a:pt x="438" y="2680"/>
                  </a:lnTo>
                  <a:lnTo>
                    <a:pt x="438" y="722"/>
                  </a:lnTo>
                  <a:lnTo>
                    <a:pt x="464" y="619"/>
                  </a:lnTo>
                  <a:lnTo>
                    <a:pt x="515" y="516"/>
                  </a:lnTo>
                  <a:lnTo>
                    <a:pt x="593" y="464"/>
                  </a:lnTo>
                  <a:lnTo>
                    <a:pt x="696" y="438"/>
                  </a:lnTo>
                  <a:close/>
                  <a:moveTo>
                    <a:pt x="567" y="0"/>
                  </a:moveTo>
                  <a:lnTo>
                    <a:pt x="438" y="52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03" y="309"/>
                  </a:lnTo>
                  <a:lnTo>
                    <a:pt x="52" y="438"/>
                  </a:lnTo>
                  <a:lnTo>
                    <a:pt x="0" y="567"/>
                  </a:lnTo>
                  <a:lnTo>
                    <a:pt x="0" y="722"/>
                  </a:lnTo>
                  <a:lnTo>
                    <a:pt x="0" y="2680"/>
                  </a:lnTo>
                  <a:lnTo>
                    <a:pt x="0" y="2834"/>
                  </a:lnTo>
                  <a:lnTo>
                    <a:pt x="52" y="2963"/>
                  </a:lnTo>
                  <a:lnTo>
                    <a:pt x="103" y="3092"/>
                  </a:lnTo>
                  <a:lnTo>
                    <a:pt x="206" y="3195"/>
                  </a:lnTo>
                  <a:lnTo>
                    <a:pt x="309" y="3272"/>
                  </a:lnTo>
                  <a:lnTo>
                    <a:pt x="438" y="3350"/>
                  </a:lnTo>
                  <a:lnTo>
                    <a:pt x="567" y="3375"/>
                  </a:lnTo>
                  <a:lnTo>
                    <a:pt x="696" y="3401"/>
                  </a:lnTo>
                  <a:lnTo>
                    <a:pt x="2680" y="3401"/>
                  </a:lnTo>
                  <a:lnTo>
                    <a:pt x="2808" y="3375"/>
                  </a:lnTo>
                  <a:lnTo>
                    <a:pt x="2963" y="3350"/>
                  </a:lnTo>
                  <a:lnTo>
                    <a:pt x="3066" y="3272"/>
                  </a:lnTo>
                  <a:lnTo>
                    <a:pt x="3169" y="3195"/>
                  </a:lnTo>
                  <a:lnTo>
                    <a:pt x="3272" y="3092"/>
                  </a:lnTo>
                  <a:lnTo>
                    <a:pt x="3324" y="2963"/>
                  </a:lnTo>
                  <a:lnTo>
                    <a:pt x="3375" y="2834"/>
                  </a:lnTo>
                  <a:lnTo>
                    <a:pt x="3401" y="2680"/>
                  </a:lnTo>
                  <a:lnTo>
                    <a:pt x="3401" y="722"/>
                  </a:lnTo>
                  <a:lnTo>
                    <a:pt x="3375" y="567"/>
                  </a:lnTo>
                  <a:lnTo>
                    <a:pt x="3324" y="438"/>
                  </a:lnTo>
                  <a:lnTo>
                    <a:pt x="3272" y="309"/>
                  </a:lnTo>
                  <a:lnTo>
                    <a:pt x="3169" y="206"/>
                  </a:lnTo>
                  <a:lnTo>
                    <a:pt x="3066" y="129"/>
                  </a:lnTo>
                  <a:lnTo>
                    <a:pt x="2963" y="52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7026325" y="2941550"/>
              <a:ext cx="85050" cy="85050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2680" y="438"/>
                  </a:moveTo>
                  <a:lnTo>
                    <a:pt x="2783" y="464"/>
                  </a:lnTo>
                  <a:lnTo>
                    <a:pt x="2860" y="515"/>
                  </a:lnTo>
                  <a:lnTo>
                    <a:pt x="2912" y="619"/>
                  </a:lnTo>
                  <a:lnTo>
                    <a:pt x="2937" y="722"/>
                  </a:lnTo>
                  <a:lnTo>
                    <a:pt x="2937" y="2680"/>
                  </a:lnTo>
                  <a:lnTo>
                    <a:pt x="2912" y="2783"/>
                  </a:lnTo>
                  <a:lnTo>
                    <a:pt x="2860" y="2886"/>
                  </a:lnTo>
                  <a:lnTo>
                    <a:pt x="2783" y="2937"/>
                  </a:lnTo>
                  <a:lnTo>
                    <a:pt x="2680" y="2963"/>
                  </a:lnTo>
                  <a:lnTo>
                    <a:pt x="696" y="2963"/>
                  </a:lnTo>
                  <a:lnTo>
                    <a:pt x="593" y="2937"/>
                  </a:lnTo>
                  <a:lnTo>
                    <a:pt x="515" y="2886"/>
                  </a:lnTo>
                  <a:lnTo>
                    <a:pt x="464" y="2783"/>
                  </a:lnTo>
                  <a:lnTo>
                    <a:pt x="438" y="2680"/>
                  </a:lnTo>
                  <a:lnTo>
                    <a:pt x="438" y="722"/>
                  </a:lnTo>
                  <a:lnTo>
                    <a:pt x="464" y="619"/>
                  </a:lnTo>
                  <a:lnTo>
                    <a:pt x="515" y="515"/>
                  </a:lnTo>
                  <a:lnTo>
                    <a:pt x="593" y="464"/>
                  </a:lnTo>
                  <a:lnTo>
                    <a:pt x="696" y="438"/>
                  </a:lnTo>
                  <a:close/>
                  <a:moveTo>
                    <a:pt x="567" y="0"/>
                  </a:moveTo>
                  <a:lnTo>
                    <a:pt x="438" y="52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03" y="309"/>
                  </a:lnTo>
                  <a:lnTo>
                    <a:pt x="52" y="438"/>
                  </a:lnTo>
                  <a:lnTo>
                    <a:pt x="0" y="567"/>
                  </a:lnTo>
                  <a:lnTo>
                    <a:pt x="0" y="722"/>
                  </a:lnTo>
                  <a:lnTo>
                    <a:pt x="0" y="2680"/>
                  </a:lnTo>
                  <a:lnTo>
                    <a:pt x="0" y="2834"/>
                  </a:lnTo>
                  <a:lnTo>
                    <a:pt x="52" y="2963"/>
                  </a:lnTo>
                  <a:lnTo>
                    <a:pt x="103" y="3092"/>
                  </a:lnTo>
                  <a:lnTo>
                    <a:pt x="206" y="3195"/>
                  </a:lnTo>
                  <a:lnTo>
                    <a:pt x="309" y="3272"/>
                  </a:lnTo>
                  <a:lnTo>
                    <a:pt x="438" y="3350"/>
                  </a:lnTo>
                  <a:lnTo>
                    <a:pt x="567" y="3375"/>
                  </a:lnTo>
                  <a:lnTo>
                    <a:pt x="696" y="3401"/>
                  </a:lnTo>
                  <a:lnTo>
                    <a:pt x="2680" y="3401"/>
                  </a:lnTo>
                  <a:lnTo>
                    <a:pt x="2809" y="3375"/>
                  </a:lnTo>
                  <a:lnTo>
                    <a:pt x="2963" y="3350"/>
                  </a:lnTo>
                  <a:lnTo>
                    <a:pt x="3066" y="3272"/>
                  </a:lnTo>
                  <a:lnTo>
                    <a:pt x="3169" y="3195"/>
                  </a:lnTo>
                  <a:lnTo>
                    <a:pt x="3272" y="3092"/>
                  </a:lnTo>
                  <a:lnTo>
                    <a:pt x="3324" y="2963"/>
                  </a:lnTo>
                  <a:lnTo>
                    <a:pt x="3375" y="2834"/>
                  </a:lnTo>
                  <a:lnTo>
                    <a:pt x="3401" y="2680"/>
                  </a:lnTo>
                  <a:lnTo>
                    <a:pt x="3401" y="722"/>
                  </a:lnTo>
                  <a:lnTo>
                    <a:pt x="3375" y="567"/>
                  </a:lnTo>
                  <a:lnTo>
                    <a:pt x="3324" y="438"/>
                  </a:lnTo>
                  <a:lnTo>
                    <a:pt x="3272" y="309"/>
                  </a:lnTo>
                  <a:lnTo>
                    <a:pt x="3169" y="206"/>
                  </a:lnTo>
                  <a:lnTo>
                    <a:pt x="3066" y="129"/>
                  </a:lnTo>
                  <a:lnTo>
                    <a:pt x="2963" y="52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7026325" y="2744450"/>
              <a:ext cx="183575" cy="72800"/>
            </a:xfrm>
            <a:custGeom>
              <a:avLst/>
              <a:gdLst/>
              <a:ahLst/>
              <a:cxnLst/>
              <a:rect l="l" t="t" r="r" b="b"/>
              <a:pathLst>
                <a:path w="7343" h="2912" extrusionOk="0">
                  <a:moveTo>
                    <a:pt x="361" y="0"/>
                  </a:moveTo>
                  <a:lnTo>
                    <a:pt x="284" y="26"/>
                  </a:lnTo>
                  <a:lnTo>
                    <a:pt x="206" y="78"/>
                  </a:lnTo>
                  <a:lnTo>
                    <a:pt x="129" y="129"/>
                  </a:lnTo>
                  <a:lnTo>
                    <a:pt x="78" y="207"/>
                  </a:lnTo>
                  <a:lnTo>
                    <a:pt x="26" y="284"/>
                  </a:lnTo>
                  <a:lnTo>
                    <a:pt x="0" y="361"/>
                  </a:lnTo>
                  <a:lnTo>
                    <a:pt x="0" y="464"/>
                  </a:lnTo>
                  <a:lnTo>
                    <a:pt x="0" y="748"/>
                  </a:lnTo>
                  <a:lnTo>
                    <a:pt x="0" y="851"/>
                  </a:lnTo>
                  <a:lnTo>
                    <a:pt x="52" y="928"/>
                  </a:lnTo>
                  <a:lnTo>
                    <a:pt x="129" y="954"/>
                  </a:lnTo>
                  <a:lnTo>
                    <a:pt x="206" y="979"/>
                  </a:lnTo>
                  <a:lnTo>
                    <a:pt x="309" y="954"/>
                  </a:lnTo>
                  <a:lnTo>
                    <a:pt x="361" y="928"/>
                  </a:lnTo>
                  <a:lnTo>
                    <a:pt x="412" y="851"/>
                  </a:lnTo>
                  <a:lnTo>
                    <a:pt x="438" y="748"/>
                  </a:lnTo>
                  <a:lnTo>
                    <a:pt x="438" y="464"/>
                  </a:lnTo>
                  <a:lnTo>
                    <a:pt x="464" y="438"/>
                  </a:lnTo>
                  <a:lnTo>
                    <a:pt x="6853" y="438"/>
                  </a:lnTo>
                  <a:lnTo>
                    <a:pt x="6879" y="464"/>
                  </a:lnTo>
                  <a:lnTo>
                    <a:pt x="6879" y="2448"/>
                  </a:lnTo>
                  <a:lnTo>
                    <a:pt x="438" y="2448"/>
                  </a:lnTo>
                  <a:lnTo>
                    <a:pt x="438" y="1649"/>
                  </a:lnTo>
                  <a:lnTo>
                    <a:pt x="412" y="1572"/>
                  </a:lnTo>
                  <a:lnTo>
                    <a:pt x="361" y="1495"/>
                  </a:lnTo>
                  <a:lnTo>
                    <a:pt x="309" y="1443"/>
                  </a:lnTo>
                  <a:lnTo>
                    <a:pt x="206" y="1417"/>
                  </a:lnTo>
                  <a:lnTo>
                    <a:pt x="129" y="1443"/>
                  </a:lnTo>
                  <a:lnTo>
                    <a:pt x="52" y="1495"/>
                  </a:lnTo>
                  <a:lnTo>
                    <a:pt x="0" y="1572"/>
                  </a:lnTo>
                  <a:lnTo>
                    <a:pt x="0" y="1649"/>
                  </a:lnTo>
                  <a:lnTo>
                    <a:pt x="0" y="2448"/>
                  </a:lnTo>
                  <a:lnTo>
                    <a:pt x="0" y="2525"/>
                  </a:lnTo>
                  <a:lnTo>
                    <a:pt x="26" y="2628"/>
                  </a:lnTo>
                  <a:lnTo>
                    <a:pt x="78" y="2706"/>
                  </a:lnTo>
                  <a:lnTo>
                    <a:pt x="129" y="2757"/>
                  </a:lnTo>
                  <a:lnTo>
                    <a:pt x="206" y="2834"/>
                  </a:lnTo>
                  <a:lnTo>
                    <a:pt x="284" y="2860"/>
                  </a:lnTo>
                  <a:lnTo>
                    <a:pt x="361" y="2886"/>
                  </a:lnTo>
                  <a:lnTo>
                    <a:pt x="464" y="2912"/>
                  </a:lnTo>
                  <a:lnTo>
                    <a:pt x="6853" y="2912"/>
                  </a:lnTo>
                  <a:lnTo>
                    <a:pt x="6957" y="2886"/>
                  </a:lnTo>
                  <a:lnTo>
                    <a:pt x="7034" y="2860"/>
                  </a:lnTo>
                  <a:lnTo>
                    <a:pt x="7137" y="2834"/>
                  </a:lnTo>
                  <a:lnTo>
                    <a:pt x="7188" y="2757"/>
                  </a:lnTo>
                  <a:lnTo>
                    <a:pt x="7240" y="2706"/>
                  </a:lnTo>
                  <a:lnTo>
                    <a:pt x="7291" y="2628"/>
                  </a:lnTo>
                  <a:lnTo>
                    <a:pt x="7317" y="2525"/>
                  </a:lnTo>
                  <a:lnTo>
                    <a:pt x="7343" y="2448"/>
                  </a:lnTo>
                  <a:lnTo>
                    <a:pt x="7343" y="464"/>
                  </a:lnTo>
                  <a:lnTo>
                    <a:pt x="7317" y="361"/>
                  </a:lnTo>
                  <a:lnTo>
                    <a:pt x="7291" y="284"/>
                  </a:lnTo>
                  <a:lnTo>
                    <a:pt x="7240" y="207"/>
                  </a:lnTo>
                  <a:lnTo>
                    <a:pt x="7188" y="129"/>
                  </a:lnTo>
                  <a:lnTo>
                    <a:pt x="7137" y="78"/>
                  </a:lnTo>
                  <a:lnTo>
                    <a:pt x="7034" y="26"/>
                  </a:lnTo>
                  <a:lnTo>
                    <a:pt x="69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7050800" y="2867475"/>
              <a:ext cx="35450" cy="36100"/>
            </a:xfrm>
            <a:custGeom>
              <a:avLst/>
              <a:gdLst/>
              <a:ahLst/>
              <a:cxnLst/>
              <a:rect l="l" t="t" r="r" b="b"/>
              <a:pathLst>
                <a:path w="1418" h="1444" extrusionOk="0">
                  <a:moveTo>
                    <a:pt x="722" y="0"/>
                  </a:moveTo>
                  <a:lnTo>
                    <a:pt x="619" y="26"/>
                  </a:lnTo>
                  <a:lnTo>
                    <a:pt x="541" y="78"/>
                  </a:lnTo>
                  <a:lnTo>
                    <a:pt x="516" y="129"/>
                  </a:lnTo>
                  <a:lnTo>
                    <a:pt x="490" y="232"/>
                  </a:lnTo>
                  <a:lnTo>
                    <a:pt x="490" y="490"/>
                  </a:lnTo>
                  <a:lnTo>
                    <a:pt x="206" y="490"/>
                  </a:lnTo>
                  <a:lnTo>
                    <a:pt x="129" y="516"/>
                  </a:lnTo>
                  <a:lnTo>
                    <a:pt x="52" y="567"/>
                  </a:lnTo>
                  <a:lnTo>
                    <a:pt x="0" y="644"/>
                  </a:lnTo>
                  <a:lnTo>
                    <a:pt x="0" y="722"/>
                  </a:lnTo>
                  <a:lnTo>
                    <a:pt x="0" y="799"/>
                  </a:lnTo>
                  <a:lnTo>
                    <a:pt x="52" y="876"/>
                  </a:lnTo>
                  <a:lnTo>
                    <a:pt x="129" y="928"/>
                  </a:lnTo>
                  <a:lnTo>
                    <a:pt x="206" y="954"/>
                  </a:lnTo>
                  <a:lnTo>
                    <a:pt x="490" y="954"/>
                  </a:lnTo>
                  <a:lnTo>
                    <a:pt x="490" y="1211"/>
                  </a:lnTo>
                  <a:lnTo>
                    <a:pt x="516" y="1289"/>
                  </a:lnTo>
                  <a:lnTo>
                    <a:pt x="541" y="1366"/>
                  </a:lnTo>
                  <a:lnTo>
                    <a:pt x="619" y="1417"/>
                  </a:lnTo>
                  <a:lnTo>
                    <a:pt x="722" y="1443"/>
                  </a:lnTo>
                  <a:lnTo>
                    <a:pt x="799" y="1417"/>
                  </a:lnTo>
                  <a:lnTo>
                    <a:pt x="876" y="1366"/>
                  </a:lnTo>
                  <a:lnTo>
                    <a:pt x="928" y="1289"/>
                  </a:lnTo>
                  <a:lnTo>
                    <a:pt x="928" y="1211"/>
                  </a:lnTo>
                  <a:lnTo>
                    <a:pt x="928" y="954"/>
                  </a:lnTo>
                  <a:lnTo>
                    <a:pt x="1211" y="954"/>
                  </a:lnTo>
                  <a:lnTo>
                    <a:pt x="1288" y="928"/>
                  </a:lnTo>
                  <a:lnTo>
                    <a:pt x="1366" y="876"/>
                  </a:lnTo>
                  <a:lnTo>
                    <a:pt x="1417" y="799"/>
                  </a:lnTo>
                  <a:lnTo>
                    <a:pt x="1417" y="722"/>
                  </a:lnTo>
                  <a:lnTo>
                    <a:pt x="1417" y="644"/>
                  </a:lnTo>
                  <a:lnTo>
                    <a:pt x="1366" y="567"/>
                  </a:lnTo>
                  <a:lnTo>
                    <a:pt x="1288" y="516"/>
                  </a:lnTo>
                  <a:lnTo>
                    <a:pt x="1211" y="490"/>
                  </a:lnTo>
                  <a:lnTo>
                    <a:pt x="928" y="490"/>
                  </a:lnTo>
                  <a:lnTo>
                    <a:pt x="928" y="232"/>
                  </a:lnTo>
                  <a:lnTo>
                    <a:pt x="928" y="129"/>
                  </a:lnTo>
                  <a:lnTo>
                    <a:pt x="876" y="78"/>
                  </a:lnTo>
                  <a:lnTo>
                    <a:pt x="799" y="26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7054025" y="2969875"/>
              <a:ext cx="29000" cy="28375"/>
            </a:xfrm>
            <a:custGeom>
              <a:avLst/>
              <a:gdLst/>
              <a:ahLst/>
              <a:cxnLst/>
              <a:rect l="l" t="t" r="r" b="b"/>
              <a:pathLst>
                <a:path w="1160" h="1135" extrusionOk="0">
                  <a:moveTo>
                    <a:pt x="155" y="1"/>
                  </a:moveTo>
                  <a:lnTo>
                    <a:pt x="77" y="52"/>
                  </a:lnTo>
                  <a:lnTo>
                    <a:pt x="26" y="130"/>
                  </a:lnTo>
                  <a:lnTo>
                    <a:pt x="0" y="207"/>
                  </a:lnTo>
                  <a:lnTo>
                    <a:pt x="26" y="310"/>
                  </a:lnTo>
                  <a:lnTo>
                    <a:pt x="77" y="362"/>
                  </a:lnTo>
                  <a:lnTo>
                    <a:pt x="258" y="568"/>
                  </a:lnTo>
                  <a:lnTo>
                    <a:pt x="77" y="748"/>
                  </a:lnTo>
                  <a:lnTo>
                    <a:pt x="26" y="825"/>
                  </a:lnTo>
                  <a:lnTo>
                    <a:pt x="0" y="903"/>
                  </a:lnTo>
                  <a:lnTo>
                    <a:pt x="26" y="1006"/>
                  </a:lnTo>
                  <a:lnTo>
                    <a:pt x="77" y="1083"/>
                  </a:lnTo>
                  <a:lnTo>
                    <a:pt x="155" y="1109"/>
                  </a:lnTo>
                  <a:lnTo>
                    <a:pt x="232" y="1134"/>
                  </a:lnTo>
                  <a:lnTo>
                    <a:pt x="309" y="1109"/>
                  </a:lnTo>
                  <a:lnTo>
                    <a:pt x="387" y="1083"/>
                  </a:lnTo>
                  <a:lnTo>
                    <a:pt x="593" y="877"/>
                  </a:lnTo>
                  <a:lnTo>
                    <a:pt x="773" y="1083"/>
                  </a:lnTo>
                  <a:lnTo>
                    <a:pt x="850" y="1109"/>
                  </a:lnTo>
                  <a:lnTo>
                    <a:pt x="928" y="1134"/>
                  </a:lnTo>
                  <a:lnTo>
                    <a:pt x="1005" y="1109"/>
                  </a:lnTo>
                  <a:lnTo>
                    <a:pt x="1082" y="1083"/>
                  </a:lnTo>
                  <a:lnTo>
                    <a:pt x="1134" y="1006"/>
                  </a:lnTo>
                  <a:lnTo>
                    <a:pt x="1159" y="903"/>
                  </a:lnTo>
                  <a:lnTo>
                    <a:pt x="1134" y="825"/>
                  </a:lnTo>
                  <a:lnTo>
                    <a:pt x="1082" y="748"/>
                  </a:lnTo>
                  <a:lnTo>
                    <a:pt x="902" y="568"/>
                  </a:lnTo>
                  <a:lnTo>
                    <a:pt x="1082" y="362"/>
                  </a:lnTo>
                  <a:lnTo>
                    <a:pt x="1134" y="310"/>
                  </a:lnTo>
                  <a:lnTo>
                    <a:pt x="1159" y="207"/>
                  </a:lnTo>
                  <a:lnTo>
                    <a:pt x="1134" y="130"/>
                  </a:lnTo>
                  <a:lnTo>
                    <a:pt x="1082" y="52"/>
                  </a:lnTo>
                  <a:lnTo>
                    <a:pt x="1005" y="1"/>
                  </a:lnTo>
                  <a:lnTo>
                    <a:pt x="850" y="1"/>
                  </a:lnTo>
                  <a:lnTo>
                    <a:pt x="773" y="52"/>
                  </a:lnTo>
                  <a:lnTo>
                    <a:pt x="593" y="258"/>
                  </a:lnTo>
                  <a:lnTo>
                    <a:pt x="387" y="52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7149350" y="2879700"/>
              <a:ext cx="35450" cy="11625"/>
            </a:xfrm>
            <a:custGeom>
              <a:avLst/>
              <a:gdLst/>
              <a:ahLst/>
              <a:cxnLst/>
              <a:rect l="l" t="t" r="r" b="b"/>
              <a:pathLst>
                <a:path w="1418" h="465" extrusionOk="0">
                  <a:moveTo>
                    <a:pt x="206" y="1"/>
                  </a:moveTo>
                  <a:lnTo>
                    <a:pt x="129" y="27"/>
                  </a:lnTo>
                  <a:lnTo>
                    <a:pt x="52" y="78"/>
                  </a:lnTo>
                  <a:lnTo>
                    <a:pt x="0" y="155"/>
                  </a:lnTo>
                  <a:lnTo>
                    <a:pt x="0" y="233"/>
                  </a:lnTo>
                  <a:lnTo>
                    <a:pt x="0" y="310"/>
                  </a:lnTo>
                  <a:lnTo>
                    <a:pt x="52" y="387"/>
                  </a:lnTo>
                  <a:lnTo>
                    <a:pt x="129" y="439"/>
                  </a:lnTo>
                  <a:lnTo>
                    <a:pt x="206" y="465"/>
                  </a:lnTo>
                  <a:lnTo>
                    <a:pt x="1211" y="465"/>
                  </a:lnTo>
                  <a:lnTo>
                    <a:pt x="1288" y="439"/>
                  </a:lnTo>
                  <a:lnTo>
                    <a:pt x="1366" y="387"/>
                  </a:lnTo>
                  <a:lnTo>
                    <a:pt x="1417" y="310"/>
                  </a:lnTo>
                  <a:lnTo>
                    <a:pt x="1417" y="233"/>
                  </a:lnTo>
                  <a:lnTo>
                    <a:pt x="1417" y="155"/>
                  </a:lnTo>
                  <a:lnTo>
                    <a:pt x="1366" y="78"/>
                  </a:lnTo>
                  <a:lnTo>
                    <a:pt x="1288" y="27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7149350" y="2966025"/>
              <a:ext cx="35450" cy="36100"/>
            </a:xfrm>
            <a:custGeom>
              <a:avLst/>
              <a:gdLst/>
              <a:ahLst/>
              <a:cxnLst/>
              <a:rect l="l" t="t" r="r" b="b"/>
              <a:pathLst>
                <a:path w="1418" h="1444" extrusionOk="0">
                  <a:moveTo>
                    <a:pt x="1211" y="0"/>
                  </a:moveTo>
                  <a:lnTo>
                    <a:pt x="1108" y="26"/>
                  </a:lnTo>
                  <a:lnTo>
                    <a:pt x="1056" y="78"/>
                  </a:lnTo>
                  <a:lnTo>
                    <a:pt x="52" y="1057"/>
                  </a:lnTo>
                  <a:lnTo>
                    <a:pt x="0" y="1134"/>
                  </a:lnTo>
                  <a:lnTo>
                    <a:pt x="0" y="1211"/>
                  </a:lnTo>
                  <a:lnTo>
                    <a:pt x="0" y="1288"/>
                  </a:lnTo>
                  <a:lnTo>
                    <a:pt x="52" y="1366"/>
                  </a:lnTo>
                  <a:lnTo>
                    <a:pt x="129" y="1417"/>
                  </a:lnTo>
                  <a:lnTo>
                    <a:pt x="206" y="1443"/>
                  </a:lnTo>
                  <a:lnTo>
                    <a:pt x="309" y="1417"/>
                  </a:lnTo>
                  <a:lnTo>
                    <a:pt x="387" y="1366"/>
                  </a:lnTo>
                  <a:lnTo>
                    <a:pt x="1366" y="387"/>
                  </a:lnTo>
                  <a:lnTo>
                    <a:pt x="1417" y="309"/>
                  </a:lnTo>
                  <a:lnTo>
                    <a:pt x="1417" y="232"/>
                  </a:lnTo>
                  <a:lnTo>
                    <a:pt x="1417" y="155"/>
                  </a:lnTo>
                  <a:lnTo>
                    <a:pt x="1366" y="78"/>
                  </a:lnTo>
                  <a:lnTo>
                    <a:pt x="1288" y="26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7001200" y="2694850"/>
              <a:ext cx="380675" cy="380700"/>
            </a:xfrm>
            <a:custGeom>
              <a:avLst/>
              <a:gdLst/>
              <a:ahLst/>
              <a:cxnLst/>
              <a:rect l="l" t="t" r="r" b="b"/>
              <a:pathLst>
                <a:path w="15227" h="15228" extrusionOk="0">
                  <a:moveTo>
                    <a:pt x="11337" y="8348"/>
                  </a:moveTo>
                  <a:lnTo>
                    <a:pt x="11337" y="8889"/>
                  </a:lnTo>
                  <a:lnTo>
                    <a:pt x="11131" y="8915"/>
                  </a:lnTo>
                  <a:lnTo>
                    <a:pt x="10924" y="8966"/>
                  </a:lnTo>
                  <a:lnTo>
                    <a:pt x="10718" y="9018"/>
                  </a:lnTo>
                  <a:lnTo>
                    <a:pt x="10538" y="9095"/>
                  </a:lnTo>
                  <a:lnTo>
                    <a:pt x="10332" y="9173"/>
                  </a:lnTo>
                  <a:lnTo>
                    <a:pt x="10151" y="9276"/>
                  </a:lnTo>
                  <a:lnTo>
                    <a:pt x="9997" y="9379"/>
                  </a:lnTo>
                  <a:lnTo>
                    <a:pt x="9842" y="9508"/>
                  </a:lnTo>
                  <a:lnTo>
                    <a:pt x="9456" y="9121"/>
                  </a:lnTo>
                  <a:lnTo>
                    <a:pt x="9636" y="8966"/>
                  </a:lnTo>
                  <a:lnTo>
                    <a:pt x="9868" y="8838"/>
                  </a:lnTo>
                  <a:lnTo>
                    <a:pt x="10074" y="8709"/>
                  </a:lnTo>
                  <a:lnTo>
                    <a:pt x="10306" y="8580"/>
                  </a:lnTo>
                  <a:lnTo>
                    <a:pt x="10564" y="8503"/>
                  </a:lnTo>
                  <a:lnTo>
                    <a:pt x="10821" y="8425"/>
                  </a:lnTo>
                  <a:lnTo>
                    <a:pt x="11079" y="8374"/>
                  </a:lnTo>
                  <a:lnTo>
                    <a:pt x="11337" y="8348"/>
                  </a:lnTo>
                  <a:close/>
                  <a:moveTo>
                    <a:pt x="11775" y="8348"/>
                  </a:moveTo>
                  <a:lnTo>
                    <a:pt x="12058" y="8374"/>
                  </a:lnTo>
                  <a:lnTo>
                    <a:pt x="12316" y="8425"/>
                  </a:lnTo>
                  <a:lnTo>
                    <a:pt x="12573" y="8503"/>
                  </a:lnTo>
                  <a:lnTo>
                    <a:pt x="12805" y="8580"/>
                  </a:lnTo>
                  <a:lnTo>
                    <a:pt x="13037" y="8709"/>
                  </a:lnTo>
                  <a:lnTo>
                    <a:pt x="13269" y="8838"/>
                  </a:lnTo>
                  <a:lnTo>
                    <a:pt x="13475" y="8966"/>
                  </a:lnTo>
                  <a:lnTo>
                    <a:pt x="13681" y="9121"/>
                  </a:lnTo>
                  <a:lnTo>
                    <a:pt x="13295" y="9508"/>
                  </a:lnTo>
                  <a:lnTo>
                    <a:pt x="13140" y="9379"/>
                  </a:lnTo>
                  <a:lnTo>
                    <a:pt x="12960" y="9276"/>
                  </a:lnTo>
                  <a:lnTo>
                    <a:pt x="12779" y="9173"/>
                  </a:lnTo>
                  <a:lnTo>
                    <a:pt x="12599" y="9095"/>
                  </a:lnTo>
                  <a:lnTo>
                    <a:pt x="12419" y="9018"/>
                  </a:lnTo>
                  <a:lnTo>
                    <a:pt x="12213" y="8966"/>
                  </a:lnTo>
                  <a:lnTo>
                    <a:pt x="12006" y="8915"/>
                  </a:lnTo>
                  <a:lnTo>
                    <a:pt x="11775" y="8889"/>
                  </a:lnTo>
                  <a:lnTo>
                    <a:pt x="11775" y="8348"/>
                  </a:lnTo>
                  <a:close/>
                  <a:moveTo>
                    <a:pt x="9121" y="9456"/>
                  </a:moveTo>
                  <a:lnTo>
                    <a:pt x="9507" y="9842"/>
                  </a:lnTo>
                  <a:lnTo>
                    <a:pt x="9379" y="9997"/>
                  </a:lnTo>
                  <a:lnTo>
                    <a:pt x="9276" y="10152"/>
                  </a:lnTo>
                  <a:lnTo>
                    <a:pt x="9172" y="10332"/>
                  </a:lnTo>
                  <a:lnTo>
                    <a:pt x="9095" y="10538"/>
                  </a:lnTo>
                  <a:lnTo>
                    <a:pt x="9018" y="10718"/>
                  </a:lnTo>
                  <a:lnTo>
                    <a:pt x="8966" y="10925"/>
                  </a:lnTo>
                  <a:lnTo>
                    <a:pt x="8915" y="11131"/>
                  </a:lnTo>
                  <a:lnTo>
                    <a:pt x="8889" y="11337"/>
                  </a:lnTo>
                  <a:lnTo>
                    <a:pt x="8348" y="11337"/>
                  </a:lnTo>
                  <a:lnTo>
                    <a:pt x="8374" y="11079"/>
                  </a:lnTo>
                  <a:lnTo>
                    <a:pt x="8425" y="10821"/>
                  </a:lnTo>
                  <a:lnTo>
                    <a:pt x="8503" y="10564"/>
                  </a:lnTo>
                  <a:lnTo>
                    <a:pt x="8580" y="10306"/>
                  </a:lnTo>
                  <a:lnTo>
                    <a:pt x="8709" y="10074"/>
                  </a:lnTo>
                  <a:lnTo>
                    <a:pt x="8838" y="9868"/>
                  </a:lnTo>
                  <a:lnTo>
                    <a:pt x="8966" y="9636"/>
                  </a:lnTo>
                  <a:lnTo>
                    <a:pt x="9121" y="9456"/>
                  </a:lnTo>
                  <a:close/>
                  <a:moveTo>
                    <a:pt x="13990" y="9456"/>
                  </a:moveTo>
                  <a:lnTo>
                    <a:pt x="14145" y="9636"/>
                  </a:lnTo>
                  <a:lnTo>
                    <a:pt x="14300" y="9868"/>
                  </a:lnTo>
                  <a:lnTo>
                    <a:pt x="14428" y="10074"/>
                  </a:lnTo>
                  <a:lnTo>
                    <a:pt x="14531" y="10306"/>
                  </a:lnTo>
                  <a:lnTo>
                    <a:pt x="14634" y="10564"/>
                  </a:lnTo>
                  <a:lnTo>
                    <a:pt x="14712" y="10821"/>
                  </a:lnTo>
                  <a:lnTo>
                    <a:pt x="14763" y="11079"/>
                  </a:lnTo>
                  <a:lnTo>
                    <a:pt x="14789" y="11337"/>
                  </a:lnTo>
                  <a:lnTo>
                    <a:pt x="14248" y="11337"/>
                  </a:lnTo>
                  <a:lnTo>
                    <a:pt x="14222" y="11131"/>
                  </a:lnTo>
                  <a:lnTo>
                    <a:pt x="14171" y="10925"/>
                  </a:lnTo>
                  <a:lnTo>
                    <a:pt x="14119" y="10718"/>
                  </a:lnTo>
                  <a:lnTo>
                    <a:pt x="14042" y="10538"/>
                  </a:lnTo>
                  <a:lnTo>
                    <a:pt x="13965" y="10332"/>
                  </a:lnTo>
                  <a:lnTo>
                    <a:pt x="13862" y="10152"/>
                  </a:lnTo>
                  <a:lnTo>
                    <a:pt x="13733" y="9997"/>
                  </a:lnTo>
                  <a:lnTo>
                    <a:pt x="13604" y="9842"/>
                  </a:lnTo>
                  <a:lnTo>
                    <a:pt x="13990" y="9456"/>
                  </a:lnTo>
                  <a:close/>
                  <a:moveTo>
                    <a:pt x="7627" y="10306"/>
                  </a:moveTo>
                  <a:lnTo>
                    <a:pt x="7730" y="10332"/>
                  </a:lnTo>
                  <a:lnTo>
                    <a:pt x="7807" y="10383"/>
                  </a:lnTo>
                  <a:lnTo>
                    <a:pt x="7858" y="10487"/>
                  </a:lnTo>
                  <a:lnTo>
                    <a:pt x="7884" y="10590"/>
                  </a:lnTo>
                  <a:lnTo>
                    <a:pt x="7884" y="12548"/>
                  </a:lnTo>
                  <a:lnTo>
                    <a:pt x="7858" y="12651"/>
                  </a:lnTo>
                  <a:lnTo>
                    <a:pt x="7807" y="12754"/>
                  </a:lnTo>
                  <a:lnTo>
                    <a:pt x="7730" y="12805"/>
                  </a:lnTo>
                  <a:lnTo>
                    <a:pt x="7627" y="12831"/>
                  </a:lnTo>
                  <a:lnTo>
                    <a:pt x="5643" y="12831"/>
                  </a:lnTo>
                  <a:lnTo>
                    <a:pt x="5540" y="12805"/>
                  </a:lnTo>
                  <a:lnTo>
                    <a:pt x="5462" y="12754"/>
                  </a:lnTo>
                  <a:lnTo>
                    <a:pt x="5411" y="12651"/>
                  </a:lnTo>
                  <a:lnTo>
                    <a:pt x="5385" y="12548"/>
                  </a:lnTo>
                  <a:lnTo>
                    <a:pt x="5385" y="10590"/>
                  </a:lnTo>
                  <a:lnTo>
                    <a:pt x="5411" y="10487"/>
                  </a:lnTo>
                  <a:lnTo>
                    <a:pt x="5462" y="10383"/>
                  </a:lnTo>
                  <a:lnTo>
                    <a:pt x="5540" y="10332"/>
                  </a:lnTo>
                  <a:lnTo>
                    <a:pt x="5643" y="10306"/>
                  </a:lnTo>
                  <a:close/>
                  <a:moveTo>
                    <a:pt x="8889" y="11801"/>
                  </a:moveTo>
                  <a:lnTo>
                    <a:pt x="8915" y="12007"/>
                  </a:lnTo>
                  <a:lnTo>
                    <a:pt x="8966" y="12213"/>
                  </a:lnTo>
                  <a:lnTo>
                    <a:pt x="9018" y="12419"/>
                  </a:lnTo>
                  <a:lnTo>
                    <a:pt x="9095" y="12599"/>
                  </a:lnTo>
                  <a:lnTo>
                    <a:pt x="9172" y="12780"/>
                  </a:lnTo>
                  <a:lnTo>
                    <a:pt x="9276" y="12960"/>
                  </a:lnTo>
                  <a:lnTo>
                    <a:pt x="9379" y="13140"/>
                  </a:lnTo>
                  <a:lnTo>
                    <a:pt x="9507" y="13295"/>
                  </a:lnTo>
                  <a:lnTo>
                    <a:pt x="9121" y="13681"/>
                  </a:lnTo>
                  <a:lnTo>
                    <a:pt x="8966" y="13475"/>
                  </a:lnTo>
                  <a:lnTo>
                    <a:pt x="8838" y="13269"/>
                  </a:lnTo>
                  <a:lnTo>
                    <a:pt x="8709" y="13037"/>
                  </a:lnTo>
                  <a:lnTo>
                    <a:pt x="8580" y="12805"/>
                  </a:lnTo>
                  <a:lnTo>
                    <a:pt x="8503" y="12573"/>
                  </a:lnTo>
                  <a:lnTo>
                    <a:pt x="8425" y="12316"/>
                  </a:lnTo>
                  <a:lnTo>
                    <a:pt x="8374" y="12058"/>
                  </a:lnTo>
                  <a:lnTo>
                    <a:pt x="8348" y="11801"/>
                  </a:lnTo>
                  <a:close/>
                  <a:moveTo>
                    <a:pt x="14789" y="11801"/>
                  </a:moveTo>
                  <a:lnTo>
                    <a:pt x="14763" y="12058"/>
                  </a:lnTo>
                  <a:lnTo>
                    <a:pt x="14712" y="12316"/>
                  </a:lnTo>
                  <a:lnTo>
                    <a:pt x="14634" y="12573"/>
                  </a:lnTo>
                  <a:lnTo>
                    <a:pt x="14531" y="12805"/>
                  </a:lnTo>
                  <a:lnTo>
                    <a:pt x="14428" y="13037"/>
                  </a:lnTo>
                  <a:lnTo>
                    <a:pt x="14300" y="13269"/>
                  </a:lnTo>
                  <a:lnTo>
                    <a:pt x="14145" y="13475"/>
                  </a:lnTo>
                  <a:lnTo>
                    <a:pt x="13990" y="13681"/>
                  </a:lnTo>
                  <a:lnTo>
                    <a:pt x="13604" y="13295"/>
                  </a:lnTo>
                  <a:lnTo>
                    <a:pt x="13733" y="13140"/>
                  </a:lnTo>
                  <a:lnTo>
                    <a:pt x="13862" y="12960"/>
                  </a:lnTo>
                  <a:lnTo>
                    <a:pt x="13965" y="12780"/>
                  </a:lnTo>
                  <a:lnTo>
                    <a:pt x="14042" y="12599"/>
                  </a:lnTo>
                  <a:lnTo>
                    <a:pt x="14119" y="12419"/>
                  </a:lnTo>
                  <a:lnTo>
                    <a:pt x="14171" y="12213"/>
                  </a:lnTo>
                  <a:lnTo>
                    <a:pt x="14222" y="12007"/>
                  </a:lnTo>
                  <a:lnTo>
                    <a:pt x="14248" y="11801"/>
                  </a:lnTo>
                  <a:close/>
                  <a:moveTo>
                    <a:pt x="11800" y="9327"/>
                  </a:moveTo>
                  <a:lnTo>
                    <a:pt x="12006" y="9379"/>
                  </a:lnTo>
                  <a:lnTo>
                    <a:pt x="12238" y="9430"/>
                  </a:lnTo>
                  <a:lnTo>
                    <a:pt x="12444" y="9508"/>
                  </a:lnTo>
                  <a:lnTo>
                    <a:pt x="12625" y="9585"/>
                  </a:lnTo>
                  <a:lnTo>
                    <a:pt x="12805" y="9714"/>
                  </a:lnTo>
                  <a:lnTo>
                    <a:pt x="12986" y="9842"/>
                  </a:lnTo>
                  <a:lnTo>
                    <a:pt x="13140" y="9971"/>
                  </a:lnTo>
                  <a:lnTo>
                    <a:pt x="13295" y="10152"/>
                  </a:lnTo>
                  <a:lnTo>
                    <a:pt x="13424" y="10306"/>
                  </a:lnTo>
                  <a:lnTo>
                    <a:pt x="13527" y="10487"/>
                  </a:lnTo>
                  <a:lnTo>
                    <a:pt x="13630" y="10693"/>
                  </a:lnTo>
                  <a:lnTo>
                    <a:pt x="13707" y="10899"/>
                  </a:lnTo>
                  <a:lnTo>
                    <a:pt x="13758" y="11105"/>
                  </a:lnTo>
                  <a:lnTo>
                    <a:pt x="13784" y="11337"/>
                  </a:lnTo>
                  <a:lnTo>
                    <a:pt x="13810" y="11569"/>
                  </a:lnTo>
                  <a:lnTo>
                    <a:pt x="13784" y="11801"/>
                  </a:lnTo>
                  <a:lnTo>
                    <a:pt x="13758" y="12007"/>
                  </a:lnTo>
                  <a:lnTo>
                    <a:pt x="13707" y="12239"/>
                  </a:lnTo>
                  <a:lnTo>
                    <a:pt x="13630" y="12445"/>
                  </a:lnTo>
                  <a:lnTo>
                    <a:pt x="13527" y="12625"/>
                  </a:lnTo>
                  <a:lnTo>
                    <a:pt x="13424" y="12805"/>
                  </a:lnTo>
                  <a:lnTo>
                    <a:pt x="13295" y="12986"/>
                  </a:lnTo>
                  <a:lnTo>
                    <a:pt x="13140" y="13140"/>
                  </a:lnTo>
                  <a:lnTo>
                    <a:pt x="12986" y="13295"/>
                  </a:lnTo>
                  <a:lnTo>
                    <a:pt x="12805" y="13424"/>
                  </a:lnTo>
                  <a:lnTo>
                    <a:pt x="12625" y="13527"/>
                  </a:lnTo>
                  <a:lnTo>
                    <a:pt x="12444" y="13630"/>
                  </a:lnTo>
                  <a:lnTo>
                    <a:pt x="12238" y="13707"/>
                  </a:lnTo>
                  <a:lnTo>
                    <a:pt x="12006" y="13759"/>
                  </a:lnTo>
                  <a:lnTo>
                    <a:pt x="11800" y="13784"/>
                  </a:lnTo>
                  <a:lnTo>
                    <a:pt x="11569" y="13810"/>
                  </a:lnTo>
                  <a:lnTo>
                    <a:pt x="11337" y="13784"/>
                  </a:lnTo>
                  <a:lnTo>
                    <a:pt x="11105" y="13759"/>
                  </a:lnTo>
                  <a:lnTo>
                    <a:pt x="10899" y="13707"/>
                  </a:lnTo>
                  <a:lnTo>
                    <a:pt x="10693" y="13630"/>
                  </a:lnTo>
                  <a:lnTo>
                    <a:pt x="10486" y="13527"/>
                  </a:lnTo>
                  <a:lnTo>
                    <a:pt x="10306" y="13424"/>
                  </a:lnTo>
                  <a:lnTo>
                    <a:pt x="10151" y="13295"/>
                  </a:lnTo>
                  <a:lnTo>
                    <a:pt x="9971" y="13140"/>
                  </a:lnTo>
                  <a:lnTo>
                    <a:pt x="9842" y="12986"/>
                  </a:lnTo>
                  <a:lnTo>
                    <a:pt x="9713" y="12805"/>
                  </a:lnTo>
                  <a:lnTo>
                    <a:pt x="9585" y="12625"/>
                  </a:lnTo>
                  <a:lnTo>
                    <a:pt x="9507" y="12445"/>
                  </a:lnTo>
                  <a:lnTo>
                    <a:pt x="9430" y="12239"/>
                  </a:lnTo>
                  <a:lnTo>
                    <a:pt x="9379" y="12007"/>
                  </a:lnTo>
                  <a:lnTo>
                    <a:pt x="9327" y="11801"/>
                  </a:lnTo>
                  <a:lnTo>
                    <a:pt x="9327" y="11569"/>
                  </a:lnTo>
                  <a:lnTo>
                    <a:pt x="9327" y="11337"/>
                  </a:lnTo>
                  <a:lnTo>
                    <a:pt x="9379" y="11105"/>
                  </a:lnTo>
                  <a:lnTo>
                    <a:pt x="9430" y="10899"/>
                  </a:lnTo>
                  <a:lnTo>
                    <a:pt x="9507" y="10693"/>
                  </a:lnTo>
                  <a:lnTo>
                    <a:pt x="9585" y="10487"/>
                  </a:lnTo>
                  <a:lnTo>
                    <a:pt x="9713" y="10306"/>
                  </a:lnTo>
                  <a:lnTo>
                    <a:pt x="9842" y="10152"/>
                  </a:lnTo>
                  <a:lnTo>
                    <a:pt x="9971" y="9971"/>
                  </a:lnTo>
                  <a:lnTo>
                    <a:pt x="10151" y="9842"/>
                  </a:lnTo>
                  <a:lnTo>
                    <a:pt x="10306" y="9714"/>
                  </a:lnTo>
                  <a:lnTo>
                    <a:pt x="10486" y="9585"/>
                  </a:lnTo>
                  <a:lnTo>
                    <a:pt x="10693" y="9508"/>
                  </a:lnTo>
                  <a:lnTo>
                    <a:pt x="10899" y="9430"/>
                  </a:lnTo>
                  <a:lnTo>
                    <a:pt x="11105" y="9379"/>
                  </a:lnTo>
                  <a:lnTo>
                    <a:pt x="11337" y="9327"/>
                  </a:lnTo>
                  <a:close/>
                  <a:moveTo>
                    <a:pt x="8271" y="464"/>
                  </a:moveTo>
                  <a:lnTo>
                    <a:pt x="8400" y="516"/>
                  </a:lnTo>
                  <a:lnTo>
                    <a:pt x="8528" y="593"/>
                  </a:lnTo>
                  <a:lnTo>
                    <a:pt x="8657" y="670"/>
                  </a:lnTo>
                  <a:lnTo>
                    <a:pt x="8734" y="799"/>
                  </a:lnTo>
                  <a:lnTo>
                    <a:pt x="8812" y="928"/>
                  </a:lnTo>
                  <a:lnTo>
                    <a:pt x="8863" y="1057"/>
                  </a:lnTo>
                  <a:lnTo>
                    <a:pt x="8889" y="1211"/>
                  </a:lnTo>
                  <a:lnTo>
                    <a:pt x="8889" y="9070"/>
                  </a:lnTo>
                  <a:lnTo>
                    <a:pt x="8683" y="9301"/>
                  </a:lnTo>
                  <a:lnTo>
                    <a:pt x="8477" y="9559"/>
                  </a:lnTo>
                  <a:lnTo>
                    <a:pt x="8322" y="9842"/>
                  </a:lnTo>
                  <a:lnTo>
                    <a:pt x="8193" y="10126"/>
                  </a:lnTo>
                  <a:lnTo>
                    <a:pt x="8065" y="10023"/>
                  </a:lnTo>
                  <a:lnTo>
                    <a:pt x="7936" y="9946"/>
                  </a:lnTo>
                  <a:lnTo>
                    <a:pt x="7781" y="9894"/>
                  </a:lnTo>
                  <a:lnTo>
                    <a:pt x="7627" y="9868"/>
                  </a:lnTo>
                  <a:lnTo>
                    <a:pt x="5514" y="9868"/>
                  </a:lnTo>
                  <a:lnTo>
                    <a:pt x="5385" y="9920"/>
                  </a:lnTo>
                  <a:lnTo>
                    <a:pt x="5256" y="9997"/>
                  </a:lnTo>
                  <a:lnTo>
                    <a:pt x="5153" y="10074"/>
                  </a:lnTo>
                  <a:lnTo>
                    <a:pt x="5050" y="10177"/>
                  </a:lnTo>
                  <a:lnTo>
                    <a:pt x="4999" y="10306"/>
                  </a:lnTo>
                  <a:lnTo>
                    <a:pt x="4947" y="10435"/>
                  </a:lnTo>
                  <a:lnTo>
                    <a:pt x="4947" y="10590"/>
                  </a:lnTo>
                  <a:lnTo>
                    <a:pt x="4947" y="12548"/>
                  </a:lnTo>
                  <a:lnTo>
                    <a:pt x="4947" y="12702"/>
                  </a:lnTo>
                  <a:lnTo>
                    <a:pt x="4999" y="12831"/>
                  </a:lnTo>
                  <a:lnTo>
                    <a:pt x="5050" y="12960"/>
                  </a:lnTo>
                  <a:lnTo>
                    <a:pt x="5153" y="13063"/>
                  </a:lnTo>
                  <a:lnTo>
                    <a:pt x="5256" y="13140"/>
                  </a:lnTo>
                  <a:lnTo>
                    <a:pt x="5385" y="13218"/>
                  </a:lnTo>
                  <a:lnTo>
                    <a:pt x="5514" y="13243"/>
                  </a:lnTo>
                  <a:lnTo>
                    <a:pt x="5643" y="13269"/>
                  </a:lnTo>
                  <a:lnTo>
                    <a:pt x="7627" y="13269"/>
                  </a:lnTo>
                  <a:lnTo>
                    <a:pt x="7781" y="13243"/>
                  </a:lnTo>
                  <a:lnTo>
                    <a:pt x="7936" y="13192"/>
                  </a:lnTo>
                  <a:lnTo>
                    <a:pt x="8065" y="13114"/>
                  </a:lnTo>
                  <a:lnTo>
                    <a:pt x="8193" y="12986"/>
                  </a:lnTo>
                  <a:lnTo>
                    <a:pt x="8322" y="13295"/>
                  </a:lnTo>
                  <a:lnTo>
                    <a:pt x="8477" y="13552"/>
                  </a:lnTo>
                  <a:lnTo>
                    <a:pt x="8657" y="13810"/>
                  </a:lnTo>
                  <a:lnTo>
                    <a:pt x="8889" y="14068"/>
                  </a:lnTo>
                  <a:lnTo>
                    <a:pt x="8863" y="14222"/>
                  </a:lnTo>
                  <a:lnTo>
                    <a:pt x="8812" y="14351"/>
                  </a:lnTo>
                  <a:lnTo>
                    <a:pt x="8734" y="14480"/>
                  </a:lnTo>
                  <a:lnTo>
                    <a:pt x="8631" y="14583"/>
                  </a:lnTo>
                  <a:lnTo>
                    <a:pt x="8528" y="14660"/>
                  </a:lnTo>
                  <a:lnTo>
                    <a:pt x="8400" y="14738"/>
                  </a:lnTo>
                  <a:lnTo>
                    <a:pt x="8271" y="14789"/>
                  </a:lnTo>
                  <a:lnTo>
                    <a:pt x="3891" y="14789"/>
                  </a:lnTo>
                  <a:lnTo>
                    <a:pt x="3891" y="14532"/>
                  </a:lnTo>
                  <a:lnTo>
                    <a:pt x="3891" y="14428"/>
                  </a:lnTo>
                  <a:lnTo>
                    <a:pt x="3839" y="14377"/>
                  </a:lnTo>
                  <a:lnTo>
                    <a:pt x="3762" y="14325"/>
                  </a:lnTo>
                  <a:lnTo>
                    <a:pt x="3685" y="14300"/>
                  </a:lnTo>
                  <a:lnTo>
                    <a:pt x="3582" y="14325"/>
                  </a:lnTo>
                  <a:lnTo>
                    <a:pt x="3530" y="14377"/>
                  </a:lnTo>
                  <a:lnTo>
                    <a:pt x="3479" y="14428"/>
                  </a:lnTo>
                  <a:lnTo>
                    <a:pt x="3453" y="14532"/>
                  </a:lnTo>
                  <a:lnTo>
                    <a:pt x="3453" y="14789"/>
                  </a:lnTo>
                  <a:lnTo>
                    <a:pt x="2912" y="14789"/>
                  </a:lnTo>
                  <a:lnTo>
                    <a:pt x="2912" y="14532"/>
                  </a:lnTo>
                  <a:lnTo>
                    <a:pt x="2912" y="14428"/>
                  </a:lnTo>
                  <a:lnTo>
                    <a:pt x="2860" y="14377"/>
                  </a:lnTo>
                  <a:lnTo>
                    <a:pt x="2783" y="14325"/>
                  </a:lnTo>
                  <a:lnTo>
                    <a:pt x="2706" y="14300"/>
                  </a:lnTo>
                  <a:lnTo>
                    <a:pt x="2603" y="14325"/>
                  </a:lnTo>
                  <a:lnTo>
                    <a:pt x="2525" y="14377"/>
                  </a:lnTo>
                  <a:lnTo>
                    <a:pt x="2500" y="14428"/>
                  </a:lnTo>
                  <a:lnTo>
                    <a:pt x="2474" y="14532"/>
                  </a:lnTo>
                  <a:lnTo>
                    <a:pt x="2474" y="14789"/>
                  </a:lnTo>
                  <a:lnTo>
                    <a:pt x="1933" y="14789"/>
                  </a:lnTo>
                  <a:lnTo>
                    <a:pt x="1933" y="14532"/>
                  </a:lnTo>
                  <a:lnTo>
                    <a:pt x="1907" y="14428"/>
                  </a:lnTo>
                  <a:lnTo>
                    <a:pt x="1855" y="14377"/>
                  </a:lnTo>
                  <a:lnTo>
                    <a:pt x="1804" y="14325"/>
                  </a:lnTo>
                  <a:lnTo>
                    <a:pt x="1701" y="14300"/>
                  </a:lnTo>
                  <a:lnTo>
                    <a:pt x="1624" y="14325"/>
                  </a:lnTo>
                  <a:lnTo>
                    <a:pt x="1546" y="14377"/>
                  </a:lnTo>
                  <a:lnTo>
                    <a:pt x="1495" y="14428"/>
                  </a:lnTo>
                  <a:lnTo>
                    <a:pt x="1495" y="14532"/>
                  </a:lnTo>
                  <a:lnTo>
                    <a:pt x="1495" y="14789"/>
                  </a:lnTo>
                  <a:lnTo>
                    <a:pt x="1057" y="14789"/>
                  </a:lnTo>
                  <a:lnTo>
                    <a:pt x="928" y="14738"/>
                  </a:lnTo>
                  <a:lnTo>
                    <a:pt x="799" y="14660"/>
                  </a:lnTo>
                  <a:lnTo>
                    <a:pt x="670" y="14557"/>
                  </a:lnTo>
                  <a:lnTo>
                    <a:pt x="593" y="14454"/>
                  </a:lnTo>
                  <a:lnTo>
                    <a:pt x="516" y="14325"/>
                  </a:lnTo>
                  <a:lnTo>
                    <a:pt x="464" y="14171"/>
                  </a:lnTo>
                  <a:lnTo>
                    <a:pt x="464" y="14042"/>
                  </a:lnTo>
                  <a:lnTo>
                    <a:pt x="464" y="1211"/>
                  </a:lnTo>
                  <a:lnTo>
                    <a:pt x="464" y="1057"/>
                  </a:lnTo>
                  <a:lnTo>
                    <a:pt x="516" y="928"/>
                  </a:lnTo>
                  <a:lnTo>
                    <a:pt x="593" y="799"/>
                  </a:lnTo>
                  <a:lnTo>
                    <a:pt x="670" y="670"/>
                  </a:lnTo>
                  <a:lnTo>
                    <a:pt x="799" y="593"/>
                  </a:lnTo>
                  <a:lnTo>
                    <a:pt x="928" y="516"/>
                  </a:lnTo>
                  <a:lnTo>
                    <a:pt x="1057" y="464"/>
                  </a:lnTo>
                  <a:lnTo>
                    <a:pt x="1495" y="464"/>
                  </a:lnTo>
                  <a:lnTo>
                    <a:pt x="1495" y="980"/>
                  </a:lnTo>
                  <a:lnTo>
                    <a:pt x="1495" y="1057"/>
                  </a:lnTo>
                  <a:lnTo>
                    <a:pt x="1520" y="1160"/>
                  </a:lnTo>
                  <a:lnTo>
                    <a:pt x="1572" y="1237"/>
                  </a:lnTo>
                  <a:lnTo>
                    <a:pt x="1624" y="1315"/>
                  </a:lnTo>
                  <a:lnTo>
                    <a:pt x="1701" y="1366"/>
                  </a:lnTo>
                  <a:lnTo>
                    <a:pt x="1778" y="1392"/>
                  </a:lnTo>
                  <a:lnTo>
                    <a:pt x="1855" y="1443"/>
                  </a:lnTo>
                  <a:lnTo>
                    <a:pt x="4509" y="1443"/>
                  </a:lnTo>
                  <a:lnTo>
                    <a:pt x="4612" y="1392"/>
                  </a:lnTo>
                  <a:lnTo>
                    <a:pt x="4689" y="1366"/>
                  </a:lnTo>
                  <a:lnTo>
                    <a:pt x="4741" y="1315"/>
                  </a:lnTo>
                  <a:lnTo>
                    <a:pt x="4818" y="1237"/>
                  </a:lnTo>
                  <a:lnTo>
                    <a:pt x="4844" y="1160"/>
                  </a:lnTo>
                  <a:lnTo>
                    <a:pt x="4870" y="1057"/>
                  </a:lnTo>
                  <a:lnTo>
                    <a:pt x="4896" y="980"/>
                  </a:lnTo>
                  <a:lnTo>
                    <a:pt x="4896" y="464"/>
                  </a:lnTo>
                  <a:close/>
                  <a:moveTo>
                    <a:pt x="9842" y="13604"/>
                  </a:moveTo>
                  <a:lnTo>
                    <a:pt x="9997" y="13733"/>
                  </a:lnTo>
                  <a:lnTo>
                    <a:pt x="10151" y="13862"/>
                  </a:lnTo>
                  <a:lnTo>
                    <a:pt x="10332" y="13965"/>
                  </a:lnTo>
                  <a:lnTo>
                    <a:pt x="10538" y="14042"/>
                  </a:lnTo>
                  <a:lnTo>
                    <a:pt x="10718" y="14119"/>
                  </a:lnTo>
                  <a:lnTo>
                    <a:pt x="10924" y="14171"/>
                  </a:lnTo>
                  <a:lnTo>
                    <a:pt x="11131" y="14222"/>
                  </a:lnTo>
                  <a:lnTo>
                    <a:pt x="11337" y="14248"/>
                  </a:lnTo>
                  <a:lnTo>
                    <a:pt x="11337" y="14789"/>
                  </a:lnTo>
                  <a:lnTo>
                    <a:pt x="11079" y="14763"/>
                  </a:lnTo>
                  <a:lnTo>
                    <a:pt x="10821" y="14712"/>
                  </a:lnTo>
                  <a:lnTo>
                    <a:pt x="10564" y="14635"/>
                  </a:lnTo>
                  <a:lnTo>
                    <a:pt x="10306" y="14532"/>
                  </a:lnTo>
                  <a:lnTo>
                    <a:pt x="10074" y="14428"/>
                  </a:lnTo>
                  <a:lnTo>
                    <a:pt x="9868" y="14300"/>
                  </a:lnTo>
                  <a:lnTo>
                    <a:pt x="9636" y="14171"/>
                  </a:lnTo>
                  <a:lnTo>
                    <a:pt x="9456" y="13990"/>
                  </a:lnTo>
                  <a:lnTo>
                    <a:pt x="9842" y="13604"/>
                  </a:lnTo>
                  <a:close/>
                  <a:moveTo>
                    <a:pt x="13295" y="13604"/>
                  </a:moveTo>
                  <a:lnTo>
                    <a:pt x="13681" y="13990"/>
                  </a:lnTo>
                  <a:lnTo>
                    <a:pt x="13475" y="14171"/>
                  </a:lnTo>
                  <a:lnTo>
                    <a:pt x="13269" y="14300"/>
                  </a:lnTo>
                  <a:lnTo>
                    <a:pt x="13037" y="14428"/>
                  </a:lnTo>
                  <a:lnTo>
                    <a:pt x="12805" y="14532"/>
                  </a:lnTo>
                  <a:lnTo>
                    <a:pt x="12573" y="14635"/>
                  </a:lnTo>
                  <a:lnTo>
                    <a:pt x="12316" y="14712"/>
                  </a:lnTo>
                  <a:lnTo>
                    <a:pt x="12058" y="14763"/>
                  </a:lnTo>
                  <a:lnTo>
                    <a:pt x="11775" y="14789"/>
                  </a:lnTo>
                  <a:lnTo>
                    <a:pt x="11775" y="14248"/>
                  </a:lnTo>
                  <a:lnTo>
                    <a:pt x="12006" y="14222"/>
                  </a:lnTo>
                  <a:lnTo>
                    <a:pt x="12213" y="14171"/>
                  </a:lnTo>
                  <a:lnTo>
                    <a:pt x="12419" y="14119"/>
                  </a:lnTo>
                  <a:lnTo>
                    <a:pt x="12599" y="14042"/>
                  </a:lnTo>
                  <a:lnTo>
                    <a:pt x="12779" y="13965"/>
                  </a:lnTo>
                  <a:lnTo>
                    <a:pt x="12960" y="13862"/>
                  </a:lnTo>
                  <a:lnTo>
                    <a:pt x="13140" y="13733"/>
                  </a:lnTo>
                  <a:lnTo>
                    <a:pt x="13295" y="13604"/>
                  </a:lnTo>
                  <a:close/>
                  <a:moveTo>
                    <a:pt x="1211" y="1"/>
                  </a:moveTo>
                  <a:lnTo>
                    <a:pt x="979" y="26"/>
                  </a:lnTo>
                  <a:lnTo>
                    <a:pt x="748" y="104"/>
                  </a:lnTo>
                  <a:lnTo>
                    <a:pt x="541" y="207"/>
                  </a:lnTo>
                  <a:lnTo>
                    <a:pt x="361" y="361"/>
                  </a:lnTo>
                  <a:lnTo>
                    <a:pt x="207" y="542"/>
                  </a:lnTo>
                  <a:lnTo>
                    <a:pt x="103" y="748"/>
                  </a:lnTo>
                  <a:lnTo>
                    <a:pt x="26" y="980"/>
                  </a:lnTo>
                  <a:lnTo>
                    <a:pt x="0" y="1211"/>
                  </a:lnTo>
                  <a:lnTo>
                    <a:pt x="0" y="14042"/>
                  </a:lnTo>
                  <a:lnTo>
                    <a:pt x="26" y="14274"/>
                  </a:lnTo>
                  <a:lnTo>
                    <a:pt x="103" y="14506"/>
                  </a:lnTo>
                  <a:lnTo>
                    <a:pt x="207" y="14712"/>
                  </a:lnTo>
                  <a:lnTo>
                    <a:pt x="361" y="14892"/>
                  </a:lnTo>
                  <a:lnTo>
                    <a:pt x="541" y="15021"/>
                  </a:lnTo>
                  <a:lnTo>
                    <a:pt x="748" y="15150"/>
                  </a:lnTo>
                  <a:lnTo>
                    <a:pt x="979" y="15201"/>
                  </a:lnTo>
                  <a:lnTo>
                    <a:pt x="1211" y="15227"/>
                  </a:lnTo>
                  <a:lnTo>
                    <a:pt x="8296" y="15227"/>
                  </a:lnTo>
                  <a:lnTo>
                    <a:pt x="8503" y="15176"/>
                  </a:lnTo>
                  <a:lnTo>
                    <a:pt x="8657" y="15098"/>
                  </a:lnTo>
                  <a:lnTo>
                    <a:pt x="8812" y="14995"/>
                  </a:lnTo>
                  <a:lnTo>
                    <a:pt x="8966" y="14892"/>
                  </a:lnTo>
                  <a:lnTo>
                    <a:pt x="9095" y="14738"/>
                  </a:lnTo>
                  <a:lnTo>
                    <a:pt x="9172" y="14583"/>
                  </a:lnTo>
                  <a:lnTo>
                    <a:pt x="9250" y="14428"/>
                  </a:lnTo>
                  <a:lnTo>
                    <a:pt x="9507" y="14609"/>
                  </a:lnTo>
                  <a:lnTo>
                    <a:pt x="9765" y="14763"/>
                  </a:lnTo>
                  <a:lnTo>
                    <a:pt x="10023" y="14892"/>
                  </a:lnTo>
                  <a:lnTo>
                    <a:pt x="10332" y="15021"/>
                  </a:lnTo>
                  <a:lnTo>
                    <a:pt x="10615" y="15124"/>
                  </a:lnTo>
                  <a:lnTo>
                    <a:pt x="10924" y="15176"/>
                  </a:lnTo>
                  <a:lnTo>
                    <a:pt x="11234" y="15227"/>
                  </a:lnTo>
                  <a:lnTo>
                    <a:pt x="11929" y="15227"/>
                  </a:lnTo>
                  <a:lnTo>
                    <a:pt x="12316" y="15176"/>
                  </a:lnTo>
                  <a:lnTo>
                    <a:pt x="12651" y="15073"/>
                  </a:lnTo>
                  <a:lnTo>
                    <a:pt x="12986" y="14944"/>
                  </a:lnTo>
                  <a:lnTo>
                    <a:pt x="13320" y="14789"/>
                  </a:lnTo>
                  <a:lnTo>
                    <a:pt x="13604" y="14609"/>
                  </a:lnTo>
                  <a:lnTo>
                    <a:pt x="13887" y="14403"/>
                  </a:lnTo>
                  <a:lnTo>
                    <a:pt x="14171" y="14171"/>
                  </a:lnTo>
                  <a:lnTo>
                    <a:pt x="14403" y="13913"/>
                  </a:lnTo>
                  <a:lnTo>
                    <a:pt x="14609" y="13630"/>
                  </a:lnTo>
                  <a:lnTo>
                    <a:pt x="14789" y="13321"/>
                  </a:lnTo>
                  <a:lnTo>
                    <a:pt x="14944" y="12986"/>
                  </a:lnTo>
                  <a:lnTo>
                    <a:pt x="15072" y="12651"/>
                  </a:lnTo>
                  <a:lnTo>
                    <a:pt x="15150" y="12316"/>
                  </a:lnTo>
                  <a:lnTo>
                    <a:pt x="15227" y="11929"/>
                  </a:lnTo>
                  <a:lnTo>
                    <a:pt x="15227" y="11569"/>
                  </a:lnTo>
                  <a:lnTo>
                    <a:pt x="15227" y="11182"/>
                  </a:lnTo>
                  <a:lnTo>
                    <a:pt x="15150" y="10821"/>
                  </a:lnTo>
                  <a:lnTo>
                    <a:pt x="15072" y="10487"/>
                  </a:lnTo>
                  <a:lnTo>
                    <a:pt x="14944" y="10126"/>
                  </a:lnTo>
                  <a:lnTo>
                    <a:pt x="14789" y="9817"/>
                  </a:lnTo>
                  <a:lnTo>
                    <a:pt x="14609" y="9508"/>
                  </a:lnTo>
                  <a:lnTo>
                    <a:pt x="14403" y="9224"/>
                  </a:lnTo>
                  <a:lnTo>
                    <a:pt x="14171" y="8966"/>
                  </a:lnTo>
                  <a:lnTo>
                    <a:pt x="13887" y="8735"/>
                  </a:lnTo>
                  <a:lnTo>
                    <a:pt x="13604" y="8528"/>
                  </a:lnTo>
                  <a:lnTo>
                    <a:pt x="13320" y="8348"/>
                  </a:lnTo>
                  <a:lnTo>
                    <a:pt x="12986" y="8194"/>
                  </a:lnTo>
                  <a:lnTo>
                    <a:pt x="12651" y="8065"/>
                  </a:lnTo>
                  <a:lnTo>
                    <a:pt x="12316" y="7962"/>
                  </a:lnTo>
                  <a:lnTo>
                    <a:pt x="11929" y="7910"/>
                  </a:lnTo>
                  <a:lnTo>
                    <a:pt x="11569" y="7884"/>
                  </a:lnTo>
                  <a:lnTo>
                    <a:pt x="11259" y="7910"/>
                  </a:lnTo>
                  <a:lnTo>
                    <a:pt x="10950" y="7936"/>
                  </a:lnTo>
                  <a:lnTo>
                    <a:pt x="10641" y="8013"/>
                  </a:lnTo>
                  <a:lnTo>
                    <a:pt x="10358" y="8090"/>
                  </a:lnTo>
                  <a:lnTo>
                    <a:pt x="10074" y="8194"/>
                  </a:lnTo>
                  <a:lnTo>
                    <a:pt x="9817" y="8348"/>
                  </a:lnTo>
                  <a:lnTo>
                    <a:pt x="9559" y="8477"/>
                  </a:lnTo>
                  <a:lnTo>
                    <a:pt x="9327" y="8657"/>
                  </a:lnTo>
                  <a:lnTo>
                    <a:pt x="9327" y="1211"/>
                  </a:lnTo>
                  <a:lnTo>
                    <a:pt x="9301" y="980"/>
                  </a:lnTo>
                  <a:lnTo>
                    <a:pt x="9224" y="748"/>
                  </a:lnTo>
                  <a:lnTo>
                    <a:pt x="9121" y="542"/>
                  </a:lnTo>
                  <a:lnTo>
                    <a:pt x="8966" y="361"/>
                  </a:lnTo>
                  <a:lnTo>
                    <a:pt x="8786" y="207"/>
                  </a:lnTo>
                  <a:lnTo>
                    <a:pt x="8580" y="104"/>
                  </a:lnTo>
                  <a:lnTo>
                    <a:pt x="8348" y="26"/>
                  </a:lnTo>
                  <a:lnTo>
                    <a:pt x="8116" y="1"/>
                  </a:lnTo>
                  <a:lnTo>
                    <a:pt x="3144" y="1"/>
                  </a:lnTo>
                  <a:lnTo>
                    <a:pt x="3066" y="26"/>
                  </a:lnTo>
                  <a:lnTo>
                    <a:pt x="2989" y="78"/>
                  </a:lnTo>
                  <a:lnTo>
                    <a:pt x="2938" y="155"/>
                  </a:lnTo>
                  <a:lnTo>
                    <a:pt x="2912" y="232"/>
                  </a:lnTo>
                  <a:lnTo>
                    <a:pt x="2938" y="310"/>
                  </a:lnTo>
                  <a:lnTo>
                    <a:pt x="2989" y="387"/>
                  </a:lnTo>
                  <a:lnTo>
                    <a:pt x="3066" y="439"/>
                  </a:lnTo>
                  <a:lnTo>
                    <a:pt x="3144" y="464"/>
                  </a:lnTo>
                  <a:lnTo>
                    <a:pt x="4432" y="464"/>
                  </a:lnTo>
                  <a:lnTo>
                    <a:pt x="4432" y="980"/>
                  </a:lnTo>
                  <a:lnTo>
                    <a:pt x="4432" y="1005"/>
                  </a:lnTo>
                  <a:lnTo>
                    <a:pt x="1958" y="1005"/>
                  </a:lnTo>
                  <a:lnTo>
                    <a:pt x="1933" y="980"/>
                  </a:lnTo>
                  <a:lnTo>
                    <a:pt x="1933" y="464"/>
                  </a:lnTo>
                  <a:lnTo>
                    <a:pt x="2242" y="464"/>
                  </a:lnTo>
                  <a:lnTo>
                    <a:pt x="2345" y="439"/>
                  </a:lnTo>
                  <a:lnTo>
                    <a:pt x="2396" y="387"/>
                  </a:lnTo>
                  <a:lnTo>
                    <a:pt x="2448" y="310"/>
                  </a:lnTo>
                  <a:lnTo>
                    <a:pt x="2474" y="232"/>
                  </a:lnTo>
                  <a:lnTo>
                    <a:pt x="2448" y="155"/>
                  </a:lnTo>
                  <a:lnTo>
                    <a:pt x="2396" y="78"/>
                  </a:lnTo>
                  <a:lnTo>
                    <a:pt x="2345" y="26"/>
                  </a:lnTo>
                  <a:lnTo>
                    <a:pt x="2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7269800" y="2941550"/>
              <a:ext cx="40600" cy="85050"/>
            </a:xfrm>
            <a:custGeom>
              <a:avLst/>
              <a:gdLst/>
              <a:ahLst/>
              <a:cxnLst/>
              <a:rect l="l" t="t" r="r" b="b"/>
              <a:pathLst>
                <a:path w="1624" h="3402" extrusionOk="0">
                  <a:moveTo>
                    <a:pt x="825" y="0"/>
                  </a:moveTo>
                  <a:lnTo>
                    <a:pt x="721" y="26"/>
                  </a:lnTo>
                  <a:lnTo>
                    <a:pt x="670" y="52"/>
                  </a:lnTo>
                  <a:lnTo>
                    <a:pt x="618" y="129"/>
                  </a:lnTo>
                  <a:lnTo>
                    <a:pt x="593" y="232"/>
                  </a:lnTo>
                  <a:lnTo>
                    <a:pt x="593" y="335"/>
                  </a:lnTo>
                  <a:lnTo>
                    <a:pt x="464" y="361"/>
                  </a:lnTo>
                  <a:lnTo>
                    <a:pt x="361" y="438"/>
                  </a:lnTo>
                  <a:lnTo>
                    <a:pt x="258" y="515"/>
                  </a:lnTo>
                  <a:lnTo>
                    <a:pt x="180" y="619"/>
                  </a:lnTo>
                  <a:lnTo>
                    <a:pt x="103" y="722"/>
                  </a:lnTo>
                  <a:lnTo>
                    <a:pt x="52" y="850"/>
                  </a:lnTo>
                  <a:lnTo>
                    <a:pt x="26" y="979"/>
                  </a:lnTo>
                  <a:lnTo>
                    <a:pt x="0" y="1108"/>
                  </a:lnTo>
                  <a:lnTo>
                    <a:pt x="26" y="1263"/>
                  </a:lnTo>
                  <a:lnTo>
                    <a:pt x="77" y="1417"/>
                  </a:lnTo>
                  <a:lnTo>
                    <a:pt x="155" y="1572"/>
                  </a:lnTo>
                  <a:lnTo>
                    <a:pt x="232" y="1675"/>
                  </a:lnTo>
                  <a:lnTo>
                    <a:pt x="361" y="1778"/>
                  </a:lnTo>
                  <a:lnTo>
                    <a:pt x="515" y="1855"/>
                  </a:lnTo>
                  <a:lnTo>
                    <a:pt x="644" y="1907"/>
                  </a:lnTo>
                  <a:lnTo>
                    <a:pt x="825" y="1933"/>
                  </a:lnTo>
                  <a:lnTo>
                    <a:pt x="953" y="1958"/>
                  </a:lnTo>
                  <a:lnTo>
                    <a:pt x="1082" y="2036"/>
                  </a:lnTo>
                  <a:lnTo>
                    <a:pt x="1159" y="2139"/>
                  </a:lnTo>
                  <a:lnTo>
                    <a:pt x="1185" y="2293"/>
                  </a:lnTo>
                  <a:lnTo>
                    <a:pt x="1159" y="2422"/>
                  </a:lnTo>
                  <a:lnTo>
                    <a:pt x="1082" y="2551"/>
                  </a:lnTo>
                  <a:lnTo>
                    <a:pt x="953" y="2628"/>
                  </a:lnTo>
                  <a:lnTo>
                    <a:pt x="825" y="2654"/>
                  </a:lnTo>
                  <a:lnTo>
                    <a:pt x="670" y="2628"/>
                  </a:lnTo>
                  <a:lnTo>
                    <a:pt x="567" y="2551"/>
                  </a:lnTo>
                  <a:lnTo>
                    <a:pt x="490" y="2422"/>
                  </a:lnTo>
                  <a:lnTo>
                    <a:pt x="464" y="2293"/>
                  </a:lnTo>
                  <a:lnTo>
                    <a:pt x="438" y="2190"/>
                  </a:lnTo>
                  <a:lnTo>
                    <a:pt x="387" y="2139"/>
                  </a:lnTo>
                  <a:lnTo>
                    <a:pt x="309" y="2087"/>
                  </a:lnTo>
                  <a:lnTo>
                    <a:pt x="232" y="2061"/>
                  </a:lnTo>
                  <a:lnTo>
                    <a:pt x="155" y="2087"/>
                  </a:lnTo>
                  <a:lnTo>
                    <a:pt x="77" y="2139"/>
                  </a:lnTo>
                  <a:lnTo>
                    <a:pt x="26" y="2190"/>
                  </a:lnTo>
                  <a:lnTo>
                    <a:pt x="0" y="2293"/>
                  </a:lnTo>
                  <a:lnTo>
                    <a:pt x="26" y="2422"/>
                  </a:lnTo>
                  <a:lnTo>
                    <a:pt x="52" y="2551"/>
                  </a:lnTo>
                  <a:lnTo>
                    <a:pt x="103" y="2680"/>
                  </a:lnTo>
                  <a:lnTo>
                    <a:pt x="180" y="2783"/>
                  </a:lnTo>
                  <a:lnTo>
                    <a:pt x="258" y="2886"/>
                  </a:lnTo>
                  <a:lnTo>
                    <a:pt x="361" y="2963"/>
                  </a:lnTo>
                  <a:lnTo>
                    <a:pt x="464" y="3015"/>
                  </a:lnTo>
                  <a:lnTo>
                    <a:pt x="593" y="3066"/>
                  </a:lnTo>
                  <a:lnTo>
                    <a:pt x="593" y="3169"/>
                  </a:lnTo>
                  <a:lnTo>
                    <a:pt x="618" y="3272"/>
                  </a:lnTo>
                  <a:lnTo>
                    <a:pt x="670" y="3324"/>
                  </a:lnTo>
                  <a:lnTo>
                    <a:pt x="721" y="3375"/>
                  </a:lnTo>
                  <a:lnTo>
                    <a:pt x="825" y="3401"/>
                  </a:lnTo>
                  <a:lnTo>
                    <a:pt x="902" y="3375"/>
                  </a:lnTo>
                  <a:lnTo>
                    <a:pt x="979" y="3324"/>
                  </a:lnTo>
                  <a:lnTo>
                    <a:pt x="1031" y="3272"/>
                  </a:lnTo>
                  <a:lnTo>
                    <a:pt x="1031" y="3169"/>
                  </a:lnTo>
                  <a:lnTo>
                    <a:pt x="1031" y="3066"/>
                  </a:lnTo>
                  <a:lnTo>
                    <a:pt x="1159" y="3015"/>
                  </a:lnTo>
                  <a:lnTo>
                    <a:pt x="1288" y="2963"/>
                  </a:lnTo>
                  <a:lnTo>
                    <a:pt x="1391" y="2886"/>
                  </a:lnTo>
                  <a:lnTo>
                    <a:pt x="1469" y="2783"/>
                  </a:lnTo>
                  <a:lnTo>
                    <a:pt x="1546" y="2680"/>
                  </a:lnTo>
                  <a:lnTo>
                    <a:pt x="1597" y="2551"/>
                  </a:lnTo>
                  <a:lnTo>
                    <a:pt x="1623" y="2422"/>
                  </a:lnTo>
                  <a:lnTo>
                    <a:pt x="1623" y="2293"/>
                  </a:lnTo>
                  <a:lnTo>
                    <a:pt x="1623" y="2113"/>
                  </a:lnTo>
                  <a:lnTo>
                    <a:pt x="1572" y="1984"/>
                  </a:lnTo>
                  <a:lnTo>
                    <a:pt x="1494" y="1829"/>
                  </a:lnTo>
                  <a:lnTo>
                    <a:pt x="1391" y="1726"/>
                  </a:lnTo>
                  <a:lnTo>
                    <a:pt x="1262" y="1623"/>
                  </a:lnTo>
                  <a:lnTo>
                    <a:pt x="1134" y="1546"/>
                  </a:lnTo>
                  <a:lnTo>
                    <a:pt x="979" y="1495"/>
                  </a:lnTo>
                  <a:lnTo>
                    <a:pt x="825" y="1469"/>
                  </a:lnTo>
                  <a:lnTo>
                    <a:pt x="670" y="1443"/>
                  </a:lnTo>
                  <a:lnTo>
                    <a:pt x="567" y="1366"/>
                  </a:lnTo>
                  <a:lnTo>
                    <a:pt x="490" y="1237"/>
                  </a:lnTo>
                  <a:lnTo>
                    <a:pt x="464" y="1108"/>
                  </a:lnTo>
                  <a:lnTo>
                    <a:pt x="490" y="953"/>
                  </a:lnTo>
                  <a:lnTo>
                    <a:pt x="567" y="850"/>
                  </a:lnTo>
                  <a:lnTo>
                    <a:pt x="670" y="773"/>
                  </a:lnTo>
                  <a:lnTo>
                    <a:pt x="825" y="747"/>
                  </a:lnTo>
                  <a:lnTo>
                    <a:pt x="953" y="773"/>
                  </a:lnTo>
                  <a:lnTo>
                    <a:pt x="1082" y="850"/>
                  </a:lnTo>
                  <a:lnTo>
                    <a:pt x="1159" y="953"/>
                  </a:lnTo>
                  <a:lnTo>
                    <a:pt x="1185" y="1108"/>
                  </a:lnTo>
                  <a:lnTo>
                    <a:pt x="1211" y="1185"/>
                  </a:lnTo>
                  <a:lnTo>
                    <a:pt x="1262" y="1263"/>
                  </a:lnTo>
                  <a:lnTo>
                    <a:pt x="1314" y="1314"/>
                  </a:lnTo>
                  <a:lnTo>
                    <a:pt x="1417" y="1340"/>
                  </a:lnTo>
                  <a:lnTo>
                    <a:pt x="1494" y="1314"/>
                  </a:lnTo>
                  <a:lnTo>
                    <a:pt x="1572" y="1263"/>
                  </a:lnTo>
                  <a:lnTo>
                    <a:pt x="1623" y="1185"/>
                  </a:lnTo>
                  <a:lnTo>
                    <a:pt x="1623" y="1108"/>
                  </a:lnTo>
                  <a:lnTo>
                    <a:pt x="1623" y="979"/>
                  </a:lnTo>
                  <a:lnTo>
                    <a:pt x="1597" y="850"/>
                  </a:lnTo>
                  <a:lnTo>
                    <a:pt x="1546" y="722"/>
                  </a:lnTo>
                  <a:lnTo>
                    <a:pt x="1469" y="619"/>
                  </a:lnTo>
                  <a:lnTo>
                    <a:pt x="1391" y="515"/>
                  </a:lnTo>
                  <a:lnTo>
                    <a:pt x="1288" y="438"/>
                  </a:lnTo>
                  <a:lnTo>
                    <a:pt x="1159" y="361"/>
                  </a:lnTo>
                  <a:lnTo>
                    <a:pt x="1031" y="335"/>
                  </a:lnTo>
                  <a:lnTo>
                    <a:pt x="1031" y="232"/>
                  </a:lnTo>
                  <a:lnTo>
                    <a:pt x="1031" y="129"/>
                  </a:lnTo>
                  <a:lnTo>
                    <a:pt x="979" y="52"/>
                  </a:lnTo>
                  <a:lnTo>
                    <a:pt x="902" y="26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648" name="Google Shape;1648;p39"/>
          <p:cNvGrpSpPr/>
          <p:nvPr/>
        </p:nvGrpSpPr>
        <p:grpSpPr>
          <a:xfrm>
            <a:off x="4838587" y="4244023"/>
            <a:ext cx="2514827" cy="2065179"/>
            <a:chOff x="3895643" y="3183017"/>
            <a:chExt cx="1886120" cy="1548884"/>
          </a:xfrm>
        </p:grpSpPr>
        <p:grpSp>
          <p:nvGrpSpPr>
            <p:cNvPr id="1649" name="Google Shape;1649;p39"/>
            <p:cNvGrpSpPr/>
            <p:nvPr/>
          </p:nvGrpSpPr>
          <p:grpSpPr>
            <a:xfrm>
              <a:off x="4836459" y="3183017"/>
              <a:ext cx="945303" cy="1543336"/>
              <a:chOff x="4641150" y="1095525"/>
              <a:chExt cx="1249575" cy="2040100"/>
            </a:xfrm>
          </p:grpSpPr>
          <p:sp>
            <p:nvSpPr>
              <p:cNvPr id="1650" name="Google Shape;1650;p39"/>
              <p:cNvSpPr/>
              <p:nvPr/>
            </p:nvSpPr>
            <p:spPr>
              <a:xfrm>
                <a:off x="5162750" y="2583400"/>
                <a:ext cx="138975" cy="155775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6231" extrusionOk="0">
                    <a:moveTo>
                      <a:pt x="2783" y="660"/>
                    </a:moveTo>
                    <a:cubicBezTo>
                      <a:pt x="3373" y="660"/>
                      <a:pt x="3840" y="880"/>
                      <a:pt x="4185" y="1320"/>
                    </a:cubicBezTo>
                    <a:cubicBezTo>
                      <a:pt x="4529" y="1759"/>
                      <a:pt x="4702" y="2359"/>
                      <a:pt x="4702" y="3118"/>
                    </a:cubicBezTo>
                    <a:cubicBezTo>
                      <a:pt x="4702" y="3874"/>
                      <a:pt x="4529" y="4472"/>
                      <a:pt x="4185" y="4911"/>
                    </a:cubicBezTo>
                    <a:cubicBezTo>
                      <a:pt x="3840" y="5351"/>
                      <a:pt x="3373" y="5571"/>
                      <a:pt x="2783" y="5571"/>
                    </a:cubicBezTo>
                    <a:cubicBezTo>
                      <a:pt x="2193" y="5571"/>
                      <a:pt x="1725" y="5351"/>
                      <a:pt x="1378" y="4911"/>
                    </a:cubicBezTo>
                    <a:cubicBezTo>
                      <a:pt x="1030" y="4472"/>
                      <a:pt x="857" y="3874"/>
                      <a:pt x="857" y="3118"/>
                    </a:cubicBezTo>
                    <a:cubicBezTo>
                      <a:pt x="857" y="2359"/>
                      <a:pt x="1030" y="1759"/>
                      <a:pt x="1378" y="1320"/>
                    </a:cubicBezTo>
                    <a:cubicBezTo>
                      <a:pt x="1725" y="880"/>
                      <a:pt x="2193" y="660"/>
                      <a:pt x="2783" y="660"/>
                    </a:cubicBezTo>
                    <a:close/>
                    <a:moveTo>
                      <a:pt x="2783" y="0"/>
                    </a:moveTo>
                    <a:cubicBezTo>
                      <a:pt x="1939" y="0"/>
                      <a:pt x="1264" y="283"/>
                      <a:pt x="758" y="847"/>
                    </a:cubicBezTo>
                    <a:cubicBezTo>
                      <a:pt x="253" y="1412"/>
                      <a:pt x="0" y="2168"/>
                      <a:pt x="0" y="3118"/>
                    </a:cubicBezTo>
                    <a:cubicBezTo>
                      <a:pt x="0" y="4067"/>
                      <a:pt x="253" y="4823"/>
                      <a:pt x="758" y="5386"/>
                    </a:cubicBezTo>
                    <a:cubicBezTo>
                      <a:pt x="1264" y="5949"/>
                      <a:pt x="1939" y="6231"/>
                      <a:pt x="2783" y="6231"/>
                    </a:cubicBezTo>
                    <a:cubicBezTo>
                      <a:pt x="3625" y="6231"/>
                      <a:pt x="4298" y="5948"/>
                      <a:pt x="4802" y="5384"/>
                    </a:cubicBezTo>
                    <a:cubicBezTo>
                      <a:pt x="5306" y="4820"/>
                      <a:pt x="5558" y="4064"/>
                      <a:pt x="5558" y="3118"/>
                    </a:cubicBezTo>
                    <a:cubicBezTo>
                      <a:pt x="5558" y="2168"/>
                      <a:pt x="5306" y="1412"/>
                      <a:pt x="4802" y="847"/>
                    </a:cubicBezTo>
                    <a:cubicBezTo>
                      <a:pt x="4298" y="283"/>
                      <a:pt x="3625" y="0"/>
                      <a:pt x="278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39"/>
              <p:cNvSpPr/>
              <p:nvPr/>
            </p:nvSpPr>
            <p:spPr>
              <a:xfrm>
                <a:off x="5283500" y="2586125"/>
                <a:ext cx="11917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6006" extrusionOk="0">
                    <a:moveTo>
                      <a:pt x="0" y="0"/>
                    </a:moveTo>
                    <a:lnTo>
                      <a:pt x="0" y="6005"/>
                    </a:lnTo>
                    <a:lnTo>
                      <a:pt x="813" y="6005"/>
                    </a:lnTo>
                    <a:lnTo>
                      <a:pt x="813" y="3113"/>
                    </a:lnTo>
                    <a:lnTo>
                      <a:pt x="3696" y="6005"/>
                    </a:lnTo>
                    <a:lnTo>
                      <a:pt x="4766" y="6005"/>
                    </a:lnTo>
                    <a:lnTo>
                      <a:pt x="1573" y="2799"/>
                    </a:lnTo>
                    <a:lnTo>
                      <a:pt x="4553" y="0"/>
                    </a:lnTo>
                    <a:lnTo>
                      <a:pt x="3507" y="0"/>
                    </a:lnTo>
                    <a:lnTo>
                      <a:pt x="813" y="2538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39"/>
              <p:cNvSpPr/>
              <p:nvPr/>
            </p:nvSpPr>
            <p:spPr>
              <a:xfrm>
                <a:off x="4787100" y="2039100"/>
                <a:ext cx="17725" cy="662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648" extrusionOk="0">
                    <a:moveTo>
                      <a:pt x="428" y="1"/>
                    </a:moveTo>
                    <a:lnTo>
                      <a:pt x="428" y="1933"/>
                    </a:lnTo>
                    <a:cubicBezTo>
                      <a:pt x="428" y="2112"/>
                      <a:pt x="402" y="2237"/>
                      <a:pt x="351" y="2307"/>
                    </a:cubicBezTo>
                    <a:cubicBezTo>
                      <a:pt x="300" y="2376"/>
                      <a:pt x="213" y="2411"/>
                      <a:pt x="88" y="2411"/>
                    </a:cubicBezTo>
                    <a:lnTo>
                      <a:pt x="1" y="2411"/>
                    </a:lnTo>
                    <a:lnTo>
                      <a:pt x="1" y="2647"/>
                    </a:lnTo>
                    <a:lnTo>
                      <a:pt x="108" y="2647"/>
                    </a:lnTo>
                    <a:cubicBezTo>
                      <a:pt x="318" y="2647"/>
                      <a:pt x="471" y="2591"/>
                      <a:pt x="566" y="2478"/>
                    </a:cubicBezTo>
                    <a:cubicBezTo>
                      <a:pt x="661" y="2365"/>
                      <a:pt x="709" y="2183"/>
                      <a:pt x="709" y="1933"/>
                    </a:cubicBezTo>
                    <a:lnTo>
                      <a:pt x="7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39"/>
              <p:cNvSpPr/>
              <p:nvPr/>
            </p:nvSpPr>
            <p:spPr>
              <a:xfrm>
                <a:off x="4823600" y="2051125"/>
                <a:ext cx="35750" cy="4092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37" extrusionOk="0">
                    <a:moveTo>
                      <a:pt x="715" y="218"/>
                    </a:moveTo>
                    <a:cubicBezTo>
                      <a:pt x="851" y="218"/>
                      <a:pt x="959" y="272"/>
                      <a:pt x="1039" y="380"/>
                    </a:cubicBezTo>
                    <a:cubicBezTo>
                      <a:pt x="1119" y="488"/>
                      <a:pt x="1159" y="634"/>
                      <a:pt x="1159" y="819"/>
                    </a:cubicBezTo>
                    <a:cubicBezTo>
                      <a:pt x="1159" y="1004"/>
                      <a:pt x="1119" y="1151"/>
                      <a:pt x="1039" y="1258"/>
                    </a:cubicBezTo>
                    <a:cubicBezTo>
                      <a:pt x="959" y="1366"/>
                      <a:pt x="851" y="1420"/>
                      <a:pt x="715" y="1420"/>
                    </a:cubicBezTo>
                    <a:cubicBezTo>
                      <a:pt x="577" y="1420"/>
                      <a:pt x="468" y="1366"/>
                      <a:pt x="389" y="1259"/>
                    </a:cubicBezTo>
                    <a:cubicBezTo>
                      <a:pt x="310" y="1152"/>
                      <a:pt x="270" y="1005"/>
                      <a:pt x="270" y="819"/>
                    </a:cubicBezTo>
                    <a:cubicBezTo>
                      <a:pt x="270" y="632"/>
                      <a:pt x="310" y="486"/>
                      <a:pt x="390" y="379"/>
                    </a:cubicBezTo>
                    <a:cubicBezTo>
                      <a:pt x="469" y="271"/>
                      <a:pt x="578" y="218"/>
                      <a:pt x="715" y="218"/>
                    </a:cubicBezTo>
                    <a:close/>
                    <a:moveTo>
                      <a:pt x="715" y="1"/>
                    </a:moveTo>
                    <a:cubicBezTo>
                      <a:pt x="492" y="1"/>
                      <a:pt x="317" y="73"/>
                      <a:pt x="190" y="218"/>
                    </a:cubicBezTo>
                    <a:cubicBezTo>
                      <a:pt x="63" y="363"/>
                      <a:pt x="0" y="563"/>
                      <a:pt x="0" y="819"/>
                    </a:cubicBezTo>
                    <a:cubicBezTo>
                      <a:pt x="0" y="1074"/>
                      <a:pt x="63" y="1274"/>
                      <a:pt x="190" y="1419"/>
                    </a:cubicBezTo>
                    <a:cubicBezTo>
                      <a:pt x="317" y="1564"/>
                      <a:pt x="492" y="1637"/>
                      <a:pt x="715" y="1637"/>
                    </a:cubicBezTo>
                    <a:cubicBezTo>
                      <a:pt x="938" y="1637"/>
                      <a:pt x="1112" y="1564"/>
                      <a:pt x="1239" y="1419"/>
                    </a:cubicBezTo>
                    <a:cubicBezTo>
                      <a:pt x="1366" y="1274"/>
                      <a:pt x="1430" y="1074"/>
                      <a:pt x="1430" y="819"/>
                    </a:cubicBezTo>
                    <a:cubicBezTo>
                      <a:pt x="1430" y="563"/>
                      <a:pt x="1366" y="363"/>
                      <a:pt x="1239" y="218"/>
                    </a:cubicBezTo>
                    <a:cubicBezTo>
                      <a:pt x="1112" y="73"/>
                      <a:pt x="938" y="1"/>
                      <a:pt x="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39"/>
              <p:cNvSpPr/>
              <p:nvPr/>
            </p:nvSpPr>
            <p:spPr>
              <a:xfrm>
                <a:off x="4864625" y="2036925"/>
                <a:ext cx="326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2165" extrusionOk="0">
                    <a:moveTo>
                      <a:pt x="0" y="0"/>
                    </a:moveTo>
                    <a:lnTo>
                      <a:pt x="0" y="2164"/>
                    </a:lnTo>
                    <a:lnTo>
                      <a:pt x="258" y="2164"/>
                    </a:lnTo>
                    <a:lnTo>
                      <a:pt x="258" y="1284"/>
                    </a:lnTo>
                    <a:cubicBezTo>
                      <a:pt x="258" y="1132"/>
                      <a:pt x="298" y="1012"/>
                      <a:pt x="377" y="924"/>
                    </a:cubicBezTo>
                    <a:cubicBezTo>
                      <a:pt x="457" y="836"/>
                      <a:pt x="566" y="791"/>
                      <a:pt x="704" y="791"/>
                    </a:cubicBezTo>
                    <a:cubicBezTo>
                      <a:pt x="819" y="791"/>
                      <a:pt x="905" y="828"/>
                      <a:pt x="963" y="901"/>
                    </a:cubicBezTo>
                    <a:cubicBezTo>
                      <a:pt x="1020" y="975"/>
                      <a:pt x="1049" y="1085"/>
                      <a:pt x="1049" y="1232"/>
                    </a:cubicBezTo>
                    <a:lnTo>
                      <a:pt x="1049" y="2164"/>
                    </a:lnTo>
                    <a:lnTo>
                      <a:pt x="1305" y="2164"/>
                    </a:lnTo>
                    <a:lnTo>
                      <a:pt x="1305" y="1224"/>
                    </a:lnTo>
                    <a:cubicBezTo>
                      <a:pt x="1305" y="1009"/>
                      <a:pt x="1259" y="846"/>
                      <a:pt x="1167" y="735"/>
                    </a:cubicBezTo>
                    <a:cubicBezTo>
                      <a:pt x="1075" y="624"/>
                      <a:pt x="940" y="569"/>
                      <a:pt x="761" y="569"/>
                    </a:cubicBezTo>
                    <a:cubicBezTo>
                      <a:pt x="653" y="569"/>
                      <a:pt x="557" y="592"/>
                      <a:pt x="474" y="638"/>
                    </a:cubicBezTo>
                    <a:cubicBezTo>
                      <a:pt x="391" y="685"/>
                      <a:pt x="319" y="755"/>
                      <a:pt x="258" y="848"/>
                    </a:cubicBez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39"/>
              <p:cNvSpPr/>
              <p:nvPr/>
            </p:nvSpPr>
            <p:spPr>
              <a:xfrm>
                <a:off x="4903600" y="2051125"/>
                <a:ext cx="3262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597" extrusionOk="0">
                    <a:moveTo>
                      <a:pt x="761" y="1"/>
                    </a:moveTo>
                    <a:cubicBezTo>
                      <a:pt x="653" y="1"/>
                      <a:pt x="557" y="24"/>
                      <a:pt x="474" y="70"/>
                    </a:cubicBezTo>
                    <a:cubicBezTo>
                      <a:pt x="391" y="117"/>
                      <a:pt x="319" y="187"/>
                      <a:pt x="258" y="280"/>
                    </a:cubicBezTo>
                    <a:lnTo>
                      <a:pt x="258" y="38"/>
                    </a:lnTo>
                    <a:lnTo>
                      <a:pt x="0" y="38"/>
                    </a:lnTo>
                    <a:lnTo>
                      <a:pt x="0" y="1596"/>
                    </a:lnTo>
                    <a:lnTo>
                      <a:pt x="258" y="1596"/>
                    </a:lnTo>
                    <a:lnTo>
                      <a:pt x="258" y="716"/>
                    </a:lnTo>
                    <a:cubicBezTo>
                      <a:pt x="258" y="564"/>
                      <a:pt x="297" y="444"/>
                      <a:pt x="377" y="356"/>
                    </a:cubicBezTo>
                    <a:cubicBezTo>
                      <a:pt x="457" y="268"/>
                      <a:pt x="566" y="223"/>
                      <a:pt x="704" y="223"/>
                    </a:cubicBezTo>
                    <a:cubicBezTo>
                      <a:pt x="819" y="223"/>
                      <a:pt x="905" y="260"/>
                      <a:pt x="963" y="333"/>
                    </a:cubicBezTo>
                    <a:cubicBezTo>
                      <a:pt x="1020" y="407"/>
                      <a:pt x="1049" y="517"/>
                      <a:pt x="1049" y="664"/>
                    </a:cubicBezTo>
                    <a:lnTo>
                      <a:pt x="1049" y="1596"/>
                    </a:lnTo>
                    <a:lnTo>
                      <a:pt x="1305" y="1596"/>
                    </a:lnTo>
                    <a:lnTo>
                      <a:pt x="1305" y="656"/>
                    </a:lnTo>
                    <a:cubicBezTo>
                      <a:pt x="1305" y="441"/>
                      <a:pt x="1259" y="278"/>
                      <a:pt x="1167" y="167"/>
                    </a:cubicBezTo>
                    <a:cubicBezTo>
                      <a:pt x="1075" y="56"/>
                      <a:pt x="940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39"/>
              <p:cNvSpPr/>
              <p:nvPr/>
            </p:nvSpPr>
            <p:spPr>
              <a:xfrm>
                <a:off x="4941400" y="2051125"/>
                <a:ext cx="29800" cy="4092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637" extrusionOk="0">
                    <a:moveTo>
                      <a:pt x="610" y="1"/>
                    </a:moveTo>
                    <a:cubicBezTo>
                      <a:pt x="419" y="1"/>
                      <a:pt x="271" y="41"/>
                      <a:pt x="168" y="121"/>
                    </a:cubicBezTo>
                    <a:cubicBezTo>
                      <a:pt x="64" y="200"/>
                      <a:pt x="12" y="313"/>
                      <a:pt x="12" y="460"/>
                    </a:cubicBezTo>
                    <a:cubicBezTo>
                      <a:pt x="12" y="580"/>
                      <a:pt x="47" y="675"/>
                      <a:pt x="117" y="744"/>
                    </a:cubicBezTo>
                    <a:cubicBezTo>
                      <a:pt x="188" y="813"/>
                      <a:pt x="302" y="865"/>
                      <a:pt x="461" y="898"/>
                    </a:cubicBezTo>
                    <a:lnTo>
                      <a:pt x="550" y="919"/>
                    </a:lnTo>
                    <a:cubicBezTo>
                      <a:pt x="709" y="953"/>
                      <a:pt x="811" y="989"/>
                      <a:pt x="858" y="1026"/>
                    </a:cubicBezTo>
                    <a:cubicBezTo>
                      <a:pt x="905" y="1063"/>
                      <a:pt x="928" y="1116"/>
                      <a:pt x="928" y="1186"/>
                    </a:cubicBezTo>
                    <a:cubicBezTo>
                      <a:pt x="928" y="1261"/>
                      <a:pt x="896" y="1319"/>
                      <a:pt x="831" y="1360"/>
                    </a:cubicBezTo>
                    <a:cubicBezTo>
                      <a:pt x="766" y="1402"/>
                      <a:pt x="673" y="1422"/>
                      <a:pt x="553" y="1422"/>
                    </a:cubicBezTo>
                    <a:cubicBezTo>
                      <a:pt x="463" y="1422"/>
                      <a:pt x="372" y="1410"/>
                      <a:pt x="280" y="1385"/>
                    </a:cubicBezTo>
                    <a:cubicBezTo>
                      <a:pt x="188" y="1361"/>
                      <a:pt x="95" y="1324"/>
                      <a:pt x="1" y="1275"/>
                    </a:cubicBezTo>
                    <a:lnTo>
                      <a:pt x="1" y="1539"/>
                    </a:lnTo>
                    <a:cubicBezTo>
                      <a:pt x="101" y="1572"/>
                      <a:pt x="196" y="1596"/>
                      <a:pt x="286" y="1612"/>
                    </a:cubicBezTo>
                    <a:cubicBezTo>
                      <a:pt x="377" y="1628"/>
                      <a:pt x="464" y="1637"/>
                      <a:pt x="547" y="1637"/>
                    </a:cubicBezTo>
                    <a:cubicBezTo>
                      <a:pt x="748" y="1637"/>
                      <a:pt x="905" y="1594"/>
                      <a:pt x="1019" y="1510"/>
                    </a:cubicBezTo>
                    <a:cubicBezTo>
                      <a:pt x="1134" y="1426"/>
                      <a:pt x="1191" y="1311"/>
                      <a:pt x="1191" y="1166"/>
                    </a:cubicBezTo>
                    <a:cubicBezTo>
                      <a:pt x="1191" y="1039"/>
                      <a:pt x="1153" y="940"/>
                      <a:pt x="1076" y="870"/>
                    </a:cubicBezTo>
                    <a:cubicBezTo>
                      <a:pt x="1000" y="799"/>
                      <a:pt x="871" y="744"/>
                      <a:pt x="689" y="705"/>
                    </a:cubicBezTo>
                    <a:lnTo>
                      <a:pt x="601" y="685"/>
                    </a:lnTo>
                    <a:cubicBezTo>
                      <a:pt x="464" y="655"/>
                      <a:pt x="373" y="622"/>
                      <a:pt x="328" y="589"/>
                    </a:cubicBezTo>
                    <a:cubicBezTo>
                      <a:pt x="282" y="555"/>
                      <a:pt x="259" y="508"/>
                      <a:pt x="259" y="449"/>
                    </a:cubicBezTo>
                    <a:cubicBezTo>
                      <a:pt x="259" y="371"/>
                      <a:pt x="291" y="312"/>
                      <a:pt x="355" y="274"/>
                    </a:cubicBezTo>
                    <a:cubicBezTo>
                      <a:pt x="418" y="235"/>
                      <a:pt x="513" y="215"/>
                      <a:pt x="640" y="215"/>
                    </a:cubicBezTo>
                    <a:cubicBezTo>
                      <a:pt x="724" y="215"/>
                      <a:pt x="805" y="224"/>
                      <a:pt x="882" y="243"/>
                    </a:cubicBezTo>
                    <a:cubicBezTo>
                      <a:pt x="960" y="261"/>
                      <a:pt x="1035" y="289"/>
                      <a:pt x="1108" y="326"/>
                    </a:cubicBezTo>
                    <a:lnTo>
                      <a:pt x="1108" y="84"/>
                    </a:lnTo>
                    <a:cubicBezTo>
                      <a:pt x="1037" y="57"/>
                      <a:pt x="960" y="36"/>
                      <a:pt x="877" y="22"/>
                    </a:cubicBezTo>
                    <a:cubicBezTo>
                      <a:pt x="793" y="8"/>
                      <a:pt x="704" y="1"/>
                      <a:pt x="6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39"/>
              <p:cNvSpPr/>
              <p:nvPr/>
            </p:nvSpPr>
            <p:spPr>
              <a:xfrm>
                <a:off x="4980925" y="2051125"/>
                <a:ext cx="35775" cy="409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637" extrusionOk="0">
                    <a:moveTo>
                      <a:pt x="715" y="218"/>
                    </a:moveTo>
                    <a:cubicBezTo>
                      <a:pt x="852" y="218"/>
                      <a:pt x="960" y="272"/>
                      <a:pt x="1040" y="380"/>
                    </a:cubicBezTo>
                    <a:cubicBezTo>
                      <a:pt x="1119" y="488"/>
                      <a:pt x="1159" y="634"/>
                      <a:pt x="1159" y="819"/>
                    </a:cubicBezTo>
                    <a:cubicBezTo>
                      <a:pt x="1159" y="1004"/>
                      <a:pt x="1119" y="1151"/>
                      <a:pt x="1040" y="1258"/>
                    </a:cubicBezTo>
                    <a:cubicBezTo>
                      <a:pt x="960" y="1366"/>
                      <a:pt x="852" y="1420"/>
                      <a:pt x="715" y="1420"/>
                    </a:cubicBezTo>
                    <a:cubicBezTo>
                      <a:pt x="577" y="1420"/>
                      <a:pt x="469" y="1366"/>
                      <a:pt x="389" y="1259"/>
                    </a:cubicBezTo>
                    <a:cubicBezTo>
                      <a:pt x="310" y="1152"/>
                      <a:pt x="270" y="1005"/>
                      <a:pt x="270" y="819"/>
                    </a:cubicBezTo>
                    <a:cubicBezTo>
                      <a:pt x="270" y="632"/>
                      <a:pt x="310" y="486"/>
                      <a:pt x="390" y="379"/>
                    </a:cubicBezTo>
                    <a:cubicBezTo>
                      <a:pt x="470" y="271"/>
                      <a:pt x="578" y="218"/>
                      <a:pt x="715" y="218"/>
                    </a:cubicBezTo>
                    <a:close/>
                    <a:moveTo>
                      <a:pt x="715" y="1"/>
                    </a:moveTo>
                    <a:cubicBezTo>
                      <a:pt x="492" y="1"/>
                      <a:pt x="317" y="73"/>
                      <a:pt x="190" y="218"/>
                    </a:cubicBezTo>
                    <a:cubicBezTo>
                      <a:pt x="64" y="363"/>
                      <a:pt x="1" y="563"/>
                      <a:pt x="1" y="819"/>
                    </a:cubicBezTo>
                    <a:cubicBezTo>
                      <a:pt x="1" y="1074"/>
                      <a:pt x="64" y="1274"/>
                      <a:pt x="190" y="1419"/>
                    </a:cubicBezTo>
                    <a:cubicBezTo>
                      <a:pt x="317" y="1564"/>
                      <a:pt x="492" y="1637"/>
                      <a:pt x="715" y="1637"/>
                    </a:cubicBezTo>
                    <a:cubicBezTo>
                      <a:pt x="938" y="1637"/>
                      <a:pt x="1113" y="1564"/>
                      <a:pt x="1240" y="1419"/>
                    </a:cubicBezTo>
                    <a:cubicBezTo>
                      <a:pt x="1367" y="1274"/>
                      <a:pt x="1430" y="1074"/>
                      <a:pt x="1430" y="819"/>
                    </a:cubicBezTo>
                    <a:cubicBezTo>
                      <a:pt x="1430" y="563"/>
                      <a:pt x="1367" y="363"/>
                      <a:pt x="1240" y="218"/>
                    </a:cubicBezTo>
                    <a:cubicBezTo>
                      <a:pt x="1113" y="73"/>
                      <a:pt x="938" y="1"/>
                      <a:pt x="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39"/>
              <p:cNvSpPr/>
              <p:nvPr/>
            </p:nvSpPr>
            <p:spPr>
              <a:xfrm>
                <a:off x="5021950" y="2051125"/>
                <a:ext cx="32650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597" extrusionOk="0">
                    <a:moveTo>
                      <a:pt x="762" y="1"/>
                    </a:moveTo>
                    <a:cubicBezTo>
                      <a:pt x="653" y="1"/>
                      <a:pt x="557" y="24"/>
                      <a:pt x="474" y="70"/>
                    </a:cubicBezTo>
                    <a:cubicBezTo>
                      <a:pt x="391" y="117"/>
                      <a:pt x="319" y="187"/>
                      <a:pt x="258" y="280"/>
                    </a:cubicBezTo>
                    <a:lnTo>
                      <a:pt x="258" y="38"/>
                    </a:lnTo>
                    <a:lnTo>
                      <a:pt x="1" y="38"/>
                    </a:lnTo>
                    <a:lnTo>
                      <a:pt x="1" y="1596"/>
                    </a:lnTo>
                    <a:lnTo>
                      <a:pt x="258" y="1596"/>
                    </a:lnTo>
                    <a:lnTo>
                      <a:pt x="258" y="716"/>
                    </a:lnTo>
                    <a:cubicBezTo>
                      <a:pt x="258" y="564"/>
                      <a:pt x="298" y="444"/>
                      <a:pt x="378" y="356"/>
                    </a:cubicBezTo>
                    <a:cubicBezTo>
                      <a:pt x="457" y="268"/>
                      <a:pt x="566" y="223"/>
                      <a:pt x="705" y="223"/>
                    </a:cubicBezTo>
                    <a:cubicBezTo>
                      <a:pt x="820" y="223"/>
                      <a:pt x="906" y="260"/>
                      <a:pt x="963" y="333"/>
                    </a:cubicBezTo>
                    <a:cubicBezTo>
                      <a:pt x="1021" y="407"/>
                      <a:pt x="1049" y="517"/>
                      <a:pt x="1049" y="664"/>
                    </a:cubicBezTo>
                    <a:lnTo>
                      <a:pt x="1049" y="1596"/>
                    </a:lnTo>
                    <a:lnTo>
                      <a:pt x="1305" y="1596"/>
                    </a:lnTo>
                    <a:lnTo>
                      <a:pt x="1305" y="656"/>
                    </a:lnTo>
                    <a:cubicBezTo>
                      <a:pt x="1305" y="441"/>
                      <a:pt x="1259" y="278"/>
                      <a:pt x="1168" y="167"/>
                    </a:cubicBezTo>
                    <a:cubicBezTo>
                      <a:pt x="1076" y="56"/>
                      <a:pt x="941" y="1"/>
                      <a:pt x="7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39"/>
              <p:cNvSpPr/>
              <p:nvPr/>
            </p:nvSpPr>
            <p:spPr>
              <a:xfrm>
                <a:off x="4641150" y="1095525"/>
                <a:ext cx="1249575" cy="2040100"/>
              </a:xfrm>
              <a:custGeom>
                <a:avLst/>
                <a:gdLst/>
                <a:ahLst/>
                <a:cxnLst/>
                <a:rect l="l" t="t" r="r" b="b"/>
                <a:pathLst>
                  <a:path w="49983" h="81604" extrusionOk="0">
                    <a:moveTo>
                      <a:pt x="33566" y="5928"/>
                    </a:moveTo>
                    <a:lnTo>
                      <a:pt x="33681" y="5947"/>
                    </a:lnTo>
                    <a:lnTo>
                      <a:pt x="33777" y="5967"/>
                    </a:lnTo>
                    <a:lnTo>
                      <a:pt x="33854" y="6024"/>
                    </a:lnTo>
                    <a:lnTo>
                      <a:pt x="33931" y="6082"/>
                    </a:lnTo>
                    <a:lnTo>
                      <a:pt x="34008" y="6159"/>
                    </a:lnTo>
                    <a:lnTo>
                      <a:pt x="34047" y="6255"/>
                    </a:lnTo>
                    <a:lnTo>
                      <a:pt x="34085" y="6351"/>
                    </a:lnTo>
                    <a:lnTo>
                      <a:pt x="34085" y="6448"/>
                    </a:lnTo>
                    <a:lnTo>
                      <a:pt x="34085" y="6563"/>
                    </a:lnTo>
                    <a:lnTo>
                      <a:pt x="34047" y="6659"/>
                    </a:lnTo>
                    <a:lnTo>
                      <a:pt x="34008" y="6756"/>
                    </a:lnTo>
                    <a:lnTo>
                      <a:pt x="33931" y="6833"/>
                    </a:lnTo>
                    <a:lnTo>
                      <a:pt x="33854" y="6890"/>
                    </a:lnTo>
                    <a:lnTo>
                      <a:pt x="33777" y="6948"/>
                    </a:lnTo>
                    <a:lnTo>
                      <a:pt x="33681" y="6967"/>
                    </a:lnTo>
                    <a:lnTo>
                      <a:pt x="33566" y="6987"/>
                    </a:lnTo>
                    <a:lnTo>
                      <a:pt x="16418" y="6987"/>
                    </a:lnTo>
                    <a:lnTo>
                      <a:pt x="16321" y="6967"/>
                    </a:lnTo>
                    <a:lnTo>
                      <a:pt x="16225" y="6948"/>
                    </a:lnTo>
                    <a:lnTo>
                      <a:pt x="16129" y="6890"/>
                    </a:lnTo>
                    <a:lnTo>
                      <a:pt x="16052" y="6833"/>
                    </a:lnTo>
                    <a:lnTo>
                      <a:pt x="15994" y="6756"/>
                    </a:lnTo>
                    <a:lnTo>
                      <a:pt x="15936" y="6659"/>
                    </a:lnTo>
                    <a:lnTo>
                      <a:pt x="15898" y="6563"/>
                    </a:lnTo>
                    <a:lnTo>
                      <a:pt x="15898" y="6448"/>
                    </a:lnTo>
                    <a:lnTo>
                      <a:pt x="15898" y="6351"/>
                    </a:lnTo>
                    <a:lnTo>
                      <a:pt x="15936" y="6255"/>
                    </a:lnTo>
                    <a:lnTo>
                      <a:pt x="15994" y="6159"/>
                    </a:lnTo>
                    <a:lnTo>
                      <a:pt x="16052" y="6082"/>
                    </a:lnTo>
                    <a:lnTo>
                      <a:pt x="16129" y="6024"/>
                    </a:lnTo>
                    <a:lnTo>
                      <a:pt x="16225" y="5967"/>
                    </a:lnTo>
                    <a:lnTo>
                      <a:pt x="16321" y="5947"/>
                    </a:lnTo>
                    <a:lnTo>
                      <a:pt x="16418" y="5928"/>
                    </a:lnTo>
                    <a:close/>
                    <a:moveTo>
                      <a:pt x="48539" y="10412"/>
                    </a:moveTo>
                    <a:lnTo>
                      <a:pt x="48539" y="71018"/>
                    </a:lnTo>
                    <a:lnTo>
                      <a:pt x="1771" y="71018"/>
                    </a:lnTo>
                    <a:lnTo>
                      <a:pt x="1771" y="10412"/>
                    </a:lnTo>
                    <a:close/>
                    <a:moveTo>
                      <a:pt x="25001" y="72981"/>
                    </a:moveTo>
                    <a:lnTo>
                      <a:pt x="25367" y="73000"/>
                    </a:lnTo>
                    <a:lnTo>
                      <a:pt x="25733" y="73058"/>
                    </a:lnTo>
                    <a:lnTo>
                      <a:pt x="26079" y="73154"/>
                    </a:lnTo>
                    <a:lnTo>
                      <a:pt x="26406" y="73270"/>
                    </a:lnTo>
                    <a:lnTo>
                      <a:pt x="26733" y="73424"/>
                    </a:lnTo>
                    <a:lnTo>
                      <a:pt x="27022" y="73616"/>
                    </a:lnTo>
                    <a:lnTo>
                      <a:pt x="27311" y="73828"/>
                    </a:lnTo>
                    <a:lnTo>
                      <a:pt x="27561" y="74059"/>
                    </a:lnTo>
                    <a:lnTo>
                      <a:pt x="27792" y="74309"/>
                    </a:lnTo>
                    <a:lnTo>
                      <a:pt x="28004" y="74598"/>
                    </a:lnTo>
                    <a:lnTo>
                      <a:pt x="28196" y="74886"/>
                    </a:lnTo>
                    <a:lnTo>
                      <a:pt x="28350" y="75214"/>
                    </a:lnTo>
                    <a:lnTo>
                      <a:pt x="28465" y="75541"/>
                    </a:lnTo>
                    <a:lnTo>
                      <a:pt x="28562" y="75887"/>
                    </a:lnTo>
                    <a:lnTo>
                      <a:pt x="28619" y="76253"/>
                    </a:lnTo>
                    <a:lnTo>
                      <a:pt x="28639" y="76618"/>
                    </a:lnTo>
                    <a:lnTo>
                      <a:pt x="28619" y="77003"/>
                    </a:lnTo>
                    <a:lnTo>
                      <a:pt x="28562" y="77350"/>
                    </a:lnTo>
                    <a:lnTo>
                      <a:pt x="28465" y="77715"/>
                    </a:lnTo>
                    <a:lnTo>
                      <a:pt x="28350" y="78043"/>
                    </a:lnTo>
                    <a:lnTo>
                      <a:pt x="28196" y="78351"/>
                    </a:lnTo>
                    <a:lnTo>
                      <a:pt x="28004" y="78659"/>
                    </a:lnTo>
                    <a:lnTo>
                      <a:pt x="27792" y="78947"/>
                    </a:lnTo>
                    <a:lnTo>
                      <a:pt x="27561" y="79197"/>
                    </a:lnTo>
                    <a:lnTo>
                      <a:pt x="27311" y="79428"/>
                    </a:lnTo>
                    <a:lnTo>
                      <a:pt x="27022" y="79640"/>
                    </a:lnTo>
                    <a:lnTo>
                      <a:pt x="26733" y="79813"/>
                    </a:lnTo>
                    <a:lnTo>
                      <a:pt x="26406" y="79967"/>
                    </a:lnTo>
                    <a:lnTo>
                      <a:pt x="26079" y="80102"/>
                    </a:lnTo>
                    <a:lnTo>
                      <a:pt x="25733" y="80179"/>
                    </a:lnTo>
                    <a:lnTo>
                      <a:pt x="25367" y="80237"/>
                    </a:lnTo>
                    <a:lnTo>
                      <a:pt x="25001" y="80256"/>
                    </a:lnTo>
                    <a:lnTo>
                      <a:pt x="24616" y="80237"/>
                    </a:lnTo>
                    <a:lnTo>
                      <a:pt x="24270" y="80179"/>
                    </a:lnTo>
                    <a:lnTo>
                      <a:pt x="23904" y="80102"/>
                    </a:lnTo>
                    <a:lnTo>
                      <a:pt x="23577" y="79967"/>
                    </a:lnTo>
                    <a:lnTo>
                      <a:pt x="23269" y="79813"/>
                    </a:lnTo>
                    <a:lnTo>
                      <a:pt x="22961" y="79640"/>
                    </a:lnTo>
                    <a:lnTo>
                      <a:pt x="22692" y="79428"/>
                    </a:lnTo>
                    <a:lnTo>
                      <a:pt x="22422" y="79197"/>
                    </a:lnTo>
                    <a:lnTo>
                      <a:pt x="22191" y="78947"/>
                    </a:lnTo>
                    <a:lnTo>
                      <a:pt x="21980" y="78659"/>
                    </a:lnTo>
                    <a:lnTo>
                      <a:pt x="21806" y="78351"/>
                    </a:lnTo>
                    <a:lnTo>
                      <a:pt x="21652" y="78043"/>
                    </a:lnTo>
                    <a:lnTo>
                      <a:pt x="21518" y="77715"/>
                    </a:lnTo>
                    <a:lnTo>
                      <a:pt x="21441" y="77350"/>
                    </a:lnTo>
                    <a:lnTo>
                      <a:pt x="21383" y="77003"/>
                    </a:lnTo>
                    <a:lnTo>
                      <a:pt x="21364" y="76618"/>
                    </a:lnTo>
                    <a:lnTo>
                      <a:pt x="21383" y="76253"/>
                    </a:lnTo>
                    <a:lnTo>
                      <a:pt x="21441" y="75887"/>
                    </a:lnTo>
                    <a:lnTo>
                      <a:pt x="21518" y="75541"/>
                    </a:lnTo>
                    <a:lnTo>
                      <a:pt x="21652" y="75214"/>
                    </a:lnTo>
                    <a:lnTo>
                      <a:pt x="21806" y="74886"/>
                    </a:lnTo>
                    <a:lnTo>
                      <a:pt x="21980" y="74598"/>
                    </a:lnTo>
                    <a:lnTo>
                      <a:pt x="22191" y="74309"/>
                    </a:lnTo>
                    <a:lnTo>
                      <a:pt x="22422" y="74059"/>
                    </a:lnTo>
                    <a:lnTo>
                      <a:pt x="22692" y="73828"/>
                    </a:lnTo>
                    <a:lnTo>
                      <a:pt x="22961" y="73616"/>
                    </a:lnTo>
                    <a:lnTo>
                      <a:pt x="23269" y="73424"/>
                    </a:lnTo>
                    <a:lnTo>
                      <a:pt x="23577" y="73270"/>
                    </a:lnTo>
                    <a:lnTo>
                      <a:pt x="23904" y="73154"/>
                    </a:lnTo>
                    <a:lnTo>
                      <a:pt x="24270" y="73058"/>
                    </a:lnTo>
                    <a:lnTo>
                      <a:pt x="24616" y="73000"/>
                    </a:lnTo>
                    <a:lnTo>
                      <a:pt x="25001" y="72981"/>
                    </a:lnTo>
                    <a:close/>
                    <a:moveTo>
                      <a:pt x="5216" y="0"/>
                    </a:moveTo>
                    <a:lnTo>
                      <a:pt x="4928" y="20"/>
                    </a:lnTo>
                    <a:lnTo>
                      <a:pt x="4658" y="58"/>
                    </a:lnTo>
                    <a:lnTo>
                      <a:pt x="4389" y="116"/>
                    </a:lnTo>
                    <a:lnTo>
                      <a:pt x="4119" y="174"/>
                    </a:lnTo>
                    <a:lnTo>
                      <a:pt x="3869" y="250"/>
                    </a:lnTo>
                    <a:lnTo>
                      <a:pt x="3600" y="327"/>
                    </a:lnTo>
                    <a:lnTo>
                      <a:pt x="3350" y="424"/>
                    </a:lnTo>
                    <a:lnTo>
                      <a:pt x="3119" y="539"/>
                    </a:lnTo>
                    <a:lnTo>
                      <a:pt x="2888" y="655"/>
                    </a:lnTo>
                    <a:lnTo>
                      <a:pt x="2657" y="789"/>
                    </a:lnTo>
                    <a:lnTo>
                      <a:pt x="2426" y="924"/>
                    </a:lnTo>
                    <a:lnTo>
                      <a:pt x="2214" y="1078"/>
                    </a:lnTo>
                    <a:lnTo>
                      <a:pt x="2002" y="1251"/>
                    </a:lnTo>
                    <a:lnTo>
                      <a:pt x="1810" y="1425"/>
                    </a:lnTo>
                    <a:lnTo>
                      <a:pt x="1617" y="1598"/>
                    </a:lnTo>
                    <a:lnTo>
                      <a:pt x="1425" y="1790"/>
                    </a:lnTo>
                    <a:lnTo>
                      <a:pt x="1252" y="2002"/>
                    </a:lnTo>
                    <a:lnTo>
                      <a:pt x="1098" y="2194"/>
                    </a:lnTo>
                    <a:lnTo>
                      <a:pt x="944" y="2425"/>
                    </a:lnTo>
                    <a:lnTo>
                      <a:pt x="809" y="2637"/>
                    </a:lnTo>
                    <a:lnTo>
                      <a:pt x="674" y="2868"/>
                    </a:lnTo>
                    <a:lnTo>
                      <a:pt x="540" y="3099"/>
                    </a:lnTo>
                    <a:lnTo>
                      <a:pt x="443" y="3349"/>
                    </a:lnTo>
                    <a:lnTo>
                      <a:pt x="347" y="3599"/>
                    </a:lnTo>
                    <a:lnTo>
                      <a:pt x="251" y="3849"/>
                    </a:lnTo>
                    <a:lnTo>
                      <a:pt x="174" y="4119"/>
                    </a:lnTo>
                    <a:lnTo>
                      <a:pt x="116" y="4388"/>
                    </a:lnTo>
                    <a:lnTo>
                      <a:pt x="78" y="4658"/>
                    </a:lnTo>
                    <a:lnTo>
                      <a:pt x="39" y="4927"/>
                    </a:lnTo>
                    <a:lnTo>
                      <a:pt x="20" y="5197"/>
                    </a:lnTo>
                    <a:lnTo>
                      <a:pt x="1" y="5485"/>
                    </a:lnTo>
                    <a:lnTo>
                      <a:pt x="1" y="76118"/>
                    </a:lnTo>
                    <a:lnTo>
                      <a:pt x="20" y="76388"/>
                    </a:lnTo>
                    <a:lnTo>
                      <a:pt x="39" y="76676"/>
                    </a:lnTo>
                    <a:lnTo>
                      <a:pt x="78" y="76946"/>
                    </a:lnTo>
                    <a:lnTo>
                      <a:pt x="116" y="77215"/>
                    </a:lnTo>
                    <a:lnTo>
                      <a:pt x="174" y="77485"/>
                    </a:lnTo>
                    <a:lnTo>
                      <a:pt x="251" y="77754"/>
                    </a:lnTo>
                    <a:lnTo>
                      <a:pt x="347" y="78004"/>
                    </a:lnTo>
                    <a:lnTo>
                      <a:pt x="443" y="78254"/>
                    </a:lnTo>
                    <a:lnTo>
                      <a:pt x="540" y="78485"/>
                    </a:lnTo>
                    <a:lnTo>
                      <a:pt x="674" y="78736"/>
                    </a:lnTo>
                    <a:lnTo>
                      <a:pt x="809" y="78966"/>
                    </a:lnTo>
                    <a:lnTo>
                      <a:pt x="944" y="79178"/>
                    </a:lnTo>
                    <a:lnTo>
                      <a:pt x="1098" y="79390"/>
                    </a:lnTo>
                    <a:lnTo>
                      <a:pt x="1252" y="79602"/>
                    </a:lnTo>
                    <a:lnTo>
                      <a:pt x="1425" y="79813"/>
                    </a:lnTo>
                    <a:lnTo>
                      <a:pt x="1617" y="79987"/>
                    </a:lnTo>
                    <a:lnTo>
                      <a:pt x="1810" y="80179"/>
                    </a:lnTo>
                    <a:lnTo>
                      <a:pt x="2002" y="80352"/>
                    </a:lnTo>
                    <a:lnTo>
                      <a:pt x="2214" y="80506"/>
                    </a:lnTo>
                    <a:lnTo>
                      <a:pt x="2426" y="80660"/>
                    </a:lnTo>
                    <a:lnTo>
                      <a:pt x="2657" y="80814"/>
                    </a:lnTo>
                    <a:lnTo>
                      <a:pt x="2888" y="80949"/>
                    </a:lnTo>
                    <a:lnTo>
                      <a:pt x="3119" y="81064"/>
                    </a:lnTo>
                    <a:lnTo>
                      <a:pt x="3350" y="81180"/>
                    </a:lnTo>
                    <a:lnTo>
                      <a:pt x="3600" y="81276"/>
                    </a:lnTo>
                    <a:lnTo>
                      <a:pt x="3869" y="81353"/>
                    </a:lnTo>
                    <a:lnTo>
                      <a:pt x="4119" y="81430"/>
                    </a:lnTo>
                    <a:lnTo>
                      <a:pt x="4389" y="81488"/>
                    </a:lnTo>
                    <a:lnTo>
                      <a:pt x="4658" y="81545"/>
                    </a:lnTo>
                    <a:lnTo>
                      <a:pt x="4928" y="81584"/>
                    </a:lnTo>
                    <a:lnTo>
                      <a:pt x="5216" y="81603"/>
                    </a:lnTo>
                    <a:lnTo>
                      <a:pt x="44786" y="81603"/>
                    </a:lnTo>
                    <a:lnTo>
                      <a:pt x="45055" y="81584"/>
                    </a:lnTo>
                    <a:lnTo>
                      <a:pt x="45325" y="81545"/>
                    </a:lnTo>
                    <a:lnTo>
                      <a:pt x="45594" y="81488"/>
                    </a:lnTo>
                    <a:lnTo>
                      <a:pt x="45864" y="81430"/>
                    </a:lnTo>
                    <a:lnTo>
                      <a:pt x="46133" y="81353"/>
                    </a:lnTo>
                    <a:lnTo>
                      <a:pt x="46383" y="81276"/>
                    </a:lnTo>
                    <a:lnTo>
                      <a:pt x="46634" y="81180"/>
                    </a:lnTo>
                    <a:lnTo>
                      <a:pt x="46865" y="81064"/>
                    </a:lnTo>
                    <a:lnTo>
                      <a:pt x="47115" y="80949"/>
                    </a:lnTo>
                    <a:lnTo>
                      <a:pt x="47346" y="80814"/>
                    </a:lnTo>
                    <a:lnTo>
                      <a:pt x="47557" y="80660"/>
                    </a:lnTo>
                    <a:lnTo>
                      <a:pt x="47769" y="80506"/>
                    </a:lnTo>
                    <a:lnTo>
                      <a:pt x="47981" y="80352"/>
                    </a:lnTo>
                    <a:lnTo>
                      <a:pt x="48193" y="80179"/>
                    </a:lnTo>
                    <a:lnTo>
                      <a:pt x="48385" y="79987"/>
                    </a:lnTo>
                    <a:lnTo>
                      <a:pt x="48558" y="79813"/>
                    </a:lnTo>
                    <a:lnTo>
                      <a:pt x="48731" y="79602"/>
                    </a:lnTo>
                    <a:lnTo>
                      <a:pt x="48885" y="79390"/>
                    </a:lnTo>
                    <a:lnTo>
                      <a:pt x="49039" y="79178"/>
                    </a:lnTo>
                    <a:lnTo>
                      <a:pt x="49193" y="78966"/>
                    </a:lnTo>
                    <a:lnTo>
                      <a:pt x="49328" y="78736"/>
                    </a:lnTo>
                    <a:lnTo>
                      <a:pt x="49444" y="78485"/>
                    </a:lnTo>
                    <a:lnTo>
                      <a:pt x="49559" y="78254"/>
                    </a:lnTo>
                    <a:lnTo>
                      <a:pt x="49655" y="78004"/>
                    </a:lnTo>
                    <a:lnTo>
                      <a:pt x="49732" y="77754"/>
                    </a:lnTo>
                    <a:lnTo>
                      <a:pt x="49809" y="77485"/>
                    </a:lnTo>
                    <a:lnTo>
                      <a:pt x="49867" y="77215"/>
                    </a:lnTo>
                    <a:lnTo>
                      <a:pt x="49925" y="76946"/>
                    </a:lnTo>
                    <a:lnTo>
                      <a:pt x="49963" y="76676"/>
                    </a:lnTo>
                    <a:lnTo>
                      <a:pt x="49982" y="76388"/>
                    </a:lnTo>
                    <a:lnTo>
                      <a:pt x="49982" y="76118"/>
                    </a:lnTo>
                    <a:lnTo>
                      <a:pt x="49982" y="5485"/>
                    </a:lnTo>
                    <a:lnTo>
                      <a:pt x="49982" y="5197"/>
                    </a:lnTo>
                    <a:lnTo>
                      <a:pt x="49963" y="4927"/>
                    </a:lnTo>
                    <a:lnTo>
                      <a:pt x="49925" y="4658"/>
                    </a:lnTo>
                    <a:lnTo>
                      <a:pt x="49867" y="4388"/>
                    </a:lnTo>
                    <a:lnTo>
                      <a:pt x="49809" y="4119"/>
                    </a:lnTo>
                    <a:lnTo>
                      <a:pt x="49732" y="3849"/>
                    </a:lnTo>
                    <a:lnTo>
                      <a:pt x="49655" y="3599"/>
                    </a:lnTo>
                    <a:lnTo>
                      <a:pt x="49559" y="3349"/>
                    </a:lnTo>
                    <a:lnTo>
                      <a:pt x="49444" y="3099"/>
                    </a:lnTo>
                    <a:lnTo>
                      <a:pt x="49328" y="2868"/>
                    </a:lnTo>
                    <a:lnTo>
                      <a:pt x="49193" y="2637"/>
                    </a:lnTo>
                    <a:lnTo>
                      <a:pt x="49039" y="2425"/>
                    </a:lnTo>
                    <a:lnTo>
                      <a:pt x="48885" y="2194"/>
                    </a:lnTo>
                    <a:lnTo>
                      <a:pt x="48731" y="2002"/>
                    </a:lnTo>
                    <a:lnTo>
                      <a:pt x="48558" y="1790"/>
                    </a:lnTo>
                    <a:lnTo>
                      <a:pt x="48385" y="1598"/>
                    </a:lnTo>
                    <a:lnTo>
                      <a:pt x="48193" y="1425"/>
                    </a:lnTo>
                    <a:lnTo>
                      <a:pt x="47981" y="1251"/>
                    </a:lnTo>
                    <a:lnTo>
                      <a:pt x="47769" y="1078"/>
                    </a:lnTo>
                    <a:lnTo>
                      <a:pt x="47557" y="924"/>
                    </a:lnTo>
                    <a:lnTo>
                      <a:pt x="47346" y="789"/>
                    </a:lnTo>
                    <a:lnTo>
                      <a:pt x="47115" y="655"/>
                    </a:lnTo>
                    <a:lnTo>
                      <a:pt x="46865" y="539"/>
                    </a:lnTo>
                    <a:lnTo>
                      <a:pt x="46634" y="424"/>
                    </a:lnTo>
                    <a:lnTo>
                      <a:pt x="46383" y="327"/>
                    </a:lnTo>
                    <a:lnTo>
                      <a:pt x="46133" y="250"/>
                    </a:lnTo>
                    <a:lnTo>
                      <a:pt x="45864" y="174"/>
                    </a:lnTo>
                    <a:lnTo>
                      <a:pt x="45594" y="116"/>
                    </a:lnTo>
                    <a:lnTo>
                      <a:pt x="45325" y="58"/>
                    </a:lnTo>
                    <a:lnTo>
                      <a:pt x="45055" y="20"/>
                    </a:lnTo>
                    <a:lnTo>
                      <a:pt x="447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39"/>
              <p:cNvSpPr/>
              <p:nvPr/>
            </p:nvSpPr>
            <p:spPr>
              <a:xfrm>
                <a:off x="5038575" y="1243725"/>
                <a:ext cx="454725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8189" h="1059" extrusionOk="0">
                    <a:moveTo>
                      <a:pt x="521" y="0"/>
                    </a:moveTo>
                    <a:lnTo>
                      <a:pt x="424" y="19"/>
                    </a:lnTo>
                    <a:lnTo>
                      <a:pt x="328" y="39"/>
                    </a:lnTo>
                    <a:lnTo>
                      <a:pt x="232" y="96"/>
                    </a:lnTo>
                    <a:lnTo>
                      <a:pt x="155" y="154"/>
                    </a:lnTo>
                    <a:lnTo>
                      <a:pt x="97" y="231"/>
                    </a:lnTo>
                    <a:lnTo>
                      <a:pt x="39" y="327"/>
                    </a:lnTo>
                    <a:lnTo>
                      <a:pt x="1" y="423"/>
                    </a:lnTo>
                    <a:lnTo>
                      <a:pt x="1" y="520"/>
                    </a:lnTo>
                    <a:lnTo>
                      <a:pt x="1" y="635"/>
                    </a:lnTo>
                    <a:lnTo>
                      <a:pt x="39" y="731"/>
                    </a:lnTo>
                    <a:lnTo>
                      <a:pt x="97" y="828"/>
                    </a:lnTo>
                    <a:lnTo>
                      <a:pt x="155" y="905"/>
                    </a:lnTo>
                    <a:lnTo>
                      <a:pt x="232" y="962"/>
                    </a:lnTo>
                    <a:lnTo>
                      <a:pt x="328" y="1020"/>
                    </a:lnTo>
                    <a:lnTo>
                      <a:pt x="424" y="1039"/>
                    </a:lnTo>
                    <a:lnTo>
                      <a:pt x="521" y="1059"/>
                    </a:lnTo>
                    <a:lnTo>
                      <a:pt x="17669" y="1059"/>
                    </a:lnTo>
                    <a:lnTo>
                      <a:pt x="17784" y="1039"/>
                    </a:lnTo>
                    <a:lnTo>
                      <a:pt x="17880" y="1020"/>
                    </a:lnTo>
                    <a:lnTo>
                      <a:pt x="17957" y="962"/>
                    </a:lnTo>
                    <a:lnTo>
                      <a:pt x="18034" y="905"/>
                    </a:lnTo>
                    <a:lnTo>
                      <a:pt x="18111" y="828"/>
                    </a:lnTo>
                    <a:lnTo>
                      <a:pt x="18150" y="731"/>
                    </a:lnTo>
                    <a:lnTo>
                      <a:pt x="18188" y="635"/>
                    </a:lnTo>
                    <a:lnTo>
                      <a:pt x="18188" y="520"/>
                    </a:lnTo>
                    <a:lnTo>
                      <a:pt x="18188" y="423"/>
                    </a:lnTo>
                    <a:lnTo>
                      <a:pt x="18150" y="327"/>
                    </a:lnTo>
                    <a:lnTo>
                      <a:pt x="18111" y="231"/>
                    </a:lnTo>
                    <a:lnTo>
                      <a:pt x="18034" y="154"/>
                    </a:lnTo>
                    <a:lnTo>
                      <a:pt x="17957" y="96"/>
                    </a:lnTo>
                    <a:lnTo>
                      <a:pt x="17880" y="39"/>
                    </a:lnTo>
                    <a:lnTo>
                      <a:pt x="17784" y="19"/>
                    </a:lnTo>
                    <a:lnTo>
                      <a:pt x="176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39"/>
              <p:cNvSpPr/>
              <p:nvPr/>
            </p:nvSpPr>
            <p:spPr>
              <a:xfrm>
                <a:off x="4898575" y="2301750"/>
                <a:ext cx="13975" cy="486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945" extrusionOk="0">
                    <a:moveTo>
                      <a:pt x="289" y="1"/>
                    </a:moveTo>
                    <a:lnTo>
                      <a:pt x="0" y="1945"/>
                    </a:lnTo>
                    <a:lnTo>
                      <a:pt x="558" y="1945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39"/>
              <p:cNvSpPr/>
              <p:nvPr/>
            </p:nvSpPr>
            <p:spPr>
              <a:xfrm>
                <a:off x="5681400" y="2290225"/>
                <a:ext cx="21675" cy="89500"/>
              </a:xfrm>
              <a:custGeom>
                <a:avLst/>
                <a:gdLst/>
                <a:ahLst/>
                <a:cxnLst/>
                <a:rect l="l" t="t" r="r" b="b"/>
                <a:pathLst>
                  <a:path w="867" h="3580" extrusionOk="0">
                    <a:moveTo>
                      <a:pt x="347" y="0"/>
                    </a:moveTo>
                    <a:lnTo>
                      <a:pt x="251" y="19"/>
                    </a:lnTo>
                    <a:lnTo>
                      <a:pt x="193" y="58"/>
                    </a:lnTo>
                    <a:lnTo>
                      <a:pt x="116" y="115"/>
                    </a:lnTo>
                    <a:lnTo>
                      <a:pt x="58" y="192"/>
                    </a:lnTo>
                    <a:lnTo>
                      <a:pt x="20" y="250"/>
                    </a:lnTo>
                    <a:lnTo>
                      <a:pt x="0" y="346"/>
                    </a:lnTo>
                    <a:lnTo>
                      <a:pt x="0" y="423"/>
                    </a:lnTo>
                    <a:lnTo>
                      <a:pt x="0" y="3137"/>
                    </a:lnTo>
                    <a:lnTo>
                      <a:pt x="0" y="3233"/>
                    </a:lnTo>
                    <a:lnTo>
                      <a:pt x="20" y="3310"/>
                    </a:lnTo>
                    <a:lnTo>
                      <a:pt x="58" y="3387"/>
                    </a:lnTo>
                    <a:lnTo>
                      <a:pt x="116" y="3445"/>
                    </a:lnTo>
                    <a:lnTo>
                      <a:pt x="193" y="3503"/>
                    </a:lnTo>
                    <a:lnTo>
                      <a:pt x="251" y="3541"/>
                    </a:lnTo>
                    <a:lnTo>
                      <a:pt x="347" y="3561"/>
                    </a:lnTo>
                    <a:lnTo>
                      <a:pt x="424" y="3580"/>
                    </a:lnTo>
                    <a:lnTo>
                      <a:pt x="520" y="3561"/>
                    </a:lnTo>
                    <a:lnTo>
                      <a:pt x="597" y="3541"/>
                    </a:lnTo>
                    <a:lnTo>
                      <a:pt x="655" y="3503"/>
                    </a:lnTo>
                    <a:lnTo>
                      <a:pt x="732" y="3445"/>
                    </a:lnTo>
                    <a:lnTo>
                      <a:pt x="790" y="3387"/>
                    </a:lnTo>
                    <a:lnTo>
                      <a:pt x="828" y="3310"/>
                    </a:lnTo>
                    <a:lnTo>
                      <a:pt x="847" y="3233"/>
                    </a:lnTo>
                    <a:lnTo>
                      <a:pt x="867" y="3137"/>
                    </a:lnTo>
                    <a:lnTo>
                      <a:pt x="867" y="423"/>
                    </a:lnTo>
                    <a:lnTo>
                      <a:pt x="847" y="346"/>
                    </a:lnTo>
                    <a:lnTo>
                      <a:pt x="828" y="250"/>
                    </a:lnTo>
                    <a:lnTo>
                      <a:pt x="790" y="192"/>
                    </a:lnTo>
                    <a:lnTo>
                      <a:pt x="732" y="115"/>
                    </a:lnTo>
                    <a:lnTo>
                      <a:pt x="655" y="58"/>
                    </a:lnTo>
                    <a:lnTo>
                      <a:pt x="597" y="19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39"/>
              <p:cNvSpPr/>
              <p:nvPr/>
            </p:nvSpPr>
            <p:spPr>
              <a:xfrm>
                <a:off x="4828325" y="2292150"/>
                <a:ext cx="22150" cy="3995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1598" extrusionOk="0">
                    <a:moveTo>
                      <a:pt x="0" y="0"/>
                    </a:moveTo>
                    <a:lnTo>
                      <a:pt x="0" y="1597"/>
                    </a:lnTo>
                    <a:lnTo>
                      <a:pt x="462" y="1597"/>
                    </a:lnTo>
                    <a:lnTo>
                      <a:pt x="539" y="1578"/>
                    </a:lnTo>
                    <a:lnTo>
                      <a:pt x="616" y="1559"/>
                    </a:lnTo>
                    <a:lnTo>
                      <a:pt x="693" y="1520"/>
                    </a:lnTo>
                    <a:lnTo>
                      <a:pt x="770" y="1463"/>
                    </a:lnTo>
                    <a:lnTo>
                      <a:pt x="828" y="1405"/>
                    </a:lnTo>
                    <a:lnTo>
                      <a:pt x="867" y="1328"/>
                    </a:lnTo>
                    <a:lnTo>
                      <a:pt x="886" y="1251"/>
                    </a:lnTo>
                    <a:lnTo>
                      <a:pt x="886" y="1155"/>
                    </a:lnTo>
                    <a:lnTo>
                      <a:pt x="886" y="443"/>
                    </a:lnTo>
                    <a:lnTo>
                      <a:pt x="886" y="346"/>
                    </a:lnTo>
                    <a:lnTo>
                      <a:pt x="867" y="269"/>
                    </a:lnTo>
                    <a:lnTo>
                      <a:pt x="828" y="192"/>
                    </a:lnTo>
                    <a:lnTo>
                      <a:pt x="770" y="115"/>
                    </a:lnTo>
                    <a:lnTo>
                      <a:pt x="713" y="77"/>
                    </a:lnTo>
                    <a:lnTo>
                      <a:pt x="636" y="38"/>
                    </a:lnTo>
                    <a:lnTo>
                      <a:pt x="559" y="19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39"/>
              <p:cNvSpPr/>
              <p:nvPr/>
            </p:nvSpPr>
            <p:spPr>
              <a:xfrm>
                <a:off x="5605850" y="2290225"/>
                <a:ext cx="21675" cy="89500"/>
              </a:xfrm>
              <a:custGeom>
                <a:avLst/>
                <a:gdLst/>
                <a:ahLst/>
                <a:cxnLst/>
                <a:rect l="l" t="t" r="r" b="b"/>
                <a:pathLst>
                  <a:path w="867" h="3580" extrusionOk="0">
                    <a:moveTo>
                      <a:pt x="347" y="0"/>
                    </a:moveTo>
                    <a:lnTo>
                      <a:pt x="270" y="19"/>
                    </a:lnTo>
                    <a:lnTo>
                      <a:pt x="193" y="58"/>
                    </a:lnTo>
                    <a:lnTo>
                      <a:pt x="116" y="115"/>
                    </a:lnTo>
                    <a:lnTo>
                      <a:pt x="59" y="192"/>
                    </a:lnTo>
                    <a:lnTo>
                      <a:pt x="20" y="250"/>
                    </a:lnTo>
                    <a:lnTo>
                      <a:pt x="1" y="346"/>
                    </a:lnTo>
                    <a:lnTo>
                      <a:pt x="1" y="423"/>
                    </a:lnTo>
                    <a:lnTo>
                      <a:pt x="1" y="3137"/>
                    </a:lnTo>
                    <a:lnTo>
                      <a:pt x="1" y="3233"/>
                    </a:lnTo>
                    <a:lnTo>
                      <a:pt x="20" y="3310"/>
                    </a:lnTo>
                    <a:lnTo>
                      <a:pt x="59" y="3387"/>
                    </a:lnTo>
                    <a:lnTo>
                      <a:pt x="116" y="3445"/>
                    </a:lnTo>
                    <a:lnTo>
                      <a:pt x="193" y="3503"/>
                    </a:lnTo>
                    <a:lnTo>
                      <a:pt x="270" y="3541"/>
                    </a:lnTo>
                    <a:lnTo>
                      <a:pt x="347" y="3561"/>
                    </a:lnTo>
                    <a:lnTo>
                      <a:pt x="424" y="3580"/>
                    </a:lnTo>
                    <a:lnTo>
                      <a:pt x="520" y="3561"/>
                    </a:lnTo>
                    <a:lnTo>
                      <a:pt x="597" y="3541"/>
                    </a:lnTo>
                    <a:lnTo>
                      <a:pt x="655" y="3503"/>
                    </a:lnTo>
                    <a:lnTo>
                      <a:pt x="732" y="3445"/>
                    </a:lnTo>
                    <a:lnTo>
                      <a:pt x="790" y="3387"/>
                    </a:lnTo>
                    <a:lnTo>
                      <a:pt x="828" y="3310"/>
                    </a:lnTo>
                    <a:lnTo>
                      <a:pt x="848" y="3233"/>
                    </a:lnTo>
                    <a:lnTo>
                      <a:pt x="867" y="3137"/>
                    </a:lnTo>
                    <a:lnTo>
                      <a:pt x="867" y="423"/>
                    </a:lnTo>
                    <a:lnTo>
                      <a:pt x="848" y="346"/>
                    </a:lnTo>
                    <a:lnTo>
                      <a:pt x="828" y="250"/>
                    </a:lnTo>
                    <a:lnTo>
                      <a:pt x="790" y="192"/>
                    </a:lnTo>
                    <a:lnTo>
                      <a:pt x="732" y="115"/>
                    </a:lnTo>
                    <a:lnTo>
                      <a:pt x="655" y="58"/>
                    </a:lnTo>
                    <a:lnTo>
                      <a:pt x="597" y="19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39"/>
              <p:cNvSpPr/>
              <p:nvPr/>
            </p:nvSpPr>
            <p:spPr>
              <a:xfrm>
                <a:off x="4685425" y="1355825"/>
                <a:ext cx="1169200" cy="1515150"/>
              </a:xfrm>
              <a:custGeom>
                <a:avLst/>
                <a:gdLst/>
                <a:ahLst/>
                <a:cxnLst/>
                <a:rect l="l" t="t" r="r" b="b"/>
                <a:pathLst>
                  <a:path w="46768" h="60606" extrusionOk="0">
                    <a:moveTo>
                      <a:pt x="43130" y="2579"/>
                    </a:moveTo>
                    <a:lnTo>
                      <a:pt x="43342" y="2618"/>
                    </a:lnTo>
                    <a:lnTo>
                      <a:pt x="43573" y="2676"/>
                    </a:lnTo>
                    <a:lnTo>
                      <a:pt x="43766" y="2753"/>
                    </a:lnTo>
                    <a:lnTo>
                      <a:pt x="43958" y="2849"/>
                    </a:lnTo>
                    <a:lnTo>
                      <a:pt x="44151" y="2945"/>
                    </a:lnTo>
                    <a:lnTo>
                      <a:pt x="44324" y="3080"/>
                    </a:lnTo>
                    <a:lnTo>
                      <a:pt x="44478" y="3214"/>
                    </a:lnTo>
                    <a:lnTo>
                      <a:pt x="44612" y="3388"/>
                    </a:lnTo>
                    <a:lnTo>
                      <a:pt x="44747" y="3561"/>
                    </a:lnTo>
                    <a:lnTo>
                      <a:pt x="44863" y="3734"/>
                    </a:lnTo>
                    <a:lnTo>
                      <a:pt x="44959" y="3927"/>
                    </a:lnTo>
                    <a:lnTo>
                      <a:pt x="45036" y="4138"/>
                    </a:lnTo>
                    <a:lnTo>
                      <a:pt x="45094" y="4350"/>
                    </a:lnTo>
                    <a:lnTo>
                      <a:pt x="45113" y="4581"/>
                    </a:lnTo>
                    <a:lnTo>
                      <a:pt x="45132" y="4793"/>
                    </a:lnTo>
                    <a:lnTo>
                      <a:pt x="45132" y="29312"/>
                    </a:lnTo>
                    <a:lnTo>
                      <a:pt x="45113" y="29543"/>
                    </a:lnTo>
                    <a:lnTo>
                      <a:pt x="45094" y="29774"/>
                    </a:lnTo>
                    <a:lnTo>
                      <a:pt x="45036" y="29986"/>
                    </a:lnTo>
                    <a:lnTo>
                      <a:pt x="44959" y="30178"/>
                    </a:lnTo>
                    <a:lnTo>
                      <a:pt x="44863" y="30370"/>
                    </a:lnTo>
                    <a:lnTo>
                      <a:pt x="44747" y="30563"/>
                    </a:lnTo>
                    <a:lnTo>
                      <a:pt x="44612" y="30736"/>
                    </a:lnTo>
                    <a:lnTo>
                      <a:pt x="44478" y="30890"/>
                    </a:lnTo>
                    <a:lnTo>
                      <a:pt x="44324" y="31044"/>
                    </a:lnTo>
                    <a:lnTo>
                      <a:pt x="44151" y="31160"/>
                    </a:lnTo>
                    <a:lnTo>
                      <a:pt x="43958" y="31275"/>
                    </a:lnTo>
                    <a:lnTo>
                      <a:pt x="43766" y="31371"/>
                    </a:lnTo>
                    <a:lnTo>
                      <a:pt x="43573" y="31448"/>
                    </a:lnTo>
                    <a:lnTo>
                      <a:pt x="43342" y="31506"/>
                    </a:lnTo>
                    <a:lnTo>
                      <a:pt x="43130" y="31525"/>
                    </a:lnTo>
                    <a:lnTo>
                      <a:pt x="42900" y="31544"/>
                    </a:lnTo>
                    <a:lnTo>
                      <a:pt x="3542" y="31544"/>
                    </a:lnTo>
                    <a:lnTo>
                      <a:pt x="3311" y="31525"/>
                    </a:lnTo>
                    <a:lnTo>
                      <a:pt x="3099" y="31506"/>
                    </a:lnTo>
                    <a:lnTo>
                      <a:pt x="2887" y="31448"/>
                    </a:lnTo>
                    <a:lnTo>
                      <a:pt x="2676" y="31371"/>
                    </a:lnTo>
                    <a:lnTo>
                      <a:pt x="2483" y="31275"/>
                    </a:lnTo>
                    <a:lnTo>
                      <a:pt x="2291" y="31160"/>
                    </a:lnTo>
                    <a:lnTo>
                      <a:pt x="2137" y="31044"/>
                    </a:lnTo>
                    <a:lnTo>
                      <a:pt x="1964" y="30890"/>
                    </a:lnTo>
                    <a:lnTo>
                      <a:pt x="1829" y="30736"/>
                    </a:lnTo>
                    <a:lnTo>
                      <a:pt x="1694" y="30563"/>
                    </a:lnTo>
                    <a:lnTo>
                      <a:pt x="1579" y="30370"/>
                    </a:lnTo>
                    <a:lnTo>
                      <a:pt x="1502" y="30178"/>
                    </a:lnTo>
                    <a:lnTo>
                      <a:pt x="1425" y="29986"/>
                    </a:lnTo>
                    <a:lnTo>
                      <a:pt x="1367" y="29774"/>
                    </a:lnTo>
                    <a:lnTo>
                      <a:pt x="1328" y="29543"/>
                    </a:lnTo>
                    <a:lnTo>
                      <a:pt x="1309" y="29312"/>
                    </a:lnTo>
                    <a:lnTo>
                      <a:pt x="1309" y="4793"/>
                    </a:lnTo>
                    <a:lnTo>
                      <a:pt x="1328" y="4581"/>
                    </a:lnTo>
                    <a:lnTo>
                      <a:pt x="1367" y="4350"/>
                    </a:lnTo>
                    <a:lnTo>
                      <a:pt x="1425" y="4138"/>
                    </a:lnTo>
                    <a:lnTo>
                      <a:pt x="1502" y="3927"/>
                    </a:lnTo>
                    <a:lnTo>
                      <a:pt x="1579" y="3734"/>
                    </a:lnTo>
                    <a:lnTo>
                      <a:pt x="1694" y="3561"/>
                    </a:lnTo>
                    <a:lnTo>
                      <a:pt x="1829" y="3388"/>
                    </a:lnTo>
                    <a:lnTo>
                      <a:pt x="1964" y="3214"/>
                    </a:lnTo>
                    <a:lnTo>
                      <a:pt x="2137" y="3080"/>
                    </a:lnTo>
                    <a:lnTo>
                      <a:pt x="2291" y="2945"/>
                    </a:lnTo>
                    <a:lnTo>
                      <a:pt x="2483" y="2849"/>
                    </a:lnTo>
                    <a:lnTo>
                      <a:pt x="2676" y="2753"/>
                    </a:lnTo>
                    <a:lnTo>
                      <a:pt x="2887" y="2676"/>
                    </a:lnTo>
                    <a:lnTo>
                      <a:pt x="3099" y="2618"/>
                    </a:lnTo>
                    <a:lnTo>
                      <a:pt x="3311" y="2579"/>
                    </a:lnTo>
                    <a:close/>
                    <a:moveTo>
                      <a:pt x="27445" y="38800"/>
                    </a:moveTo>
                    <a:lnTo>
                      <a:pt x="27445" y="39551"/>
                    </a:lnTo>
                    <a:lnTo>
                      <a:pt x="26694" y="39551"/>
                    </a:lnTo>
                    <a:lnTo>
                      <a:pt x="26694" y="38800"/>
                    </a:lnTo>
                    <a:close/>
                    <a:moveTo>
                      <a:pt x="34393" y="36683"/>
                    </a:moveTo>
                    <a:lnTo>
                      <a:pt x="34508" y="36702"/>
                    </a:lnTo>
                    <a:lnTo>
                      <a:pt x="34624" y="36741"/>
                    </a:lnTo>
                    <a:lnTo>
                      <a:pt x="34720" y="36779"/>
                    </a:lnTo>
                    <a:lnTo>
                      <a:pt x="34836" y="36837"/>
                    </a:lnTo>
                    <a:lnTo>
                      <a:pt x="34932" y="36895"/>
                    </a:lnTo>
                    <a:lnTo>
                      <a:pt x="35028" y="36972"/>
                    </a:lnTo>
                    <a:lnTo>
                      <a:pt x="35105" y="37049"/>
                    </a:lnTo>
                    <a:lnTo>
                      <a:pt x="35259" y="37241"/>
                    </a:lnTo>
                    <a:lnTo>
                      <a:pt x="35374" y="37453"/>
                    </a:lnTo>
                    <a:lnTo>
                      <a:pt x="35432" y="37684"/>
                    </a:lnTo>
                    <a:lnTo>
                      <a:pt x="35451" y="37915"/>
                    </a:lnTo>
                    <a:lnTo>
                      <a:pt x="35451" y="38165"/>
                    </a:lnTo>
                    <a:lnTo>
                      <a:pt x="35394" y="38415"/>
                    </a:lnTo>
                    <a:lnTo>
                      <a:pt x="35336" y="38665"/>
                    </a:lnTo>
                    <a:lnTo>
                      <a:pt x="35240" y="38896"/>
                    </a:lnTo>
                    <a:lnTo>
                      <a:pt x="35143" y="39050"/>
                    </a:lnTo>
                    <a:lnTo>
                      <a:pt x="35028" y="39243"/>
                    </a:lnTo>
                    <a:lnTo>
                      <a:pt x="34662" y="39801"/>
                    </a:lnTo>
                    <a:lnTo>
                      <a:pt x="34297" y="40340"/>
                    </a:lnTo>
                    <a:lnTo>
                      <a:pt x="34162" y="40532"/>
                    </a:lnTo>
                    <a:lnTo>
                      <a:pt x="33969" y="40860"/>
                    </a:lnTo>
                    <a:lnTo>
                      <a:pt x="33931" y="40917"/>
                    </a:lnTo>
                    <a:lnTo>
                      <a:pt x="35394" y="40917"/>
                    </a:lnTo>
                    <a:lnTo>
                      <a:pt x="35394" y="41649"/>
                    </a:lnTo>
                    <a:lnTo>
                      <a:pt x="33026" y="41649"/>
                    </a:lnTo>
                    <a:lnTo>
                      <a:pt x="33026" y="40975"/>
                    </a:lnTo>
                    <a:lnTo>
                      <a:pt x="33065" y="40898"/>
                    </a:lnTo>
                    <a:lnTo>
                      <a:pt x="33180" y="40706"/>
                    </a:lnTo>
                    <a:lnTo>
                      <a:pt x="33354" y="40436"/>
                    </a:lnTo>
                    <a:lnTo>
                      <a:pt x="33546" y="40167"/>
                    </a:lnTo>
                    <a:lnTo>
                      <a:pt x="34085" y="39416"/>
                    </a:lnTo>
                    <a:lnTo>
                      <a:pt x="34239" y="39185"/>
                    </a:lnTo>
                    <a:lnTo>
                      <a:pt x="34393" y="38954"/>
                    </a:lnTo>
                    <a:lnTo>
                      <a:pt x="34508" y="38742"/>
                    </a:lnTo>
                    <a:lnTo>
                      <a:pt x="34605" y="38531"/>
                    </a:lnTo>
                    <a:lnTo>
                      <a:pt x="34662" y="38377"/>
                    </a:lnTo>
                    <a:lnTo>
                      <a:pt x="34701" y="38223"/>
                    </a:lnTo>
                    <a:lnTo>
                      <a:pt x="34720" y="38088"/>
                    </a:lnTo>
                    <a:lnTo>
                      <a:pt x="34739" y="37934"/>
                    </a:lnTo>
                    <a:lnTo>
                      <a:pt x="34720" y="37838"/>
                    </a:lnTo>
                    <a:lnTo>
                      <a:pt x="34701" y="37722"/>
                    </a:lnTo>
                    <a:lnTo>
                      <a:pt x="34662" y="37645"/>
                    </a:lnTo>
                    <a:lnTo>
                      <a:pt x="34605" y="37549"/>
                    </a:lnTo>
                    <a:lnTo>
                      <a:pt x="34528" y="37472"/>
                    </a:lnTo>
                    <a:lnTo>
                      <a:pt x="34451" y="37434"/>
                    </a:lnTo>
                    <a:lnTo>
                      <a:pt x="34354" y="37395"/>
                    </a:lnTo>
                    <a:lnTo>
                      <a:pt x="34181" y="37395"/>
                    </a:lnTo>
                    <a:lnTo>
                      <a:pt x="34104" y="37415"/>
                    </a:lnTo>
                    <a:lnTo>
                      <a:pt x="34046" y="37434"/>
                    </a:lnTo>
                    <a:lnTo>
                      <a:pt x="33989" y="37472"/>
                    </a:lnTo>
                    <a:lnTo>
                      <a:pt x="33931" y="37530"/>
                    </a:lnTo>
                    <a:lnTo>
                      <a:pt x="33892" y="37588"/>
                    </a:lnTo>
                    <a:lnTo>
                      <a:pt x="33815" y="37742"/>
                    </a:lnTo>
                    <a:lnTo>
                      <a:pt x="33777" y="37876"/>
                    </a:lnTo>
                    <a:lnTo>
                      <a:pt x="33758" y="38030"/>
                    </a:lnTo>
                    <a:lnTo>
                      <a:pt x="33758" y="38223"/>
                    </a:lnTo>
                    <a:lnTo>
                      <a:pt x="33026" y="38223"/>
                    </a:lnTo>
                    <a:lnTo>
                      <a:pt x="33026" y="38088"/>
                    </a:lnTo>
                    <a:lnTo>
                      <a:pt x="33026" y="37915"/>
                    </a:lnTo>
                    <a:lnTo>
                      <a:pt x="33046" y="37761"/>
                    </a:lnTo>
                    <a:lnTo>
                      <a:pt x="33084" y="37607"/>
                    </a:lnTo>
                    <a:lnTo>
                      <a:pt x="33123" y="37472"/>
                    </a:lnTo>
                    <a:lnTo>
                      <a:pt x="33180" y="37338"/>
                    </a:lnTo>
                    <a:lnTo>
                      <a:pt x="33238" y="37222"/>
                    </a:lnTo>
                    <a:lnTo>
                      <a:pt x="33315" y="37107"/>
                    </a:lnTo>
                    <a:lnTo>
                      <a:pt x="33411" y="37010"/>
                    </a:lnTo>
                    <a:lnTo>
                      <a:pt x="33488" y="36933"/>
                    </a:lnTo>
                    <a:lnTo>
                      <a:pt x="33585" y="36876"/>
                    </a:lnTo>
                    <a:lnTo>
                      <a:pt x="33681" y="36818"/>
                    </a:lnTo>
                    <a:lnTo>
                      <a:pt x="33796" y="36760"/>
                    </a:lnTo>
                    <a:lnTo>
                      <a:pt x="33892" y="36741"/>
                    </a:lnTo>
                    <a:lnTo>
                      <a:pt x="34027" y="36702"/>
                    </a:lnTo>
                    <a:lnTo>
                      <a:pt x="34277" y="36683"/>
                    </a:lnTo>
                    <a:close/>
                    <a:moveTo>
                      <a:pt x="6159" y="36702"/>
                    </a:moveTo>
                    <a:lnTo>
                      <a:pt x="6409" y="36722"/>
                    </a:lnTo>
                    <a:lnTo>
                      <a:pt x="6544" y="36741"/>
                    </a:lnTo>
                    <a:lnTo>
                      <a:pt x="6640" y="36779"/>
                    </a:lnTo>
                    <a:lnTo>
                      <a:pt x="6756" y="36837"/>
                    </a:lnTo>
                    <a:lnTo>
                      <a:pt x="6852" y="36895"/>
                    </a:lnTo>
                    <a:lnTo>
                      <a:pt x="6948" y="36953"/>
                    </a:lnTo>
                    <a:lnTo>
                      <a:pt x="7025" y="37030"/>
                    </a:lnTo>
                    <a:lnTo>
                      <a:pt x="7160" y="37222"/>
                    </a:lnTo>
                    <a:lnTo>
                      <a:pt x="7256" y="37415"/>
                    </a:lnTo>
                    <a:lnTo>
                      <a:pt x="7314" y="37626"/>
                    </a:lnTo>
                    <a:lnTo>
                      <a:pt x="7333" y="37876"/>
                    </a:lnTo>
                    <a:lnTo>
                      <a:pt x="7333" y="38608"/>
                    </a:lnTo>
                    <a:lnTo>
                      <a:pt x="7314" y="38839"/>
                    </a:lnTo>
                    <a:lnTo>
                      <a:pt x="7237" y="39050"/>
                    </a:lnTo>
                    <a:lnTo>
                      <a:pt x="7198" y="39166"/>
                    </a:lnTo>
                    <a:lnTo>
                      <a:pt x="7141" y="39262"/>
                    </a:lnTo>
                    <a:lnTo>
                      <a:pt x="6987" y="39435"/>
                    </a:lnTo>
                    <a:lnTo>
                      <a:pt x="6813" y="39589"/>
                    </a:lnTo>
                    <a:lnTo>
                      <a:pt x="6717" y="39647"/>
                    </a:lnTo>
                    <a:lnTo>
                      <a:pt x="6602" y="39705"/>
                    </a:lnTo>
                    <a:lnTo>
                      <a:pt x="6506" y="39743"/>
                    </a:lnTo>
                    <a:lnTo>
                      <a:pt x="6390" y="39763"/>
                    </a:lnTo>
                    <a:lnTo>
                      <a:pt x="6159" y="39782"/>
                    </a:lnTo>
                    <a:lnTo>
                      <a:pt x="5716" y="39782"/>
                    </a:lnTo>
                    <a:lnTo>
                      <a:pt x="5716" y="41668"/>
                    </a:lnTo>
                    <a:lnTo>
                      <a:pt x="4985" y="41668"/>
                    </a:lnTo>
                    <a:lnTo>
                      <a:pt x="4985" y="36702"/>
                    </a:lnTo>
                    <a:close/>
                    <a:moveTo>
                      <a:pt x="9315" y="36702"/>
                    </a:moveTo>
                    <a:lnTo>
                      <a:pt x="10162" y="41668"/>
                    </a:lnTo>
                    <a:lnTo>
                      <a:pt x="9373" y="41668"/>
                    </a:lnTo>
                    <a:lnTo>
                      <a:pt x="9200" y="40513"/>
                    </a:lnTo>
                    <a:lnTo>
                      <a:pt x="8411" y="40513"/>
                    </a:lnTo>
                    <a:lnTo>
                      <a:pt x="8238" y="41668"/>
                    </a:lnTo>
                    <a:lnTo>
                      <a:pt x="7449" y="41668"/>
                    </a:lnTo>
                    <a:lnTo>
                      <a:pt x="8295" y="36702"/>
                    </a:lnTo>
                    <a:close/>
                    <a:moveTo>
                      <a:pt x="12741" y="36683"/>
                    </a:moveTo>
                    <a:lnTo>
                      <a:pt x="11740" y="39589"/>
                    </a:lnTo>
                    <a:lnTo>
                      <a:pt x="11740" y="41668"/>
                    </a:lnTo>
                    <a:lnTo>
                      <a:pt x="10990" y="41668"/>
                    </a:lnTo>
                    <a:lnTo>
                      <a:pt x="10990" y="39589"/>
                    </a:lnTo>
                    <a:lnTo>
                      <a:pt x="9970" y="36683"/>
                    </a:lnTo>
                    <a:lnTo>
                      <a:pt x="10797" y="36683"/>
                    </a:lnTo>
                    <a:lnTo>
                      <a:pt x="11356" y="38473"/>
                    </a:lnTo>
                    <a:lnTo>
                      <a:pt x="11914" y="36683"/>
                    </a:lnTo>
                    <a:close/>
                    <a:moveTo>
                      <a:pt x="16821" y="36683"/>
                    </a:moveTo>
                    <a:lnTo>
                      <a:pt x="16821" y="41668"/>
                    </a:lnTo>
                    <a:lnTo>
                      <a:pt x="16071" y="41668"/>
                    </a:lnTo>
                    <a:lnTo>
                      <a:pt x="16071" y="38531"/>
                    </a:lnTo>
                    <a:lnTo>
                      <a:pt x="15416" y="41668"/>
                    </a:lnTo>
                    <a:lnTo>
                      <a:pt x="14820" y="41668"/>
                    </a:lnTo>
                    <a:lnTo>
                      <a:pt x="14088" y="38550"/>
                    </a:lnTo>
                    <a:lnTo>
                      <a:pt x="14088" y="41668"/>
                    </a:lnTo>
                    <a:lnTo>
                      <a:pt x="13338" y="41668"/>
                    </a:lnTo>
                    <a:lnTo>
                      <a:pt x="13338" y="36683"/>
                    </a:lnTo>
                    <a:lnTo>
                      <a:pt x="14416" y="36683"/>
                    </a:lnTo>
                    <a:lnTo>
                      <a:pt x="15108" y="40263"/>
                    </a:lnTo>
                    <a:lnTo>
                      <a:pt x="15782" y="36683"/>
                    </a:lnTo>
                    <a:close/>
                    <a:moveTo>
                      <a:pt x="19612" y="36683"/>
                    </a:moveTo>
                    <a:lnTo>
                      <a:pt x="19612" y="37434"/>
                    </a:lnTo>
                    <a:lnTo>
                      <a:pt x="18226" y="37434"/>
                    </a:lnTo>
                    <a:lnTo>
                      <a:pt x="18226" y="38800"/>
                    </a:lnTo>
                    <a:lnTo>
                      <a:pt x="19246" y="38800"/>
                    </a:lnTo>
                    <a:lnTo>
                      <a:pt x="19246" y="39551"/>
                    </a:lnTo>
                    <a:lnTo>
                      <a:pt x="18226" y="39551"/>
                    </a:lnTo>
                    <a:lnTo>
                      <a:pt x="18226" y="40917"/>
                    </a:lnTo>
                    <a:lnTo>
                      <a:pt x="19612" y="40917"/>
                    </a:lnTo>
                    <a:lnTo>
                      <a:pt x="19612" y="41668"/>
                    </a:lnTo>
                    <a:lnTo>
                      <a:pt x="17476" y="41668"/>
                    </a:lnTo>
                    <a:lnTo>
                      <a:pt x="17476" y="36683"/>
                    </a:lnTo>
                    <a:close/>
                    <a:moveTo>
                      <a:pt x="22711" y="36683"/>
                    </a:moveTo>
                    <a:lnTo>
                      <a:pt x="22711" y="41668"/>
                    </a:lnTo>
                    <a:lnTo>
                      <a:pt x="21922" y="41668"/>
                    </a:lnTo>
                    <a:lnTo>
                      <a:pt x="20882" y="38473"/>
                    </a:lnTo>
                    <a:lnTo>
                      <a:pt x="20882" y="41668"/>
                    </a:lnTo>
                    <a:lnTo>
                      <a:pt x="20132" y="41668"/>
                    </a:lnTo>
                    <a:lnTo>
                      <a:pt x="20132" y="36683"/>
                    </a:lnTo>
                    <a:lnTo>
                      <a:pt x="20978" y="36683"/>
                    </a:lnTo>
                    <a:lnTo>
                      <a:pt x="21960" y="40032"/>
                    </a:lnTo>
                    <a:lnTo>
                      <a:pt x="21960" y="36683"/>
                    </a:lnTo>
                    <a:close/>
                    <a:moveTo>
                      <a:pt x="25655" y="36702"/>
                    </a:moveTo>
                    <a:lnTo>
                      <a:pt x="25655" y="37453"/>
                    </a:lnTo>
                    <a:lnTo>
                      <a:pt x="24866" y="37453"/>
                    </a:lnTo>
                    <a:lnTo>
                      <a:pt x="24866" y="41668"/>
                    </a:lnTo>
                    <a:lnTo>
                      <a:pt x="24116" y="41668"/>
                    </a:lnTo>
                    <a:lnTo>
                      <a:pt x="24116" y="37453"/>
                    </a:lnTo>
                    <a:lnTo>
                      <a:pt x="23326" y="37453"/>
                    </a:lnTo>
                    <a:lnTo>
                      <a:pt x="23326" y="36702"/>
                    </a:lnTo>
                    <a:close/>
                    <a:moveTo>
                      <a:pt x="27445" y="40917"/>
                    </a:moveTo>
                    <a:lnTo>
                      <a:pt x="27445" y="41668"/>
                    </a:lnTo>
                    <a:lnTo>
                      <a:pt x="26694" y="41668"/>
                    </a:lnTo>
                    <a:lnTo>
                      <a:pt x="26694" y="40917"/>
                    </a:lnTo>
                    <a:close/>
                    <a:moveTo>
                      <a:pt x="37260" y="36625"/>
                    </a:moveTo>
                    <a:lnTo>
                      <a:pt x="37511" y="36645"/>
                    </a:lnTo>
                    <a:lnTo>
                      <a:pt x="37626" y="36683"/>
                    </a:lnTo>
                    <a:lnTo>
                      <a:pt x="37722" y="36722"/>
                    </a:lnTo>
                    <a:lnTo>
                      <a:pt x="37819" y="36760"/>
                    </a:lnTo>
                    <a:lnTo>
                      <a:pt x="37934" y="36818"/>
                    </a:lnTo>
                    <a:lnTo>
                      <a:pt x="38107" y="36972"/>
                    </a:lnTo>
                    <a:lnTo>
                      <a:pt x="38261" y="37164"/>
                    </a:lnTo>
                    <a:lnTo>
                      <a:pt x="38319" y="37261"/>
                    </a:lnTo>
                    <a:lnTo>
                      <a:pt x="38358" y="37357"/>
                    </a:lnTo>
                    <a:lnTo>
                      <a:pt x="38396" y="37472"/>
                    </a:lnTo>
                    <a:lnTo>
                      <a:pt x="38434" y="37588"/>
                    </a:lnTo>
                    <a:lnTo>
                      <a:pt x="38454" y="37819"/>
                    </a:lnTo>
                    <a:lnTo>
                      <a:pt x="38454" y="40532"/>
                    </a:lnTo>
                    <a:lnTo>
                      <a:pt x="38434" y="40763"/>
                    </a:lnTo>
                    <a:lnTo>
                      <a:pt x="38396" y="40879"/>
                    </a:lnTo>
                    <a:lnTo>
                      <a:pt x="38358" y="40994"/>
                    </a:lnTo>
                    <a:lnTo>
                      <a:pt x="38319" y="41090"/>
                    </a:lnTo>
                    <a:lnTo>
                      <a:pt x="38261" y="41187"/>
                    </a:lnTo>
                    <a:lnTo>
                      <a:pt x="38107" y="41360"/>
                    </a:lnTo>
                    <a:lnTo>
                      <a:pt x="37915" y="41514"/>
                    </a:lnTo>
                    <a:lnTo>
                      <a:pt x="37819" y="41572"/>
                    </a:lnTo>
                    <a:lnTo>
                      <a:pt x="37722" y="41629"/>
                    </a:lnTo>
                    <a:lnTo>
                      <a:pt x="37607" y="41668"/>
                    </a:lnTo>
                    <a:lnTo>
                      <a:pt x="37511" y="41687"/>
                    </a:lnTo>
                    <a:lnTo>
                      <a:pt x="37260" y="41706"/>
                    </a:lnTo>
                    <a:lnTo>
                      <a:pt x="37030" y="41687"/>
                    </a:lnTo>
                    <a:lnTo>
                      <a:pt x="36914" y="41668"/>
                    </a:lnTo>
                    <a:lnTo>
                      <a:pt x="36818" y="41629"/>
                    </a:lnTo>
                    <a:lnTo>
                      <a:pt x="36702" y="41572"/>
                    </a:lnTo>
                    <a:lnTo>
                      <a:pt x="36606" y="41514"/>
                    </a:lnTo>
                    <a:lnTo>
                      <a:pt x="36433" y="41360"/>
                    </a:lnTo>
                    <a:lnTo>
                      <a:pt x="36279" y="41187"/>
                    </a:lnTo>
                    <a:lnTo>
                      <a:pt x="36221" y="41090"/>
                    </a:lnTo>
                    <a:lnTo>
                      <a:pt x="36163" y="40975"/>
                    </a:lnTo>
                    <a:lnTo>
                      <a:pt x="36125" y="40879"/>
                    </a:lnTo>
                    <a:lnTo>
                      <a:pt x="36106" y="40763"/>
                    </a:lnTo>
                    <a:lnTo>
                      <a:pt x="36086" y="40532"/>
                    </a:lnTo>
                    <a:lnTo>
                      <a:pt x="36086" y="37819"/>
                    </a:lnTo>
                    <a:lnTo>
                      <a:pt x="36106" y="37568"/>
                    </a:lnTo>
                    <a:lnTo>
                      <a:pt x="36125" y="37472"/>
                    </a:lnTo>
                    <a:lnTo>
                      <a:pt x="36163" y="37357"/>
                    </a:lnTo>
                    <a:lnTo>
                      <a:pt x="36221" y="37261"/>
                    </a:lnTo>
                    <a:lnTo>
                      <a:pt x="36279" y="37164"/>
                    </a:lnTo>
                    <a:lnTo>
                      <a:pt x="36433" y="36972"/>
                    </a:lnTo>
                    <a:lnTo>
                      <a:pt x="36606" y="36818"/>
                    </a:lnTo>
                    <a:lnTo>
                      <a:pt x="36702" y="36760"/>
                    </a:lnTo>
                    <a:lnTo>
                      <a:pt x="36818" y="36722"/>
                    </a:lnTo>
                    <a:lnTo>
                      <a:pt x="36914" y="36683"/>
                    </a:lnTo>
                    <a:lnTo>
                      <a:pt x="37030" y="36645"/>
                    </a:lnTo>
                    <a:lnTo>
                      <a:pt x="37260" y="36625"/>
                    </a:lnTo>
                    <a:close/>
                    <a:moveTo>
                      <a:pt x="40282" y="36625"/>
                    </a:moveTo>
                    <a:lnTo>
                      <a:pt x="40532" y="36645"/>
                    </a:lnTo>
                    <a:lnTo>
                      <a:pt x="40648" y="36683"/>
                    </a:lnTo>
                    <a:lnTo>
                      <a:pt x="40744" y="36722"/>
                    </a:lnTo>
                    <a:lnTo>
                      <a:pt x="40840" y="36760"/>
                    </a:lnTo>
                    <a:lnTo>
                      <a:pt x="40956" y="36818"/>
                    </a:lnTo>
                    <a:lnTo>
                      <a:pt x="41129" y="36972"/>
                    </a:lnTo>
                    <a:lnTo>
                      <a:pt x="41283" y="37164"/>
                    </a:lnTo>
                    <a:lnTo>
                      <a:pt x="41341" y="37261"/>
                    </a:lnTo>
                    <a:lnTo>
                      <a:pt x="41379" y="37357"/>
                    </a:lnTo>
                    <a:lnTo>
                      <a:pt x="41418" y="37472"/>
                    </a:lnTo>
                    <a:lnTo>
                      <a:pt x="41456" y="37588"/>
                    </a:lnTo>
                    <a:lnTo>
                      <a:pt x="41475" y="37819"/>
                    </a:lnTo>
                    <a:lnTo>
                      <a:pt x="41475" y="40532"/>
                    </a:lnTo>
                    <a:lnTo>
                      <a:pt x="41456" y="40763"/>
                    </a:lnTo>
                    <a:lnTo>
                      <a:pt x="41418" y="40879"/>
                    </a:lnTo>
                    <a:lnTo>
                      <a:pt x="41379" y="40994"/>
                    </a:lnTo>
                    <a:lnTo>
                      <a:pt x="41341" y="41090"/>
                    </a:lnTo>
                    <a:lnTo>
                      <a:pt x="41283" y="41187"/>
                    </a:lnTo>
                    <a:lnTo>
                      <a:pt x="41129" y="41360"/>
                    </a:lnTo>
                    <a:lnTo>
                      <a:pt x="40936" y="41514"/>
                    </a:lnTo>
                    <a:lnTo>
                      <a:pt x="40840" y="41572"/>
                    </a:lnTo>
                    <a:lnTo>
                      <a:pt x="40744" y="41629"/>
                    </a:lnTo>
                    <a:lnTo>
                      <a:pt x="40629" y="41668"/>
                    </a:lnTo>
                    <a:lnTo>
                      <a:pt x="40532" y="41687"/>
                    </a:lnTo>
                    <a:lnTo>
                      <a:pt x="40282" y="41706"/>
                    </a:lnTo>
                    <a:lnTo>
                      <a:pt x="40051" y="41687"/>
                    </a:lnTo>
                    <a:lnTo>
                      <a:pt x="39936" y="41668"/>
                    </a:lnTo>
                    <a:lnTo>
                      <a:pt x="39820" y="41629"/>
                    </a:lnTo>
                    <a:lnTo>
                      <a:pt x="39724" y="41572"/>
                    </a:lnTo>
                    <a:lnTo>
                      <a:pt x="39628" y="41514"/>
                    </a:lnTo>
                    <a:lnTo>
                      <a:pt x="39455" y="41360"/>
                    </a:lnTo>
                    <a:lnTo>
                      <a:pt x="39301" y="41187"/>
                    </a:lnTo>
                    <a:lnTo>
                      <a:pt x="39243" y="41090"/>
                    </a:lnTo>
                    <a:lnTo>
                      <a:pt x="39185" y="40975"/>
                    </a:lnTo>
                    <a:lnTo>
                      <a:pt x="39147" y="40879"/>
                    </a:lnTo>
                    <a:lnTo>
                      <a:pt x="39127" y="40763"/>
                    </a:lnTo>
                    <a:lnTo>
                      <a:pt x="39108" y="40532"/>
                    </a:lnTo>
                    <a:lnTo>
                      <a:pt x="39108" y="37819"/>
                    </a:lnTo>
                    <a:lnTo>
                      <a:pt x="39127" y="37568"/>
                    </a:lnTo>
                    <a:lnTo>
                      <a:pt x="39147" y="37472"/>
                    </a:lnTo>
                    <a:lnTo>
                      <a:pt x="39185" y="37357"/>
                    </a:lnTo>
                    <a:lnTo>
                      <a:pt x="39243" y="37261"/>
                    </a:lnTo>
                    <a:lnTo>
                      <a:pt x="39301" y="37164"/>
                    </a:lnTo>
                    <a:lnTo>
                      <a:pt x="39455" y="36972"/>
                    </a:lnTo>
                    <a:lnTo>
                      <a:pt x="39628" y="36818"/>
                    </a:lnTo>
                    <a:lnTo>
                      <a:pt x="39724" y="36760"/>
                    </a:lnTo>
                    <a:lnTo>
                      <a:pt x="39839" y="36722"/>
                    </a:lnTo>
                    <a:lnTo>
                      <a:pt x="39936" y="36683"/>
                    </a:lnTo>
                    <a:lnTo>
                      <a:pt x="40051" y="36645"/>
                    </a:lnTo>
                    <a:lnTo>
                      <a:pt x="40282" y="36625"/>
                    </a:lnTo>
                    <a:close/>
                    <a:moveTo>
                      <a:pt x="31063" y="36317"/>
                    </a:moveTo>
                    <a:lnTo>
                      <a:pt x="31063" y="36625"/>
                    </a:lnTo>
                    <a:lnTo>
                      <a:pt x="31198" y="36664"/>
                    </a:lnTo>
                    <a:lnTo>
                      <a:pt x="31333" y="36722"/>
                    </a:lnTo>
                    <a:lnTo>
                      <a:pt x="31448" y="36799"/>
                    </a:lnTo>
                    <a:lnTo>
                      <a:pt x="31564" y="36876"/>
                    </a:lnTo>
                    <a:lnTo>
                      <a:pt x="31718" y="37068"/>
                    </a:lnTo>
                    <a:lnTo>
                      <a:pt x="31833" y="37261"/>
                    </a:lnTo>
                    <a:lnTo>
                      <a:pt x="31910" y="37491"/>
                    </a:lnTo>
                    <a:lnTo>
                      <a:pt x="31949" y="37742"/>
                    </a:lnTo>
                    <a:lnTo>
                      <a:pt x="31237" y="37876"/>
                    </a:lnTo>
                    <a:lnTo>
                      <a:pt x="31198" y="37722"/>
                    </a:lnTo>
                    <a:lnTo>
                      <a:pt x="31179" y="37588"/>
                    </a:lnTo>
                    <a:lnTo>
                      <a:pt x="31121" y="37491"/>
                    </a:lnTo>
                    <a:lnTo>
                      <a:pt x="31063" y="37395"/>
                    </a:lnTo>
                    <a:lnTo>
                      <a:pt x="31006" y="37338"/>
                    </a:lnTo>
                    <a:lnTo>
                      <a:pt x="30929" y="37299"/>
                    </a:lnTo>
                    <a:lnTo>
                      <a:pt x="30852" y="37280"/>
                    </a:lnTo>
                    <a:lnTo>
                      <a:pt x="30755" y="37261"/>
                    </a:lnTo>
                    <a:lnTo>
                      <a:pt x="30659" y="37280"/>
                    </a:lnTo>
                    <a:lnTo>
                      <a:pt x="30582" y="37318"/>
                    </a:lnTo>
                    <a:lnTo>
                      <a:pt x="30505" y="37376"/>
                    </a:lnTo>
                    <a:lnTo>
                      <a:pt x="30447" y="37453"/>
                    </a:lnTo>
                    <a:lnTo>
                      <a:pt x="30409" y="37530"/>
                    </a:lnTo>
                    <a:lnTo>
                      <a:pt x="30390" y="37607"/>
                    </a:lnTo>
                    <a:lnTo>
                      <a:pt x="30370" y="37703"/>
                    </a:lnTo>
                    <a:lnTo>
                      <a:pt x="30351" y="37819"/>
                    </a:lnTo>
                    <a:lnTo>
                      <a:pt x="30370" y="37992"/>
                    </a:lnTo>
                    <a:lnTo>
                      <a:pt x="30428" y="38165"/>
                    </a:lnTo>
                    <a:lnTo>
                      <a:pt x="30524" y="38338"/>
                    </a:lnTo>
                    <a:lnTo>
                      <a:pt x="30659" y="38512"/>
                    </a:lnTo>
                    <a:lnTo>
                      <a:pt x="30794" y="38646"/>
                    </a:lnTo>
                    <a:lnTo>
                      <a:pt x="30986" y="38819"/>
                    </a:lnTo>
                    <a:lnTo>
                      <a:pt x="31333" y="39127"/>
                    </a:lnTo>
                    <a:lnTo>
                      <a:pt x="31583" y="39416"/>
                    </a:lnTo>
                    <a:lnTo>
                      <a:pt x="31679" y="39551"/>
                    </a:lnTo>
                    <a:lnTo>
                      <a:pt x="31756" y="39686"/>
                    </a:lnTo>
                    <a:lnTo>
                      <a:pt x="31852" y="39878"/>
                    </a:lnTo>
                    <a:lnTo>
                      <a:pt x="31929" y="40051"/>
                    </a:lnTo>
                    <a:lnTo>
                      <a:pt x="31968" y="40224"/>
                    </a:lnTo>
                    <a:lnTo>
                      <a:pt x="31987" y="40398"/>
                    </a:lnTo>
                    <a:lnTo>
                      <a:pt x="31987" y="40552"/>
                    </a:lnTo>
                    <a:lnTo>
                      <a:pt x="31968" y="40686"/>
                    </a:lnTo>
                    <a:lnTo>
                      <a:pt x="31929" y="40821"/>
                    </a:lnTo>
                    <a:lnTo>
                      <a:pt x="31891" y="40956"/>
                    </a:lnTo>
                    <a:lnTo>
                      <a:pt x="31852" y="41071"/>
                    </a:lnTo>
                    <a:lnTo>
                      <a:pt x="31795" y="41187"/>
                    </a:lnTo>
                    <a:lnTo>
                      <a:pt x="31718" y="41302"/>
                    </a:lnTo>
                    <a:lnTo>
                      <a:pt x="31621" y="41379"/>
                    </a:lnTo>
                    <a:lnTo>
                      <a:pt x="31506" y="41475"/>
                    </a:lnTo>
                    <a:lnTo>
                      <a:pt x="31371" y="41552"/>
                    </a:lnTo>
                    <a:lnTo>
                      <a:pt x="31217" y="41610"/>
                    </a:lnTo>
                    <a:lnTo>
                      <a:pt x="31063" y="41649"/>
                    </a:lnTo>
                    <a:lnTo>
                      <a:pt x="31063" y="42014"/>
                    </a:lnTo>
                    <a:lnTo>
                      <a:pt x="30428" y="42014"/>
                    </a:lnTo>
                    <a:lnTo>
                      <a:pt x="30428" y="41649"/>
                    </a:lnTo>
                    <a:lnTo>
                      <a:pt x="30216" y="41572"/>
                    </a:lnTo>
                    <a:lnTo>
                      <a:pt x="30024" y="41456"/>
                    </a:lnTo>
                    <a:lnTo>
                      <a:pt x="29870" y="41302"/>
                    </a:lnTo>
                    <a:lnTo>
                      <a:pt x="29735" y="41110"/>
                    </a:lnTo>
                    <a:lnTo>
                      <a:pt x="29639" y="40917"/>
                    </a:lnTo>
                    <a:lnTo>
                      <a:pt x="29581" y="40725"/>
                    </a:lnTo>
                    <a:lnTo>
                      <a:pt x="29524" y="40513"/>
                    </a:lnTo>
                    <a:lnTo>
                      <a:pt x="29504" y="40282"/>
                    </a:lnTo>
                    <a:lnTo>
                      <a:pt x="30216" y="40224"/>
                    </a:lnTo>
                    <a:lnTo>
                      <a:pt x="30255" y="40436"/>
                    </a:lnTo>
                    <a:lnTo>
                      <a:pt x="30293" y="40609"/>
                    </a:lnTo>
                    <a:lnTo>
                      <a:pt x="30370" y="40744"/>
                    </a:lnTo>
                    <a:lnTo>
                      <a:pt x="30447" y="40860"/>
                    </a:lnTo>
                    <a:lnTo>
                      <a:pt x="30524" y="40917"/>
                    </a:lnTo>
                    <a:lnTo>
                      <a:pt x="30601" y="40956"/>
                    </a:lnTo>
                    <a:lnTo>
                      <a:pt x="30678" y="40994"/>
                    </a:lnTo>
                    <a:lnTo>
                      <a:pt x="30755" y="40994"/>
                    </a:lnTo>
                    <a:lnTo>
                      <a:pt x="30871" y="40975"/>
                    </a:lnTo>
                    <a:lnTo>
                      <a:pt x="30986" y="40937"/>
                    </a:lnTo>
                    <a:lnTo>
                      <a:pt x="31063" y="40860"/>
                    </a:lnTo>
                    <a:lnTo>
                      <a:pt x="31140" y="40744"/>
                    </a:lnTo>
                    <a:lnTo>
                      <a:pt x="31179" y="40686"/>
                    </a:lnTo>
                    <a:lnTo>
                      <a:pt x="31198" y="40609"/>
                    </a:lnTo>
                    <a:lnTo>
                      <a:pt x="31217" y="40417"/>
                    </a:lnTo>
                    <a:lnTo>
                      <a:pt x="31198" y="40263"/>
                    </a:lnTo>
                    <a:lnTo>
                      <a:pt x="31160" y="40109"/>
                    </a:lnTo>
                    <a:lnTo>
                      <a:pt x="31063" y="39955"/>
                    </a:lnTo>
                    <a:lnTo>
                      <a:pt x="30948" y="39801"/>
                    </a:lnTo>
                    <a:lnTo>
                      <a:pt x="30274" y="39166"/>
                    </a:lnTo>
                    <a:lnTo>
                      <a:pt x="30120" y="39012"/>
                    </a:lnTo>
                    <a:lnTo>
                      <a:pt x="29986" y="38858"/>
                    </a:lnTo>
                    <a:lnTo>
                      <a:pt x="29870" y="38704"/>
                    </a:lnTo>
                    <a:lnTo>
                      <a:pt x="29774" y="38569"/>
                    </a:lnTo>
                    <a:lnTo>
                      <a:pt x="29697" y="38396"/>
                    </a:lnTo>
                    <a:lnTo>
                      <a:pt x="29639" y="38223"/>
                    </a:lnTo>
                    <a:lnTo>
                      <a:pt x="29601" y="38030"/>
                    </a:lnTo>
                    <a:lnTo>
                      <a:pt x="29581" y="37838"/>
                    </a:lnTo>
                    <a:lnTo>
                      <a:pt x="29601" y="37645"/>
                    </a:lnTo>
                    <a:lnTo>
                      <a:pt x="29620" y="37472"/>
                    </a:lnTo>
                    <a:lnTo>
                      <a:pt x="29678" y="37299"/>
                    </a:lnTo>
                    <a:lnTo>
                      <a:pt x="29774" y="37126"/>
                    </a:lnTo>
                    <a:lnTo>
                      <a:pt x="29889" y="36953"/>
                    </a:lnTo>
                    <a:lnTo>
                      <a:pt x="30043" y="36818"/>
                    </a:lnTo>
                    <a:lnTo>
                      <a:pt x="30216" y="36702"/>
                    </a:lnTo>
                    <a:lnTo>
                      <a:pt x="30428" y="36625"/>
                    </a:lnTo>
                    <a:lnTo>
                      <a:pt x="30428" y="36317"/>
                    </a:lnTo>
                    <a:close/>
                    <a:moveTo>
                      <a:pt x="31237" y="45979"/>
                    </a:moveTo>
                    <a:lnTo>
                      <a:pt x="31564" y="45998"/>
                    </a:lnTo>
                    <a:lnTo>
                      <a:pt x="31872" y="46037"/>
                    </a:lnTo>
                    <a:lnTo>
                      <a:pt x="32180" y="46114"/>
                    </a:lnTo>
                    <a:lnTo>
                      <a:pt x="32468" y="46229"/>
                    </a:lnTo>
                    <a:lnTo>
                      <a:pt x="32757" y="46364"/>
                    </a:lnTo>
                    <a:lnTo>
                      <a:pt x="33007" y="46518"/>
                    </a:lnTo>
                    <a:lnTo>
                      <a:pt x="33257" y="46710"/>
                    </a:lnTo>
                    <a:lnTo>
                      <a:pt x="33488" y="46903"/>
                    </a:lnTo>
                    <a:lnTo>
                      <a:pt x="33681" y="47134"/>
                    </a:lnTo>
                    <a:lnTo>
                      <a:pt x="33873" y="47384"/>
                    </a:lnTo>
                    <a:lnTo>
                      <a:pt x="34027" y="47634"/>
                    </a:lnTo>
                    <a:lnTo>
                      <a:pt x="34162" y="47923"/>
                    </a:lnTo>
                    <a:lnTo>
                      <a:pt x="34277" y="48211"/>
                    </a:lnTo>
                    <a:lnTo>
                      <a:pt x="34354" y="48519"/>
                    </a:lnTo>
                    <a:lnTo>
                      <a:pt x="34393" y="48827"/>
                    </a:lnTo>
                    <a:lnTo>
                      <a:pt x="34412" y="49155"/>
                    </a:lnTo>
                    <a:lnTo>
                      <a:pt x="34412" y="54389"/>
                    </a:lnTo>
                    <a:lnTo>
                      <a:pt x="34393" y="54717"/>
                    </a:lnTo>
                    <a:lnTo>
                      <a:pt x="34354" y="55025"/>
                    </a:lnTo>
                    <a:lnTo>
                      <a:pt x="34277" y="55332"/>
                    </a:lnTo>
                    <a:lnTo>
                      <a:pt x="34162" y="55621"/>
                    </a:lnTo>
                    <a:lnTo>
                      <a:pt x="34027" y="55891"/>
                    </a:lnTo>
                    <a:lnTo>
                      <a:pt x="33873" y="56160"/>
                    </a:lnTo>
                    <a:lnTo>
                      <a:pt x="33681" y="56410"/>
                    </a:lnTo>
                    <a:lnTo>
                      <a:pt x="33488" y="56622"/>
                    </a:lnTo>
                    <a:lnTo>
                      <a:pt x="33257" y="56834"/>
                    </a:lnTo>
                    <a:lnTo>
                      <a:pt x="33007" y="57026"/>
                    </a:lnTo>
                    <a:lnTo>
                      <a:pt x="32757" y="57180"/>
                    </a:lnTo>
                    <a:lnTo>
                      <a:pt x="32468" y="57315"/>
                    </a:lnTo>
                    <a:lnTo>
                      <a:pt x="32180" y="57411"/>
                    </a:lnTo>
                    <a:lnTo>
                      <a:pt x="31872" y="57488"/>
                    </a:lnTo>
                    <a:lnTo>
                      <a:pt x="31564" y="57546"/>
                    </a:lnTo>
                    <a:lnTo>
                      <a:pt x="31237" y="57565"/>
                    </a:lnTo>
                    <a:lnTo>
                      <a:pt x="15205" y="57565"/>
                    </a:lnTo>
                    <a:lnTo>
                      <a:pt x="14878" y="57546"/>
                    </a:lnTo>
                    <a:lnTo>
                      <a:pt x="14570" y="57488"/>
                    </a:lnTo>
                    <a:lnTo>
                      <a:pt x="14262" y="57411"/>
                    </a:lnTo>
                    <a:lnTo>
                      <a:pt x="13973" y="57315"/>
                    </a:lnTo>
                    <a:lnTo>
                      <a:pt x="13704" y="57180"/>
                    </a:lnTo>
                    <a:lnTo>
                      <a:pt x="13434" y="57026"/>
                    </a:lnTo>
                    <a:lnTo>
                      <a:pt x="13184" y="56834"/>
                    </a:lnTo>
                    <a:lnTo>
                      <a:pt x="12972" y="56622"/>
                    </a:lnTo>
                    <a:lnTo>
                      <a:pt x="12760" y="56410"/>
                    </a:lnTo>
                    <a:lnTo>
                      <a:pt x="12587" y="56160"/>
                    </a:lnTo>
                    <a:lnTo>
                      <a:pt x="12414" y="55891"/>
                    </a:lnTo>
                    <a:lnTo>
                      <a:pt x="12279" y="55621"/>
                    </a:lnTo>
                    <a:lnTo>
                      <a:pt x="12183" y="55332"/>
                    </a:lnTo>
                    <a:lnTo>
                      <a:pt x="12106" y="55025"/>
                    </a:lnTo>
                    <a:lnTo>
                      <a:pt x="12048" y="54717"/>
                    </a:lnTo>
                    <a:lnTo>
                      <a:pt x="12029" y="54389"/>
                    </a:lnTo>
                    <a:lnTo>
                      <a:pt x="12029" y="49155"/>
                    </a:lnTo>
                    <a:lnTo>
                      <a:pt x="12048" y="48827"/>
                    </a:lnTo>
                    <a:lnTo>
                      <a:pt x="12106" y="48519"/>
                    </a:lnTo>
                    <a:lnTo>
                      <a:pt x="12183" y="48211"/>
                    </a:lnTo>
                    <a:lnTo>
                      <a:pt x="12279" y="47923"/>
                    </a:lnTo>
                    <a:lnTo>
                      <a:pt x="12414" y="47634"/>
                    </a:lnTo>
                    <a:lnTo>
                      <a:pt x="12587" y="47384"/>
                    </a:lnTo>
                    <a:lnTo>
                      <a:pt x="12760" y="47134"/>
                    </a:lnTo>
                    <a:lnTo>
                      <a:pt x="12972" y="46903"/>
                    </a:lnTo>
                    <a:lnTo>
                      <a:pt x="13184" y="46710"/>
                    </a:lnTo>
                    <a:lnTo>
                      <a:pt x="13434" y="46518"/>
                    </a:lnTo>
                    <a:lnTo>
                      <a:pt x="13704" y="46364"/>
                    </a:lnTo>
                    <a:lnTo>
                      <a:pt x="13973" y="46229"/>
                    </a:lnTo>
                    <a:lnTo>
                      <a:pt x="14262" y="46114"/>
                    </a:lnTo>
                    <a:lnTo>
                      <a:pt x="14570" y="46037"/>
                    </a:lnTo>
                    <a:lnTo>
                      <a:pt x="14878" y="45998"/>
                    </a:lnTo>
                    <a:lnTo>
                      <a:pt x="15205" y="45979"/>
                    </a:lnTo>
                    <a:close/>
                    <a:moveTo>
                      <a:pt x="0" y="0"/>
                    </a:moveTo>
                    <a:lnTo>
                      <a:pt x="0" y="60606"/>
                    </a:lnTo>
                    <a:lnTo>
                      <a:pt x="46768" y="60606"/>
                    </a:lnTo>
                    <a:lnTo>
                      <a:pt x="467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39"/>
              <p:cNvSpPr/>
              <p:nvPr/>
            </p:nvSpPr>
            <p:spPr>
              <a:xfrm>
                <a:off x="4986150" y="2505275"/>
                <a:ext cx="559600" cy="289700"/>
              </a:xfrm>
              <a:custGeom>
                <a:avLst/>
                <a:gdLst/>
                <a:ahLst/>
                <a:cxnLst/>
                <a:rect l="l" t="t" r="r" b="b"/>
                <a:pathLst>
                  <a:path w="22384" h="11588" extrusionOk="0">
                    <a:moveTo>
                      <a:pt x="3176" y="1"/>
                    </a:moveTo>
                    <a:lnTo>
                      <a:pt x="2849" y="20"/>
                    </a:lnTo>
                    <a:lnTo>
                      <a:pt x="2541" y="59"/>
                    </a:lnTo>
                    <a:lnTo>
                      <a:pt x="2233" y="136"/>
                    </a:lnTo>
                    <a:lnTo>
                      <a:pt x="1944" y="251"/>
                    </a:lnTo>
                    <a:lnTo>
                      <a:pt x="1675" y="386"/>
                    </a:lnTo>
                    <a:lnTo>
                      <a:pt x="1405" y="540"/>
                    </a:lnTo>
                    <a:lnTo>
                      <a:pt x="1155" y="732"/>
                    </a:lnTo>
                    <a:lnTo>
                      <a:pt x="943" y="925"/>
                    </a:lnTo>
                    <a:lnTo>
                      <a:pt x="731" y="1156"/>
                    </a:lnTo>
                    <a:lnTo>
                      <a:pt x="558" y="1406"/>
                    </a:lnTo>
                    <a:lnTo>
                      <a:pt x="385" y="1656"/>
                    </a:lnTo>
                    <a:lnTo>
                      <a:pt x="250" y="1945"/>
                    </a:lnTo>
                    <a:lnTo>
                      <a:pt x="154" y="2233"/>
                    </a:lnTo>
                    <a:lnTo>
                      <a:pt x="77" y="2541"/>
                    </a:lnTo>
                    <a:lnTo>
                      <a:pt x="19" y="2849"/>
                    </a:lnTo>
                    <a:lnTo>
                      <a:pt x="0" y="3177"/>
                    </a:lnTo>
                    <a:lnTo>
                      <a:pt x="0" y="8411"/>
                    </a:lnTo>
                    <a:lnTo>
                      <a:pt x="19" y="8739"/>
                    </a:lnTo>
                    <a:lnTo>
                      <a:pt x="77" y="9047"/>
                    </a:lnTo>
                    <a:lnTo>
                      <a:pt x="154" y="9354"/>
                    </a:lnTo>
                    <a:lnTo>
                      <a:pt x="250" y="9643"/>
                    </a:lnTo>
                    <a:lnTo>
                      <a:pt x="385" y="9913"/>
                    </a:lnTo>
                    <a:lnTo>
                      <a:pt x="558" y="10182"/>
                    </a:lnTo>
                    <a:lnTo>
                      <a:pt x="731" y="10432"/>
                    </a:lnTo>
                    <a:lnTo>
                      <a:pt x="943" y="10644"/>
                    </a:lnTo>
                    <a:lnTo>
                      <a:pt x="1155" y="10856"/>
                    </a:lnTo>
                    <a:lnTo>
                      <a:pt x="1405" y="11048"/>
                    </a:lnTo>
                    <a:lnTo>
                      <a:pt x="1675" y="11202"/>
                    </a:lnTo>
                    <a:lnTo>
                      <a:pt x="1944" y="11337"/>
                    </a:lnTo>
                    <a:lnTo>
                      <a:pt x="2233" y="11433"/>
                    </a:lnTo>
                    <a:lnTo>
                      <a:pt x="2541" y="11510"/>
                    </a:lnTo>
                    <a:lnTo>
                      <a:pt x="2849" y="11568"/>
                    </a:lnTo>
                    <a:lnTo>
                      <a:pt x="3176" y="11587"/>
                    </a:lnTo>
                    <a:lnTo>
                      <a:pt x="19208" y="11587"/>
                    </a:lnTo>
                    <a:lnTo>
                      <a:pt x="19535" y="11568"/>
                    </a:lnTo>
                    <a:lnTo>
                      <a:pt x="19843" y="11510"/>
                    </a:lnTo>
                    <a:lnTo>
                      <a:pt x="20151" y="11433"/>
                    </a:lnTo>
                    <a:lnTo>
                      <a:pt x="20439" y="11337"/>
                    </a:lnTo>
                    <a:lnTo>
                      <a:pt x="20728" y="11202"/>
                    </a:lnTo>
                    <a:lnTo>
                      <a:pt x="20978" y="11048"/>
                    </a:lnTo>
                    <a:lnTo>
                      <a:pt x="21228" y="10856"/>
                    </a:lnTo>
                    <a:lnTo>
                      <a:pt x="21459" y="10644"/>
                    </a:lnTo>
                    <a:lnTo>
                      <a:pt x="21652" y="10432"/>
                    </a:lnTo>
                    <a:lnTo>
                      <a:pt x="21844" y="10182"/>
                    </a:lnTo>
                    <a:lnTo>
                      <a:pt x="21998" y="9913"/>
                    </a:lnTo>
                    <a:lnTo>
                      <a:pt x="22133" y="9643"/>
                    </a:lnTo>
                    <a:lnTo>
                      <a:pt x="22248" y="9354"/>
                    </a:lnTo>
                    <a:lnTo>
                      <a:pt x="22325" y="9047"/>
                    </a:lnTo>
                    <a:lnTo>
                      <a:pt x="22364" y="8739"/>
                    </a:lnTo>
                    <a:lnTo>
                      <a:pt x="22383" y="8411"/>
                    </a:lnTo>
                    <a:lnTo>
                      <a:pt x="22383" y="3177"/>
                    </a:lnTo>
                    <a:lnTo>
                      <a:pt x="22364" y="2849"/>
                    </a:lnTo>
                    <a:lnTo>
                      <a:pt x="22325" y="2541"/>
                    </a:lnTo>
                    <a:lnTo>
                      <a:pt x="22248" y="2233"/>
                    </a:lnTo>
                    <a:lnTo>
                      <a:pt x="22133" y="1945"/>
                    </a:lnTo>
                    <a:lnTo>
                      <a:pt x="21998" y="1656"/>
                    </a:lnTo>
                    <a:lnTo>
                      <a:pt x="21844" y="1406"/>
                    </a:lnTo>
                    <a:lnTo>
                      <a:pt x="21652" y="1156"/>
                    </a:lnTo>
                    <a:lnTo>
                      <a:pt x="21459" y="925"/>
                    </a:lnTo>
                    <a:lnTo>
                      <a:pt x="21228" y="732"/>
                    </a:lnTo>
                    <a:lnTo>
                      <a:pt x="20978" y="540"/>
                    </a:lnTo>
                    <a:lnTo>
                      <a:pt x="20728" y="386"/>
                    </a:lnTo>
                    <a:lnTo>
                      <a:pt x="20439" y="251"/>
                    </a:lnTo>
                    <a:lnTo>
                      <a:pt x="20151" y="136"/>
                    </a:lnTo>
                    <a:lnTo>
                      <a:pt x="19843" y="59"/>
                    </a:lnTo>
                    <a:lnTo>
                      <a:pt x="19535" y="20"/>
                    </a:lnTo>
                    <a:lnTo>
                      <a:pt x="192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39"/>
              <p:cNvSpPr/>
              <p:nvPr/>
            </p:nvSpPr>
            <p:spPr>
              <a:xfrm>
                <a:off x="4718150" y="1420300"/>
                <a:ext cx="1095600" cy="724150"/>
              </a:xfrm>
              <a:custGeom>
                <a:avLst/>
                <a:gdLst/>
                <a:ahLst/>
                <a:cxnLst/>
                <a:rect l="l" t="t" r="r" b="b"/>
                <a:pathLst>
                  <a:path w="43824" h="28966" extrusionOk="0">
                    <a:moveTo>
                      <a:pt x="31102" y="2579"/>
                    </a:moveTo>
                    <a:lnTo>
                      <a:pt x="31102" y="6409"/>
                    </a:lnTo>
                    <a:lnTo>
                      <a:pt x="12722" y="6409"/>
                    </a:lnTo>
                    <a:lnTo>
                      <a:pt x="12722" y="2579"/>
                    </a:lnTo>
                    <a:close/>
                    <a:moveTo>
                      <a:pt x="9257" y="9258"/>
                    </a:moveTo>
                    <a:lnTo>
                      <a:pt x="9450" y="9296"/>
                    </a:lnTo>
                    <a:lnTo>
                      <a:pt x="9604" y="9335"/>
                    </a:lnTo>
                    <a:lnTo>
                      <a:pt x="9777" y="9392"/>
                    </a:lnTo>
                    <a:lnTo>
                      <a:pt x="9931" y="9469"/>
                    </a:lnTo>
                    <a:lnTo>
                      <a:pt x="10085" y="9546"/>
                    </a:lnTo>
                    <a:lnTo>
                      <a:pt x="10220" y="9662"/>
                    </a:lnTo>
                    <a:lnTo>
                      <a:pt x="10335" y="9777"/>
                    </a:lnTo>
                    <a:lnTo>
                      <a:pt x="10451" y="9893"/>
                    </a:lnTo>
                    <a:lnTo>
                      <a:pt x="10547" y="10027"/>
                    </a:lnTo>
                    <a:lnTo>
                      <a:pt x="10643" y="10181"/>
                    </a:lnTo>
                    <a:lnTo>
                      <a:pt x="10720" y="10335"/>
                    </a:lnTo>
                    <a:lnTo>
                      <a:pt x="10778" y="10489"/>
                    </a:lnTo>
                    <a:lnTo>
                      <a:pt x="10816" y="10663"/>
                    </a:lnTo>
                    <a:lnTo>
                      <a:pt x="10855" y="10836"/>
                    </a:lnTo>
                    <a:lnTo>
                      <a:pt x="10855" y="11028"/>
                    </a:lnTo>
                    <a:lnTo>
                      <a:pt x="10855" y="14820"/>
                    </a:lnTo>
                    <a:lnTo>
                      <a:pt x="10855" y="14993"/>
                    </a:lnTo>
                    <a:lnTo>
                      <a:pt x="10816" y="15166"/>
                    </a:lnTo>
                    <a:lnTo>
                      <a:pt x="10778" y="15339"/>
                    </a:lnTo>
                    <a:lnTo>
                      <a:pt x="10720" y="15493"/>
                    </a:lnTo>
                    <a:lnTo>
                      <a:pt x="10643" y="15667"/>
                    </a:lnTo>
                    <a:lnTo>
                      <a:pt x="10547" y="15801"/>
                    </a:lnTo>
                    <a:lnTo>
                      <a:pt x="10451" y="15936"/>
                    </a:lnTo>
                    <a:lnTo>
                      <a:pt x="10335" y="16071"/>
                    </a:lnTo>
                    <a:lnTo>
                      <a:pt x="10220" y="16186"/>
                    </a:lnTo>
                    <a:lnTo>
                      <a:pt x="10085" y="16282"/>
                    </a:lnTo>
                    <a:lnTo>
                      <a:pt x="9931" y="16379"/>
                    </a:lnTo>
                    <a:lnTo>
                      <a:pt x="9777" y="16456"/>
                    </a:lnTo>
                    <a:lnTo>
                      <a:pt x="9604" y="16513"/>
                    </a:lnTo>
                    <a:lnTo>
                      <a:pt x="9450" y="16552"/>
                    </a:lnTo>
                    <a:lnTo>
                      <a:pt x="9257" y="16571"/>
                    </a:lnTo>
                    <a:lnTo>
                      <a:pt x="9084" y="16590"/>
                    </a:lnTo>
                    <a:lnTo>
                      <a:pt x="4677" y="16590"/>
                    </a:lnTo>
                    <a:lnTo>
                      <a:pt x="4504" y="16571"/>
                    </a:lnTo>
                    <a:lnTo>
                      <a:pt x="4330" y="16552"/>
                    </a:lnTo>
                    <a:lnTo>
                      <a:pt x="4157" y="16513"/>
                    </a:lnTo>
                    <a:lnTo>
                      <a:pt x="3984" y="16456"/>
                    </a:lnTo>
                    <a:lnTo>
                      <a:pt x="3830" y="16379"/>
                    </a:lnTo>
                    <a:lnTo>
                      <a:pt x="3695" y="16282"/>
                    </a:lnTo>
                    <a:lnTo>
                      <a:pt x="3561" y="16186"/>
                    </a:lnTo>
                    <a:lnTo>
                      <a:pt x="3426" y="16071"/>
                    </a:lnTo>
                    <a:lnTo>
                      <a:pt x="3310" y="15936"/>
                    </a:lnTo>
                    <a:lnTo>
                      <a:pt x="3214" y="15801"/>
                    </a:lnTo>
                    <a:lnTo>
                      <a:pt x="3118" y="15667"/>
                    </a:lnTo>
                    <a:lnTo>
                      <a:pt x="3041" y="15493"/>
                    </a:lnTo>
                    <a:lnTo>
                      <a:pt x="2983" y="15339"/>
                    </a:lnTo>
                    <a:lnTo>
                      <a:pt x="2945" y="15166"/>
                    </a:lnTo>
                    <a:lnTo>
                      <a:pt x="2906" y="14993"/>
                    </a:lnTo>
                    <a:lnTo>
                      <a:pt x="2906" y="14820"/>
                    </a:lnTo>
                    <a:lnTo>
                      <a:pt x="2906" y="11028"/>
                    </a:lnTo>
                    <a:lnTo>
                      <a:pt x="2906" y="10836"/>
                    </a:lnTo>
                    <a:lnTo>
                      <a:pt x="2945" y="10663"/>
                    </a:lnTo>
                    <a:lnTo>
                      <a:pt x="2983" y="10489"/>
                    </a:lnTo>
                    <a:lnTo>
                      <a:pt x="3041" y="10335"/>
                    </a:lnTo>
                    <a:lnTo>
                      <a:pt x="3118" y="10181"/>
                    </a:lnTo>
                    <a:lnTo>
                      <a:pt x="3214" y="10027"/>
                    </a:lnTo>
                    <a:lnTo>
                      <a:pt x="3310" y="9893"/>
                    </a:lnTo>
                    <a:lnTo>
                      <a:pt x="3426" y="9777"/>
                    </a:lnTo>
                    <a:lnTo>
                      <a:pt x="3561" y="9662"/>
                    </a:lnTo>
                    <a:lnTo>
                      <a:pt x="3695" y="9546"/>
                    </a:lnTo>
                    <a:lnTo>
                      <a:pt x="3830" y="9469"/>
                    </a:lnTo>
                    <a:lnTo>
                      <a:pt x="3984" y="9392"/>
                    </a:lnTo>
                    <a:lnTo>
                      <a:pt x="4157" y="9335"/>
                    </a:lnTo>
                    <a:lnTo>
                      <a:pt x="4330" y="9296"/>
                    </a:lnTo>
                    <a:lnTo>
                      <a:pt x="4504" y="9258"/>
                    </a:lnTo>
                    <a:close/>
                    <a:moveTo>
                      <a:pt x="11163" y="19458"/>
                    </a:moveTo>
                    <a:lnTo>
                      <a:pt x="11163" y="21941"/>
                    </a:lnTo>
                    <a:lnTo>
                      <a:pt x="3176" y="21941"/>
                    </a:lnTo>
                    <a:lnTo>
                      <a:pt x="3176" y="19458"/>
                    </a:lnTo>
                    <a:close/>
                    <a:moveTo>
                      <a:pt x="20613" y="19458"/>
                    </a:moveTo>
                    <a:lnTo>
                      <a:pt x="20613" y="21941"/>
                    </a:lnTo>
                    <a:lnTo>
                      <a:pt x="12625" y="21941"/>
                    </a:lnTo>
                    <a:lnTo>
                      <a:pt x="12625" y="19458"/>
                    </a:lnTo>
                    <a:close/>
                    <a:moveTo>
                      <a:pt x="30274" y="19458"/>
                    </a:moveTo>
                    <a:lnTo>
                      <a:pt x="30274" y="21941"/>
                    </a:lnTo>
                    <a:lnTo>
                      <a:pt x="22287" y="21941"/>
                    </a:lnTo>
                    <a:lnTo>
                      <a:pt x="22287" y="19458"/>
                    </a:lnTo>
                    <a:close/>
                    <a:moveTo>
                      <a:pt x="39724" y="19458"/>
                    </a:moveTo>
                    <a:lnTo>
                      <a:pt x="39724" y="21941"/>
                    </a:lnTo>
                    <a:lnTo>
                      <a:pt x="31737" y="21941"/>
                    </a:lnTo>
                    <a:lnTo>
                      <a:pt x="31737" y="19458"/>
                    </a:lnTo>
                    <a:close/>
                    <a:moveTo>
                      <a:pt x="2002" y="0"/>
                    </a:moveTo>
                    <a:lnTo>
                      <a:pt x="1790" y="39"/>
                    </a:lnTo>
                    <a:lnTo>
                      <a:pt x="1578" y="97"/>
                    </a:lnTo>
                    <a:lnTo>
                      <a:pt x="1367" y="174"/>
                    </a:lnTo>
                    <a:lnTo>
                      <a:pt x="1174" y="270"/>
                    </a:lnTo>
                    <a:lnTo>
                      <a:pt x="982" y="366"/>
                    </a:lnTo>
                    <a:lnTo>
                      <a:pt x="828" y="501"/>
                    </a:lnTo>
                    <a:lnTo>
                      <a:pt x="655" y="635"/>
                    </a:lnTo>
                    <a:lnTo>
                      <a:pt x="520" y="809"/>
                    </a:lnTo>
                    <a:lnTo>
                      <a:pt x="385" y="982"/>
                    </a:lnTo>
                    <a:lnTo>
                      <a:pt x="270" y="1155"/>
                    </a:lnTo>
                    <a:lnTo>
                      <a:pt x="193" y="1348"/>
                    </a:lnTo>
                    <a:lnTo>
                      <a:pt x="116" y="1559"/>
                    </a:lnTo>
                    <a:lnTo>
                      <a:pt x="58" y="1771"/>
                    </a:lnTo>
                    <a:lnTo>
                      <a:pt x="19" y="2002"/>
                    </a:lnTo>
                    <a:lnTo>
                      <a:pt x="0" y="2214"/>
                    </a:lnTo>
                    <a:lnTo>
                      <a:pt x="0" y="26733"/>
                    </a:lnTo>
                    <a:lnTo>
                      <a:pt x="19" y="26964"/>
                    </a:lnTo>
                    <a:lnTo>
                      <a:pt x="58" y="27195"/>
                    </a:lnTo>
                    <a:lnTo>
                      <a:pt x="116" y="27407"/>
                    </a:lnTo>
                    <a:lnTo>
                      <a:pt x="193" y="27599"/>
                    </a:lnTo>
                    <a:lnTo>
                      <a:pt x="270" y="27791"/>
                    </a:lnTo>
                    <a:lnTo>
                      <a:pt x="385" y="27984"/>
                    </a:lnTo>
                    <a:lnTo>
                      <a:pt x="520" y="28157"/>
                    </a:lnTo>
                    <a:lnTo>
                      <a:pt x="655" y="28311"/>
                    </a:lnTo>
                    <a:lnTo>
                      <a:pt x="828" y="28465"/>
                    </a:lnTo>
                    <a:lnTo>
                      <a:pt x="982" y="28581"/>
                    </a:lnTo>
                    <a:lnTo>
                      <a:pt x="1174" y="28696"/>
                    </a:lnTo>
                    <a:lnTo>
                      <a:pt x="1367" y="28792"/>
                    </a:lnTo>
                    <a:lnTo>
                      <a:pt x="1578" y="28869"/>
                    </a:lnTo>
                    <a:lnTo>
                      <a:pt x="1790" y="28927"/>
                    </a:lnTo>
                    <a:lnTo>
                      <a:pt x="2002" y="28946"/>
                    </a:lnTo>
                    <a:lnTo>
                      <a:pt x="2233" y="28965"/>
                    </a:lnTo>
                    <a:lnTo>
                      <a:pt x="41591" y="28965"/>
                    </a:lnTo>
                    <a:lnTo>
                      <a:pt x="41821" y="28946"/>
                    </a:lnTo>
                    <a:lnTo>
                      <a:pt x="42033" y="28927"/>
                    </a:lnTo>
                    <a:lnTo>
                      <a:pt x="42264" y="28869"/>
                    </a:lnTo>
                    <a:lnTo>
                      <a:pt x="42457" y="28792"/>
                    </a:lnTo>
                    <a:lnTo>
                      <a:pt x="42649" y="28696"/>
                    </a:lnTo>
                    <a:lnTo>
                      <a:pt x="42842" y="28581"/>
                    </a:lnTo>
                    <a:lnTo>
                      <a:pt x="43015" y="28465"/>
                    </a:lnTo>
                    <a:lnTo>
                      <a:pt x="43169" y="28311"/>
                    </a:lnTo>
                    <a:lnTo>
                      <a:pt x="43303" y="28157"/>
                    </a:lnTo>
                    <a:lnTo>
                      <a:pt x="43438" y="27984"/>
                    </a:lnTo>
                    <a:lnTo>
                      <a:pt x="43554" y="27791"/>
                    </a:lnTo>
                    <a:lnTo>
                      <a:pt x="43650" y="27599"/>
                    </a:lnTo>
                    <a:lnTo>
                      <a:pt x="43727" y="27407"/>
                    </a:lnTo>
                    <a:lnTo>
                      <a:pt x="43785" y="27195"/>
                    </a:lnTo>
                    <a:lnTo>
                      <a:pt x="43804" y="26964"/>
                    </a:lnTo>
                    <a:lnTo>
                      <a:pt x="43823" y="26733"/>
                    </a:lnTo>
                    <a:lnTo>
                      <a:pt x="43823" y="2214"/>
                    </a:lnTo>
                    <a:lnTo>
                      <a:pt x="43804" y="2002"/>
                    </a:lnTo>
                    <a:lnTo>
                      <a:pt x="43785" y="1771"/>
                    </a:lnTo>
                    <a:lnTo>
                      <a:pt x="43727" y="1559"/>
                    </a:lnTo>
                    <a:lnTo>
                      <a:pt x="43650" y="1348"/>
                    </a:lnTo>
                    <a:lnTo>
                      <a:pt x="43554" y="1155"/>
                    </a:lnTo>
                    <a:lnTo>
                      <a:pt x="43438" y="982"/>
                    </a:lnTo>
                    <a:lnTo>
                      <a:pt x="43303" y="809"/>
                    </a:lnTo>
                    <a:lnTo>
                      <a:pt x="43169" y="635"/>
                    </a:lnTo>
                    <a:lnTo>
                      <a:pt x="43015" y="501"/>
                    </a:lnTo>
                    <a:lnTo>
                      <a:pt x="42842" y="366"/>
                    </a:lnTo>
                    <a:lnTo>
                      <a:pt x="42649" y="270"/>
                    </a:lnTo>
                    <a:lnTo>
                      <a:pt x="42457" y="174"/>
                    </a:lnTo>
                    <a:lnTo>
                      <a:pt x="42264" y="97"/>
                    </a:lnTo>
                    <a:lnTo>
                      <a:pt x="42033" y="39"/>
                    </a:lnTo>
                    <a:lnTo>
                      <a:pt x="418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39"/>
              <p:cNvSpPr/>
              <p:nvPr/>
            </p:nvSpPr>
            <p:spPr>
              <a:xfrm>
                <a:off x="4790800" y="1651725"/>
                <a:ext cx="198725" cy="183350"/>
              </a:xfrm>
              <a:custGeom>
                <a:avLst/>
                <a:gdLst/>
                <a:ahLst/>
                <a:cxnLst/>
                <a:rect l="l" t="t" r="r" b="b"/>
                <a:pathLst>
                  <a:path w="7949" h="7334" extrusionOk="0">
                    <a:moveTo>
                      <a:pt x="1598" y="1"/>
                    </a:moveTo>
                    <a:lnTo>
                      <a:pt x="1424" y="39"/>
                    </a:lnTo>
                    <a:lnTo>
                      <a:pt x="1251" y="78"/>
                    </a:lnTo>
                    <a:lnTo>
                      <a:pt x="1078" y="135"/>
                    </a:lnTo>
                    <a:lnTo>
                      <a:pt x="924" y="212"/>
                    </a:lnTo>
                    <a:lnTo>
                      <a:pt x="789" y="289"/>
                    </a:lnTo>
                    <a:lnTo>
                      <a:pt x="655" y="405"/>
                    </a:lnTo>
                    <a:lnTo>
                      <a:pt x="520" y="520"/>
                    </a:lnTo>
                    <a:lnTo>
                      <a:pt x="404" y="636"/>
                    </a:lnTo>
                    <a:lnTo>
                      <a:pt x="308" y="770"/>
                    </a:lnTo>
                    <a:lnTo>
                      <a:pt x="212" y="924"/>
                    </a:lnTo>
                    <a:lnTo>
                      <a:pt x="135" y="1078"/>
                    </a:lnTo>
                    <a:lnTo>
                      <a:pt x="77" y="1232"/>
                    </a:lnTo>
                    <a:lnTo>
                      <a:pt x="39" y="1406"/>
                    </a:lnTo>
                    <a:lnTo>
                      <a:pt x="0" y="1579"/>
                    </a:lnTo>
                    <a:lnTo>
                      <a:pt x="0" y="1771"/>
                    </a:lnTo>
                    <a:lnTo>
                      <a:pt x="0" y="5563"/>
                    </a:lnTo>
                    <a:lnTo>
                      <a:pt x="0" y="5736"/>
                    </a:lnTo>
                    <a:lnTo>
                      <a:pt x="39" y="5909"/>
                    </a:lnTo>
                    <a:lnTo>
                      <a:pt x="77" y="6082"/>
                    </a:lnTo>
                    <a:lnTo>
                      <a:pt x="135" y="6236"/>
                    </a:lnTo>
                    <a:lnTo>
                      <a:pt x="212" y="6410"/>
                    </a:lnTo>
                    <a:lnTo>
                      <a:pt x="308" y="6544"/>
                    </a:lnTo>
                    <a:lnTo>
                      <a:pt x="404" y="6679"/>
                    </a:lnTo>
                    <a:lnTo>
                      <a:pt x="520" y="6814"/>
                    </a:lnTo>
                    <a:lnTo>
                      <a:pt x="655" y="6929"/>
                    </a:lnTo>
                    <a:lnTo>
                      <a:pt x="789" y="7025"/>
                    </a:lnTo>
                    <a:lnTo>
                      <a:pt x="924" y="7122"/>
                    </a:lnTo>
                    <a:lnTo>
                      <a:pt x="1078" y="7199"/>
                    </a:lnTo>
                    <a:lnTo>
                      <a:pt x="1251" y="7256"/>
                    </a:lnTo>
                    <a:lnTo>
                      <a:pt x="1424" y="7295"/>
                    </a:lnTo>
                    <a:lnTo>
                      <a:pt x="1598" y="7314"/>
                    </a:lnTo>
                    <a:lnTo>
                      <a:pt x="1771" y="7333"/>
                    </a:lnTo>
                    <a:lnTo>
                      <a:pt x="6178" y="7333"/>
                    </a:lnTo>
                    <a:lnTo>
                      <a:pt x="6351" y="7314"/>
                    </a:lnTo>
                    <a:lnTo>
                      <a:pt x="6544" y="7295"/>
                    </a:lnTo>
                    <a:lnTo>
                      <a:pt x="6698" y="7256"/>
                    </a:lnTo>
                    <a:lnTo>
                      <a:pt x="6871" y="7199"/>
                    </a:lnTo>
                    <a:lnTo>
                      <a:pt x="7025" y="7122"/>
                    </a:lnTo>
                    <a:lnTo>
                      <a:pt x="7179" y="7025"/>
                    </a:lnTo>
                    <a:lnTo>
                      <a:pt x="7314" y="6929"/>
                    </a:lnTo>
                    <a:lnTo>
                      <a:pt x="7429" y="6814"/>
                    </a:lnTo>
                    <a:lnTo>
                      <a:pt x="7545" y="6679"/>
                    </a:lnTo>
                    <a:lnTo>
                      <a:pt x="7641" y="6544"/>
                    </a:lnTo>
                    <a:lnTo>
                      <a:pt x="7737" y="6410"/>
                    </a:lnTo>
                    <a:lnTo>
                      <a:pt x="7814" y="6236"/>
                    </a:lnTo>
                    <a:lnTo>
                      <a:pt x="7872" y="6082"/>
                    </a:lnTo>
                    <a:lnTo>
                      <a:pt x="7910" y="5909"/>
                    </a:lnTo>
                    <a:lnTo>
                      <a:pt x="7949" y="5736"/>
                    </a:lnTo>
                    <a:lnTo>
                      <a:pt x="7949" y="5563"/>
                    </a:lnTo>
                    <a:lnTo>
                      <a:pt x="7949" y="1771"/>
                    </a:lnTo>
                    <a:lnTo>
                      <a:pt x="7949" y="1579"/>
                    </a:lnTo>
                    <a:lnTo>
                      <a:pt x="7910" y="1406"/>
                    </a:lnTo>
                    <a:lnTo>
                      <a:pt x="7872" y="1232"/>
                    </a:lnTo>
                    <a:lnTo>
                      <a:pt x="7814" y="1078"/>
                    </a:lnTo>
                    <a:lnTo>
                      <a:pt x="7737" y="924"/>
                    </a:lnTo>
                    <a:lnTo>
                      <a:pt x="7641" y="770"/>
                    </a:lnTo>
                    <a:lnTo>
                      <a:pt x="7545" y="636"/>
                    </a:lnTo>
                    <a:lnTo>
                      <a:pt x="7429" y="520"/>
                    </a:lnTo>
                    <a:lnTo>
                      <a:pt x="7314" y="405"/>
                    </a:lnTo>
                    <a:lnTo>
                      <a:pt x="7179" y="289"/>
                    </a:lnTo>
                    <a:lnTo>
                      <a:pt x="7025" y="212"/>
                    </a:lnTo>
                    <a:lnTo>
                      <a:pt x="6871" y="135"/>
                    </a:lnTo>
                    <a:lnTo>
                      <a:pt x="6698" y="78"/>
                    </a:lnTo>
                    <a:lnTo>
                      <a:pt x="6544" y="39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39"/>
              <p:cNvSpPr/>
              <p:nvPr/>
            </p:nvSpPr>
            <p:spPr>
              <a:xfrm>
                <a:off x="4797525" y="1906725"/>
                <a:ext cx="199700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84" extrusionOk="0">
                    <a:moveTo>
                      <a:pt x="1" y="1"/>
                    </a:moveTo>
                    <a:lnTo>
                      <a:pt x="1" y="2484"/>
                    </a:lnTo>
                    <a:lnTo>
                      <a:pt x="7988" y="2484"/>
                    </a:lnTo>
                    <a:lnTo>
                      <a:pt x="79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39"/>
              <p:cNvSpPr/>
              <p:nvPr/>
            </p:nvSpPr>
            <p:spPr>
              <a:xfrm>
                <a:off x="5033775" y="1906725"/>
                <a:ext cx="199700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84" extrusionOk="0">
                    <a:moveTo>
                      <a:pt x="0" y="1"/>
                    </a:moveTo>
                    <a:lnTo>
                      <a:pt x="0" y="2484"/>
                    </a:lnTo>
                    <a:lnTo>
                      <a:pt x="7988" y="2484"/>
                    </a:lnTo>
                    <a:lnTo>
                      <a:pt x="79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39"/>
              <p:cNvSpPr/>
              <p:nvPr/>
            </p:nvSpPr>
            <p:spPr>
              <a:xfrm>
                <a:off x="5275300" y="1906725"/>
                <a:ext cx="199700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84" extrusionOk="0">
                    <a:moveTo>
                      <a:pt x="1" y="1"/>
                    </a:moveTo>
                    <a:lnTo>
                      <a:pt x="1" y="2484"/>
                    </a:lnTo>
                    <a:lnTo>
                      <a:pt x="7988" y="2484"/>
                    </a:lnTo>
                    <a:lnTo>
                      <a:pt x="79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39"/>
              <p:cNvSpPr/>
              <p:nvPr/>
            </p:nvSpPr>
            <p:spPr>
              <a:xfrm>
                <a:off x="5511550" y="1906725"/>
                <a:ext cx="199700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84" extrusionOk="0">
                    <a:moveTo>
                      <a:pt x="1" y="1"/>
                    </a:moveTo>
                    <a:lnTo>
                      <a:pt x="1" y="2484"/>
                    </a:lnTo>
                    <a:lnTo>
                      <a:pt x="7988" y="2484"/>
                    </a:lnTo>
                    <a:lnTo>
                      <a:pt x="79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39"/>
              <p:cNvSpPr/>
              <p:nvPr/>
            </p:nvSpPr>
            <p:spPr>
              <a:xfrm>
                <a:off x="5036175" y="1484775"/>
                <a:ext cx="459525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18381" h="3831" extrusionOk="0">
                    <a:moveTo>
                      <a:pt x="1" y="0"/>
                    </a:moveTo>
                    <a:lnTo>
                      <a:pt x="1" y="3830"/>
                    </a:lnTo>
                    <a:lnTo>
                      <a:pt x="18381" y="3830"/>
                    </a:lnTo>
                    <a:lnTo>
                      <a:pt x="18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39"/>
              <p:cNvSpPr/>
              <p:nvPr/>
            </p:nvSpPr>
            <p:spPr>
              <a:xfrm>
                <a:off x="4810050" y="2273375"/>
                <a:ext cx="58725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4966" extrusionOk="0">
                    <a:moveTo>
                      <a:pt x="1193" y="751"/>
                    </a:moveTo>
                    <a:lnTo>
                      <a:pt x="1290" y="770"/>
                    </a:lnTo>
                    <a:lnTo>
                      <a:pt x="1367" y="789"/>
                    </a:lnTo>
                    <a:lnTo>
                      <a:pt x="1444" y="828"/>
                    </a:lnTo>
                    <a:lnTo>
                      <a:pt x="1501" y="866"/>
                    </a:lnTo>
                    <a:lnTo>
                      <a:pt x="1559" y="943"/>
                    </a:lnTo>
                    <a:lnTo>
                      <a:pt x="1598" y="1020"/>
                    </a:lnTo>
                    <a:lnTo>
                      <a:pt x="1617" y="1097"/>
                    </a:lnTo>
                    <a:lnTo>
                      <a:pt x="1617" y="1194"/>
                    </a:lnTo>
                    <a:lnTo>
                      <a:pt x="1617" y="1906"/>
                    </a:lnTo>
                    <a:lnTo>
                      <a:pt x="1617" y="2002"/>
                    </a:lnTo>
                    <a:lnTo>
                      <a:pt x="1598" y="2079"/>
                    </a:lnTo>
                    <a:lnTo>
                      <a:pt x="1559" y="2156"/>
                    </a:lnTo>
                    <a:lnTo>
                      <a:pt x="1501" y="2214"/>
                    </a:lnTo>
                    <a:lnTo>
                      <a:pt x="1424" y="2271"/>
                    </a:lnTo>
                    <a:lnTo>
                      <a:pt x="1347" y="2310"/>
                    </a:lnTo>
                    <a:lnTo>
                      <a:pt x="1270" y="2329"/>
                    </a:lnTo>
                    <a:lnTo>
                      <a:pt x="1193" y="2348"/>
                    </a:lnTo>
                    <a:lnTo>
                      <a:pt x="731" y="2348"/>
                    </a:lnTo>
                    <a:lnTo>
                      <a:pt x="731" y="751"/>
                    </a:lnTo>
                    <a:close/>
                    <a:moveTo>
                      <a:pt x="0" y="0"/>
                    </a:moveTo>
                    <a:lnTo>
                      <a:pt x="0" y="4966"/>
                    </a:lnTo>
                    <a:lnTo>
                      <a:pt x="731" y="4966"/>
                    </a:lnTo>
                    <a:lnTo>
                      <a:pt x="731" y="3080"/>
                    </a:lnTo>
                    <a:lnTo>
                      <a:pt x="1174" y="3080"/>
                    </a:lnTo>
                    <a:lnTo>
                      <a:pt x="1405" y="3061"/>
                    </a:lnTo>
                    <a:lnTo>
                      <a:pt x="1521" y="3041"/>
                    </a:lnTo>
                    <a:lnTo>
                      <a:pt x="1617" y="3003"/>
                    </a:lnTo>
                    <a:lnTo>
                      <a:pt x="1732" y="2945"/>
                    </a:lnTo>
                    <a:lnTo>
                      <a:pt x="1828" y="2887"/>
                    </a:lnTo>
                    <a:lnTo>
                      <a:pt x="2002" y="2733"/>
                    </a:lnTo>
                    <a:lnTo>
                      <a:pt x="2156" y="2560"/>
                    </a:lnTo>
                    <a:lnTo>
                      <a:pt x="2213" y="2464"/>
                    </a:lnTo>
                    <a:lnTo>
                      <a:pt x="2252" y="2348"/>
                    </a:lnTo>
                    <a:lnTo>
                      <a:pt x="2329" y="2137"/>
                    </a:lnTo>
                    <a:lnTo>
                      <a:pt x="2348" y="1906"/>
                    </a:lnTo>
                    <a:lnTo>
                      <a:pt x="2348" y="1174"/>
                    </a:lnTo>
                    <a:lnTo>
                      <a:pt x="2329" y="924"/>
                    </a:lnTo>
                    <a:lnTo>
                      <a:pt x="2271" y="713"/>
                    </a:lnTo>
                    <a:lnTo>
                      <a:pt x="2175" y="520"/>
                    </a:lnTo>
                    <a:lnTo>
                      <a:pt x="2040" y="328"/>
                    </a:lnTo>
                    <a:lnTo>
                      <a:pt x="1963" y="251"/>
                    </a:lnTo>
                    <a:lnTo>
                      <a:pt x="1867" y="193"/>
                    </a:lnTo>
                    <a:lnTo>
                      <a:pt x="1771" y="135"/>
                    </a:lnTo>
                    <a:lnTo>
                      <a:pt x="1655" y="77"/>
                    </a:lnTo>
                    <a:lnTo>
                      <a:pt x="1559" y="39"/>
                    </a:lnTo>
                    <a:lnTo>
                      <a:pt x="1424" y="20"/>
                    </a:lnTo>
                    <a:lnTo>
                      <a:pt x="1174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39"/>
              <p:cNvSpPr/>
              <p:nvPr/>
            </p:nvSpPr>
            <p:spPr>
              <a:xfrm>
                <a:off x="4871625" y="2273375"/>
                <a:ext cx="67875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4966" extrusionOk="0">
                    <a:moveTo>
                      <a:pt x="1367" y="1136"/>
                    </a:moveTo>
                    <a:lnTo>
                      <a:pt x="1636" y="3080"/>
                    </a:lnTo>
                    <a:lnTo>
                      <a:pt x="1078" y="3080"/>
                    </a:lnTo>
                    <a:lnTo>
                      <a:pt x="1367" y="1136"/>
                    </a:lnTo>
                    <a:close/>
                    <a:moveTo>
                      <a:pt x="847" y="0"/>
                    </a:moveTo>
                    <a:lnTo>
                      <a:pt x="1" y="4966"/>
                    </a:lnTo>
                    <a:lnTo>
                      <a:pt x="790" y="4966"/>
                    </a:lnTo>
                    <a:lnTo>
                      <a:pt x="963" y="3811"/>
                    </a:lnTo>
                    <a:lnTo>
                      <a:pt x="1752" y="3811"/>
                    </a:lnTo>
                    <a:lnTo>
                      <a:pt x="1925" y="4966"/>
                    </a:lnTo>
                    <a:lnTo>
                      <a:pt x="2714" y="4966"/>
                    </a:lnTo>
                    <a:lnTo>
                      <a:pt x="1867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39"/>
              <p:cNvSpPr/>
              <p:nvPr/>
            </p:nvSpPr>
            <p:spPr>
              <a:xfrm>
                <a:off x="4934650" y="2272900"/>
                <a:ext cx="6932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4985" extrusionOk="0">
                    <a:moveTo>
                      <a:pt x="1" y="0"/>
                    </a:moveTo>
                    <a:lnTo>
                      <a:pt x="1021" y="2906"/>
                    </a:lnTo>
                    <a:lnTo>
                      <a:pt x="1021" y="4985"/>
                    </a:lnTo>
                    <a:lnTo>
                      <a:pt x="1771" y="4985"/>
                    </a:lnTo>
                    <a:lnTo>
                      <a:pt x="1771" y="2906"/>
                    </a:lnTo>
                    <a:lnTo>
                      <a:pt x="2772" y="0"/>
                    </a:lnTo>
                    <a:lnTo>
                      <a:pt x="1945" y="0"/>
                    </a:lnTo>
                    <a:lnTo>
                      <a:pt x="1387" y="1790"/>
                    </a:lnTo>
                    <a:lnTo>
                      <a:pt x="828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39"/>
              <p:cNvSpPr/>
              <p:nvPr/>
            </p:nvSpPr>
            <p:spPr>
              <a:xfrm>
                <a:off x="5018850" y="2272900"/>
                <a:ext cx="8712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4985" extrusionOk="0">
                    <a:moveTo>
                      <a:pt x="1" y="0"/>
                    </a:moveTo>
                    <a:lnTo>
                      <a:pt x="1" y="4985"/>
                    </a:lnTo>
                    <a:lnTo>
                      <a:pt x="751" y="4985"/>
                    </a:lnTo>
                    <a:lnTo>
                      <a:pt x="751" y="1867"/>
                    </a:lnTo>
                    <a:lnTo>
                      <a:pt x="1483" y="4985"/>
                    </a:lnTo>
                    <a:lnTo>
                      <a:pt x="2079" y="4985"/>
                    </a:lnTo>
                    <a:lnTo>
                      <a:pt x="2734" y="1848"/>
                    </a:lnTo>
                    <a:lnTo>
                      <a:pt x="2734" y="4985"/>
                    </a:lnTo>
                    <a:lnTo>
                      <a:pt x="3484" y="4985"/>
                    </a:lnTo>
                    <a:lnTo>
                      <a:pt x="3484" y="0"/>
                    </a:lnTo>
                    <a:lnTo>
                      <a:pt x="2445" y="0"/>
                    </a:lnTo>
                    <a:lnTo>
                      <a:pt x="1771" y="3580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39"/>
              <p:cNvSpPr/>
              <p:nvPr/>
            </p:nvSpPr>
            <p:spPr>
              <a:xfrm>
                <a:off x="5122300" y="2272900"/>
                <a:ext cx="5342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4985" extrusionOk="0">
                    <a:moveTo>
                      <a:pt x="1" y="0"/>
                    </a:moveTo>
                    <a:lnTo>
                      <a:pt x="1" y="4985"/>
                    </a:lnTo>
                    <a:lnTo>
                      <a:pt x="2137" y="4985"/>
                    </a:lnTo>
                    <a:lnTo>
                      <a:pt x="2137" y="4234"/>
                    </a:lnTo>
                    <a:lnTo>
                      <a:pt x="751" y="4234"/>
                    </a:lnTo>
                    <a:lnTo>
                      <a:pt x="751" y="2868"/>
                    </a:lnTo>
                    <a:lnTo>
                      <a:pt x="1771" y="2868"/>
                    </a:lnTo>
                    <a:lnTo>
                      <a:pt x="1771" y="2117"/>
                    </a:lnTo>
                    <a:lnTo>
                      <a:pt x="751" y="2117"/>
                    </a:lnTo>
                    <a:lnTo>
                      <a:pt x="751" y="751"/>
                    </a:lnTo>
                    <a:lnTo>
                      <a:pt x="2137" y="751"/>
                    </a:lnTo>
                    <a:lnTo>
                      <a:pt x="2137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39"/>
              <p:cNvSpPr/>
              <p:nvPr/>
            </p:nvSpPr>
            <p:spPr>
              <a:xfrm>
                <a:off x="5188700" y="2272900"/>
                <a:ext cx="64500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4985" extrusionOk="0">
                    <a:moveTo>
                      <a:pt x="1" y="0"/>
                    </a:moveTo>
                    <a:lnTo>
                      <a:pt x="1" y="4985"/>
                    </a:lnTo>
                    <a:lnTo>
                      <a:pt x="751" y="4985"/>
                    </a:lnTo>
                    <a:lnTo>
                      <a:pt x="751" y="1790"/>
                    </a:lnTo>
                    <a:lnTo>
                      <a:pt x="1791" y="4985"/>
                    </a:lnTo>
                    <a:lnTo>
                      <a:pt x="2580" y="4985"/>
                    </a:lnTo>
                    <a:lnTo>
                      <a:pt x="2580" y="0"/>
                    </a:lnTo>
                    <a:lnTo>
                      <a:pt x="1829" y="0"/>
                    </a:lnTo>
                    <a:lnTo>
                      <a:pt x="1829" y="3349"/>
                    </a:ln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39"/>
              <p:cNvSpPr/>
              <p:nvPr/>
            </p:nvSpPr>
            <p:spPr>
              <a:xfrm>
                <a:off x="5268575" y="2273375"/>
                <a:ext cx="58250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4966" extrusionOk="0">
                    <a:moveTo>
                      <a:pt x="0" y="0"/>
                    </a:moveTo>
                    <a:lnTo>
                      <a:pt x="0" y="751"/>
                    </a:lnTo>
                    <a:lnTo>
                      <a:pt x="790" y="751"/>
                    </a:lnTo>
                    <a:lnTo>
                      <a:pt x="790" y="4966"/>
                    </a:lnTo>
                    <a:lnTo>
                      <a:pt x="1540" y="4966"/>
                    </a:lnTo>
                    <a:lnTo>
                      <a:pt x="1540" y="751"/>
                    </a:lnTo>
                    <a:lnTo>
                      <a:pt x="2329" y="751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39"/>
              <p:cNvSpPr/>
              <p:nvPr/>
            </p:nvSpPr>
            <p:spPr>
              <a:xfrm>
                <a:off x="5352775" y="2325825"/>
                <a:ext cx="188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751" extrusionOk="0">
                    <a:moveTo>
                      <a:pt x="0" y="0"/>
                    </a:moveTo>
                    <a:lnTo>
                      <a:pt x="0" y="751"/>
                    </a:lnTo>
                    <a:lnTo>
                      <a:pt x="751" y="75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5352775" y="2378750"/>
                <a:ext cx="188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751" extrusionOk="0">
                    <a:moveTo>
                      <a:pt x="0" y="0"/>
                    </a:moveTo>
                    <a:lnTo>
                      <a:pt x="0" y="751"/>
                    </a:lnTo>
                    <a:lnTo>
                      <a:pt x="751" y="75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5423025" y="2263750"/>
                <a:ext cx="62100" cy="142450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5698" extrusionOk="0">
                    <a:moveTo>
                      <a:pt x="924" y="0"/>
                    </a:moveTo>
                    <a:lnTo>
                      <a:pt x="924" y="308"/>
                    </a:lnTo>
                    <a:lnTo>
                      <a:pt x="712" y="385"/>
                    </a:lnTo>
                    <a:lnTo>
                      <a:pt x="539" y="501"/>
                    </a:lnTo>
                    <a:lnTo>
                      <a:pt x="385" y="636"/>
                    </a:lnTo>
                    <a:lnTo>
                      <a:pt x="270" y="809"/>
                    </a:lnTo>
                    <a:lnTo>
                      <a:pt x="174" y="982"/>
                    </a:lnTo>
                    <a:lnTo>
                      <a:pt x="116" y="1155"/>
                    </a:lnTo>
                    <a:lnTo>
                      <a:pt x="97" y="1328"/>
                    </a:lnTo>
                    <a:lnTo>
                      <a:pt x="77" y="1521"/>
                    </a:lnTo>
                    <a:lnTo>
                      <a:pt x="97" y="1713"/>
                    </a:lnTo>
                    <a:lnTo>
                      <a:pt x="135" y="1906"/>
                    </a:lnTo>
                    <a:lnTo>
                      <a:pt x="193" y="2079"/>
                    </a:lnTo>
                    <a:lnTo>
                      <a:pt x="270" y="2252"/>
                    </a:lnTo>
                    <a:lnTo>
                      <a:pt x="366" y="2387"/>
                    </a:lnTo>
                    <a:lnTo>
                      <a:pt x="482" y="2541"/>
                    </a:lnTo>
                    <a:lnTo>
                      <a:pt x="616" y="2695"/>
                    </a:lnTo>
                    <a:lnTo>
                      <a:pt x="770" y="2849"/>
                    </a:lnTo>
                    <a:lnTo>
                      <a:pt x="1444" y="3484"/>
                    </a:lnTo>
                    <a:lnTo>
                      <a:pt x="1559" y="3638"/>
                    </a:lnTo>
                    <a:lnTo>
                      <a:pt x="1656" y="3792"/>
                    </a:lnTo>
                    <a:lnTo>
                      <a:pt x="1694" y="3946"/>
                    </a:lnTo>
                    <a:lnTo>
                      <a:pt x="1713" y="4100"/>
                    </a:lnTo>
                    <a:lnTo>
                      <a:pt x="1694" y="4292"/>
                    </a:lnTo>
                    <a:lnTo>
                      <a:pt x="1675" y="4369"/>
                    </a:lnTo>
                    <a:lnTo>
                      <a:pt x="1636" y="4427"/>
                    </a:lnTo>
                    <a:lnTo>
                      <a:pt x="1559" y="4543"/>
                    </a:lnTo>
                    <a:lnTo>
                      <a:pt x="1482" y="4620"/>
                    </a:lnTo>
                    <a:lnTo>
                      <a:pt x="1367" y="4658"/>
                    </a:lnTo>
                    <a:lnTo>
                      <a:pt x="1251" y="4677"/>
                    </a:lnTo>
                    <a:lnTo>
                      <a:pt x="1174" y="4677"/>
                    </a:lnTo>
                    <a:lnTo>
                      <a:pt x="1097" y="4639"/>
                    </a:lnTo>
                    <a:lnTo>
                      <a:pt x="1020" y="4600"/>
                    </a:lnTo>
                    <a:lnTo>
                      <a:pt x="943" y="4543"/>
                    </a:lnTo>
                    <a:lnTo>
                      <a:pt x="866" y="4427"/>
                    </a:lnTo>
                    <a:lnTo>
                      <a:pt x="789" y="4292"/>
                    </a:lnTo>
                    <a:lnTo>
                      <a:pt x="751" y="4119"/>
                    </a:lnTo>
                    <a:lnTo>
                      <a:pt x="712" y="3907"/>
                    </a:lnTo>
                    <a:lnTo>
                      <a:pt x="0" y="3965"/>
                    </a:lnTo>
                    <a:lnTo>
                      <a:pt x="20" y="4196"/>
                    </a:lnTo>
                    <a:lnTo>
                      <a:pt x="77" y="4408"/>
                    </a:lnTo>
                    <a:lnTo>
                      <a:pt x="135" y="4600"/>
                    </a:lnTo>
                    <a:lnTo>
                      <a:pt x="231" y="4793"/>
                    </a:lnTo>
                    <a:lnTo>
                      <a:pt x="366" y="4985"/>
                    </a:lnTo>
                    <a:lnTo>
                      <a:pt x="520" y="5139"/>
                    </a:lnTo>
                    <a:lnTo>
                      <a:pt x="712" y="5255"/>
                    </a:lnTo>
                    <a:lnTo>
                      <a:pt x="924" y="5332"/>
                    </a:lnTo>
                    <a:lnTo>
                      <a:pt x="924" y="5697"/>
                    </a:lnTo>
                    <a:lnTo>
                      <a:pt x="1559" y="5697"/>
                    </a:lnTo>
                    <a:lnTo>
                      <a:pt x="1559" y="5332"/>
                    </a:lnTo>
                    <a:lnTo>
                      <a:pt x="1713" y="5293"/>
                    </a:lnTo>
                    <a:lnTo>
                      <a:pt x="1867" y="5235"/>
                    </a:lnTo>
                    <a:lnTo>
                      <a:pt x="2002" y="5158"/>
                    </a:lnTo>
                    <a:lnTo>
                      <a:pt x="2117" y="5062"/>
                    </a:lnTo>
                    <a:lnTo>
                      <a:pt x="2214" y="4985"/>
                    </a:lnTo>
                    <a:lnTo>
                      <a:pt x="2291" y="4870"/>
                    </a:lnTo>
                    <a:lnTo>
                      <a:pt x="2348" y="4754"/>
                    </a:lnTo>
                    <a:lnTo>
                      <a:pt x="2387" y="4639"/>
                    </a:lnTo>
                    <a:lnTo>
                      <a:pt x="2425" y="4504"/>
                    </a:lnTo>
                    <a:lnTo>
                      <a:pt x="2464" y="4369"/>
                    </a:lnTo>
                    <a:lnTo>
                      <a:pt x="2483" y="4235"/>
                    </a:lnTo>
                    <a:lnTo>
                      <a:pt x="2483" y="4081"/>
                    </a:lnTo>
                    <a:lnTo>
                      <a:pt x="2464" y="3907"/>
                    </a:lnTo>
                    <a:lnTo>
                      <a:pt x="2425" y="3734"/>
                    </a:lnTo>
                    <a:lnTo>
                      <a:pt x="2348" y="3561"/>
                    </a:lnTo>
                    <a:lnTo>
                      <a:pt x="2252" y="3369"/>
                    </a:lnTo>
                    <a:lnTo>
                      <a:pt x="2175" y="3234"/>
                    </a:lnTo>
                    <a:lnTo>
                      <a:pt x="2079" y="3099"/>
                    </a:lnTo>
                    <a:lnTo>
                      <a:pt x="1829" y="2810"/>
                    </a:lnTo>
                    <a:lnTo>
                      <a:pt x="1482" y="2502"/>
                    </a:lnTo>
                    <a:lnTo>
                      <a:pt x="1290" y="2329"/>
                    </a:lnTo>
                    <a:lnTo>
                      <a:pt x="1155" y="2195"/>
                    </a:lnTo>
                    <a:lnTo>
                      <a:pt x="1020" y="2021"/>
                    </a:lnTo>
                    <a:lnTo>
                      <a:pt x="924" y="1848"/>
                    </a:lnTo>
                    <a:lnTo>
                      <a:pt x="866" y="1675"/>
                    </a:lnTo>
                    <a:lnTo>
                      <a:pt x="847" y="1502"/>
                    </a:lnTo>
                    <a:lnTo>
                      <a:pt x="866" y="1386"/>
                    </a:lnTo>
                    <a:lnTo>
                      <a:pt x="886" y="1290"/>
                    </a:lnTo>
                    <a:lnTo>
                      <a:pt x="905" y="1213"/>
                    </a:lnTo>
                    <a:lnTo>
                      <a:pt x="943" y="1136"/>
                    </a:lnTo>
                    <a:lnTo>
                      <a:pt x="1001" y="1059"/>
                    </a:lnTo>
                    <a:lnTo>
                      <a:pt x="1078" y="1001"/>
                    </a:lnTo>
                    <a:lnTo>
                      <a:pt x="1155" y="963"/>
                    </a:lnTo>
                    <a:lnTo>
                      <a:pt x="1251" y="944"/>
                    </a:lnTo>
                    <a:lnTo>
                      <a:pt x="1348" y="963"/>
                    </a:lnTo>
                    <a:lnTo>
                      <a:pt x="1425" y="982"/>
                    </a:lnTo>
                    <a:lnTo>
                      <a:pt x="1502" y="1021"/>
                    </a:lnTo>
                    <a:lnTo>
                      <a:pt x="1559" y="1078"/>
                    </a:lnTo>
                    <a:lnTo>
                      <a:pt x="1617" y="1174"/>
                    </a:lnTo>
                    <a:lnTo>
                      <a:pt x="1675" y="1271"/>
                    </a:lnTo>
                    <a:lnTo>
                      <a:pt x="1694" y="1405"/>
                    </a:lnTo>
                    <a:lnTo>
                      <a:pt x="1733" y="1559"/>
                    </a:lnTo>
                    <a:lnTo>
                      <a:pt x="2445" y="1425"/>
                    </a:lnTo>
                    <a:lnTo>
                      <a:pt x="2406" y="1174"/>
                    </a:lnTo>
                    <a:lnTo>
                      <a:pt x="2329" y="944"/>
                    </a:lnTo>
                    <a:lnTo>
                      <a:pt x="2214" y="751"/>
                    </a:lnTo>
                    <a:lnTo>
                      <a:pt x="2060" y="559"/>
                    </a:lnTo>
                    <a:lnTo>
                      <a:pt x="1944" y="482"/>
                    </a:lnTo>
                    <a:lnTo>
                      <a:pt x="1829" y="405"/>
                    </a:lnTo>
                    <a:lnTo>
                      <a:pt x="1694" y="347"/>
                    </a:lnTo>
                    <a:lnTo>
                      <a:pt x="1559" y="308"/>
                    </a:lnTo>
                    <a:lnTo>
                      <a:pt x="1559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5511075" y="2272900"/>
                <a:ext cx="60650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4966" extrusionOk="0">
                    <a:moveTo>
                      <a:pt x="1251" y="0"/>
                    </a:moveTo>
                    <a:lnTo>
                      <a:pt x="1001" y="19"/>
                    </a:lnTo>
                    <a:lnTo>
                      <a:pt x="866" y="58"/>
                    </a:lnTo>
                    <a:lnTo>
                      <a:pt x="770" y="77"/>
                    </a:lnTo>
                    <a:lnTo>
                      <a:pt x="655" y="135"/>
                    </a:lnTo>
                    <a:lnTo>
                      <a:pt x="559" y="193"/>
                    </a:lnTo>
                    <a:lnTo>
                      <a:pt x="462" y="250"/>
                    </a:lnTo>
                    <a:lnTo>
                      <a:pt x="385" y="327"/>
                    </a:lnTo>
                    <a:lnTo>
                      <a:pt x="289" y="424"/>
                    </a:lnTo>
                    <a:lnTo>
                      <a:pt x="212" y="539"/>
                    </a:lnTo>
                    <a:lnTo>
                      <a:pt x="154" y="655"/>
                    </a:lnTo>
                    <a:lnTo>
                      <a:pt x="97" y="789"/>
                    </a:lnTo>
                    <a:lnTo>
                      <a:pt x="58" y="924"/>
                    </a:lnTo>
                    <a:lnTo>
                      <a:pt x="20" y="1078"/>
                    </a:lnTo>
                    <a:lnTo>
                      <a:pt x="0" y="1232"/>
                    </a:lnTo>
                    <a:lnTo>
                      <a:pt x="0" y="1405"/>
                    </a:lnTo>
                    <a:lnTo>
                      <a:pt x="0" y="1540"/>
                    </a:lnTo>
                    <a:lnTo>
                      <a:pt x="732" y="1540"/>
                    </a:lnTo>
                    <a:lnTo>
                      <a:pt x="732" y="1347"/>
                    </a:lnTo>
                    <a:lnTo>
                      <a:pt x="751" y="1193"/>
                    </a:lnTo>
                    <a:lnTo>
                      <a:pt x="789" y="1059"/>
                    </a:lnTo>
                    <a:lnTo>
                      <a:pt x="866" y="905"/>
                    </a:lnTo>
                    <a:lnTo>
                      <a:pt x="905" y="847"/>
                    </a:lnTo>
                    <a:lnTo>
                      <a:pt x="963" y="789"/>
                    </a:lnTo>
                    <a:lnTo>
                      <a:pt x="1020" y="751"/>
                    </a:lnTo>
                    <a:lnTo>
                      <a:pt x="1078" y="732"/>
                    </a:lnTo>
                    <a:lnTo>
                      <a:pt x="1155" y="712"/>
                    </a:lnTo>
                    <a:lnTo>
                      <a:pt x="1328" y="712"/>
                    </a:lnTo>
                    <a:lnTo>
                      <a:pt x="1425" y="751"/>
                    </a:lnTo>
                    <a:lnTo>
                      <a:pt x="1502" y="789"/>
                    </a:lnTo>
                    <a:lnTo>
                      <a:pt x="1579" y="866"/>
                    </a:lnTo>
                    <a:lnTo>
                      <a:pt x="1636" y="962"/>
                    </a:lnTo>
                    <a:lnTo>
                      <a:pt x="1675" y="1039"/>
                    </a:lnTo>
                    <a:lnTo>
                      <a:pt x="1694" y="1155"/>
                    </a:lnTo>
                    <a:lnTo>
                      <a:pt x="1713" y="1251"/>
                    </a:lnTo>
                    <a:lnTo>
                      <a:pt x="1694" y="1405"/>
                    </a:lnTo>
                    <a:lnTo>
                      <a:pt x="1675" y="1540"/>
                    </a:lnTo>
                    <a:lnTo>
                      <a:pt x="1636" y="1694"/>
                    </a:lnTo>
                    <a:lnTo>
                      <a:pt x="1579" y="1848"/>
                    </a:lnTo>
                    <a:lnTo>
                      <a:pt x="1482" y="2059"/>
                    </a:lnTo>
                    <a:lnTo>
                      <a:pt x="1367" y="2271"/>
                    </a:lnTo>
                    <a:lnTo>
                      <a:pt x="1213" y="2502"/>
                    </a:lnTo>
                    <a:lnTo>
                      <a:pt x="1059" y="2733"/>
                    </a:lnTo>
                    <a:lnTo>
                      <a:pt x="520" y="3484"/>
                    </a:lnTo>
                    <a:lnTo>
                      <a:pt x="328" y="3753"/>
                    </a:lnTo>
                    <a:lnTo>
                      <a:pt x="154" y="4023"/>
                    </a:lnTo>
                    <a:lnTo>
                      <a:pt x="39" y="4215"/>
                    </a:lnTo>
                    <a:lnTo>
                      <a:pt x="0" y="4292"/>
                    </a:lnTo>
                    <a:lnTo>
                      <a:pt x="0" y="4966"/>
                    </a:lnTo>
                    <a:lnTo>
                      <a:pt x="2368" y="4966"/>
                    </a:lnTo>
                    <a:lnTo>
                      <a:pt x="2368" y="4234"/>
                    </a:lnTo>
                    <a:lnTo>
                      <a:pt x="905" y="4234"/>
                    </a:lnTo>
                    <a:lnTo>
                      <a:pt x="943" y="4177"/>
                    </a:lnTo>
                    <a:lnTo>
                      <a:pt x="1136" y="3849"/>
                    </a:lnTo>
                    <a:lnTo>
                      <a:pt x="1271" y="3657"/>
                    </a:lnTo>
                    <a:lnTo>
                      <a:pt x="1636" y="3118"/>
                    </a:lnTo>
                    <a:lnTo>
                      <a:pt x="2002" y="2560"/>
                    </a:lnTo>
                    <a:lnTo>
                      <a:pt x="2117" y="2367"/>
                    </a:lnTo>
                    <a:lnTo>
                      <a:pt x="2214" y="2213"/>
                    </a:lnTo>
                    <a:lnTo>
                      <a:pt x="2310" y="1982"/>
                    </a:lnTo>
                    <a:lnTo>
                      <a:pt x="2368" y="1732"/>
                    </a:lnTo>
                    <a:lnTo>
                      <a:pt x="2425" y="1482"/>
                    </a:lnTo>
                    <a:lnTo>
                      <a:pt x="2425" y="1232"/>
                    </a:lnTo>
                    <a:lnTo>
                      <a:pt x="2406" y="1001"/>
                    </a:lnTo>
                    <a:lnTo>
                      <a:pt x="2348" y="770"/>
                    </a:lnTo>
                    <a:lnTo>
                      <a:pt x="2233" y="558"/>
                    </a:lnTo>
                    <a:lnTo>
                      <a:pt x="2079" y="366"/>
                    </a:lnTo>
                    <a:lnTo>
                      <a:pt x="2002" y="289"/>
                    </a:lnTo>
                    <a:lnTo>
                      <a:pt x="1906" y="212"/>
                    </a:lnTo>
                    <a:lnTo>
                      <a:pt x="1810" y="154"/>
                    </a:lnTo>
                    <a:lnTo>
                      <a:pt x="1694" y="96"/>
                    </a:lnTo>
                    <a:lnTo>
                      <a:pt x="1598" y="58"/>
                    </a:lnTo>
                    <a:lnTo>
                      <a:pt x="1482" y="19"/>
                    </a:lnTo>
                    <a:lnTo>
                      <a:pt x="1367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5587575" y="2271450"/>
                <a:ext cx="59200" cy="127050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5082" extrusionOk="0">
                    <a:moveTo>
                      <a:pt x="1251" y="751"/>
                    </a:moveTo>
                    <a:lnTo>
                      <a:pt x="1328" y="770"/>
                    </a:lnTo>
                    <a:lnTo>
                      <a:pt x="1386" y="809"/>
                    </a:lnTo>
                    <a:lnTo>
                      <a:pt x="1463" y="866"/>
                    </a:lnTo>
                    <a:lnTo>
                      <a:pt x="1521" y="943"/>
                    </a:lnTo>
                    <a:lnTo>
                      <a:pt x="1559" y="1001"/>
                    </a:lnTo>
                    <a:lnTo>
                      <a:pt x="1579" y="1097"/>
                    </a:lnTo>
                    <a:lnTo>
                      <a:pt x="1598" y="1174"/>
                    </a:lnTo>
                    <a:lnTo>
                      <a:pt x="1598" y="3888"/>
                    </a:lnTo>
                    <a:lnTo>
                      <a:pt x="1579" y="3984"/>
                    </a:lnTo>
                    <a:lnTo>
                      <a:pt x="1559" y="4061"/>
                    </a:lnTo>
                    <a:lnTo>
                      <a:pt x="1521" y="4138"/>
                    </a:lnTo>
                    <a:lnTo>
                      <a:pt x="1463" y="4196"/>
                    </a:lnTo>
                    <a:lnTo>
                      <a:pt x="1386" y="4254"/>
                    </a:lnTo>
                    <a:lnTo>
                      <a:pt x="1328" y="4292"/>
                    </a:lnTo>
                    <a:lnTo>
                      <a:pt x="1251" y="4312"/>
                    </a:lnTo>
                    <a:lnTo>
                      <a:pt x="1155" y="4331"/>
                    </a:lnTo>
                    <a:lnTo>
                      <a:pt x="1078" y="4312"/>
                    </a:lnTo>
                    <a:lnTo>
                      <a:pt x="1001" y="4292"/>
                    </a:lnTo>
                    <a:lnTo>
                      <a:pt x="924" y="4254"/>
                    </a:lnTo>
                    <a:lnTo>
                      <a:pt x="847" y="4196"/>
                    </a:lnTo>
                    <a:lnTo>
                      <a:pt x="790" y="4138"/>
                    </a:lnTo>
                    <a:lnTo>
                      <a:pt x="751" y="4061"/>
                    </a:lnTo>
                    <a:lnTo>
                      <a:pt x="732" y="3984"/>
                    </a:lnTo>
                    <a:lnTo>
                      <a:pt x="732" y="3888"/>
                    </a:lnTo>
                    <a:lnTo>
                      <a:pt x="732" y="1174"/>
                    </a:lnTo>
                    <a:lnTo>
                      <a:pt x="732" y="1097"/>
                    </a:lnTo>
                    <a:lnTo>
                      <a:pt x="751" y="1001"/>
                    </a:lnTo>
                    <a:lnTo>
                      <a:pt x="790" y="943"/>
                    </a:lnTo>
                    <a:lnTo>
                      <a:pt x="847" y="866"/>
                    </a:lnTo>
                    <a:lnTo>
                      <a:pt x="924" y="809"/>
                    </a:lnTo>
                    <a:lnTo>
                      <a:pt x="1001" y="770"/>
                    </a:lnTo>
                    <a:lnTo>
                      <a:pt x="1078" y="751"/>
                    </a:lnTo>
                    <a:close/>
                    <a:moveTo>
                      <a:pt x="1174" y="0"/>
                    </a:moveTo>
                    <a:lnTo>
                      <a:pt x="944" y="20"/>
                    </a:lnTo>
                    <a:lnTo>
                      <a:pt x="828" y="58"/>
                    </a:lnTo>
                    <a:lnTo>
                      <a:pt x="732" y="97"/>
                    </a:lnTo>
                    <a:lnTo>
                      <a:pt x="616" y="135"/>
                    </a:lnTo>
                    <a:lnTo>
                      <a:pt x="520" y="193"/>
                    </a:lnTo>
                    <a:lnTo>
                      <a:pt x="347" y="347"/>
                    </a:lnTo>
                    <a:lnTo>
                      <a:pt x="193" y="539"/>
                    </a:lnTo>
                    <a:lnTo>
                      <a:pt x="135" y="636"/>
                    </a:lnTo>
                    <a:lnTo>
                      <a:pt x="77" y="732"/>
                    </a:lnTo>
                    <a:lnTo>
                      <a:pt x="39" y="847"/>
                    </a:lnTo>
                    <a:lnTo>
                      <a:pt x="20" y="943"/>
                    </a:lnTo>
                    <a:lnTo>
                      <a:pt x="0" y="1194"/>
                    </a:lnTo>
                    <a:lnTo>
                      <a:pt x="0" y="3907"/>
                    </a:lnTo>
                    <a:lnTo>
                      <a:pt x="20" y="4138"/>
                    </a:lnTo>
                    <a:lnTo>
                      <a:pt x="39" y="4254"/>
                    </a:lnTo>
                    <a:lnTo>
                      <a:pt x="77" y="4350"/>
                    </a:lnTo>
                    <a:lnTo>
                      <a:pt x="135" y="4465"/>
                    </a:lnTo>
                    <a:lnTo>
                      <a:pt x="193" y="4562"/>
                    </a:lnTo>
                    <a:lnTo>
                      <a:pt x="347" y="4735"/>
                    </a:lnTo>
                    <a:lnTo>
                      <a:pt x="520" y="4889"/>
                    </a:lnTo>
                    <a:lnTo>
                      <a:pt x="616" y="4947"/>
                    </a:lnTo>
                    <a:lnTo>
                      <a:pt x="732" y="5004"/>
                    </a:lnTo>
                    <a:lnTo>
                      <a:pt x="828" y="5043"/>
                    </a:lnTo>
                    <a:lnTo>
                      <a:pt x="944" y="5062"/>
                    </a:lnTo>
                    <a:lnTo>
                      <a:pt x="1174" y="5081"/>
                    </a:lnTo>
                    <a:lnTo>
                      <a:pt x="1425" y="5062"/>
                    </a:lnTo>
                    <a:lnTo>
                      <a:pt x="1521" y="5043"/>
                    </a:lnTo>
                    <a:lnTo>
                      <a:pt x="1636" y="5004"/>
                    </a:lnTo>
                    <a:lnTo>
                      <a:pt x="1733" y="4947"/>
                    </a:lnTo>
                    <a:lnTo>
                      <a:pt x="1829" y="4889"/>
                    </a:lnTo>
                    <a:lnTo>
                      <a:pt x="2021" y="4735"/>
                    </a:lnTo>
                    <a:lnTo>
                      <a:pt x="2175" y="4562"/>
                    </a:lnTo>
                    <a:lnTo>
                      <a:pt x="2233" y="4465"/>
                    </a:lnTo>
                    <a:lnTo>
                      <a:pt x="2272" y="4369"/>
                    </a:lnTo>
                    <a:lnTo>
                      <a:pt x="2310" y="4254"/>
                    </a:lnTo>
                    <a:lnTo>
                      <a:pt x="2348" y="4138"/>
                    </a:lnTo>
                    <a:lnTo>
                      <a:pt x="2368" y="3907"/>
                    </a:lnTo>
                    <a:lnTo>
                      <a:pt x="2368" y="1194"/>
                    </a:lnTo>
                    <a:lnTo>
                      <a:pt x="2348" y="963"/>
                    </a:lnTo>
                    <a:lnTo>
                      <a:pt x="2310" y="847"/>
                    </a:lnTo>
                    <a:lnTo>
                      <a:pt x="2272" y="732"/>
                    </a:lnTo>
                    <a:lnTo>
                      <a:pt x="2233" y="636"/>
                    </a:lnTo>
                    <a:lnTo>
                      <a:pt x="2175" y="539"/>
                    </a:lnTo>
                    <a:lnTo>
                      <a:pt x="2021" y="347"/>
                    </a:lnTo>
                    <a:lnTo>
                      <a:pt x="1848" y="193"/>
                    </a:lnTo>
                    <a:lnTo>
                      <a:pt x="1733" y="135"/>
                    </a:lnTo>
                    <a:lnTo>
                      <a:pt x="1636" y="97"/>
                    </a:lnTo>
                    <a:lnTo>
                      <a:pt x="1540" y="58"/>
                    </a:lnTo>
                    <a:lnTo>
                      <a:pt x="1425" y="20"/>
                    </a:lnTo>
                    <a:lnTo>
                      <a:pt x="1174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39"/>
              <p:cNvSpPr/>
              <p:nvPr/>
            </p:nvSpPr>
            <p:spPr>
              <a:xfrm>
                <a:off x="5663125" y="2271450"/>
                <a:ext cx="59200" cy="127050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5082" extrusionOk="0">
                    <a:moveTo>
                      <a:pt x="1251" y="751"/>
                    </a:moveTo>
                    <a:lnTo>
                      <a:pt x="1328" y="770"/>
                    </a:lnTo>
                    <a:lnTo>
                      <a:pt x="1386" y="809"/>
                    </a:lnTo>
                    <a:lnTo>
                      <a:pt x="1463" y="866"/>
                    </a:lnTo>
                    <a:lnTo>
                      <a:pt x="1521" y="943"/>
                    </a:lnTo>
                    <a:lnTo>
                      <a:pt x="1559" y="1001"/>
                    </a:lnTo>
                    <a:lnTo>
                      <a:pt x="1578" y="1097"/>
                    </a:lnTo>
                    <a:lnTo>
                      <a:pt x="1598" y="1174"/>
                    </a:lnTo>
                    <a:lnTo>
                      <a:pt x="1598" y="3888"/>
                    </a:lnTo>
                    <a:lnTo>
                      <a:pt x="1578" y="3984"/>
                    </a:lnTo>
                    <a:lnTo>
                      <a:pt x="1559" y="4061"/>
                    </a:lnTo>
                    <a:lnTo>
                      <a:pt x="1521" y="4138"/>
                    </a:lnTo>
                    <a:lnTo>
                      <a:pt x="1463" y="4196"/>
                    </a:lnTo>
                    <a:lnTo>
                      <a:pt x="1386" y="4254"/>
                    </a:lnTo>
                    <a:lnTo>
                      <a:pt x="1328" y="4292"/>
                    </a:lnTo>
                    <a:lnTo>
                      <a:pt x="1251" y="4312"/>
                    </a:lnTo>
                    <a:lnTo>
                      <a:pt x="1155" y="4331"/>
                    </a:lnTo>
                    <a:lnTo>
                      <a:pt x="1078" y="4312"/>
                    </a:lnTo>
                    <a:lnTo>
                      <a:pt x="982" y="4292"/>
                    </a:lnTo>
                    <a:lnTo>
                      <a:pt x="924" y="4254"/>
                    </a:lnTo>
                    <a:lnTo>
                      <a:pt x="847" y="4196"/>
                    </a:lnTo>
                    <a:lnTo>
                      <a:pt x="789" y="4138"/>
                    </a:lnTo>
                    <a:lnTo>
                      <a:pt x="751" y="4061"/>
                    </a:lnTo>
                    <a:lnTo>
                      <a:pt x="731" y="3984"/>
                    </a:lnTo>
                    <a:lnTo>
                      <a:pt x="731" y="3888"/>
                    </a:lnTo>
                    <a:lnTo>
                      <a:pt x="731" y="1174"/>
                    </a:lnTo>
                    <a:lnTo>
                      <a:pt x="731" y="1097"/>
                    </a:lnTo>
                    <a:lnTo>
                      <a:pt x="751" y="1001"/>
                    </a:lnTo>
                    <a:lnTo>
                      <a:pt x="789" y="943"/>
                    </a:lnTo>
                    <a:lnTo>
                      <a:pt x="847" y="866"/>
                    </a:lnTo>
                    <a:lnTo>
                      <a:pt x="924" y="809"/>
                    </a:lnTo>
                    <a:lnTo>
                      <a:pt x="982" y="770"/>
                    </a:lnTo>
                    <a:lnTo>
                      <a:pt x="1078" y="751"/>
                    </a:lnTo>
                    <a:close/>
                    <a:moveTo>
                      <a:pt x="1174" y="0"/>
                    </a:moveTo>
                    <a:lnTo>
                      <a:pt x="943" y="20"/>
                    </a:lnTo>
                    <a:lnTo>
                      <a:pt x="828" y="58"/>
                    </a:lnTo>
                    <a:lnTo>
                      <a:pt x="731" y="97"/>
                    </a:lnTo>
                    <a:lnTo>
                      <a:pt x="616" y="135"/>
                    </a:lnTo>
                    <a:lnTo>
                      <a:pt x="520" y="193"/>
                    </a:lnTo>
                    <a:lnTo>
                      <a:pt x="347" y="347"/>
                    </a:lnTo>
                    <a:lnTo>
                      <a:pt x="193" y="539"/>
                    </a:lnTo>
                    <a:lnTo>
                      <a:pt x="135" y="636"/>
                    </a:lnTo>
                    <a:lnTo>
                      <a:pt x="77" y="732"/>
                    </a:lnTo>
                    <a:lnTo>
                      <a:pt x="39" y="847"/>
                    </a:lnTo>
                    <a:lnTo>
                      <a:pt x="19" y="943"/>
                    </a:lnTo>
                    <a:lnTo>
                      <a:pt x="0" y="1194"/>
                    </a:lnTo>
                    <a:lnTo>
                      <a:pt x="0" y="3907"/>
                    </a:lnTo>
                    <a:lnTo>
                      <a:pt x="19" y="4138"/>
                    </a:lnTo>
                    <a:lnTo>
                      <a:pt x="39" y="4254"/>
                    </a:lnTo>
                    <a:lnTo>
                      <a:pt x="77" y="4350"/>
                    </a:lnTo>
                    <a:lnTo>
                      <a:pt x="135" y="4465"/>
                    </a:lnTo>
                    <a:lnTo>
                      <a:pt x="193" y="4562"/>
                    </a:lnTo>
                    <a:lnTo>
                      <a:pt x="347" y="4735"/>
                    </a:lnTo>
                    <a:lnTo>
                      <a:pt x="520" y="4889"/>
                    </a:lnTo>
                    <a:lnTo>
                      <a:pt x="616" y="4947"/>
                    </a:lnTo>
                    <a:lnTo>
                      <a:pt x="712" y="5004"/>
                    </a:lnTo>
                    <a:lnTo>
                      <a:pt x="828" y="5043"/>
                    </a:lnTo>
                    <a:lnTo>
                      <a:pt x="943" y="5062"/>
                    </a:lnTo>
                    <a:lnTo>
                      <a:pt x="1174" y="5081"/>
                    </a:lnTo>
                    <a:lnTo>
                      <a:pt x="1424" y="5062"/>
                    </a:lnTo>
                    <a:lnTo>
                      <a:pt x="1521" y="5043"/>
                    </a:lnTo>
                    <a:lnTo>
                      <a:pt x="1636" y="5004"/>
                    </a:lnTo>
                    <a:lnTo>
                      <a:pt x="1732" y="4947"/>
                    </a:lnTo>
                    <a:lnTo>
                      <a:pt x="1828" y="4889"/>
                    </a:lnTo>
                    <a:lnTo>
                      <a:pt x="2021" y="4735"/>
                    </a:lnTo>
                    <a:lnTo>
                      <a:pt x="2175" y="4562"/>
                    </a:lnTo>
                    <a:lnTo>
                      <a:pt x="2233" y="4465"/>
                    </a:lnTo>
                    <a:lnTo>
                      <a:pt x="2271" y="4369"/>
                    </a:lnTo>
                    <a:lnTo>
                      <a:pt x="2310" y="4254"/>
                    </a:lnTo>
                    <a:lnTo>
                      <a:pt x="2348" y="4138"/>
                    </a:lnTo>
                    <a:lnTo>
                      <a:pt x="2367" y="3907"/>
                    </a:lnTo>
                    <a:lnTo>
                      <a:pt x="2367" y="1194"/>
                    </a:lnTo>
                    <a:lnTo>
                      <a:pt x="2348" y="963"/>
                    </a:lnTo>
                    <a:lnTo>
                      <a:pt x="2310" y="847"/>
                    </a:lnTo>
                    <a:lnTo>
                      <a:pt x="2271" y="732"/>
                    </a:lnTo>
                    <a:lnTo>
                      <a:pt x="2233" y="636"/>
                    </a:lnTo>
                    <a:lnTo>
                      <a:pt x="2175" y="539"/>
                    </a:lnTo>
                    <a:lnTo>
                      <a:pt x="2021" y="347"/>
                    </a:lnTo>
                    <a:lnTo>
                      <a:pt x="1848" y="193"/>
                    </a:lnTo>
                    <a:lnTo>
                      <a:pt x="1732" y="135"/>
                    </a:lnTo>
                    <a:lnTo>
                      <a:pt x="1636" y="97"/>
                    </a:lnTo>
                    <a:lnTo>
                      <a:pt x="1540" y="58"/>
                    </a:lnTo>
                    <a:lnTo>
                      <a:pt x="1424" y="20"/>
                    </a:lnTo>
                    <a:lnTo>
                      <a:pt x="1174" y="0"/>
                    </a:lnTo>
                    <a:close/>
                  </a:path>
                </a:pathLst>
              </a:custGeom>
              <a:solidFill>
                <a:srgbClr val="C1BA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39"/>
              <p:cNvSpPr/>
              <p:nvPr/>
            </p:nvSpPr>
            <p:spPr>
              <a:xfrm>
                <a:off x="5175225" y="2920025"/>
                <a:ext cx="181900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7276" extrusionOk="0">
                    <a:moveTo>
                      <a:pt x="3638" y="886"/>
                    </a:moveTo>
                    <a:lnTo>
                      <a:pt x="3908" y="906"/>
                    </a:lnTo>
                    <a:lnTo>
                      <a:pt x="4196" y="944"/>
                    </a:lnTo>
                    <a:lnTo>
                      <a:pt x="4447" y="1021"/>
                    </a:lnTo>
                    <a:lnTo>
                      <a:pt x="4697" y="1098"/>
                    </a:lnTo>
                    <a:lnTo>
                      <a:pt x="4947" y="1213"/>
                    </a:lnTo>
                    <a:lnTo>
                      <a:pt x="5178" y="1367"/>
                    </a:lnTo>
                    <a:lnTo>
                      <a:pt x="5390" y="1521"/>
                    </a:lnTo>
                    <a:lnTo>
                      <a:pt x="5582" y="1695"/>
                    </a:lnTo>
                    <a:lnTo>
                      <a:pt x="5755" y="1887"/>
                    </a:lnTo>
                    <a:lnTo>
                      <a:pt x="5909" y="2099"/>
                    </a:lnTo>
                    <a:lnTo>
                      <a:pt x="6063" y="2330"/>
                    </a:lnTo>
                    <a:lnTo>
                      <a:pt x="6179" y="2580"/>
                    </a:lnTo>
                    <a:lnTo>
                      <a:pt x="6256" y="2830"/>
                    </a:lnTo>
                    <a:lnTo>
                      <a:pt x="6333" y="3080"/>
                    </a:lnTo>
                    <a:lnTo>
                      <a:pt x="6371" y="3369"/>
                    </a:lnTo>
                    <a:lnTo>
                      <a:pt x="6390" y="3638"/>
                    </a:lnTo>
                    <a:lnTo>
                      <a:pt x="6371" y="3927"/>
                    </a:lnTo>
                    <a:lnTo>
                      <a:pt x="6333" y="4197"/>
                    </a:lnTo>
                    <a:lnTo>
                      <a:pt x="6256" y="4466"/>
                    </a:lnTo>
                    <a:lnTo>
                      <a:pt x="6179" y="4716"/>
                    </a:lnTo>
                    <a:lnTo>
                      <a:pt x="6063" y="4966"/>
                    </a:lnTo>
                    <a:lnTo>
                      <a:pt x="5909" y="5178"/>
                    </a:lnTo>
                    <a:lnTo>
                      <a:pt x="5755" y="5390"/>
                    </a:lnTo>
                    <a:lnTo>
                      <a:pt x="5582" y="5602"/>
                    </a:lnTo>
                    <a:lnTo>
                      <a:pt x="5390" y="5775"/>
                    </a:lnTo>
                    <a:lnTo>
                      <a:pt x="5178" y="5929"/>
                    </a:lnTo>
                    <a:lnTo>
                      <a:pt x="4947" y="6063"/>
                    </a:lnTo>
                    <a:lnTo>
                      <a:pt x="4697" y="6179"/>
                    </a:lnTo>
                    <a:lnTo>
                      <a:pt x="4447" y="6275"/>
                    </a:lnTo>
                    <a:lnTo>
                      <a:pt x="4196" y="6352"/>
                    </a:lnTo>
                    <a:lnTo>
                      <a:pt x="3908" y="6391"/>
                    </a:lnTo>
                    <a:lnTo>
                      <a:pt x="3638" y="6410"/>
                    </a:lnTo>
                    <a:lnTo>
                      <a:pt x="3350" y="6391"/>
                    </a:lnTo>
                    <a:lnTo>
                      <a:pt x="3080" y="6352"/>
                    </a:lnTo>
                    <a:lnTo>
                      <a:pt x="2811" y="6275"/>
                    </a:lnTo>
                    <a:lnTo>
                      <a:pt x="2560" y="6179"/>
                    </a:lnTo>
                    <a:lnTo>
                      <a:pt x="2310" y="6063"/>
                    </a:lnTo>
                    <a:lnTo>
                      <a:pt x="2099" y="5929"/>
                    </a:lnTo>
                    <a:lnTo>
                      <a:pt x="1887" y="5775"/>
                    </a:lnTo>
                    <a:lnTo>
                      <a:pt x="1675" y="5602"/>
                    </a:lnTo>
                    <a:lnTo>
                      <a:pt x="1502" y="5390"/>
                    </a:lnTo>
                    <a:lnTo>
                      <a:pt x="1348" y="5178"/>
                    </a:lnTo>
                    <a:lnTo>
                      <a:pt x="1213" y="4966"/>
                    </a:lnTo>
                    <a:lnTo>
                      <a:pt x="1098" y="4716"/>
                    </a:lnTo>
                    <a:lnTo>
                      <a:pt x="1002" y="4466"/>
                    </a:lnTo>
                    <a:lnTo>
                      <a:pt x="925" y="4197"/>
                    </a:lnTo>
                    <a:lnTo>
                      <a:pt x="886" y="3927"/>
                    </a:lnTo>
                    <a:lnTo>
                      <a:pt x="867" y="3638"/>
                    </a:lnTo>
                    <a:lnTo>
                      <a:pt x="886" y="3369"/>
                    </a:lnTo>
                    <a:lnTo>
                      <a:pt x="925" y="3080"/>
                    </a:lnTo>
                    <a:lnTo>
                      <a:pt x="1002" y="2830"/>
                    </a:lnTo>
                    <a:lnTo>
                      <a:pt x="1098" y="2580"/>
                    </a:lnTo>
                    <a:lnTo>
                      <a:pt x="1213" y="2330"/>
                    </a:lnTo>
                    <a:lnTo>
                      <a:pt x="1348" y="2099"/>
                    </a:lnTo>
                    <a:lnTo>
                      <a:pt x="1502" y="1887"/>
                    </a:lnTo>
                    <a:lnTo>
                      <a:pt x="1675" y="1695"/>
                    </a:lnTo>
                    <a:lnTo>
                      <a:pt x="1887" y="1521"/>
                    </a:lnTo>
                    <a:lnTo>
                      <a:pt x="2099" y="1367"/>
                    </a:lnTo>
                    <a:lnTo>
                      <a:pt x="2310" y="1213"/>
                    </a:lnTo>
                    <a:lnTo>
                      <a:pt x="2560" y="1098"/>
                    </a:lnTo>
                    <a:lnTo>
                      <a:pt x="2811" y="1021"/>
                    </a:lnTo>
                    <a:lnTo>
                      <a:pt x="3080" y="944"/>
                    </a:lnTo>
                    <a:lnTo>
                      <a:pt x="3350" y="906"/>
                    </a:lnTo>
                    <a:lnTo>
                      <a:pt x="3638" y="886"/>
                    </a:lnTo>
                    <a:close/>
                    <a:moveTo>
                      <a:pt x="3638" y="1"/>
                    </a:moveTo>
                    <a:lnTo>
                      <a:pt x="3253" y="20"/>
                    </a:lnTo>
                    <a:lnTo>
                      <a:pt x="2907" y="78"/>
                    </a:lnTo>
                    <a:lnTo>
                      <a:pt x="2541" y="174"/>
                    </a:lnTo>
                    <a:lnTo>
                      <a:pt x="2214" y="290"/>
                    </a:lnTo>
                    <a:lnTo>
                      <a:pt x="1906" y="444"/>
                    </a:lnTo>
                    <a:lnTo>
                      <a:pt x="1598" y="636"/>
                    </a:lnTo>
                    <a:lnTo>
                      <a:pt x="1329" y="848"/>
                    </a:lnTo>
                    <a:lnTo>
                      <a:pt x="1059" y="1079"/>
                    </a:lnTo>
                    <a:lnTo>
                      <a:pt x="828" y="1329"/>
                    </a:lnTo>
                    <a:lnTo>
                      <a:pt x="617" y="1618"/>
                    </a:lnTo>
                    <a:lnTo>
                      <a:pt x="443" y="1906"/>
                    </a:lnTo>
                    <a:lnTo>
                      <a:pt x="289" y="2234"/>
                    </a:lnTo>
                    <a:lnTo>
                      <a:pt x="155" y="2561"/>
                    </a:lnTo>
                    <a:lnTo>
                      <a:pt x="78" y="2907"/>
                    </a:lnTo>
                    <a:lnTo>
                      <a:pt x="20" y="3273"/>
                    </a:lnTo>
                    <a:lnTo>
                      <a:pt x="1" y="3638"/>
                    </a:lnTo>
                    <a:lnTo>
                      <a:pt x="20" y="4023"/>
                    </a:lnTo>
                    <a:lnTo>
                      <a:pt x="78" y="4370"/>
                    </a:lnTo>
                    <a:lnTo>
                      <a:pt x="155" y="4735"/>
                    </a:lnTo>
                    <a:lnTo>
                      <a:pt x="289" y="5063"/>
                    </a:lnTo>
                    <a:lnTo>
                      <a:pt x="443" y="5371"/>
                    </a:lnTo>
                    <a:lnTo>
                      <a:pt x="617" y="5679"/>
                    </a:lnTo>
                    <a:lnTo>
                      <a:pt x="828" y="5967"/>
                    </a:lnTo>
                    <a:lnTo>
                      <a:pt x="1059" y="6217"/>
                    </a:lnTo>
                    <a:lnTo>
                      <a:pt x="1329" y="6448"/>
                    </a:lnTo>
                    <a:lnTo>
                      <a:pt x="1598" y="6660"/>
                    </a:lnTo>
                    <a:lnTo>
                      <a:pt x="1906" y="6833"/>
                    </a:lnTo>
                    <a:lnTo>
                      <a:pt x="2214" y="6987"/>
                    </a:lnTo>
                    <a:lnTo>
                      <a:pt x="2541" y="7122"/>
                    </a:lnTo>
                    <a:lnTo>
                      <a:pt x="2907" y="7199"/>
                    </a:lnTo>
                    <a:lnTo>
                      <a:pt x="3253" y="7257"/>
                    </a:lnTo>
                    <a:lnTo>
                      <a:pt x="3638" y="7276"/>
                    </a:lnTo>
                    <a:lnTo>
                      <a:pt x="4004" y="7257"/>
                    </a:lnTo>
                    <a:lnTo>
                      <a:pt x="4370" y="7199"/>
                    </a:lnTo>
                    <a:lnTo>
                      <a:pt x="4716" y="7122"/>
                    </a:lnTo>
                    <a:lnTo>
                      <a:pt x="5043" y="6987"/>
                    </a:lnTo>
                    <a:lnTo>
                      <a:pt x="5370" y="6833"/>
                    </a:lnTo>
                    <a:lnTo>
                      <a:pt x="5659" y="6660"/>
                    </a:lnTo>
                    <a:lnTo>
                      <a:pt x="5948" y="6448"/>
                    </a:lnTo>
                    <a:lnTo>
                      <a:pt x="6198" y="6217"/>
                    </a:lnTo>
                    <a:lnTo>
                      <a:pt x="6429" y="5967"/>
                    </a:lnTo>
                    <a:lnTo>
                      <a:pt x="6641" y="5679"/>
                    </a:lnTo>
                    <a:lnTo>
                      <a:pt x="6833" y="5371"/>
                    </a:lnTo>
                    <a:lnTo>
                      <a:pt x="6987" y="5063"/>
                    </a:lnTo>
                    <a:lnTo>
                      <a:pt x="7102" y="4735"/>
                    </a:lnTo>
                    <a:lnTo>
                      <a:pt x="7199" y="4370"/>
                    </a:lnTo>
                    <a:lnTo>
                      <a:pt x="7256" y="4023"/>
                    </a:lnTo>
                    <a:lnTo>
                      <a:pt x="7276" y="3638"/>
                    </a:lnTo>
                    <a:lnTo>
                      <a:pt x="7256" y="3273"/>
                    </a:lnTo>
                    <a:lnTo>
                      <a:pt x="7199" y="2907"/>
                    </a:lnTo>
                    <a:lnTo>
                      <a:pt x="7102" y="2561"/>
                    </a:lnTo>
                    <a:lnTo>
                      <a:pt x="6987" y="2234"/>
                    </a:lnTo>
                    <a:lnTo>
                      <a:pt x="6833" y="1906"/>
                    </a:lnTo>
                    <a:lnTo>
                      <a:pt x="6641" y="1618"/>
                    </a:lnTo>
                    <a:lnTo>
                      <a:pt x="6429" y="1329"/>
                    </a:lnTo>
                    <a:lnTo>
                      <a:pt x="6198" y="1079"/>
                    </a:lnTo>
                    <a:lnTo>
                      <a:pt x="5948" y="848"/>
                    </a:lnTo>
                    <a:lnTo>
                      <a:pt x="5659" y="636"/>
                    </a:lnTo>
                    <a:lnTo>
                      <a:pt x="5370" y="444"/>
                    </a:lnTo>
                    <a:lnTo>
                      <a:pt x="5043" y="290"/>
                    </a:lnTo>
                    <a:lnTo>
                      <a:pt x="4716" y="174"/>
                    </a:lnTo>
                    <a:lnTo>
                      <a:pt x="4370" y="78"/>
                    </a:lnTo>
                    <a:lnTo>
                      <a:pt x="4004" y="20"/>
                    </a:lnTo>
                    <a:lnTo>
                      <a:pt x="36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39"/>
              <p:cNvSpPr/>
              <p:nvPr/>
            </p:nvSpPr>
            <p:spPr>
              <a:xfrm>
                <a:off x="5196875" y="2942175"/>
                <a:ext cx="138125" cy="13810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5524" extrusionOk="0">
                    <a:moveTo>
                      <a:pt x="2772" y="0"/>
                    </a:moveTo>
                    <a:lnTo>
                      <a:pt x="2484" y="20"/>
                    </a:lnTo>
                    <a:lnTo>
                      <a:pt x="2214" y="58"/>
                    </a:lnTo>
                    <a:lnTo>
                      <a:pt x="1945" y="135"/>
                    </a:lnTo>
                    <a:lnTo>
                      <a:pt x="1694" y="212"/>
                    </a:lnTo>
                    <a:lnTo>
                      <a:pt x="1444" y="327"/>
                    </a:lnTo>
                    <a:lnTo>
                      <a:pt x="1233" y="481"/>
                    </a:lnTo>
                    <a:lnTo>
                      <a:pt x="1021" y="635"/>
                    </a:lnTo>
                    <a:lnTo>
                      <a:pt x="809" y="809"/>
                    </a:lnTo>
                    <a:lnTo>
                      <a:pt x="636" y="1001"/>
                    </a:lnTo>
                    <a:lnTo>
                      <a:pt x="482" y="1213"/>
                    </a:lnTo>
                    <a:lnTo>
                      <a:pt x="347" y="1444"/>
                    </a:lnTo>
                    <a:lnTo>
                      <a:pt x="232" y="1694"/>
                    </a:lnTo>
                    <a:lnTo>
                      <a:pt x="136" y="1944"/>
                    </a:lnTo>
                    <a:lnTo>
                      <a:pt x="59" y="2194"/>
                    </a:lnTo>
                    <a:lnTo>
                      <a:pt x="20" y="2483"/>
                    </a:lnTo>
                    <a:lnTo>
                      <a:pt x="1" y="2752"/>
                    </a:lnTo>
                    <a:lnTo>
                      <a:pt x="20" y="3041"/>
                    </a:lnTo>
                    <a:lnTo>
                      <a:pt x="59" y="3311"/>
                    </a:lnTo>
                    <a:lnTo>
                      <a:pt x="136" y="3580"/>
                    </a:lnTo>
                    <a:lnTo>
                      <a:pt x="232" y="3830"/>
                    </a:lnTo>
                    <a:lnTo>
                      <a:pt x="347" y="4080"/>
                    </a:lnTo>
                    <a:lnTo>
                      <a:pt x="482" y="4292"/>
                    </a:lnTo>
                    <a:lnTo>
                      <a:pt x="636" y="4504"/>
                    </a:lnTo>
                    <a:lnTo>
                      <a:pt x="809" y="4716"/>
                    </a:lnTo>
                    <a:lnTo>
                      <a:pt x="1021" y="4889"/>
                    </a:lnTo>
                    <a:lnTo>
                      <a:pt x="1233" y="5043"/>
                    </a:lnTo>
                    <a:lnTo>
                      <a:pt x="1444" y="5177"/>
                    </a:lnTo>
                    <a:lnTo>
                      <a:pt x="1694" y="5293"/>
                    </a:lnTo>
                    <a:lnTo>
                      <a:pt x="1945" y="5389"/>
                    </a:lnTo>
                    <a:lnTo>
                      <a:pt x="2214" y="5466"/>
                    </a:lnTo>
                    <a:lnTo>
                      <a:pt x="2484" y="5505"/>
                    </a:lnTo>
                    <a:lnTo>
                      <a:pt x="2772" y="5524"/>
                    </a:lnTo>
                    <a:lnTo>
                      <a:pt x="3042" y="5505"/>
                    </a:lnTo>
                    <a:lnTo>
                      <a:pt x="3330" y="5466"/>
                    </a:lnTo>
                    <a:lnTo>
                      <a:pt x="3581" y="5389"/>
                    </a:lnTo>
                    <a:lnTo>
                      <a:pt x="3831" y="5293"/>
                    </a:lnTo>
                    <a:lnTo>
                      <a:pt x="4081" y="5177"/>
                    </a:lnTo>
                    <a:lnTo>
                      <a:pt x="4312" y="5043"/>
                    </a:lnTo>
                    <a:lnTo>
                      <a:pt x="4524" y="4889"/>
                    </a:lnTo>
                    <a:lnTo>
                      <a:pt x="4716" y="4716"/>
                    </a:lnTo>
                    <a:lnTo>
                      <a:pt x="4889" y="4504"/>
                    </a:lnTo>
                    <a:lnTo>
                      <a:pt x="5043" y="4292"/>
                    </a:lnTo>
                    <a:lnTo>
                      <a:pt x="5197" y="4080"/>
                    </a:lnTo>
                    <a:lnTo>
                      <a:pt x="5313" y="3830"/>
                    </a:lnTo>
                    <a:lnTo>
                      <a:pt x="5390" y="3580"/>
                    </a:lnTo>
                    <a:lnTo>
                      <a:pt x="5467" y="3311"/>
                    </a:lnTo>
                    <a:lnTo>
                      <a:pt x="5505" y="3041"/>
                    </a:lnTo>
                    <a:lnTo>
                      <a:pt x="5524" y="2752"/>
                    </a:lnTo>
                    <a:lnTo>
                      <a:pt x="5505" y="2483"/>
                    </a:lnTo>
                    <a:lnTo>
                      <a:pt x="5467" y="2194"/>
                    </a:lnTo>
                    <a:lnTo>
                      <a:pt x="5390" y="1944"/>
                    </a:lnTo>
                    <a:lnTo>
                      <a:pt x="5313" y="1694"/>
                    </a:lnTo>
                    <a:lnTo>
                      <a:pt x="5197" y="1444"/>
                    </a:lnTo>
                    <a:lnTo>
                      <a:pt x="5043" y="1213"/>
                    </a:lnTo>
                    <a:lnTo>
                      <a:pt x="4889" y="1001"/>
                    </a:lnTo>
                    <a:lnTo>
                      <a:pt x="4716" y="809"/>
                    </a:lnTo>
                    <a:lnTo>
                      <a:pt x="4524" y="635"/>
                    </a:lnTo>
                    <a:lnTo>
                      <a:pt x="4312" y="481"/>
                    </a:lnTo>
                    <a:lnTo>
                      <a:pt x="4081" y="327"/>
                    </a:lnTo>
                    <a:lnTo>
                      <a:pt x="3831" y="212"/>
                    </a:lnTo>
                    <a:lnTo>
                      <a:pt x="3581" y="135"/>
                    </a:lnTo>
                    <a:lnTo>
                      <a:pt x="3330" y="58"/>
                    </a:lnTo>
                    <a:lnTo>
                      <a:pt x="3042" y="20"/>
                    </a:lnTo>
                    <a:lnTo>
                      <a:pt x="27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689" name="Google Shape;1689;p39"/>
            <p:cNvGrpSpPr/>
            <p:nvPr/>
          </p:nvGrpSpPr>
          <p:grpSpPr>
            <a:xfrm>
              <a:off x="3895643" y="3837152"/>
              <a:ext cx="1352715" cy="894749"/>
              <a:chOff x="3711213" y="3412650"/>
              <a:chExt cx="1630759" cy="1078660"/>
            </a:xfrm>
          </p:grpSpPr>
          <p:sp>
            <p:nvSpPr>
              <p:cNvPr id="1690" name="Google Shape;1690;p39"/>
              <p:cNvSpPr/>
              <p:nvPr/>
            </p:nvSpPr>
            <p:spPr>
              <a:xfrm>
                <a:off x="3711213" y="3412650"/>
                <a:ext cx="1630759" cy="178410"/>
              </a:xfrm>
              <a:custGeom>
                <a:avLst/>
                <a:gdLst/>
                <a:ahLst/>
                <a:cxnLst/>
                <a:rect l="l" t="t" r="r" b="b"/>
                <a:pathLst>
                  <a:path w="76177" h="8334" extrusionOk="0">
                    <a:moveTo>
                      <a:pt x="3869" y="0"/>
                    </a:moveTo>
                    <a:lnTo>
                      <a:pt x="3484" y="39"/>
                    </a:lnTo>
                    <a:lnTo>
                      <a:pt x="3100" y="96"/>
                    </a:lnTo>
                    <a:lnTo>
                      <a:pt x="2715" y="193"/>
                    </a:lnTo>
                    <a:lnTo>
                      <a:pt x="2368" y="308"/>
                    </a:lnTo>
                    <a:lnTo>
                      <a:pt x="2022" y="481"/>
                    </a:lnTo>
                    <a:lnTo>
                      <a:pt x="1714" y="674"/>
                    </a:lnTo>
                    <a:lnTo>
                      <a:pt x="1406" y="885"/>
                    </a:lnTo>
                    <a:lnTo>
                      <a:pt x="1136" y="1136"/>
                    </a:lnTo>
                    <a:lnTo>
                      <a:pt x="886" y="1424"/>
                    </a:lnTo>
                    <a:lnTo>
                      <a:pt x="655" y="1713"/>
                    </a:lnTo>
                    <a:lnTo>
                      <a:pt x="463" y="2040"/>
                    </a:lnTo>
                    <a:lnTo>
                      <a:pt x="309" y="2367"/>
                    </a:lnTo>
                    <a:lnTo>
                      <a:pt x="174" y="2733"/>
                    </a:lnTo>
                    <a:lnTo>
                      <a:pt x="78" y="3099"/>
                    </a:lnTo>
                    <a:lnTo>
                      <a:pt x="20" y="3484"/>
                    </a:lnTo>
                    <a:lnTo>
                      <a:pt x="1" y="3888"/>
                    </a:lnTo>
                    <a:lnTo>
                      <a:pt x="1" y="8334"/>
                    </a:lnTo>
                    <a:lnTo>
                      <a:pt x="76176" y="8334"/>
                    </a:lnTo>
                    <a:lnTo>
                      <a:pt x="76176" y="3888"/>
                    </a:lnTo>
                    <a:lnTo>
                      <a:pt x="76138" y="3484"/>
                    </a:lnTo>
                    <a:lnTo>
                      <a:pt x="76080" y="3099"/>
                    </a:lnTo>
                    <a:lnTo>
                      <a:pt x="75984" y="2733"/>
                    </a:lnTo>
                    <a:lnTo>
                      <a:pt x="75868" y="2367"/>
                    </a:lnTo>
                    <a:lnTo>
                      <a:pt x="75695" y="2040"/>
                    </a:lnTo>
                    <a:lnTo>
                      <a:pt x="75503" y="1713"/>
                    </a:lnTo>
                    <a:lnTo>
                      <a:pt x="75291" y="1424"/>
                    </a:lnTo>
                    <a:lnTo>
                      <a:pt x="75041" y="1136"/>
                    </a:lnTo>
                    <a:lnTo>
                      <a:pt x="74752" y="885"/>
                    </a:lnTo>
                    <a:lnTo>
                      <a:pt x="74463" y="674"/>
                    </a:lnTo>
                    <a:lnTo>
                      <a:pt x="74136" y="481"/>
                    </a:lnTo>
                    <a:lnTo>
                      <a:pt x="73809" y="308"/>
                    </a:lnTo>
                    <a:lnTo>
                      <a:pt x="73443" y="193"/>
                    </a:lnTo>
                    <a:lnTo>
                      <a:pt x="73078" y="96"/>
                    </a:lnTo>
                    <a:lnTo>
                      <a:pt x="72693" y="39"/>
                    </a:lnTo>
                    <a:lnTo>
                      <a:pt x="72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39"/>
              <p:cNvSpPr/>
              <p:nvPr/>
            </p:nvSpPr>
            <p:spPr>
              <a:xfrm>
                <a:off x="3711213" y="3798714"/>
                <a:ext cx="1630759" cy="692597"/>
              </a:xfrm>
              <a:custGeom>
                <a:avLst/>
                <a:gdLst/>
                <a:ahLst/>
                <a:cxnLst/>
                <a:rect l="l" t="t" r="r" b="b"/>
                <a:pathLst>
                  <a:path w="76177" h="32353" extrusionOk="0">
                    <a:moveTo>
                      <a:pt x="54390" y="3292"/>
                    </a:moveTo>
                    <a:lnTo>
                      <a:pt x="54390" y="10259"/>
                    </a:lnTo>
                    <a:lnTo>
                      <a:pt x="3946" y="10259"/>
                    </a:lnTo>
                    <a:lnTo>
                      <a:pt x="3946" y="3292"/>
                    </a:lnTo>
                    <a:close/>
                    <a:moveTo>
                      <a:pt x="71288" y="15301"/>
                    </a:moveTo>
                    <a:lnTo>
                      <a:pt x="71288" y="17033"/>
                    </a:lnTo>
                    <a:lnTo>
                      <a:pt x="3946" y="17033"/>
                    </a:lnTo>
                    <a:lnTo>
                      <a:pt x="3946" y="15301"/>
                    </a:lnTo>
                    <a:close/>
                    <a:moveTo>
                      <a:pt x="71288" y="19266"/>
                    </a:moveTo>
                    <a:lnTo>
                      <a:pt x="71288" y="21017"/>
                    </a:lnTo>
                    <a:lnTo>
                      <a:pt x="3946" y="21017"/>
                    </a:lnTo>
                    <a:lnTo>
                      <a:pt x="3946" y="19266"/>
                    </a:lnTo>
                    <a:close/>
                    <a:moveTo>
                      <a:pt x="71288" y="23057"/>
                    </a:moveTo>
                    <a:lnTo>
                      <a:pt x="71288" y="24789"/>
                    </a:lnTo>
                    <a:lnTo>
                      <a:pt x="3946" y="24789"/>
                    </a:lnTo>
                    <a:lnTo>
                      <a:pt x="3946" y="23057"/>
                    </a:lnTo>
                    <a:close/>
                    <a:moveTo>
                      <a:pt x="71288" y="26733"/>
                    </a:moveTo>
                    <a:lnTo>
                      <a:pt x="71288" y="28465"/>
                    </a:lnTo>
                    <a:lnTo>
                      <a:pt x="3946" y="28465"/>
                    </a:lnTo>
                    <a:lnTo>
                      <a:pt x="3946" y="26733"/>
                    </a:lnTo>
                    <a:close/>
                    <a:moveTo>
                      <a:pt x="1" y="1"/>
                    </a:moveTo>
                    <a:lnTo>
                      <a:pt x="1" y="28465"/>
                    </a:lnTo>
                    <a:lnTo>
                      <a:pt x="20" y="28869"/>
                    </a:lnTo>
                    <a:lnTo>
                      <a:pt x="78" y="29254"/>
                    </a:lnTo>
                    <a:lnTo>
                      <a:pt x="174" y="29620"/>
                    </a:lnTo>
                    <a:lnTo>
                      <a:pt x="309" y="29986"/>
                    </a:lnTo>
                    <a:lnTo>
                      <a:pt x="463" y="30313"/>
                    </a:lnTo>
                    <a:lnTo>
                      <a:pt x="655" y="30640"/>
                    </a:lnTo>
                    <a:lnTo>
                      <a:pt x="886" y="30929"/>
                    </a:lnTo>
                    <a:lnTo>
                      <a:pt x="1136" y="31217"/>
                    </a:lnTo>
                    <a:lnTo>
                      <a:pt x="1406" y="31468"/>
                    </a:lnTo>
                    <a:lnTo>
                      <a:pt x="1714" y="31679"/>
                    </a:lnTo>
                    <a:lnTo>
                      <a:pt x="2022" y="31872"/>
                    </a:lnTo>
                    <a:lnTo>
                      <a:pt x="2368" y="32045"/>
                    </a:lnTo>
                    <a:lnTo>
                      <a:pt x="2715" y="32180"/>
                    </a:lnTo>
                    <a:lnTo>
                      <a:pt x="3100" y="32276"/>
                    </a:lnTo>
                    <a:lnTo>
                      <a:pt x="3484" y="32334"/>
                    </a:lnTo>
                    <a:lnTo>
                      <a:pt x="3869" y="32353"/>
                    </a:lnTo>
                    <a:lnTo>
                      <a:pt x="72289" y="32353"/>
                    </a:lnTo>
                    <a:lnTo>
                      <a:pt x="72693" y="32334"/>
                    </a:lnTo>
                    <a:lnTo>
                      <a:pt x="73078" y="32276"/>
                    </a:lnTo>
                    <a:lnTo>
                      <a:pt x="73443" y="32180"/>
                    </a:lnTo>
                    <a:lnTo>
                      <a:pt x="73809" y="32045"/>
                    </a:lnTo>
                    <a:lnTo>
                      <a:pt x="74136" y="31872"/>
                    </a:lnTo>
                    <a:lnTo>
                      <a:pt x="74463" y="31679"/>
                    </a:lnTo>
                    <a:lnTo>
                      <a:pt x="74752" y="31468"/>
                    </a:lnTo>
                    <a:lnTo>
                      <a:pt x="75041" y="31217"/>
                    </a:lnTo>
                    <a:lnTo>
                      <a:pt x="75291" y="30929"/>
                    </a:lnTo>
                    <a:lnTo>
                      <a:pt x="75503" y="30640"/>
                    </a:lnTo>
                    <a:lnTo>
                      <a:pt x="75695" y="30313"/>
                    </a:lnTo>
                    <a:lnTo>
                      <a:pt x="75868" y="29986"/>
                    </a:lnTo>
                    <a:lnTo>
                      <a:pt x="75984" y="29620"/>
                    </a:lnTo>
                    <a:lnTo>
                      <a:pt x="76080" y="29254"/>
                    </a:lnTo>
                    <a:lnTo>
                      <a:pt x="76138" y="28869"/>
                    </a:lnTo>
                    <a:lnTo>
                      <a:pt x="76176" y="28465"/>
                    </a:lnTo>
                    <a:lnTo>
                      <a:pt x="761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39"/>
              <p:cNvSpPr/>
              <p:nvPr/>
            </p:nvSpPr>
            <p:spPr>
              <a:xfrm>
                <a:off x="3711213" y="3591049"/>
                <a:ext cx="1630759" cy="207674"/>
              </a:xfrm>
              <a:custGeom>
                <a:avLst/>
                <a:gdLst/>
                <a:ahLst/>
                <a:cxnLst/>
                <a:rect l="l" t="t" r="r" b="b"/>
                <a:pathLst>
                  <a:path w="76177" h="9701" extrusionOk="0">
                    <a:moveTo>
                      <a:pt x="1" y="1"/>
                    </a:moveTo>
                    <a:lnTo>
                      <a:pt x="1" y="9701"/>
                    </a:lnTo>
                    <a:lnTo>
                      <a:pt x="76176" y="9701"/>
                    </a:lnTo>
                    <a:lnTo>
                      <a:pt x="761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39"/>
              <p:cNvSpPr/>
              <p:nvPr/>
            </p:nvSpPr>
            <p:spPr>
              <a:xfrm>
                <a:off x="3795691" y="3869170"/>
                <a:ext cx="1079880" cy="149167"/>
              </a:xfrm>
              <a:custGeom>
                <a:avLst/>
                <a:gdLst/>
                <a:ahLst/>
                <a:cxnLst/>
                <a:rect l="l" t="t" r="r" b="b"/>
                <a:pathLst>
                  <a:path w="50444" h="6968" extrusionOk="0">
                    <a:moveTo>
                      <a:pt x="0" y="1"/>
                    </a:moveTo>
                    <a:lnTo>
                      <a:pt x="0" y="6968"/>
                    </a:lnTo>
                    <a:lnTo>
                      <a:pt x="50444" y="6968"/>
                    </a:lnTo>
                    <a:lnTo>
                      <a:pt x="504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39"/>
              <p:cNvSpPr/>
              <p:nvPr/>
            </p:nvSpPr>
            <p:spPr>
              <a:xfrm>
                <a:off x="3795691" y="4126288"/>
                <a:ext cx="1441624" cy="37099"/>
              </a:xfrm>
              <a:custGeom>
                <a:avLst/>
                <a:gdLst/>
                <a:ahLst/>
                <a:cxnLst/>
                <a:rect l="l" t="t" r="r" b="b"/>
                <a:pathLst>
                  <a:path w="67342" h="1733" extrusionOk="0">
                    <a:moveTo>
                      <a:pt x="0" y="0"/>
                    </a:moveTo>
                    <a:lnTo>
                      <a:pt x="0" y="1732"/>
                    </a:lnTo>
                    <a:lnTo>
                      <a:pt x="67342" y="1732"/>
                    </a:lnTo>
                    <a:lnTo>
                      <a:pt x="673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39"/>
              <p:cNvSpPr/>
              <p:nvPr/>
            </p:nvSpPr>
            <p:spPr>
              <a:xfrm>
                <a:off x="3795691" y="4211153"/>
                <a:ext cx="1441624" cy="37527"/>
              </a:xfrm>
              <a:custGeom>
                <a:avLst/>
                <a:gdLst/>
                <a:ahLst/>
                <a:cxnLst/>
                <a:rect l="l" t="t" r="r" b="b"/>
                <a:pathLst>
                  <a:path w="67342" h="1753" extrusionOk="0">
                    <a:moveTo>
                      <a:pt x="0" y="1"/>
                    </a:moveTo>
                    <a:lnTo>
                      <a:pt x="0" y="1752"/>
                    </a:lnTo>
                    <a:lnTo>
                      <a:pt x="67342" y="1752"/>
                    </a:lnTo>
                    <a:lnTo>
                      <a:pt x="673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39"/>
              <p:cNvSpPr/>
              <p:nvPr/>
            </p:nvSpPr>
            <p:spPr>
              <a:xfrm>
                <a:off x="3795691" y="4292334"/>
                <a:ext cx="1441624" cy="37099"/>
              </a:xfrm>
              <a:custGeom>
                <a:avLst/>
                <a:gdLst/>
                <a:ahLst/>
                <a:cxnLst/>
                <a:rect l="l" t="t" r="r" b="b"/>
                <a:pathLst>
                  <a:path w="67342" h="1733" extrusionOk="0">
                    <a:moveTo>
                      <a:pt x="0" y="0"/>
                    </a:moveTo>
                    <a:lnTo>
                      <a:pt x="0" y="1732"/>
                    </a:lnTo>
                    <a:lnTo>
                      <a:pt x="67342" y="1732"/>
                    </a:lnTo>
                    <a:lnTo>
                      <a:pt x="673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39"/>
              <p:cNvSpPr/>
              <p:nvPr/>
            </p:nvSpPr>
            <p:spPr>
              <a:xfrm>
                <a:off x="3795691" y="4371033"/>
                <a:ext cx="1441624" cy="37099"/>
              </a:xfrm>
              <a:custGeom>
                <a:avLst/>
                <a:gdLst/>
                <a:ahLst/>
                <a:cxnLst/>
                <a:rect l="l" t="t" r="r" b="b"/>
                <a:pathLst>
                  <a:path w="67342" h="1733" extrusionOk="0">
                    <a:moveTo>
                      <a:pt x="0" y="0"/>
                    </a:moveTo>
                    <a:lnTo>
                      <a:pt x="0" y="1732"/>
                    </a:lnTo>
                    <a:lnTo>
                      <a:pt x="67342" y="1732"/>
                    </a:lnTo>
                    <a:lnTo>
                      <a:pt x="673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245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1654D7-4432-4B74-BE99-085AA8BBBA69}"/>
              </a:ext>
            </a:extLst>
          </p:cNvPr>
          <p:cNvSpPr/>
          <p:nvPr/>
        </p:nvSpPr>
        <p:spPr>
          <a:xfrm>
            <a:off x="-71120" y="111760"/>
            <a:ext cx="4683760" cy="7620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Lucida Handwriting" panose="03010101010101010101" pitchFamily="66" charset="0"/>
              </a:rPr>
              <a:t>Screenshots</a:t>
            </a:r>
            <a:endParaRPr lang="en-IN" sz="4400" dirty="0">
              <a:latin typeface="Lucida Handwriting" panose="03010101010101010101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05DCB-6CAD-4C96-975F-BEF301181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3760"/>
            <a:ext cx="12192000" cy="59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3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FBB114-252B-43CB-AAE8-A475F115E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20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7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336337-D8D3-43F4-B50F-B35CAF38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60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A06180-E568-478A-B964-AE14E1741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7FCD6A-28EE-4D82-A685-174BA7E90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87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53E9D8-E8CC-419A-AA85-8908D0A6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4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1"/>
          <p:cNvSpPr txBox="1">
            <a:spLocks noGrp="1"/>
          </p:cNvSpPr>
          <p:nvPr>
            <p:ph type="title"/>
          </p:nvPr>
        </p:nvSpPr>
        <p:spPr>
          <a:xfrm>
            <a:off x="508001" y="264572"/>
            <a:ext cx="4250538" cy="692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b="1" dirty="0">
                <a:solidFill>
                  <a:schemeClr val="dk1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ABSTRACT</a:t>
            </a:r>
            <a:endParaRPr b="1" dirty="0">
              <a:solidFill>
                <a:schemeClr val="dk1"/>
              </a:solidFill>
              <a:latin typeface="Lucida Handwriting" panose="03010101010101010101" pitchFamily="66" charset="0"/>
              <a:cs typeface="Times New Roman" panose="02020603050405020304" pitchFamily="18" charset="0"/>
            </a:endParaRPr>
          </a:p>
        </p:txBody>
      </p:sp>
      <p:grpSp>
        <p:nvGrpSpPr>
          <p:cNvPr id="1070" name="Google Shape;1070;p31"/>
          <p:cNvGrpSpPr/>
          <p:nvPr/>
        </p:nvGrpSpPr>
        <p:grpSpPr>
          <a:xfrm>
            <a:off x="4415599" y="2053117"/>
            <a:ext cx="3371749" cy="3361127"/>
            <a:chOff x="3503629" y="1530312"/>
            <a:chExt cx="2528812" cy="2520845"/>
          </a:xfrm>
        </p:grpSpPr>
        <p:sp>
          <p:nvSpPr>
            <p:cNvPr id="1071" name="Google Shape;1071;p31"/>
            <p:cNvSpPr/>
            <p:nvPr/>
          </p:nvSpPr>
          <p:spPr>
            <a:xfrm>
              <a:off x="3503629" y="2163084"/>
              <a:ext cx="1258716" cy="1190430"/>
            </a:xfrm>
            <a:custGeom>
              <a:avLst/>
              <a:gdLst/>
              <a:ahLst/>
              <a:cxnLst/>
              <a:rect l="l" t="t" r="r" b="b"/>
              <a:pathLst>
                <a:path w="314" h="297" extrusionOk="0">
                  <a:moveTo>
                    <a:pt x="314" y="157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0" y="95"/>
                    <a:pt x="14" y="222"/>
                    <a:pt x="70" y="297"/>
                  </a:cubicBezTo>
                  <a:lnTo>
                    <a:pt x="314" y="1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3680032" y="2792442"/>
              <a:ext cx="1085727" cy="1174497"/>
            </a:xfrm>
            <a:custGeom>
              <a:avLst/>
              <a:gdLst/>
              <a:ahLst/>
              <a:cxnLst/>
              <a:rect l="l" t="t" r="r" b="b"/>
              <a:pathLst>
                <a:path w="271" h="293" extrusionOk="0">
                  <a:moveTo>
                    <a:pt x="271" y="0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61" y="243"/>
                    <a:pt x="178" y="293"/>
                    <a:pt x="271" y="282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4770311" y="2792442"/>
              <a:ext cx="977610" cy="1258715"/>
            </a:xfrm>
            <a:custGeom>
              <a:avLst/>
              <a:gdLst/>
              <a:ahLst/>
              <a:cxnLst/>
              <a:rect l="l" t="t" r="r" b="b"/>
              <a:pathLst>
                <a:path w="244" h="314" extrusionOk="0">
                  <a:moveTo>
                    <a:pt x="0" y="0"/>
                  </a:moveTo>
                  <a:cubicBezTo>
                    <a:pt x="0" y="314"/>
                    <a:pt x="0" y="314"/>
                    <a:pt x="0" y="314"/>
                  </a:cubicBezTo>
                  <a:cubicBezTo>
                    <a:pt x="104" y="303"/>
                    <a:pt x="206" y="228"/>
                    <a:pt x="244" y="1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4773726" y="2227955"/>
              <a:ext cx="1258715" cy="1189293"/>
            </a:xfrm>
            <a:custGeom>
              <a:avLst/>
              <a:gdLst/>
              <a:ahLst/>
              <a:cxnLst/>
              <a:rect l="l" t="t" r="r" b="b"/>
              <a:pathLst>
                <a:path w="314" h="297" extrusionOk="0">
                  <a:moveTo>
                    <a:pt x="0" y="140"/>
                  </a:moveTo>
                  <a:cubicBezTo>
                    <a:pt x="271" y="297"/>
                    <a:pt x="271" y="297"/>
                    <a:pt x="271" y="297"/>
                  </a:cubicBezTo>
                  <a:cubicBezTo>
                    <a:pt x="314" y="202"/>
                    <a:pt x="299" y="75"/>
                    <a:pt x="244" y="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4770311" y="1614530"/>
              <a:ext cx="1089142" cy="1169945"/>
            </a:xfrm>
            <a:custGeom>
              <a:avLst/>
              <a:gdLst/>
              <a:ahLst/>
              <a:cxnLst/>
              <a:rect l="l" t="t" r="r" b="b"/>
              <a:pathLst>
                <a:path w="272" h="292" extrusionOk="0">
                  <a:moveTo>
                    <a:pt x="0" y="292"/>
                  </a:moveTo>
                  <a:cubicBezTo>
                    <a:pt x="272" y="136"/>
                    <a:pt x="272" y="136"/>
                    <a:pt x="272" y="136"/>
                  </a:cubicBezTo>
                  <a:cubicBezTo>
                    <a:pt x="210" y="51"/>
                    <a:pt x="94" y="0"/>
                    <a:pt x="0" y="11"/>
                  </a:cubicBezTo>
                  <a:lnTo>
                    <a:pt x="0" y="2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3788149" y="1530312"/>
              <a:ext cx="977610" cy="1257577"/>
            </a:xfrm>
            <a:custGeom>
              <a:avLst/>
              <a:gdLst/>
              <a:ahLst/>
              <a:cxnLst/>
              <a:rect l="l" t="t" r="r" b="b"/>
              <a:pathLst>
                <a:path w="244" h="314" extrusionOk="0">
                  <a:moveTo>
                    <a:pt x="244" y="314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140" y="10"/>
                    <a:pt x="38" y="86"/>
                    <a:pt x="0" y="172"/>
                  </a:cubicBezTo>
                  <a:lnTo>
                    <a:pt x="244" y="3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4097817" y="2122338"/>
              <a:ext cx="1340280" cy="13402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80" name="Google Shape;1080;p31"/>
          <p:cNvSpPr txBox="1"/>
          <p:nvPr/>
        </p:nvSpPr>
        <p:spPr>
          <a:xfrm flipH="1">
            <a:off x="8406473" y="1403282"/>
            <a:ext cx="2877200" cy="112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design and development of this bank management</a:t>
            </a:r>
          </a:p>
          <a:p>
            <a:pPr algn="r"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provides a more secured approach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3" name="Google Shape;1083;p31"/>
          <p:cNvSpPr txBox="1"/>
          <p:nvPr/>
        </p:nvSpPr>
        <p:spPr>
          <a:xfrm flipH="1">
            <a:off x="8478586" y="4477855"/>
            <a:ext cx="2877200" cy="126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Developed using HTML CSS Python and MYSQL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31"/>
          <p:cNvSpPr txBox="1"/>
          <p:nvPr/>
        </p:nvSpPr>
        <p:spPr>
          <a:xfrm flipH="1">
            <a:off x="8525993" y="2963297"/>
            <a:ext cx="2879600" cy="12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need to maintain the manual records for years and years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7" name="Google Shape;1087;p31"/>
          <p:cNvSpPr/>
          <p:nvPr/>
        </p:nvSpPr>
        <p:spPr>
          <a:xfrm>
            <a:off x="11405607" y="1658108"/>
            <a:ext cx="158400" cy="15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8" name="Google Shape;1088;p31"/>
          <p:cNvSpPr/>
          <p:nvPr/>
        </p:nvSpPr>
        <p:spPr>
          <a:xfrm>
            <a:off x="11405607" y="3274968"/>
            <a:ext cx="158400" cy="15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9" name="Google Shape;1089;p31"/>
          <p:cNvSpPr/>
          <p:nvPr/>
        </p:nvSpPr>
        <p:spPr>
          <a:xfrm>
            <a:off x="11405607" y="4902265"/>
            <a:ext cx="158400" cy="158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2" name="Google Shape;1092;p31"/>
          <p:cNvSpPr txBox="1"/>
          <p:nvPr/>
        </p:nvSpPr>
        <p:spPr>
          <a:xfrm>
            <a:off x="786402" y="1575812"/>
            <a:ext cx="2879600" cy="88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dirty="0"/>
              <a:t>The Bank Account Management System is an application for maintaining a person's account in a bank.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31"/>
          <p:cNvSpPr txBox="1"/>
          <p:nvPr/>
        </p:nvSpPr>
        <p:spPr>
          <a:xfrm>
            <a:off x="786402" y="4720397"/>
            <a:ext cx="2879600" cy="119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Crediting, debiting, checking balance and retrieving history can be done easily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31"/>
          <p:cNvSpPr txBox="1"/>
          <p:nvPr/>
        </p:nvSpPr>
        <p:spPr>
          <a:xfrm>
            <a:off x="786402" y="3081025"/>
            <a:ext cx="2879600" cy="106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handles the overall tasks going without much effort.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31"/>
          <p:cNvSpPr/>
          <p:nvPr/>
        </p:nvSpPr>
        <p:spPr>
          <a:xfrm flipH="1">
            <a:off x="627993" y="1658108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0" name="Google Shape;1100;p31"/>
          <p:cNvSpPr/>
          <p:nvPr/>
        </p:nvSpPr>
        <p:spPr>
          <a:xfrm flipH="1">
            <a:off x="627993" y="3274968"/>
            <a:ext cx="158400" cy="158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1" name="Google Shape;1101;p31"/>
          <p:cNvSpPr/>
          <p:nvPr/>
        </p:nvSpPr>
        <p:spPr>
          <a:xfrm flipH="1">
            <a:off x="627993" y="4902265"/>
            <a:ext cx="158400" cy="15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102" name="Google Shape;1102;p31"/>
          <p:cNvGrpSpPr/>
          <p:nvPr/>
        </p:nvGrpSpPr>
        <p:grpSpPr>
          <a:xfrm>
            <a:off x="5354439" y="2433749"/>
            <a:ext cx="327148" cy="426739"/>
            <a:chOff x="1107000" y="1744150"/>
            <a:chExt cx="305975" cy="380700"/>
          </a:xfrm>
        </p:grpSpPr>
        <p:sp>
          <p:nvSpPr>
            <p:cNvPr id="1103" name="Google Shape;1103;p31"/>
            <p:cNvSpPr/>
            <p:nvPr/>
          </p:nvSpPr>
          <p:spPr>
            <a:xfrm>
              <a:off x="1107000" y="1830475"/>
              <a:ext cx="35450" cy="10975"/>
            </a:xfrm>
            <a:custGeom>
              <a:avLst/>
              <a:gdLst/>
              <a:ahLst/>
              <a:cxnLst/>
              <a:rect l="l" t="t" r="r" b="b"/>
              <a:pathLst>
                <a:path w="1418" h="439" extrusionOk="0">
                  <a:moveTo>
                    <a:pt x="207" y="0"/>
                  </a:moveTo>
                  <a:lnTo>
                    <a:pt x="130" y="26"/>
                  </a:lnTo>
                  <a:lnTo>
                    <a:pt x="52" y="52"/>
                  </a:lnTo>
                  <a:lnTo>
                    <a:pt x="1" y="129"/>
                  </a:lnTo>
                  <a:lnTo>
                    <a:pt x="1" y="206"/>
                  </a:lnTo>
                  <a:lnTo>
                    <a:pt x="1" y="309"/>
                  </a:lnTo>
                  <a:lnTo>
                    <a:pt x="52" y="387"/>
                  </a:lnTo>
                  <a:lnTo>
                    <a:pt x="130" y="412"/>
                  </a:lnTo>
                  <a:lnTo>
                    <a:pt x="207" y="438"/>
                  </a:lnTo>
                  <a:lnTo>
                    <a:pt x="1212" y="438"/>
                  </a:lnTo>
                  <a:lnTo>
                    <a:pt x="1289" y="412"/>
                  </a:lnTo>
                  <a:lnTo>
                    <a:pt x="1366" y="387"/>
                  </a:lnTo>
                  <a:lnTo>
                    <a:pt x="1418" y="309"/>
                  </a:lnTo>
                  <a:lnTo>
                    <a:pt x="1418" y="206"/>
                  </a:lnTo>
                  <a:lnTo>
                    <a:pt x="1418" y="129"/>
                  </a:lnTo>
                  <a:lnTo>
                    <a:pt x="1366" y="52"/>
                  </a:lnTo>
                  <a:lnTo>
                    <a:pt x="1289" y="26"/>
                  </a:lnTo>
                  <a:lnTo>
                    <a:pt x="12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1130200" y="1904550"/>
              <a:ext cx="32225" cy="23200"/>
            </a:xfrm>
            <a:custGeom>
              <a:avLst/>
              <a:gdLst/>
              <a:ahLst/>
              <a:cxnLst/>
              <a:rect l="l" t="t" r="r" b="b"/>
              <a:pathLst>
                <a:path w="1289" h="928" extrusionOk="0">
                  <a:moveTo>
                    <a:pt x="1031" y="0"/>
                  </a:moveTo>
                  <a:lnTo>
                    <a:pt x="954" y="26"/>
                  </a:lnTo>
                  <a:lnTo>
                    <a:pt x="103" y="515"/>
                  </a:lnTo>
                  <a:lnTo>
                    <a:pt x="26" y="567"/>
                  </a:lnTo>
                  <a:lnTo>
                    <a:pt x="0" y="644"/>
                  </a:lnTo>
                  <a:lnTo>
                    <a:pt x="0" y="722"/>
                  </a:lnTo>
                  <a:lnTo>
                    <a:pt x="26" y="825"/>
                  </a:lnTo>
                  <a:lnTo>
                    <a:pt x="52" y="876"/>
                  </a:lnTo>
                  <a:lnTo>
                    <a:pt x="103" y="902"/>
                  </a:lnTo>
                  <a:lnTo>
                    <a:pt x="206" y="928"/>
                  </a:lnTo>
                  <a:lnTo>
                    <a:pt x="258" y="928"/>
                  </a:lnTo>
                  <a:lnTo>
                    <a:pt x="335" y="902"/>
                  </a:lnTo>
                  <a:lnTo>
                    <a:pt x="1185" y="412"/>
                  </a:lnTo>
                  <a:lnTo>
                    <a:pt x="1237" y="335"/>
                  </a:lnTo>
                  <a:lnTo>
                    <a:pt x="1289" y="258"/>
                  </a:lnTo>
                  <a:lnTo>
                    <a:pt x="1289" y="180"/>
                  </a:lnTo>
                  <a:lnTo>
                    <a:pt x="1263" y="103"/>
                  </a:lnTo>
                  <a:lnTo>
                    <a:pt x="1211" y="26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1357575" y="1904550"/>
              <a:ext cx="32875" cy="23200"/>
            </a:xfrm>
            <a:custGeom>
              <a:avLst/>
              <a:gdLst/>
              <a:ahLst/>
              <a:cxnLst/>
              <a:rect l="l" t="t" r="r" b="b"/>
              <a:pathLst>
                <a:path w="1315" h="928" extrusionOk="0">
                  <a:moveTo>
                    <a:pt x="180" y="0"/>
                  </a:moveTo>
                  <a:lnTo>
                    <a:pt x="103" y="26"/>
                  </a:lnTo>
                  <a:lnTo>
                    <a:pt x="26" y="103"/>
                  </a:lnTo>
                  <a:lnTo>
                    <a:pt x="0" y="180"/>
                  </a:lnTo>
                  <a:lnTo>
                    <a:pt x="0" y="258"/>
                  </a:lnTo>
                  <a:lnTo>
                    <a:pt x="52" y="335"/>
                  </a:lnTo>
                  <a:lnTo>
                    <a:pt x="103" y="412"/>
                  </a:lnTo>
                  <a:lnTo>
                    <a:pt x="979" y="902"/>
                  </a:lnTo>
                  <a:lnTo>
                    <a:pt x="1031" y="928"/>
                  </a:lnTo>
                  <a:lnTo>
                    <a:pt x="1082" y="928"/>
                  </a:lnTo>
                  <a:lnTo>
                    <a:pt x="1185" y="902"/>
                  </a:lnTo>
                  <a:lnTo>
                    <a:pt x="1237" y="876"/>
                  </a:lnTo>
                  <a:lnTo>
                    <a:pt x="1263" y="825"/>
                  </a:lnTo>
                  <a:lnTo>
                    <a:pt x="1314" y="722"/>
                  </a:lnTo>
                  <a:lnTo>
                    <a:pt x="1288" y="644"/>
                  </a:lnTo>
                  <a:lnTo>
                    <a:pt x="1263" y="567"/>
                  </a:lnTo>
                  <a:lnTo>
                    <a:pt x="1185" y="515"/>
                  </a:lnTo>
                  <a:lnTo>
                    <a:pt x="335" y="26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1377525" y="1830475"/>
              <a:ext cx="35450" cy="10975"/>
            </a:xfrm>
            <a:custGeom>
              <a:avLst/>
              <a:gdLst/>
              <a:ahLst/>
              <a:cxnLst/>
              <a:rect l="l" t="t" r="r" b="b"/>
              <a:pathLst>
                <a:path w="1418" h="439" extrusionOk="0">
                  <a:moveTo>
                    <a:pt x="233" y="0"/>
                  </a:moveTo>
                  <a:lnTo>
                    <a:pt x="130" y="26"/>
                  </a:lnTo>
                  <a:lnTo>
                    <a:pt x="52" y="52"/>
                  </a:lnTo>
                  <a:lnTo>
                    <a:pt x="27" y="129"/>
                  </a:lnTo>
                  <a:lnTo>
                    <a:pt x="1" y="206"/>
                  </a:lnTo>
                  <a:lnTo>
                    <a:pt x="27" y="309"/>
                  </a:lnTo>
                  <a:lnTo>
                    <a:pt x="52" y="387"/>
                  </a:lnTo>
                  <a:lnTo>
                    <a:pt x="130" y="412"/>
                  </a:lnTo>
                  <a:lnTo>
                    <a:pt x="233" y="438"/>
                  </a:lnTo>
                  <a:lnTo>
                    <a:pt x="1212" y="438"/>
                  </a:lnTo>
                  <a:lnTo>
                    <a:pt x="1289" y="412"/>
                  </a:lnTo>
                  <a:lnTo>
                    <a:pt x="1366" y="387"/>
                  </a:lnTo>
                  <a:lnTo>
                    <a:pt x="1418" y="309"/>
                  </a:lnTo>
                  <a:lnTo>
                    <a:pt x="1418" y="206"/>
                  </a:lnTo>
                  <a:lnTo>
                    <a:pt x="1418" y="129"/>
                  </a:lnTo>
                  <a:lnTo>
                    <a:pt x="1366" y="52"/>
                  </a:lnTo>
                  <a:lnTo>
                    <a:pt x="1289" y="26"/>
                  </a:lnTo>
                  <a:lnTo>
                    <a:pt x="12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1357575" y="1744150"/>
              <a:ext cx="32875" cy="23225"/>
            </a:xfrm>
            <a:custGeom>
              <a:avLst/>
              <a:gdLst/>
              <a:ahLst/>
              <a:cxnLst/>
              <a:rect l="l" t="t" r="r" b="b"/>
              <a:pathLst>
                <a:path w="1315" h="929" extrusionOk="0">
                  <a:moveTo>
                    <a:pt x="1056" y="1"/>
                  </a:moveTo>
                  <a:lnTo>
                    <a:pt x="979" y="27"/>
                  </a:lnTo>
                  <a:lnTo>
                    <a:pt x="103" y="516"/>
                  </a:lnTo>
                  <a:lnTo>
                    <a:pt x="52" y="593"/>
                  </a:lnTo>
                  <a:lnTo>
                    <a:pt x="0" y="645"/>
                  </a:lnTo>
                  <a:lnTo>
                    <a:pt x="0" y="748"/>
                  </a:lnTo>
                  <a:lnTo>
                    <a:pt x="26" y="825"/>
                  </a:lnTo>
                  <a:lnTo>
                    <a:pt x="77" y="877"/>
                  </a:lnTo>
                  <a:lnTo>
                    <a:pt x="129" y="903"/>
                  </a:lnTo>
                  <a:lnTo>
                    <a:pt x="232" y="928"/>
                  </a:lnTo>
                  <a:lnTo>
                    <a:pt x="283" y="928"/>
                  </a:lnTo>
                  <a:lnTo>
                    <a:pt x="335" y="903"/>
                  </a:lnTo>
                  <a:lnTo>
                    <a:pt x="1185" y="413"/>
                  </a:lnTo>
                  <a:lnTo>
                    <a:pt x="1263" y="362"/>
                  </a:lnTo>
                  <a:lnTo>
                    <a:pt x="1288" y="284"/>
                  </a:lnTo>
                  <a:lnTo>
                    <a:pt x="1314" y="207"/>
                  </a:lnTo>
                  <a:lnTo>
                    <a:pt x="1263" y="104"/>
                  </a:lnTo>
                  <a:lnTo>
                    <a:pt x="1211" y="52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1130200" y="1744150"/>
              <a:ext cx="32225" cy="23225"/>
            </a:xfrm>
            <a:custGeom>
              <a:avLst/>
              <a:gdLst/>
              <a:ahLst/>
              <a:cxnLst/>
              <a:rect l="l" t="t" r="r" b="b"/>
              <a:pathLst>
                <a:path w="1289" h="929" extrusionOk="0">
                  <a:moveTo>
                    <a:pt x="155" y="1"/>
                  </a:moveTo>
                  <a:lnTo>
                    <a:pt x="78" y="52"/>
                  </a:lnTo>
                  <a:lnTo>
                    <a:pt x="26" y="104"/>
                  </a:lnTo>
                  <a:lnTo>
                    <a:pt x="0" y="207"/>
                  </a:lnTo>
                  <a:lnTo>
                    <a:pt x="0" y="284"/>
                  </a:lnTo>
                  <a:lnTo>
                    <a:pt x="26" y="362"/>
                  </a:lnTo>
                  <a:lnTo>
                    <a:pt x="103" y="413"/>
                  </a:lnTo>
                  <a:lnTo>
                    <a:pt x="954" y="903"/>
                  </a:lnTo>
                  <a:lnTo>
                    <a:pt x="1005" y="928"/>
                  </a:lnTo>
                  <a:lnTo>
                    <a:pt x="1057" y="928"/>
                  </a:lnTo>
                  <a:lnTo>
                    <a:pt x="1185" y="903"/>
                  </a:lnTo>
                  <a:lnTo>
                    <a:pt x="1211" y="877"/>
                  </a:lnTo>
                  <a:lnTo>
                    <a:pt x="1263" y="825"/>
                  </a:lnTo>
                  <a:lnTo>
                    <a:pt x="1289" y="748"/>
                  </a:lnTo>
                  <a:lnTo>
                    <a:pt x="1289" y="645"/>
                  </a:lnTo>
                  <a:lnTo>
                    <a:pt x="1237" y="593"/>
                  </a:lnTo>
                  <a:lnTo>
                    <a:pt x="1185" y="516"/>
                  </a:lnTo>
                  <a:lnTo>
                    <a:pt x="335" y="27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1168200" y="1744150"/>
              <a:ext cx="183600" cy="380700"/>
            </a:xfrm>
            <a:custGeom>
              <a:avLst/>
              <a:gdLst/>
              <a:ahLst/>
              <a:cxnLst/>
              <a:rect l="l" t="t" r="r" b="b"/>
              <a:pathLst>
                <a:path w="7344" h="15228" extrusionOk="0">
                  <a:moveTo>
                    <a:pt x="3917" y="465"/>
                  </a:moveTo>
                  <a:lnTo>
                    <a:pt x="4174" y="490"/>
                  </a:lnTo>
                  <a:lnTo>
                    <a:pt x="4432" y="542"/>
                  </a:lnTo>
                  <a:lnTo>
                    <a:pt x="4689" y="593"/>
                  </a:lnTo>
                  <a:lnTo>
                    <a:pt x="4921" y="696"/>
                  </a:lnTo>
                  <a:lnTo>
                    <a:pt x="5153" y="800"/>
                  </a:lnTo>
                  <a:lnTo>
                    <a:pt x="5385" y="928"/>
                  </a:lnTo>
                  <a:lnTo>
                    <a:pt x="5591" y="1083"/>
                  </a:lnTo>
                  <a:lnTo>
                    <a:pt x="5797" y="1238"/>
                  </a:lnTo>
                  <a:lnTo>
                    <a:pt x="5411" y="1624"/>
                  </a:lnTo>
                  <a:lnTo>
                    <a:pt x="5256" y="1495"/>
                  </a:lnTo>
                  <a:lnTo>
                    <a:pt x="5076" y="1392"/>
                  </a:lnTo>
                  <a:lnTo>
                    <a:pt x="4896" y="1289"/>
                  </a:lnTo>
                  <a:lnTo>
                    <a:pt x="4715" y="1186"/>
                  </a:lnTo>
                  <a:lnTo>
                    <a:pt x="4535" y="1109"/>
                  </a:lnTo>
                  <a:lnTo>
                    <a:pt x="4329" y="1057"/>
                  </a:lnTo>
                  <a:lnTo>
                    <a:pt x="4123" y="1031"/>
                  </a:lnTo>
                  <a:lnTo>
                    <a:pt x="3917" y="1006"/>
                  </a:lnTo>
                  <a:lnTo>
                    <a:pt x="3917" y="465"/>
                  </a:lnTo>
                  <a:close/>
                  <a:moveTo>
                    <a:pt x="1237" y="1547"/>
                  </a:moveTo>
                  <a:lnTo>
                    <a:pt x="1624" y="1933"/>
                  </a:lnTo>
                  <a:lnTo>
                    <a:pt x="1495" y="2088"/>
                  </a:lnTo>
                  <a:lnTo>
                    <a:pt x="1392" y="2268"/>
                  </a:lnTo>
                  <a:lnTo>
                    <a:pt x="1289" y="2448"/>
                  </a:lnTo>
                  <a:lnTo>
                    <a:pt x="1211" y="2629"/>
                  </a:lnTo>
                  <a:lnTo>
                    <a:pt x="1134" y="2835"/>
                  </a:lnTo>
                  <a:lnTo>
                    <a:pt x="1083" y="3041"/>
                  </a:lnTo>
                  <a:lnTo>
                    <a:pt x="1031" y="3247"/>
                  </a:lnTo>
                  <a:lnTo>
                    <a:pt x="1005" y="3453"/>
                  </a:lnTo>
                  <a:lnTo>
                    <a:pt x="464" y="3453"/>
                  </a:lnTo>
                  <a:lnTo>
                    <a:pt x="490" y="3196"/>
                  </a:lnTo>
                  <a:lnTo>
                    <a:pt x="541" y="2938"/>
                  </a:lnTo>
                  <a:lnTo>
                    <a:pt x="619" y="2680"/>
                  </a:lnTo>
                  <a:lnTo>
                    <a:pt x="696" y="2423"/>
                  </a:lnTo>
                  <a:lnTo>
                    <a:pt x="825" y="2191"/>
                  </a:lnTo>
                  <a:lnTo>
                    <a:pt x="928" y="1985"/>
                  </a:lnTo>
                  <a:lnTo>
                    <a:pt x="1083" y="1753"/>
                  </a:lnTo>
                  <a:lnTo>
                    <a:pt x="1237" y="1547"/>
                  </a:lnTo>
                  <a:close/>
                  <a:moveTo>
                    <a:pt x="6107" y="1547"/>
                  </a:moveTo>
                  <a:lnTo>
                    <a:pt x="6287" y="1753"/>
                  </a:lnTo>
                  <a:lnTo>
                    <a:pt x="6416" y="1959"/>
                  </a:lnTo>
                  <a:lnTo>
                    <a:pt x="6544" y="2191"/>
                  </a:lnTo>
                  <a:lnTo>
                    <a:pt x="6648" y="2423"/>
                  </a:lnTo>
                  <a:lnTo>
                    <a:pt x="6751" y="2680"/>
                  </a:lnTo>
                  <a:lnTo>
                    <a:pt x="6828" y="2912"/>
                  </a:lnTo>
                  <a:lnTo>
                    <a:pt x="6879" y="3170"/>
                  </a:lnTo>
                  <a:lnTo>
                    <a:pt x="6905" y="3453"/>
                  </a:lnTo>
                  <a:lnTo>
                    <a:pt x="6364" y="3453"/>
                  </a:lnTo>
                  <a:lnTo>
                    <a:pt x="6338" y="3247"/>
                  </a:lnTo>
                  <a:lnTo>
                    <a:pt x="6287" y="3041"/>
                  </a:lnTo>
                  <a:lnTo>
                    <a:pt x="6235" y="2835"/>
                  </a:lnTo>
                  <a:lnTo>
                    <a:pt x="6158" y="2629"/>
                  </a:lnTo>
                  <a:lnTo>
                    <a:pt x="6081" y="2448"/>
                  </a:lnTo>
                  <a:lnTo>
                    <a:pt x="5978" y="2268"/>
                  </a:lnTo>
                  <a:lnTo>
                    <a:pt x="5849" y="2088"/>
                  </a:lnTo>
                  <a:lnTo>
                    <a:pt x="5720" y="1933"/>
                  </a:lnTo>
                  <a:lnTo>
                    <a:pt x="6107" y="1547"/>
                  </a:lnTo>
                  <a:close/>
                  <a:moveTo>
                    <a:pt x="1005" y="3891"/>
                  </a:moveTo>
                  <a:lnTo>
                    <a:pt x="1031" y="4097"/>
                  </a:lnTo>
                  <a:lnTo>
                    <a:pt x="1083" y="4303"/>
                  </a:lnTo>
                  <a:lnTo>
                    <a:pt x="1134" y="4510"/>
                  </a:lnTo>
                  <a:lnTo>
                    <a:pt x="1211" y="4716"/>
                  </a:lnTo>
                  <a:lnTo>
                    <a:pt x="1289" y="4896"/>
                  </a:lnTo>
                  <a:lnTo>
                    <a:pt x="1392" y="5076"/>
                  </a:lnTo>
                  <a:lnTo>
                    <a:pt x="1495" y="5257"/>
                  </a:lnTo>
                  <a:lnTo>
                    <a:pt x="1624" y="5411"/>
                  </a:lnTo>
                  <a:lnTo>
                    <a:pt x="1237" y="5798"/>
                  </a:lnTo>
                  <a:lnTo>
                    <a:pt x="1083" y="5592"/>
                  </a:lnTo>
                  <a:lnTo>
                    <a:pt x="954" y="5386"/>
                  </a:lnTo>
                  <a:lnTo>
                    <a:pt x="825" y="5154"/>
                  </a:lnTo>
                  <a:lnTo>
                    <a:pt x="696" y="4922"/>
                  </a:lnTo>
                  <a:lnTo>
                    <a:pt x="619" y="4664"/>
                  </a:lnTo>
                  <a:lnTo>
                    <a:pt x="541" y="4432"/>
                  </a:lnTo>
                  <a:lnTo>
                    <a:pt x="490" y="4175"/>
                  </a:lnTo>
                  <a:lnTo>
                    <a:pt x="464" y="3891"/>
                  </a:lnTo>
                  <a:close/>
                  <a:moveTo>
                    <a:pt x="6905" y="3891"/>
                  </a:moveTo>
                  <a:lnTo>
                    <a:pt x="6879" y="4175"/>
                  </a:lnTo>
                  <a:lnTo>
                    <a:pt x="6828" y="4432"/>
                  </a:lnTo>
                  <a:lnTo>
                    <a:pt x="6751" y="4664"/>
                  </a:lnTo>
                  <a:lnTo>
                    <a:pt x="6648" y="4922"/>
                  </a:lnTo>
                  <a:lnTo>
                    <a:pt x="6544" y="5154"/>
                  </a:lnTo>
                  <a:lnTo>
                    <a:pt x="6416" y="5386"/>
                  </a:lnTo>
                  <a:lnTo>
                    <a:pt x="6287" y="5592"/>
                  </a:lnTo>
                  <a:lnTo>
                    <a:pt x="6107" y="5798"/>
                  </a:lnTo>
                  <a:lnTo>
                    <a:pt x="5720" y="5411"/>
                  </a:lnTo>
                  <a:lnTo>
                    <a:pt x="5849" y="5257"/>
                  </a:lnTo>
                  <a:lnTo>
                    <a:pt x="5978" y="5076"/>
                  </a:lnTo>
                  <a:lnTo>
                    <a:pt x="6081" y="4896"/>
                  </a:lnTo>
                  <a:lnTo>
                    <a:pt x="6158" y="4716"/>
                  </a:lnTo>
                  <a:lnTo>
                    <a:pt x="6235" y="4510"/>
                  </a:lnTo>
                  <a:lnTo>
                    <a:pt x="6287" y="4303"/>
                  </a:lnTo>
                  <a:lnTo>
                    <a:pt x="6338" y="4097"/>
                  </a:lnTo>
                  <a:lnTo>
                    <a:pt x="6364" y="3891"/>
                  </a:lnTo>
                  <a:close/>
                  <a:moveTo>
                    <a:pt x="3917" y="1444"/>
                  </a:moveTo>
                  <a:lnTo>
                    <a:pt x="4123" y="1469"/>
                  </a:lnTo>
                  <a:lnTo>
                    <a:pt x="4355" y="1521"/>
                  </a:lnTo>
                  <a:lnTo>
                    <a:pt x="4561" y="1598"/>
                  </a:lnTo>
                  <a:lnTo>
                    <a:pt x="4741" y="1701"/>
                  </a:lnTo>
                  <a:lnTo>
                    <a:pt x="4921" y="1804"/>
                  </a:lnTo>
                  <a:lnTo>
                    <a:pt x="5102" y="1933"/>
                  </a:lnTo>
                  <a:lnTo>
                    <a:pt x="5256" y="2088"/>
                  </a:lnTo>
                  <a:lnTo>
                    <a:pt x="5411" y="2242"/>
                  </a:lnTo>
                  <a:lnTo>
                    <a:pt x="5540" y="2423"/>
                  </a:lnTo>
                  <a:lnTo>
                    <a:pt x="5643" y="2603"/>
                  </a:lnTo>
                  <a:lnTo>
                    <a:pt x="5746" y="2809"/>
                  </a:lnTo>
                  <a:lnTo>
                    <a:pt x="5823" y="3015"/>
                  </a:lnTo>
                  <a:lnTo>
                    <a:pt x="5875" y="3221"/>
                  </a:lnTo>
                  <a:lnTo>
                    <a:pt x="5900" y="3453"/>
                  </a:lnTo>
                  <a:lnTo>
                    <a:pt x="5926" y="3659"/>
                  </a:lnTo>
                  <a:lnTo>
                    <a:pt x="5900" y="3891"/>
                  </a:lnTo>
                  <a:lnTo>
                    <a:pt x="5875" y="4123"/>
                  </a:lnTo>
                  <a:lnTo>
                    <a:pt x="5823" y="4329"/>
                  </a:lnTo>
                  <a:lnTo>
                    <a:pt x="5746" y="4535"/>
                  </a:lnTo>
                  <a:lnTo>
                    <a:pt x="5643" y="4741"/>
                  </a:lnTo>
                  <a:lnTo>
                    <a:pt x="5540" y="4922"/>
                  </a:lnTo>
                  <a:lnTo>
                    <a:pt x="5411" y="5102"/>
                  </a:lnTo>
                  <a:lnTo>
                    <a:pt x="5256" y="5257"/>
                  </a:lnTo>
                  <a:lnTo>
                    <a:pt x="5102" y="5411"/>
                  </a:lnTo>
                  <a:lnTo>
                    <a:pt x="4921" y="5540"/>
                  </a:lnTo>
                  <a:lnTo>
                    <a:pt x="4741" y="5643"/>
                  </a:lnTo>
                  <a:lnTo>
                    <a:pt x="4561" y="5746"/>
                  </a:lnTo>
                  <a:lnTo>
                    <a:pt x="4355" y="5824"/>
                  </a:lnTo>
                  <a:lnTo>
                    <a:pt x="4123" y="5875"/>
                  </a:lnTo>
                  <a:lnTo>
                    <a:pt x="3917" y="5901"/>
                  </a:lnTo>
                  <a:lnTo>
                    <a:pt x="3453" y="5901"/>
                  </a:lnTo>
                  <a:lnTo>
                    <a:pt x="3221" y="5875"/>
                  </a:lnTo>
                  <a:lnTo>
                    <a:pt x="3015" y="5824"/>
                  </a:lnTo>
                  <a:lnTo>
                    <a:pt x="2809" y="5746"/>
                  </a:lnTo>
                  <a:lnTo>
                    <a:pt x="2603" y="5643"/>
                  </a:lnTo>
                  <a:lnTo>
                    <a:pt x="2422" y="5540"/>
                  </a:lnTo>
                  <a:lnTo>
                    <a:pt x="2268" y="5411"/>
                  </a:lnTo>
                  <a:lnTo>
                    <a:pt x="2087" y="5257"/>
                  </a:lnTo>
                  <a:lnTo>
                    <a:pt x="1958" y="5102"/>
                  </a:lnTo>
                  <a:lnTo>
                    <a:pt x="1830" y="4922"/>
                  </a:lnTo>
                  <a:lnTo>
                    <a:pt x="1701" y="4741"/>
                  </a:lnTo>
                  <a:lnTo>
                    <a:pt x="1624" y="4535"/>
                  </a:lnTo>
                  <a:lnTo>
                    <a:pt x="1546" y="4329"/>
                  </a:lnTo>
                  <a:lnTo>
                    <a:pt x="1495" y="4123"/>
                  </a:lnTo>
                  <a:lnTo>
                    <a:pt x="1443" y="3891"/>
                  </a:lnTo>
                  <a:lnTo>
                    <a:pt x="1443" y="3659"/>
                  </a:lnTo>
                  <a:lnTo>
                    <a:pt x="1443" y="3453"/>
                  </a:lnTo>
                  <a:lnTo>
                    <a:pt x="1495" y="3221"/>
                  </a:lnTo>
                  <a:lnTo>
                    <a:pt x="1546" y="3015"/>
                  </a:lnTo>
                  <a:lnTo>
                    <a:pt x="1624" y="2809"/>
                  </a:lnTo>
                  <a:lnTo>
                    <a:pt x="1701" y="2603"/>
                  </a:lnTo>
                  <a:lnTo>
                    <a:pt x="1830" y="2423"/>
                  </a:lnTo>
                  <a:lnTo>
                    <a:pt x="1958" y="2242"/>
                  </a:lnTo>
                  <a:lnTo>
                    <a:pt x="2087" y="2088"/>
                  </a:lnTo>
                  <a:lnTo>
                    <a:pt x="2268" y="1933"/>
                  </a:lnTo>
                  <a:lnTo>
                    <a:pt x="2422" y="1804"/>
                  </a:lnTo>
                  <a:lnTo>
                    <a:pt x="2603" y="1701"/>
                  </a:lnTo>
                  <a:lnTo>
                    <a:pt x="2809" y="1598"/>
                  </a:lnTo>
                  <a:lnTo>
                    <a:pt x="3015" y="1521"/>
                  </a:lnTo>
                  <a:lnTo>
                    <a:pt x="3221" y="1469"/>
                  </a:lnTo>
                  <a:lnTo>
                    <a:pt x="3453" y="1444"/>
                  </a:lnTo>
                  <a:close/>
                  <a:moveTo>
                    <a:pt x="1958" y="5720"/>
                  </a:moveTo>
                  <a:lnTo>
                    <a:pt x="2113" y="5849"/>
                  </a:lnTo>
                  <a:lnTo>
                    <a:pt x="2268" y="5952"/>
                  </a:lnTo>
                  <a:lnTo>
                    <a:pt x="2448" y="6055"/>
                  </a:lnTo>
                  <a:lnTo>
                    <a:pt x="2654" y="6158"/>
                  </a:lnTo>
                  <a:lnTo>
                    <a:pt x="2834" y="6236"/>
                  </a:lnTo>
                  <a:lnTo>
                    <a:pt x="3041" y="6287"/>
                  </a:lnTo>
                  <a:lnTo>
                    <a:pt x="3247" y="6313"/>
                  </a:lnTo>
                  <a:lnTo>
                    <a:pt x="3453" y="6339"/>
                  </a:lnTo>
                  <a:lnTo>
                    <a:pt x="3453" y="6880"/>
                  </a:lnTo>
                  <a:lnTo>
                    <a:pt x="3195" y="6854"/>
                  </a:lnTo>
                  <a:lnTo>
                    <a:pt x="2938" y="6803"/>
                  </a:lnTo>
                  <a:lnTo>
                    <a:pt x="2680" y="6751"/>
                  </a:lnTo>
                  <a:lnTo>
                    <a:pt x="2422" y="6648"/>
                  </a:lnTo>
                  <a:lnTo>
                    <a:pt x="2190" y="6545"/>
                  </a:lnTo>
                  <a:lnTo>
                    <a:pt x="1984" y="6416"/>
                  </a:lnTo>
                  <a:lnTo>
                    <a:pt x="1752" y="6262"/>
                  </a:lnTo>
                  <a:lnTo>
                    <a:pt x="1572" y="6107"/>
                  </a:lnTo>
                  <a:lnTo>
                    <a:pt x="1958" y="5720"/>
                  </a:lnTo>
                  <a:close/>
                  <a:moveTo>
                    <a:pt x="5411" y="5720"/>
                  </a:moveTo>
                  <a:lnTo>
                    <a:pt x="5797" y="6107"/>
                  </a:lnTo>
                  <a:lnTo>
                    <a:pt x="5591" y="6262"/>
                  </a:lnTo>
                  <a:lnTo>
                    <a:pt x="5385" y="6416"/>
                  </a:lnTo>
                  <a:lnTo>
                    <a:pt x="5153" y="6545"/>
                  </a:lnTo>
                  <a:lnTo>
                    <a:pt x="4921" y="6648"/>
                  </a:lnTo>
                  <a:lnTo>
                    <a:pt x="4689" y="6751"/>
                  </a:lnTo>
                  <a:lnTo>
                    <a:pt x="4432" y="6803"/>
                  </a:lnTo>
                  <a:lnTo>
                    <a:pt x="4174" y="6854"/>
                  </a:lnTo>
                  <a:lnTo>
                    <a:pt x="3917" y="6880"/>
                  </a:lnTo>
                  <a:lnTo>
                    <a:pt x="3917" y="6339"/>
                  </a:lnTo>
                  <a:lnTo>
                    <a:pt x="4123" y="6313"/>
                  </a:lnTo>
                  <a:lnTo>
                    <a:pt x="4329" y="6287"/>
                  </a:lnTo>
                  <a:lnTo>
                    <a:pt x="4535" y="6236"/>
                  </a:lnTo>
                  <a:lnTo>
                    <a:pt x="4715" y="6158"/>
                  </a:lnTo>
                  <a:lnTo>
                    <a:pt x="4896" y="6055"/>
                  </a:lnTo>
                  <a:lnTo>
                    <a:pt x="5076" y="5952"/>
                  </a:lnTo>
                  <a:lnTo>
                    <a:pt x="5256" y="5849"/>
                  </a:lnTo>
                  <a:lnTo>
                    <a:pt x="5411" y="5720"/>
                  </a:lnTo>
                  <a:close/>
                  <a:moveTo>
                    <a:pt x="2216" y="8323"/>
                  </a:moveTo>
                  <a:lnTo>
                    <a:pt x="2345" y="8348"/>
                  </a:lnTo>
                  <a:lnTo>
                    <a:pt x="2500" y="8400"/>
                  </a:lnTo>
                  <a:lnTo>
                    <a:pt x="2628" y="8451"/>
                  </a:lnTo>
                  <a:lnTo>
                    <a:pt x="2731" y="8555"/>
                  </a:lnTo>
                  <a:lnTo>
                    <a:pt x="2834" y="8658"/>
                  </a:lnTo>
                  <a:lnTo>
                    <a:pt x="2912" y="8786"/>
                  </a:lnTo>
                  <a:lnTo>
                    <a:pt x="2963" y="8941"/>
                  </a:lnTo>
                  <a:lnTo>
                    <a:pt x="2963" y="9096"/>
                  </a:lnTo>
                  <a:lnTo>
                    <a:pt x="2963" y="9353"/>
                  </a:lnTo>
                  <a:lnTo>
                    <a:pt x="1057" y="9353"/>
                  </a:lnTo>
                  <a:lnTo>
                    <a:pt x="928" y="9302"/>
                  </a:lnTo>
                  <a:lnTo>
                    <a:pt x="799" y="9224"/>
                  </a:lnTo>
                  <a:lnTo>
                    <a:pt x="670" y="9147"/>
                  </a:lnTo>
                  <a:lnTo>
                    <a:pt x="593" y="9018"/>
                  </a:lnTo>
                  <a:lnTo>
                    <a:pt x="516" y="8889"/>
                  </a:lnTo>
                  <a:lnTo>
                    <a:pt x="464" y="8761"/>
                  </a:lnTo>
                  <a:lnTo>
                    <a:pt x="464" y="8606"/>
                  </a:lnTo>
                  <a:lnTo>
                    <a:pt x="464" y="8348"/>
                  </a:lnTo>
                  <a:lnTo>
                    <a:pt x="490" y="8323"/>
                  </a:lnTo>
                  <a:close/>
                  <a:moveTo>
                    <a:pt x="6879" y="8323"/>
                  </a:moveTo>
                  <a:lnTo>
                    <a:pt x="6905" y="8348"/>
                  </a:lnTo>
                  <a:lnTo>
                    <a:pt x="6905" y="8606"/>
                  </a:lnTo>
                  <a:lnTo>
                    <a:pt x="6905" y="8761"/>
                  </a:lnTo>
                  <a:lnTo>
                    <a:pt x="6854" y="8889"/>
                  </a:lnTo>
                  <a:lnTo>
                    <a:pt x="6776" y="9018"/>
                  </a:lnTo>
                  <a:lnTo>
                    <a:pt x="6673" y="9147"/>
                  </a:lnTo>
                  <a:lnTo>
                    <a:pt x="6570" y="9224"/>
                  </a:lnTo>
                  <a:lnTo>
                    <a:pt x="6441" y="9302"/>
                  </a:lnTo>
                  <a:lnTo>
                    <a:pt x="6287" y="9353"/>
                  </a:lnTo>
                  <a:lnTo>
                    <a:pt x="4406" y="9353"/>
                  </a:lnTo>
                  <a:lnTo>
                    <a:pt x="4406" y="9096"/>
                  </a:lnTo>
                  <a:lnTo>
                    <a:pt x="4406" y="8941"/>
                  </a:lnTo>
                  <a:lnTo>
                    <a:pt x="4458" y="8786"/>
                  </a:lnTo>
                  <a:lnTo>
                    <a:pt x="4535" y="8658"/>
                  </a:lnTo>
                  <a:lnTo>
                    <a:pt x="4612" y="8555"/>
                  </a:lnTo>
                  <a:lnTo>
                    <a:pt x="4741" y="8451"/>
                  </a:lnTo>
                  <a:lnTo>
                    <a:pt x="4870" y="8400"/>
                  </a:lnTo>
                  <a:lnTo>
                    <a:pt x="4999" y="8348"/>
                  </a:lnTo>
                  <a:lnTo>
                    <a:pt x="5153" y="8323"/>
                  </a:lnTo>
                  <a:close/>
                  <a:moveTo>
                    <a:pt x="3942" y="7344"/>
                  </a:moveTo>
                  <a:lnTo>
                    <a:pt x="3942" y="9843"/>
                  </a:lnTo>
                  <a:lnTo>
                    <a:pt x="3401" y="9843"/>
                  </a:lnTo>
                  <a:lnTo>
                    <a:pt x="3401" y="7344"/>
                  </a:lnTo>
                  <a:close/>
                  <a:moveTo>
                    <a:pt x="3942" y="10306"/>
                  </a:moveTo>
                  <a:lnTo>
                    <a:pt x="3942" y="10848"/>
                  </a:lnTo>
                  <a:lnTo>
                    <a:pt x="3401" y="10848"/>
                  </a:lnTo>
                  <a:lnTo>
                    <a:pt x="3401" y="10306"/>
                  </a:lnTo>
                  <a:close/>
                  <a:moveTo>
                    <a:pt x="5900" y="12265"/>
                  </a:moveTo>
                  <a:lnTo>
                    <a:pt x="5797" y="13785"/>
                  </a:lnTo>
                  <a:lnTo>
                    <a:pt x="1572" y="13785"/>
                  </a:lnTo>
                  <a:lnTo>
                    <a:pt x="1469" y="12265"/>
                  </a:lnTo>
                  <a:close/>
                  <a:moveTo>
                    <a:pt x="5746" y="14248"/>
                  </a:moveTo>
                  <a:lnTo>
                    <a:pt x="5746" y="14532"/>
                  </a:lnTo>
                  <a:lnTo>
                    <a:pt x="5694" y="14635"/>
                  </a:lnTo>
                  <a:lnTo>
                    <a:pt x="5643" y="14712"/>
                  </a:lnTo>
                  <a:lnTo>
                    <a:pt x="5565" y="14764"/>
                  </a:lnTo>
                  <a:lnTo>
                    <a:pt x="5462" y="14789"/>
                  </a:lnTo>
                  <a:lnTo>
                    <a:pt x="1907" y="14789"/>
                  </a:lnTo>
                  <a:lnTo>
                    <a:pt x="1804" y="14764"/>
                  </a:lnTo>
                  <a:lnTo>
                    <a:pt x="1727" y="14712"/>
                  </a:lnTo>
                  <a:lnTo>
                    <a:pt x="1649" y="14635"/>
                  </a:lnTo>
                  <a:lnTo>
                    <a:pt x="1624" y="14532"/>
                  </a:lnTo>
                  <a:lnTo>
                    <a:pt x="1598" y="14248"/>
                  </a:lnTo>
                  <a:close/>
                  <a:moveTo>
                    <a:pt x="3376" y="1"/>
                  </a:moveTo>
                  <a:lnTo>
                    <a:pt x="3066" y="52"/>
                  </a:lnTo>
                  <a:lnTo>
                    <a:pt x="2757" y="130"/>
                  </a:lnTo>
                  <a:lnTo>
                    <a:pt x="2448" y="207"/>
                  </a:lnTo>
                  <a:lnTo>
                    <a:pt x="2371" y="259"/>
                  </a:lnTo>
                  <a:lnTo>
                    <a:pt x="2319" y="310"/>
                  </a:lnTo>
                  <a:lnTo>
                    <a:pt x="2319" y="413"/>
                  </a:lnTo>
                  <a:lnTo>
                    <a:pt x="2319" y="490"/>
                  </a:lnTo>
                  <a:lnTo>
                    <a:pt x="2371" y="568"/>
                  </a:lnTo>
                  <a:lnTo>
                    <a:pt x="2448" y="619"/>
                  </a:lnTo>
                  <a:lnTo>
                    <a:pt x="2525" y="645"/>
                  </a:lnTo>
                  <a:lnTo>
                    <a:pt x="2603" y="619"/>
                  </a:lnTo>
                  <a:lnTo>
                    <a:pt x="3015" y="516"/>
                  </a:lnTo>
                  <a:lnTo>
                    <a:pt x="3453" y="465"/>
                  </a:lnTo>
                  <a:lnTo>
                    <a:pt x="3453" y="1006"/>
                  </a:lnTo>
                  <a:lnTo>
                    <a:pt x="3247" y="1031"/>
                  </a:lnTo>
                  <a:lnTo>
                    <a:pt x="3041" y="1057"/>
                  </a:lnTo>
                  <a:lnTo>
                    <a:pt x="2834" y="1109"/>
                  </a:lnTo>
                  <a:lnTo>
                    <a:pt x="2654" y="1186"/>
                  </a:lnTo>
                  <a:lnTo>
                    <a:pt x="2448" y="1289"/>
                  </a:lnTo>
                  <a:lnTo>
                    <a:pt x="2268" y="1392"/>
                  </a:lnTo>
                  <a:lnTo>
                    <a:pt x="2113" y="1495"/>
                  </a:lnTo>
                  <a:lnTo>
                    <a:pt x="1958" y="1624"/>
                  </a:lnTo>
                  <a:lnTo>
                    <a:pt x="1572" y="1238"/>
                  </a:lnTo>
                  <a:lnTo>
                    <a:pt x="1855" y="1006"/>
                  </a:lnTo>
                  <a:lnTo>
                    <a:pt x="1907" y="954"/>
                  </a:lnTo>
                  <a:lnTo>
                    <a:pt x="1933" y="877"/>
                  </a:lnTo>
                  <a:lnTo>
                    <a:pt x="1933" y="774"/>
                  </a:lnTo>
                  <a:lnTo>
                    <a:pt x="1907" y="696"/>
                  </a:lnTo>
                  <a:lnTo>
                    <a:pt x="1855" y="645"/>
                  </a:lnTo>
                  <a:lnTo>
                    <a:pt x="1752" y="619"/>
                  </a:lnTo>
                  <a:lnTo>
                    <a:pt x="1675" y="619"/>
                  </a:lnTo>
                  <a:lnTo>
                    <a:pt x="1598" y="645"/>
                  </a:lnTo>
                  <a:lnTo>
                    <a:pt x="1237" y="928"/>
                  </a:lnTo>
                  <a:lnTo>
                    <a:pt x="928" y="1238"/>
                  </a:lnTo>
                  <a:lnTo>
                    <a:pt x="670" y="1598"/>
                  </a:lnTo>
                  <a:lnTo>
                    <a:pt x="438" y="1959"/>
                  </a:lnTo>
                  <a:lnTo>
                    <a:pt x="258" y="2371"/>
                  </a:lnTo>
                  <a:lnTo>
                    <a:pt x="129" y="2783"/>
                  </a:lnTo>
                  <a:lnTo>
                    <a:pt x="26" y="3221"/>
                  </a:lnTo>
                  <a:lnTo>
                    <a:pt x="0" y="3659"/>
                  </a:lnTo>
                  <a:lnTo>
                    <a:pt x="26" y="3994"/>
                  </a:lnTo>
                  <a:lnTo>
                    <a:pt x="78" y="4329"/>
                  </a:lnTo>
                  <a:lnTo>
                    <a:pt x="129" y="4638"/>
                  </a:lnTo>
                  <a:lnTo>
                    <a:pt x="232" y="4948"/>
                  </a:lnTo>
                  <a:lnTo>
                    <a:pt x="361" y="5231"/>
                  </a:lnTo>
                  <a:lnTo>
                    <a:pt x="490" y="5514"/>
                  </a:lnTo>
                  <a:lnTo>
                    <a:pt x="670" y="5772"/>
                  </a:lnTo>
                  <a:lnTo>
                    <a:pt x="851" y="6004"/>
                  </a:lnTo>
                  <a:lnTo>
                    <a:pt x="1057" y="6236"/>
                  </a:lnTo>
                  <a:lnTo>
                    <a:pt x="1289" y="6468"/>
                  </a:lnTo>
                  <a:lnTo>
                    <a:pt x="1546" y="6648"/>
                  </a:lnTo>
                  <a:lnTo>
                    <a:pt x="1804" y="6828"/>
                  </a:lnTo>
                  <a:lnTo>
                    <a:pt x="2062" y="6983"/>
                  </a:lnTo>
                  <a:lnTo>
                    <a:pt x="2345" y="7086"/>
                  </a:lnTo>
                  <a:lnTo>
                    <a:pt x="2654" y="7189"/>
                  </a:lnTo>
                  <a:lnTo>
                    <a:pt x="2963" y="7266"/>
                  </a:lnTo>
                  <a:lnTo>
                    <a:pt x="2963" y="8168"/>
                  </a:lnTo>
                  <a:lnTo>
                    <a:pt x="2809" y="8039"/>
                  </a:lnTo>
                  <a:lnTo>
                    <a:pt x="2603" y="7962"/>
                  </a:lnTo>
                  <a:lnTo>
                    <a:pt x="2422" y="7910"/>
                  </a:lnTo>
                  <a:lnTo>
                    <a:pt x="2216" y="7885"/>
                  </a:lnTo>
                  <a:lnTo>
                    <a:pt x="387" y="7885"/>
                  </a:lnTo>
                  <a:lnTo>
                    <a:pt x="284" y="7910"/>
                  </a:lnTo>
                  <a:lnTo>
                    <a:pt x="207" y="7962"/>
                  </a:lnTo>
                  <a:lnTo>
                    <a:pt x="155" y="8013"/>
                  </a:lnTo>
                  <a:lnTo>
                    <a:pt x="78" y="8091"/>
                  </a:lnTo>
                  <a:lnTo>
                    <a:pt x="52" y="8168"/>
                  </a:lnTo>
                  <a:lnTo>
                    <a:pt x="26" y="8271"/>
                  </a:lnTo>
                  <a:lnTo>
                    <a:pt x="0" y="8348"/>
                  </a:lnTo>
                  <a:lnTo>
                    <a:pt x="0" y="8606"/>
                  </a:lnTo>
                  <a:lnTo>
                    <a:pt x="26" y="8838"/>
                  </a:lnTo>
                  <a:lnTo>
                    <a:pt x="103" y="9070"/>
                  </a:lnTo>
                  <a:lnTo>
                    <a:pt x="207" y="9276"/>
                  </a:lnTo>
                  <a:lnTo>
                    <a:pt x="361" y="9456"/>
                  </a:lnTo>
                  <a:lnTo>
                    <a:pt x="541" y="9611"/>
                  </a:lnTo>
                  <a:lnTo>
                    <a:pt x="748" y="9714"/>
                  </a:lnTo>
                  <a:lnTo>
                    <a:pt x="979" y="9791"/>
                  </a:lnTo>
                  <a:lnTo>
                    <a:pt x="1211" y="9817"/>
                  </a:lnTo>
                  <a:lnTo>
                    <a:pt x="2963" y="9817"/>
                  </a:lnTo>
                  <a:lnTo>
                    <a:pt x="2963" y="10848"/>
                  </a:lnTo>
                  <a:lnTo>
                    <a:pt x="2422" y="10848"/>
                  </a:lnTo>
                  <a:lnTo>
                    <a:pt x="2371" y="10899"/>
                  </a:lnTo>
                  <a:lnTo>
                    <a:pt x="2319" y="10976"/>
                  </a:lnTo>
                  <a:lnTo>
                    <a:pt x="2293" y="11054"/>
                  </a:lnTo>
                  <a:lnTo>
                    <a:pt x="2319" y="11157"/>
                  </a:lnTo>
                  <a:lnTo>
                    <a:pt x="2371" y="11234"/>
                  </a:lnTo>
                  <a:lnTo>
                    <a:pt x="2422" y="11260"/>
                  </a:lnTo>
                  <a:lnTo>
                    <a:pt x="2525" y="11286"/>
                  </a:lnTo>
                  <a:lnTo>
                    <a:pt x="6390" y="11286"/>
                  </a:lnTo>
                  <a:lnTo>
                    <a:pt x="6416" y="11311"/>
                  </a:lnTo>
                  <a:lnTo>
                    <a:pt x="6416" y="11801"/>
                  </a:lnTo>
                  <a:lnTo>
                    <a:pt x="6390" y="11827"/>
                  </a:lnTo>
                  <a:lnTo>
                    <a:pt x="954" y="11827"/>
                  </a:lnTo>
                  <a:lnTo>
                    <a:pt x="954" y="11801"/>
                  </a:lnTo>
                  <a:lnTo>
                    <a:pt x="954" y="11311"/>
                  </a:lnTo>
                  <a:lnTo>
                    <a:pt x="954" y="11286"/>
                  </a:lnTo>
                  <a:lnTo>
                    <a:pt x="1624" y="11286"/>
                  </a:lnTo>
                  <a:lnTo>
                    <a:pt x="1701" y="11260"/>
                  </a:lnTo>
                  <a:lnTo>
                    <a:pt x="1778" y="11234"/>
                  </a:lnTo>
                  <a:lnTo>
                    <a:pt x="1830" y="11157"/>
                  </a:lnTo>
                  <a:lnTo>
                    <a:pt x="1855" y="11054"/>
                  </a:lnTo>
                  <a:lnTo>
                    <a:pt x="1830" y="10976"/>
                  </a:lnTo>
                  <a:lnTo>
                    <a:pt x="1778" y="10899"/>
                  </a:lnTo>
                  <a:lnTo>
                    <a:pt x="1701" y="10848"/>
                  </a:lnTo>
                  <a:lnTo>
                    <a:pt x="876" y="10848"/>
                  </a:lnTo>
                  <a:lnTo>
                    <a:pt x="773" y="10873"/>
                  </a:lnTo>
                  <a:lnTo>
                    <a:pt x="696" y="10925"/>
                  </a:lnTo>
                  <a:lnTo>
                    <a:pt x="645" y="10976"/>
                  </a:lnTo>
                  <a:lnTo>
                    <a:pt x="593" y="11054"/>
                  </a:lnTo>
                  <a:lnTo>
                    <a:pt x="541" y="11131"/>
                  </a:lnTo>
                  <a:lnTo>
                    <a:pt x="516" y="11208"/>
                  </a:lnTo>
                  <a:lnTo>
                    <a:pt x="490" y="11311"/>
                  </a:lnTo>
                  <a:lnTo>
                    <a:pt x="490" y="11801"/>
                  </a:lnTo>
                  <a:lnTo>
                    <a:pt x="516" y="11904"/>
                  </a:lnTo>
                  <a:lnTo>
                    <a:pt x="541" y="11981"/>
                  </a:lnTo>
                  <a:lnTo>
                    <a:pt x="593" y="12058"/>
                  </a:lnTo>
                  <a:lnTo>
                    <a:pt x="645" y="12136"/>
                  </a:lnTo>
                  <a:lnTo>
                    <a:pt x="696" y="12187"/>
                  </a:lnTo>
                  <a:lnTo>
                    <a:pt x="773" y="12239"/>
                  </a:lnTo>
                  <a:lnTo>
                    <a:pt x="876" y="12265"/>
                  </a:lnTo>
                  <a:lnTo>
                    <a:pt x="1005" y="12265"/>
                  </a:lnTo>
                  <a:lnTo>
                    <a:pt x="1186" y="14558"/>
                  </a:lnTo>
                  <a:lnTo>
                    <a:pt x="1211" y="14712"/>
                  </a:lnTo>
                  <a:lnTo>
                    <a:pt x="1263" y="14815"/>
                  </a:lnTo>
                  <a:lnTo>
                    <a:pt x="1314" y="14944"/>
                  </a:lnTo>
                  <a:lnTo>
                    <a:pt x="1417" y="15047"/>
                  </a:lnTo>
                  <a:lnTo>
                    <a:pt x="1520" y="15124"/>
                  </a:lnTo>
                  <a:lnTo>
                    <a:pt x="1624" y="15176"/>
                  </a:lnTo>
                  <a:lnTo>
                    <a:pt x="1752" y="15227"/>
                  </a:lnTo>
                  <a:lnTo>
                    <a:pt x="5591" y="15227"/>
                  </a:lnTo>
                  <a:lnTo>
                    <a:pt x="5720" y="15176"/>
                  </a:lnTo>
                  <a:lnTo>
                    <a:pt x="5849" y="15124"/>
                  </a:lnTo>
                  <a:lnTo>
                    <a:pt x="5952" y="15047"/>
                  </a:lnTo>
                  <a:lnTo>
                    <a:pt x="6029" y="14944"/>
                  </a:lnTo>
                  <a:lnTo>
                    <a:pt x="6107" y="14815"/>
                  </a:lnTo>
                  <a:lnTo>
                    <a:pt x="6158" y="14712"/>
                  </a:lnTo>
                  <a:lnTo>
                    <a:pt x="6184" y="14558"/>
                  </a:lnTo>
                  <a:lnTo>
                    <a:pt x="6364" y="12265"/>
                  </a:lnTo>
                  <a:lnTo>
                    <a:pt x="6493" y="12265"/>
                  </a:lnTo>
                  <a:lnTo>
                    <a:pt x="6570" y="12239"/>
                  </a:lnTo>
                  <a:lnTo>
                    <a:pt x="6648" y="12187"/>
                  </a:lnTo>
                  <a:lnTo>
                    <a:pt x="6725" y="12136"/>
                  </a:lnTo>
                  <a:lnTo>
                    <a:pt x="6776" y="12058"/>
                  </a:lnTo>
                  <a:lnTo>
                    <a:pt x="6828" y="11981"/>
                  </a:lnTo>
                  <a:lnTo>
                    <a:pt x="6854" y="11904"/>
                  </a:lnTo>
                  <a:lnTo>
                    <a:pt x="6854" y="11801"/>
                  </a:lnTo>
                  <a:lnTo>
                    <a:pt x="6854" y="11311"/>
                  </a:lnTo>
                  <a:lnTo>
                    <a:pt x="6854" y="11208"/>
                  </a:lnTo>
                  <a:lnTo>
                    <a:pt x="6828" y="11131"/>
                  </a:lnTo>
                  <a:lnTo>
                    <a:pt x="6776" y="11054"/>
                  </a:lnTo>
                  <a:lnTo>
                    <a:pt x="6725" y="10976"/>
                  </a:lnTo>
                  <a:lnTo>
                    <a:pt x="6648" y="10925"/>
                  </a:lnTo>
                  <a:lnTo>
                    <a:pt x="6570" y="10873"/>
                  </a:lnTo>
                  <a:lnTo>
                    <a:pt x="6493" y="10848"/>
                  </a:lnTo>
                  <a:lnTo>
                    <a:pt x="4406" y="10848"/>
                  </a:lnTo>
                  <a:lnTo>
                    <a:pt x="4406" y="9817"/>
                  </a:lnTo>
                  <a:lnTo>
                    <a:pt x="6158" y="9817"/>
                  </a:lnTo>
                  <a:lnTo>
                    <a:pt x="6390" y="9791"/>
                  </a:lnTo>
                  <a:lnTo>
                    <a:pt x="6622" y="9714"/>
                  </a:lnTo>
                  <a:lnTo>
                    <a:pt x="6828" y="9611"/>
                  </a:lnTo>
                  <a:lnTo>
                    <a:pt x="7008" y="9456"/>
                  </a:lnTo>
                  <a:lnTo>
                    <a:pt x="7137" y="9276"/>
                  </a:lnTo>
                  <a:lnTo>
                    <a:pt x="7266" y="9070"/>
                  </a:lnTo>
                  <a:lnTo>
                    <a:pt x="7317" y="8838"/>
                  </a:lnTo>
                  <a:lnTo>
                    <a:pt x="7343" y="8606"/>
                  </a:lnTo>
                  <a:lnTo>
                    <a:pt x="7343" y="8348"/>
                  </a:lnTo>
                  <a:lnTo>
                    <a:pt x="7343" y="8271"/>
                  </a:lnTo>
                  <a:lnTo>
                    <a:pt x="7317" y="8168"/>
                  </a:lnTo>
                  <a:lnTo>
                    <a:pt x="7266" y="8091"/>
                  </a:lnTo>
                  <a:lnTo>
                    <a:pt x="7214" y="8013"/>
                  </a:lnTo>
                  <a:lnTo>
                    <a:pt x="7137" y="7962"/>
                  </a:lnTo>
                  <a:lnTo>
                    <a:pt x="7060" y="7910"/>
                  </a:lnTo>
                  <a:lnTo>
                    <a:pt x="6982" y="7885"/>
                  </a:lnTo>
                  <a:lnTo>
                    <a:pt x="5153" y="7885"/>
                  </a:lnTo>
                  <a:lnTo>
                    <a:pt x="4947" y="7910"/>
                  </a:lnTo>
                  <a:lnTo>
                    <a:pt x="4741" y="7962"/>
                  </a:lnTo>
                  <a:lnTo>
                    <a:pt x="4561" y="8039"/>
                  </a:lnTo>
                  <a:lnTo>
                    <a:pt x="4406" y="8168"/>
                  </a:lnTo>
                  <a:lnTo>
                    <a:pt x="4406" y="7266"/>
                  </a:lnTo>
                  <a:lnTo>
                    <a:pt x="4715" y="7189"/>
                  </a:lnTo>
                  <a:lnTo>
                    <a:pt x="4999" y="7086"/>
                  </a:lnTo>
                  <a:lnTo>
                    <a:pt x="5308" y="6983"/>
                  </a:lnTo>
                  <a:lnTo>
                    <a:pt x="5565" y="6828"/>
                  </a:lnTo>
                  <a:lnTo>
                    <a:pt x="5823" y="6648"/>
                  </a:lnTo>
                  <a:lnTo>
                    <a:pt x="6081" y="6468"/>
                  </a:lnTo>
                  <a:lnTo>
                    <a:pt x="6287" y="6236"/>
                  </a:lnTo>
                  <a:lnTo>
                    <a:pt x="6519" y="6004"/>
                  </a:lnTo>
                  <a:lnTo>
                    <a:pt x="6699" y="5772"/>
                  </a:lnTo>
                  <a:lnTo>
                    <a:pt x="6854" y="5514"/>
                  </a:lnTo>
                  <a:lnTo>
                    <a:pt x="7008" y="5231"/>
                  </a:lnTo>
                  <a:lnTo>
                    <a:pt x="7137" y="4948"/>
                  </a:lnTo>
                  <a:lnTo>
                    <a:pt x="7214" y="4638"/>
                  </a:lnTo>
                  <a:lnTo>
                    <a:pt x="7292" y="4329"/>
                  </a:lnTo>
                  <a:lnTo>
                    <a:pt x="7343" y="3994"/>
                  </a:lnTo>
                  <a:lnTo>
                    <a:pt x="7343" y="3659"/>
                  </a:lnTo>
                  <a:lnTo>
                    <a:pt x="7343" y="3299"/>
                  </a:lnTo>
                  <a:lnTo>
                    <a:pt x="7292" y="2938"/>
                  </a:lnTo>
                  <a:lnTo>
                    <a:pt x="7189" y="2577"/>
                  </a:lnTo>
                  <a:lnTo>
                    <a:pt x="7060" y="2242"/>
                  </a:lnTo>
                  <a:lnTo>
                    <a:pt x="6905" y="1933"/>
                  </a:lnTo>
                  <a:lnTo>
                    <a:pt x="6725" y="1624"/>
                  </a:lnTo>
                  <a:lnTo>
                    <a:pt x="6519" y="1341"/>
                  </a:lnTo>
                  <a:lnTo>
                    <a:pt x="6287" y="1083"/>
                  </a:lnTo>
                  <a:lnTo>
                    <a:pt x="6029" y="851"/>
                  </a:lnTo>
                  <a:lnTo>
                    <a:pt x="5746" y="619"/>
                  </a:lnTo>
                  <a:lnTo>
                    <a:pt x="5437" y="439"/>
                  </a:lnTo>
                  <a:lnTo>
                    <a:pt x="5102" y="284"/>
                  </a:lnTo>
                  <a:lnTo>
                    <a:pt x="4767" y="155"/>
                  </a:lnTo>
                  <a:lnTo>
                    <a:pt x="4432" y="78"/>
                  </a:lnTo>
                  <a:lnTo>
                    <a:pt x="4045" y="27"/>
                  </a:lnTo>
                  <a:lnTo>
                    <a:pt x="3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1239700" y="1793100"/>
              <a:ext cx="41250" cy="85700"/>
            </a:xfrm>
            <a:custGeom>
              <a:avLst/>
              <a:gdLst/>
              <a:ahLst/>
              <a:cxnLst/>
              <a:rect l="l" t="t" r="r" b="b"/>
              <a:pathLst>
                <a:path w="1650" h="3428" extrusionOk="0">
                  <a:moveTo>
                    <a:pt x="825" y="1"/>
                  </a:moveTo>
                  <a:lnTo>
                    <a:pt x="747" y="27"/>
                  </a:lnTo>
                  <a:lnTo>
                    <a:pt x="670" y="78"/>
                  </a:lnTo>
                  <a:lnTo>
                    <a:pt x="619" y="156"/>
                  </a:lnTo>
                  <a:lnTo>
                    <a:pt x="593" y="233"/>
                  </a:lnTo>
                  <a:lnTo>
                    <a:pt x="593" y="336"/>
                  </a:lnTo>
                  <a:lnTo>
                    <a:pt x="464" y="387"/>
                  </a:lnTo>
                  <a:lnTo>
                    <a:pt x="361" y="439"/>
                  </a:lnTo>
                  <a:lnTo>
                    <a:pt x="258" y="542"/>
                  </a:lnTo>
                  <a:lnTo>
                    <a:pt x="181" y="619"/>
                  </a:lnTo>
                  <a:lnTo>
                    <a:pt x="103" y="748"/>
                  </a:lnTo>
                  <a:lnTo>
                    <a:pt x="52" y="851"/>
                  </a:lnTo>
                  <a:lnTo>
                    <a:pt x="26" y="980"/>
                  </a:lnTo>
                  <a:lnTo>
                    <a:pt x="0" y="1135"/>
                  </a:lnTo>
                  <a:lnTo>
                    <a:pt x="26" y="1289"/>
                  </a:lnTo>
                  <a:lnTo>
                    <a:pt x="78" y="1444"/>
                  </a:lnTo>
                  <a:lnTo>
                    <a:pt x="155" y="1573"/>
                  </a:lnTo>
                  <a:lnTo>
                    <a:pt x="258" y="1701"/>
                  </a:lnTo>
                  <a:lnTo>
                    <a:pt x="361" y="1804"/>
                  </a:lnTo>
                  <a:lnTo>
                    <a:pt x="516" y="1882"/>
                  </a:lnTo>
                  <a:lnTo>
                    <a:pt x="670" y="1933"/>
                  </a:lnTo>
                  <a:lnTo>
                    <a:pt x="825" y="1933"/>
                  </a:lnTo>
                  <a:lnTo>
                    <a:pt x="954" y="1959"/>
                  </a:lnTo>
                  <a:lnTo>
                    <a:pt x="1082" y="2036"/>
                  </a:lnTo>
                  <a:lnTo>
                    <a:pt x="1160" y="2165"/>
                  </a:lnTo>
                  <a:lnTo>
                    <a:pt x="1185" y="2294"/>
                  </a:lnTo>
                  <a:lnTo>
                    <a:pt x="1160" y="2449"/>
                  </a:lnTo>
                  <a:lnTo>
                    <a:pt x="1082" y="2577"/>
                  </a:lnTo>
                  <a:lnTo>
                    <a:pt x="954" y="2655"/>
                  </a:lnTo>
                  <a:lnTo>
                    <a:pt x="825" y="2680"/>
                  </a:lnTo>
                  <a:lnTo>
                    <a:pt x="670" y="2655"/>
                  </a:lnTo>
                  <a:lnTo>
                    <a:pt x="567" y="2577"/>
                  </a:lnTo>
                  <a:lnTo>
                    <a:pt x="490" y="2449"/>
                  </a:lnTo>
                  <a:lnTo>
                    <a:pt x="464" y="2294"/>
                  </a:lnTo>
                  <a:lnTo>
                    <a:pt x="438" y="2217"/>
                  </a:lnTo>
                  <a:lnTo>
                    <a:pt x="387" y="2139"/>
                  </a:lnTo>
                  <a:lnTo>
                    <a:pt x="309" y="2088"/>
                  </a:lnTo>
                  <a:lnTo>
                    <a:pt x="155" y="2088"/>
                  </a:lnTo>
                  <a:lnTo>
                    <a:pt x="78" y="2139"/>
                  </a:lnTo>
                  <a:lnTo>
                    <a:pt x="26" y="2217"/>
                  </a:lnTo>
                  <a:lnTo>
                    <a:pt x="0" y="2294"/>
                  </a:lnTo>
                  <a:lnTo>
                    <a:pt x="26" y="2449"/>
                  </a:lnTo>
                  <a:lnTo>
                    <a:pt x="52" y="2577"/>
                  </a:lnTo>
                  <a:lnTo>
                    <a:pt x="103" y="2680"/>
                  </a:lnTo>
                  <a:lnTo>
                    <a:pt x="181" y="2809"/>
                  </a:lnTo>
                  <a:lnTo>
                    <a:pt x="258" y="2887"/>
                  </a:lnTo>
                  <a:lnTo>
                    <a:pt x="361" y="2990"/>
                  </a:lnTo>
                  <a:lnTo>
                    <a:pt x="464" y="3041"/>
                  </a:lnTo>
                  <a:lnTo>
                    <a:pt x="593" y="3093"/>
                  </a:lnTo>
                  <a:lnTo>
                    <a:pt x="593" y="3196"/>
                  </a:lnTo>
                  <a:lnTo>
                    <a:pt x="619" y="3273"/>
                  </a:lnTo>
                  <a:lnTo>
                    <a:pt x="670" y="3350"/>
                  </a:lnTo>
                  <a:lnTo>
                    <a:pt x="747" y="3402"/>
                  </a:lnTo>
                  <a:lnTo>
                    <a:pt x="825" y="3428"/>
                  </a:lnTo>
                  <a:lnTo>
                    <a:pt x="902" y="3402"/>
                  </a:lnTo>
                  <a:lnTo>
                    <a:pt x="979" y="3350"/>
                  </a:lnTo>
                  <a:lnTo>
                    <a:pt x="1031" y="3273"/>
                  </a:lnTo>
                  <a:lnTo>
                    <a:pt x="1057" y="3196"/>
                  </a:lnTo>
                  <a:lnTo>
                    <a:pt x="1057" y="3093"/>
                  </a:lnTo>
                  <a:lnTo>
                    <a:pt x="1160" y="3041"/>
                  </a:lnTo>
                  <a:lnTo>
                    <a:pt x="1288" y="2990"/>
                  </a:lnTo>
                  <a:lnTo>
                    <a:pt x="1391" y="2887"/>
                  </a:lnTo>
                  <a:lnTo>
                    <a:pt x="1469" y="2809"/>
                  </a:lnTo>
                  <a:lnTo>
                    <a:pt x="1546" y="2680"/>
                  </a:lnTo>
                  <a:lnTo>
                    <a:pt x="1598" y="2577"/>
                  </a:lnTo>
                  <a:lnTo>
                    <a:pt x="1623" y="2449"/>
                  </a:lnTo>
                  <a:lnTo>
                    <a:pt x="1649" y="2294"/>
                  </a:lnTo>
                  <a:lnTo>
                    <a:pt x="1623" y="2139"/>
                  </a:lnTo>
                  <a:lnTo>
                    <a:pt x="1572" y="1985"/>
                  </a:lnTo>
                  <a:lnTo>
                    <a:pt x="1495" y="1856"/>
                  </a:lnTo>
                  <a:lnTo>
                    <a:pt x="1391" y="1727"/>
                  </a:lnTo>
                  <a:lnTo>
                    <a:pt x="1288" y="1624"/>
                  </a:lnTo>
                  <a:lnTo>
                    <a:pt x="1134" y="1547"/>
                  </a:lnTo>
                  <a:lnTo>
                    <a:pt x="979" y="1495"/>
                  </a:lnTo>
                  <a:lnTo>
                    <a:pt x="825" y="1495"/>
                  </a:lnTo>
                  <a:lnTo>
                    <a:pt x="670" y="1469"/>
                  </a:lnTo>
                  <a:lnTo>
                    <a:pt x="567" y="1392"/>
                  </a:lnTo>
                  <a:lnTo>
                    <a:pt x="490" y="1263"/>
                  </a:lnTo>
                  <a:lnTo>
                    <a:pt x="464" y="1135"/>
                  </a:lnTo>
                  <a:lnTo>
                    <a:pt x="490" y="980"/>
                  </a:lnTo>
                  <a:lnTo>
                    <a:pt x="567" y="851"/>
                  </a:lnTo>
                  <a:lnTo>
                    <a:pt x="670" y="774"/>
                  </a:lnTo>
                  <a:lnTo>
                    <a:pt x="825" y="748"/>
                  </a:lnTo>
                  <a:lnTo>
                    <a:pt x="954" y="774"/>
                  </a:lnTo>
                  <a:lnTo>
                    <a:pt x="1082" y="851"/>
                  </a:lnTo>
                  <a:lnTo>
                    <a:pt x="1160" y="980"/>
                  </a:lnTo>
                  <a:lnTo>
                    <a:pt x="1185" y="1135"/>
                  </a:lnTo>
                  <a:lnTo>
                    <a:pt x="1211" y="1212"/>
                  </a:lnTo>
                  <a:lnTo>
                    <a:pt x="1263" y="1289"/>
                  </a:lnTo>
                  <a:lnTo>
                    <a:pt x="1314" y="1341"/>
                  </a:lnTo>
                  <a:lnTo>
                    <a:pt x="1495" y="1341"/>
                  </a:lnTo>
                  <a:lnTo>
                    <a:pt x="1572" y="1289"/>
                  </a:lnTo>
                  <a:lnTo>
                    <a:pt x="1623" y="1212"/>
                  </a:lnTo>
                  <a:lnTo>
                    <a:pt x="1649" y="1135"/>
                  </a:lnTo>
                  <a:lnTo>
                    <a:pt x="1623" y="980"/>
                  </a:lnTo>
                  <a:lnTo>
                    <a:pt x="1598" y="851"/>
                  </a:lnTo>
                  <a:lnTo>
                    <a:pt x="1546" y="748"/>
                  </a:lnTo>
                  <a:lnTo>
                    <a:pt x="1469" y="619"/>
                  </a:lnTo>
                  <a:lnTo>
                    <a:pt x="1391" y="542"/>
                  </a:lnTo>
                  <a:lnTo>
                    <a:pt x="1288" y="439"/>
                  </a:lnTo>
                  <a:lnTo>
                    <a:pt x="1160" y="387"/>
                  </a:lnTo>
                  <a:lnTo>
                    <a:pt x="1057" y="336"/>
                  </a:lnTo>
                  <a:lnTo>
                    <a:pt x="1057" y="233"/>
                  </a:lnTo>
                  <a:lnTo>
                    <a:pt x="1031" y="156"/>
                  </a:lnTo>
                  <a:lnTo>
                    <a:pt x="979" y="78"/>
                  </a:lnTo>
                  <a:lnTo>
                    <a:pt x="902" y="27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111" name="Google Shape;1111;p31"/>
          <p:cNvGrpSpPr/>
          <p:nvPr/>
        </p:nvGrpSpPr>
        <p:grpSpPr>
          <a:xfrm>
            <a:off x="4632881" y="3476812"/>
            <a:ext cx="426711" cy="426739"/>
            <a:chOff x="5518525" y="-699025"/>
            <a:chExt cx="380675" cy="380700"/>
          </a:xfrm>
        </p:grpSpPr>
        <p:sp>
          <p:nvSpPr>
            <p:cNvPr id="1112" name="Google Shape;1112;p31"/>
            <p:cNvSpPr/>
            <p:nvPr/>
          </p:nvSpPr>
          <p:spPr>
            <a:xfrm>
              <a:off x="5590025" y="-650075"/>
              <a:ext cx="40600" cy="85700"/>
            </a:xfrm>
            <a:custGeom>
              <a:avLst/>
              <a:gdLst/>
              <a:ahLst/>
              <a:cxnLst/>
              <a:rect l="l" t="t" r="r" b="b"/>
              <a:pathLst>
                <a:path w="1624" h="3428" extrusionOk="0">
                  <a:moveTo>
                    <a:pt x="799" y="1"/>
                  </a:moveTo>
                  <a:lnTo>
                    <a:pt x="721" y="27"/>
                  </a:lnTo>
                  <a:lnTo>
                    <a:pt x="644" y="78"/>
                  </a:lnTo>
                  <a:lnTo>
                    <a:pt x="593" y="156"/>
                  </a:lnTo>
                  <a:lnTo>
                    <a:pt x="593" y="233"/>
                  </a:lnTo>
                  <a:lnTo>
                    <a:pt x="593" y="336"/>
                  </a:lnTo>
                  <a:lnTo>
                    <a:pt x="464" y="387"/>
                  </a:lnTo>
                  <a:lnTo>
                    <a:pt x="335" y="439"/>
                  </a:lnTo>
                  <a:lnTo>
                    <a:pt x="258" y="542"/>
                  </a:lnTo>
                  <a:lnTo>
                    <a:pt x="155" y="619"/>
                  </a:lnTo>
                  <a:lnTo>
                    <a:pt x="77" y="748"/>
                  </a:lnTo>
                  <a:lnTo>
                    <a:pt x="26" y="851"/>
                  </a:lnTo>
                  <a:lnTo>
                    <a:pt x="0" y="980"/>
                  </a:lnTo>
                  <a:lnTo>
                    <a:pt x="0" y="1135"/>
                  </a:lnTo>
                  <a:lnTo>
                    <a:pt x="0" y="1289"/>
                  </a:lnTo>
                  <a:lnTo>
                    <a:pt x="52" y="1444"/>
                  </a:lnTo>
                  <a:lnTo>
                    <a:pt x="129" y="1573"/>
                  </a:lnTo>
                  <a:lnTo>
                    <a:pt x="232" y="1701"/>
                  </a:lnTo>
                  <a:lnTo>
                    <a:pt x="361" y="1804"/>
                  </a:lnTo>
                  <a:lnTo>
                    <a:pt x="490" y="1882"/>
                  </a:lnTo>
                  <a:lnTo>
                    <a:pt x="644" y="1933"/>
                  </a:lnTo>
                  <a:lnTo>
                    <a:pt x="799" y="1933"/>
                  </a:lnTo>
                  <a:lnTo>
                    <a:pt x="953" y="1959"/>
                  </a:lnTo>
                  <a:lnTo>
                    <a:pt x="1056" y="2036"/>
                  </a:lnTo>
                  <a:lnTo>
                    <a:pt x="1134" y="2165"/>
                  </a:lnTo>
                  <a:lnTo>
                    <a:pt x="1185" y="2294"/>
                  </a:lnTo>
                  <a:lnTo>
                    <a:pt x="1134" y="2449"/>
                  </a:lnTo>
                  <a:lnTo>
                    <a:pt x="1056" y="2577"/>
                  </a:lnTo>
                  <a:lnTo>
                    <a:pt x="953" y="2655"/>
                  </a:lnTo>
                  <a:lnTo>
                    <a:pt x="799" y="2680"/>
                  </a:lnTo>
                  <a:lnTo>
                    <a:pt x="670" y="2655"/>
                  </a:lnTo>
                  <a:lnTo>
                    <a:pt x="541" y="2577"/>
                  </a:lnTo>
                  <a:lnTo>
                    <a:pt x="464" y="2449"/>
                  </a:lnTo>
                  <a:lnTo>
                    <a:pt x="438" y="2294"/>
                  </a:lnTo>
                  <a:lnTo>
                    <a:pt x="412" y="2217"/>
                  </a:lnTo>
                  <a:lnTo>
                    <a:pt x="361" y="2139"/>
                  </a:lnTo>
                  <a:lnTo>
                    <a:pt x="309" y="2088"/>
                  </a:lnTo>
                  <a:lnTo>
                    <a:pt x="129" y="2088"/>
                  </a:lnTo>
                  <a:lnTo>
                    <a:pt x="52" y="2139"/>
                  </a:lnTo>
                  <a:lnTo>
                    <a:pt x="0" y="2217"/>
                  </a:lnTo>
                  <a:lnTo>
                    <a:pt x="0" y="2294"/>
                  </a:lnTo>
                  <a:lnTo>
                    <a:pt x="0" y="2449"/>
                  </a:lnTo>
                  <a:lnTo>
                    <a:pt x="26" y="2577"/>
                  </a:lnTo>
                  <a:lnTo>
                    <a:pt x="77" y="2680"/>
                  </a:lnTo>
                  <a:lnTo>
                    <a:pt x="155" y="2809"/>
                  </a:lnTo>
                  <a:lnTo>
                    <a:pt x="258" y="2887"/>
                  </a:lnTo>
                  <a:lnTo>
                    <a:pt x="335" y="2990"/>
                  </a:lnTo>
                  <a:lnTo>
                    <a:pt x="464" y="3041"/>
                  </a:lnTo>
                  <a:lnTo>
                    <a:pt x="593" y="3093"/>
                  </a:lnTo>
                  <a:lnTo>
                    <a:pt x="593" y="3196"/>
                  </a:lnTo>
                  <a:lnTo>
                    <a:pt x="593" y="3273"/>
                  </a:lnTo>
                  <a:lnTo>
                    <a:pt x="644" y="3350"/>
                  </a:lnTo>
                  <a:lnTo>
                    <a:pt x="721" y="3402"/>
                  </a:lnTo>
                  <a:lnTo>
                    <a:pt x="799" y="3428"/>
                  </a:lnTo>
                  <a:lnTo>
                    <a:pt x="902" y="3402"/>
                  </a:lnTo>
                  <a:lnTo>
                    <a:pt x="953" y="3350"/>
                  </a:lnTo>
                  <a:lnTo>
                    <a:pt x="1005" y="3273"/>
                  </a:lnTo>
                  <a:lnTo>
                    <a:pt x="1031" y="3196"/>
                  </a:lnTo>
                  <a:lnTo>
                    <a:pt x="1031" y="3093"/>
                  </a:lnTo>
                  <a:lnTo>
                    <a:pt x="1159" y="3041"/>
                  </a:lnTo>
                  <a:lnTo>
                    <a:pt x="1262" y="2990"/>
                  </a:lnTo>
                  <a:lnTo>
                    <a:pt x="1366" y="2887"/>
                  </a:lnTo>
                  <a:lnTo>
                    <a:pt x="1443" y="2809"/>
                  </a:lnTo>
                  <a:lnTo>
                    <a:pt x="1520" y="2680"/>
                  </a:lnTo>
                  <a:lnTo>
                    <a:pt x="1572" y="2577"/>
                  </a:lnTo>
                  <a:lnTo>
                    <a:pt x="1597" y="2449"/>
                  </a:lnTo>
                  <a:lnTo>
                    <a:pt x="1623" y="2294"/>
                  </a:lnTo>
                  <a:lnTo>
                    <a:pt x="1597" y="2139"/>
                  </a:lnTo>
                  <a:lnTo>
                    <a:pt x="1546" y="1985"/>
                  </a:lnTo>
                  <a:lnTo>
                    <a:pt x="1469" y="1856"/>
                  </a:lnTo>
                  <a:lnTo>
                    <a:pt x="1391" y="1727"/>
                  </a:lnTo>
                  <a:lnTo>
                    <a:pt x="1262" y="1624"/>
                  </a:lnTo>
                  <a:lnTo>
                    <a:pt x="1134" y="1547"/>
                  </a:lnTo>
                  <a:lnTo>
                    <a:pt x="979" y="1495"/>
                  </a:lnTo>
                  <a:lnTo>
                    <a:pt x="799" y="1495"/>
                  </a:lnTo>
                  <a:lnTo>
                    <a:pt x="670" y="1469"/>
                  </a:lnTo>
                  <a:lnTo>
                    <a:pt x="541" y="1392"/>
                  </a:lnTo>
                  <a:lnTo>
                    <a:pt x="464" y="1263"/>
                  </a:lnTo>
                  <a:lnTo>
                    <a:pt x="438" y="1135"/>
                  </a:lnTo>
                  <a:lnTo>
                    <a:pt x="464" y="980"/>
                  </a:lnTo>
                  <a:lnTo>
                    <a:pt x="541" y="851"/>
                  </a:lnTo>
                  <a:lnTo>
                    <a:pt x="670" y="774"/>
                  </a:lnTo>
                  <a:lnTo>
                    <a:pt x="799" y="748"/>
                  </a:lnTo>
                  <a:lnTo>
                    <a:pt x="953" y="774"/>
                  </a:lnTo>
                  <a:lnTo>
                    <a:pt x="1056" y="851"/>
                  </a:lnTo>
                  <a:lnTo>
                    <a:pt x="1134" y="980"/>
                  </a:lnTo>
                  <a:lnTo>
                    <a:pt x="1185" y="1135"/>
                  </a:lnTo>
                  <a:lnTo>
                    <a:pt x="1185" y="1212"/>
                  </a:lnTo>
                  <a:lnTo>
                    <a:pt x="1237" y="1289"/>
                  </a:lnTo>
                  <a:lnTo>
                    <a:pt x="1314" y="1341"/>
                  </a:lnTo>
                  <a:lnTo>
                    <a:pt x="1494" y="1341"/>
                  </a:lnTo>
                  <a:lnTo>
                    <a:pt x="1546" y="1289"/>
                  </a:lnTo>
                  <a:lnTo>
                    <a:pt x="1597" y="1212"/>
                  </a:lnTo>
                  <a:lnTo>
                    <a:pt x="1623" y="1135"/>
                  </a:lnTo>
                  <a:lnTo>
                    <a:pt x="1597" y="980"/>
                  </a:lnTo>
                  <a:lnTo>
                    <a:pt x="1572" y="851"/>
                  </a:lnTo>
                  <a:lnTo>
                    <a:pt x="1520" y="748"/>
                  </a:lnTo>
                  <a:lnTo>
                    <a:pt x="1443" y="619"/>
                  </a:lnTo>
                  <a:lnTo>
                    <a:pt x="1366" y="542"/>
                  </a:lnTo>
                  <a:lnTo>
                    <a:pt x="1262" y="439"/>
                  </a:lnTo>
                  <a:lnTo>
                    <a:pt x="1159" y="387"/>
                  </a:lnTo>
                  <a:lnTo>
                    <a:pt x="1031" y="336"/>
                  </a:lnTo>
                  <a:lnTo>
                    <a:pt x="1031" y="233"/>
                  </a:lnTo>
                  <a:lnTo>
                    <a:pt x="1005" y="156"/>
                  </a:lnTo>
                  <a:lnTo>
                    <a:pt x="953" y="78"/>
                  </a:lnTo>
                  <a:lnTo>
                    <a:pt x="902" y="27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5581000" y="-452325"/>
              <a:ext cx="58625" cy="85050"/>
            </a:xfrm>
            <a:custGeom>
              <a:avLst/>
              <a:gdLst/>
              <a:ahLst/>
              <a:cxnLst/>
              <a:rect l="l" t="t" r="r" b="b"/>
              <a:pathLst>
                <a:path w="2345" h="3402" extrusionOk="0">
                  <a:moveTo>
                    <a:pt x="181" y="0"/>
                  </a:moveTo>
                  <a:lnTo>
                    <a:pt x="103" y="26"/>
                  </a:lnTo>
                  <a:lnTo>
                    <a:pt x="26" y="78"/>
                  </a:lnTo>
                  <a:lnTo>
                    <a:pt x="0" y="155"/>
                  </a:lnTo>
                  <a:lnTo>
                    <a:pt x="0" y="258"/>
                  </a:lnTo>
                  <a:lnTo>
                    <a:pt x="26" y="335"/>
                  </a:lnTo>
                  <a:lnTo>
                    <a:pt x="851" y="1572"/>
                  </a:lnTo>
                  <a:lnTo>
                    <a:pt x="232" y="1572"/>
                  </a:lnTo>
                  <a:lnTo>
                    <a:pt x="129" y="1598"/>
                  </a:lnTo>
                  <a:lnTo>
                    <a:pt x="78" y="1624"/>
                  </a:lnTo>
                  <a:lnTo>
                    <a:pt x="26" y="1701"/>
                  </a:lnTo>
                  <a:lnTo>
                    <a:pt x="0" y="1804"/>
                  </a:lnTo>
                  <a:lnTo>
                    <a:pt x="26" y="1881"/>
                  </a:lnTo>
                  <a:lnTo>
                    <a:pt x="78" y="1959"/>
                  </a:lnTo>
                  <a:lnTo>
                    <a:pt x="129" y="2010"/>
                  </a:lnTo>
                  <a:lnTo>
                    <a:pt x="954" y="2010"/>
                  </a:lnTo>
                  <a:lnTo>
                    <a:pt x="954" y="2216"/>
                  </a:lnTo>
                  <a:lnTo>
                    <a:pt x="129" y="2216"/>
                  </a:lnTo>
                  <a:lnTo>
                    <a:pt x="78" y="2268"/>
                  </a:lnTo>
                  <a:lnTo>
                    <a:pt x="26" y="2345"/>
                  </a:lnTo>
                  <a:lnTo>
                    <a:pt x="0" y="2422"/>
                  </a:lnTo>
                  <a:lnTo>
                    <a:pt x="26" y="2525"/>
                  </a:lnTo>
                  <a:lnTo>
                    <a:pt x="78" y="2577"/>
                  </a:lnTo>
                  <a:lnTo>
                    <a:pt x="129" y="2628"/>
                  </a:lnTo>
                  <a:lnTo>
                    <a:pt x="232" y="2654"/>
                  </a:lnTo>
                  <a:lnTo>
                    <a:pt x="954" y="2654"/>
                  </a:lnTo>
                  <a:lnTo>
                    <a:pt x="954" y="3169"/>
                  </a:lnTo>
                  <a:lnTo>
                    <a:pt x="954" y="3247"/>
                  </a:lnTo>
                  <a:lnTo>
                    <a:pt x="1005" y="3324"/>
                  </a:lnTo>
                  <a:lnTo>
                    <a:pt x="1082" y="3376"/>
                  </a:lnTo>
                  <a:lnTo>
                    <a:pt x="1160" y="3401"/>
                  </a:lnTo>
                  <a:lnTo>
                    <a:pt x="1263" y="3376"/>
                  </a:lnTo>
                  <a:lnTo>
                    <a:pt x="1314" y="3324"/>
                  </a:lnTo>
                  <a:lnTo>
                    <a:pt x="1366" y="3247"/>
                  </a:lnTo>
                  <a:lnTo>
                    <a:pt x="1392" y="3169"/>
                  </a:lnTo>
                  <a:lnTo>
                    <a:pt x="1392" y="2654"/>
                  </a:lnTo>
                  <a:lnTo>
                    <a:pt x="2113" y="2654"/>
                  </a:lnTo>
                  <a:lnTo>
                    <a:pt x="2190" y="2628"/>
                  </a:lnTo>
                  <a:lnTo>
                    <a:pt x="2268" y="2577"/>
                  </a:lnTo>
                  <a:lnTo>
                    <a:pt x="2319" y="2525"/>
                  </a:lnTo>
                  <a:lnTo>
                    <a:pt x="2319" y="2422"/>
                  </a:lnTo>
                  <a:lnTo>
                    <a:pt x="2319" y="2345"/>
                  </a:lnTo>
                  <a:lnTo>
                    <a:pt x="2268" y="2268"/>
                  </a:lnTo>
                  <a:lnTo>
                    <a:pt x="2190" y="2216"/>
                  </a:lnTo>
                  <a:lnTo>
                    <a:pt x="1392" y="2216"/>
                  </a:lnTo>
                  <a:lnTo>
                    <a:pt x="1392" y="2010"/>
                  </a:lnTo>
                  <a:lnTo>
                    <a:pt x="2190" y="2010"/>
                  </a:lnTo>
                  <a:lnTo>
                    <a:pt x="2268" y="1959"/>
                  </a:lnTo>
                  <a:lnTo>
                    <a:pt x="2319" y="1881"/>
                  </a:lnTo>
                  <a:lnTo>
                    <a:pt x="2319" y="1804"/>
                  </a:lnTo>
                  <a:lnTo>
                    <a:pt x="2319" y="1701"/>
                  </a:lnTo>
                  <a:lnTo>
                    <a:pt x="2268" y="1624"/>
                  </a:lnTo>
                  <a:lnTo>
                    <a:pt x="2190" y="1598"/>
                  </a:lnTo>
                  <a:lnTo>
                    <a:pt x="2113" y="1572"/>
                  </a:lnTo>
                  <a:lnTo>
                    <a:pt x="1469" y="1572"/>
                  </a:lnTo>
                  <a:lnTo>
                    <a:pt x="2293" y="335"/>
                  </a:lnTo>
                  <a:lnTo>
                    <a:pt x="2345" y="258"/>
                  </a:lnTo>
                  <a:lnTo>
                    <a:pt x="2345" y="155"/>
                  </a:lnTo>
                  <a:lnTo>
                    <a:pt x="2293" y="78"/>
                  </a:lnTo>
                  <a:lnTo>
                    <a:pt x="2242" y="26"/>
                  </a:lnTo>
                  <a:lnTo>
                    <a:pt x="2165" y="0"/>
                  </a:lnTo>
                  <a:lnTo>
                    <a:pt x="2061" y="0"/>
                  </a:lnTo>
                  <a:lnTo>
                    <a:pt x="1984" y="26"/>
                  </a:lnTo>
                  <a:lnTo>
                    <a:pt x="1933" y="78"/>
                  </a:lnTo>
                  <a:lnTo>
                    <a:pt x="1160" y="1237"/>
                  </a:lnTo>
                  <a:lnTo>
                    <a:pt x="413" y="78"/>
                  </a:lnTo>
                  <a:lnTo>
                    <a:pt x="335" y="26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5760700" y="-650075"/>
              <a:ext cx="83750" cy="85700"/>
            </a:xfrm>
            <a:custGeom>
              <a:avLst/>
              <a:gdLst/>
              <a:ahLst/>
              <a:cxnLst/>
              <a:rect l="l" t="t" r="r" b="b"/>
              <a:pathLst>
                <a:path w="3350" h="3428" extrusionOk="0">
                  <a:moveTo>
                    <a:pt x="2190" y="1"/>
                  </a:moveTo>
                  <a:lnTo>
                    <a:pt x="1933" y="27"/>
                  </a:lnTo>
                  <a:lnTo>
                    <a:pt x="1675" y="78"/>
                  </a:lnTo>
                  <a:lnTo>
                    <a:pt x="1443" y="181"/>
                  </a:lnTo>
                  <a:lnTo>
                    <a:pt x="1237" y="310"/>
                  </a:lnTo>
                  <a:lnTo>
                    <a:pt x="1031" y="465"/>
                  </a:lnTo>
                  <a:lnTo>
                    <a:pt x="877" y="645"/>
                  </a:lnTo>
                  <a:lnTo>
                    <a:pt x="722" y="851"/>
                  </a:lnTo>
                  <a:lnTo>
                    <a:pt x="619" y="1057"/>
                  </a:lnTo>
                  <a:lnTo>
                    <a:pt x="232" y="1057"/>
                  </a:lnTo>
                  <a:lnTo>
                    <a:pt x="155" y="1083"/>
                  </a:lnTo>
                  <a:lnTo>
                    <a:pt x="78" y="1135"/>
                  </a:lnTo>
                  <a:lnTo>
                    <a:pt x="26" y="1212"/>
                  </a:lnTo>
                  <a:lnTo>
                    <a:pt x="1" y="1289"/>
                  </a:lnTo>
                  <a:lnTo>
                    <a:pt x="26" y="1366"/>
                  </a:lnTo>
                  <a:lnTo>
                    <a:pt x="78" y="1444"/>
                  </a:lnTo>
                  <a:lnTo>
                    <a:pt x="155" y="1495"/>
                  </a:lnTo>
                  <a:lnTo>
                    <a:pt x="232" y="1521"/>
                  </a:lnTo>
                  <a:lnTo>
                    <a:pt x="516" y="1521"/>
                  </a:lnTo>
                  <a:lnTo>
                    <a:pt x="490" y="1701"/>
                  </a:lnTo>
                  <a:lnTo>
                    <a:pt x="516" y="1907"/>
                  </a:lnTo>
                  <a:lnTo>
                    <a:pt x="232" y="1907"/>
                  </a:lnTo>
                  <a:lnTo>
                    <a:pt x="155" y="1933"/>
                  </a:lnTo>
                  <a:lnTo>
                    <a:pt x="78" y="1985"/>
                  </a:lnTo>
                  <a:lnTo>
                    <a:pt x="26" y="2062"/>
                  </a:lnTo>
                  <a:lnTo>
                    <a:pt x="1" y="2139"/>
                  </a:lnTo>
                  <a:lnTo>
                    <a:pt x="26" y="2217"/>
                  </a:lnTo>
                  <a:lnTo>
                    <a:pt x="78" y="2294"/>
                  </a:lnTo>
                  <a:lnTo>
                    <a:pt x="155" y="2345"/>
                  </a:lnTo>
                  <a:lnTo>
                    <a:pt x="232" y="2371"/>
                  </a:lnTo>
                  <a:lnTo>
                    <a:pt x="619" y="2371"/>
                  </a:lnTo>
                  <a:lnTo>
                    <a:pt x="722" y="2577"/>
                  </a:lnTo>
                  <a:lnTo>
                    <a:pt x="877" y="2783"/>
                  </a:lnTo>
                  <a:lnTo>
                    <a:pt x="1031" y="2964"/>
                  </a:lnTo>
                  <a:lnTo>
                    <a:pt x="1237" y="3118"/>
                  </a:lnTo>
                  <a:lnTo>
                    <a:pt x="1443" y="3247"/>
                  </a:lnTo>
                  <a:lnTo>
                    <a:pt x="1675" y="3324"/>
                  </a:lnTo>
                  <a:lnTo>
                    <a:pt x="1933" y="3402"/>
                  </a:lnTo>
                  <a:lnTo>
                    <a:pt x="2190" y="3428"/>
                  </a:lnTo>
                  <a:lnTo>
                    <a:pt x="2474" y="3402"/>
                  </a:lnTo>
                  <a:lnTo>
                    <a:pt x="2706" y="3324"/>
                  </a:lnTo>
                  <a:lnTo>
                    <a:pt x="2938" y="3221"/>
                  </a:lnTo>
                  <a:lnTo>
                    <a:pt x="3144" y="3067"/>
                  </a:lnTo>
                  <a:lnTo>
                    <a:pt x="3298" y="2912"/>
                  </a:lnTo>
                  <a:lnTo>
                    <a:pt x="3350" y="2835"/>
                  </a:lnTo>
                  <a:lnTo>
                    <a:pt x="3350" y="2758"/>
                  </a:lnTo>
                  <a:lnTo>
                    <a:pt x="3324" y="2680"/>
                  </a:lnTo>
                  <a:lnTo>
                    <a:pt x="3273" y="2603"/>
                  </a:lnTo>
                  <a:lnTo>
                    <a:pt x="3195" y="2552"/>
                  </a:lnTo>
                  <a:lnTo>
                    <a:pt x="3118" y="2552"/>
                  </a:lnTo>
                  <a:lnTo>
                    <a:pt x="3015" y="2577"/>
                  </a:lnTo>
                  <a:lnTo>
                    <a:pt x="2963" y="2629"/>
                  </a:lnTo>
                  <a:lnTo>
                    <a:pt x="2860" y="2732"/>
                  </a:lnTo>
                  <a:lnTo>
                    <a:pt x="2706" y="2835"/>
                  </a:lnTo>
                  <a:lnTo>
                    <a:pt x="2551" y="2912"/>
                  </a:lnTo>
                  <a:lnTo>
                    <a:pt x="2397" y="2964"/>
                  </a:lnTo>
                  <a:lnTo>
                    <a:pt x="2036" y="2964"/>
                  </a:lnTo>
                  <a:lnTo>
                    <a:pt x="1856" y="2938"/>
                  </a:lnTo>
                  <a:lnTo>
                    <a:pt x="1701" y="2861"/>
                  </a:lnTo>
                  <a:lnTo>
                    <a:pt x="1572" y="2809"/>
                  </a:lnTo>
                  <a:lnTo>
                    <a:pt x="1443" y="2706"/>
                  </a:lnTo>
                  <a:lnTo>
                    <a:pt x="1315" y="2603"/>
                  </a:lnTo>
                  <a:lnTo>
                    <a:pt x="1211" y="2500"/>
                  </a:lnTo>
                  <a:lnTo>
                    <a:pt x="1108" y="2371"/>
                  </a:lnTo>
                  <a:lnTo>
                    <a:pt x="2345" y="2371"/>
                  </a:lnTo>
                  <a:lnTo>
                    <a:pt x="2422" y="2345"/>
                  </a:lnTo>
                  <a:lnTo>
                    <a:pt x="2500" y="2294"/>
                  </a:lnTo>
                  <a:lnTo>
                    <a:pt x="2551" y="2217"/>
                  </a:lnTo>
                  <a:lnTo>
                    <a:pt x="2577" y="2139"/>
                  </a:lnTo>
                  <a:lnTo>
                    <a:pt x="2551" y="2062"/>
                  </a:lnTo>
                  <a:lnTo>
                    <a:pt x="2500" y="1985"/>
                  </a:lnTo>
                  <a:lnTo>
                    <a:pt x="2422" y="1933"/>
                  </a:lnTo>
                  <a:lnTo>
                    <a:pt x="2345" y="1907"/>
                  </a:lnTo>
                  <a:lnTo>
                    <a:pt x="954" y="1907"/>
                  </a:lnTo>
                  <a:lnTo>
                    <a:pt x="928" y="1701"/>
                  </a:lnTo>
                  <a:lnTo>
                    <a:pt x="954" y="1521"/>
                  </a:lnTo>
                  <a:lnTo>
                    <a:pt x="2345" y="1521"/>
                  </a:lnTo>
                  <a:lnTo>
                    <a:pt x="2422" y="1495"/>
                  </a:lnTo>
                  <a:lnTo>
                    <a:pt x="2500" y="1444"/>
                  </a:lnTo>
                  <a:lnTo>
                    <a:pt x="2551" y="1366"/>
                  </a:lnTo>
                  <a:lnTo>
                    <a:pt x="2577" y="1289"/>
                  </a:lnTo>
                  <a:lnTo>
                    <a:pt x="2551" y="1212"/>
                  </a:lnTo>
                  <a:lnTo>
                    <a:pt x="2500" y="1135"/>
                  </a:lnTo>
                  <a:lnTo>
                    <a:pt x="2422" y="1083"/>
                  </a:lnTo>
                  <a:lnTo>
                    <a:pt x="2345" y="1057"/>
                  </a:lnTo>
                  <a:lnTo>
                    <a:pt x="1108" y="1057"/>
                  </a:lnTo>
                  <a:lnTo>
                    <a:pt x="1211" y="928"/>
                  </a:lnTo>
                  <a:lnTo>
                    <a:pt x="1315" y="825"/>
                  </a:lnTo>
                  <a:lnTo>
                    <a:pt x="1443" y="722"/>
                  </a:lnTo>
                  <a:lnTo>
                    <a:pt x="1572" y="619"/>
                  </a:lnTo>
                  <a:lnTo>
                    <a:pt x="1701" y="568"/>
                  </a:lnTo>
                  <a:lnTo>
                    <a:pt x="1856" y="490"/>
                  </a:lnTo>
                  <a:lnTo>
                    <a:pt x="2036" y="465"/>
                  </a:lnTo>
                  <a:lnTo>
                    <a:pt x="2371" y="465"/>
                  </a:lnTo>
                  <a:lnTo>
                    <a:pt x="2551" y="516"/>
                  </a:lnTo>
                  <a:lnTo>
                    <a:pt x="2732" y="568"/>
                  </a:lnTo>
                  <a:lnTo>
                    <a:pt x="2886" y="671"/>
                  </a:lnTo>
                  <a:lnTo>
                    <a:pt x="2989" y="697"/>
                  </a:lnTo>
                  <a:lnTo>
                    <a:pt x="3066" y="697"/>
                  </a:lnTo>
                  <a:lnTo>
                    <a:pt x="3144" y="671"/>
                  </a:lnTo>
                  <a:lnTo>
                    <a:pt x="3195" y="619"/>
                  </a:lnTo>
                  <a:lnTo>
                    <a:pt x="3247" y="542"/>
                  </a:lnTo>
                  <a:lnTo>
                    <a:pt x="3247" y="439"/>
                  </a:lnTo>
                  <a:lnTo>
                    <a:pt x="3195" y="362"/>
                  </a:lnTo>
                  <a:lnTo>
                    <a:pt x="3144" y="310"/>
                  </a:lnTo>
                  <a:lnTo>
                    <a:pt x="2938" y="181"/>
                  </a:lnTo>
                  <a:lnTo>
                    <a:pt x="2680" y="78"/>
                  </a:lnTo>
                  <a:lnTo>
                    <a:pt x="2448" y="27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5518525" y="-699025"/>
              <a:ext cx="380675" cy="380700"/>
            </a:xfrm>
            <a:custGeom>
              <a:avLst/>
              <a:gdLst/>
              <a:ahLst/>
              <a:cxnLst/>
              <a:rect l="l" t="t" r="r" b="b"/>
              <a:pathLst>
                <a:path w="15227" h="15228" extrusionOk="0">
                  <a:moveTo>
                    <a:pt x="3891" y="465"/>
                  </a:moveTo>
                  <a:lnTo>
                    <a:pt x="4148" y="490"/>
                  </a:lnTo>
                  <a:lnTo>
                    <a:pt x="4406" y="542"/>
                  </a:lnTo>
                  <a:lnTo>
                    <a:pt x="4664" y="593"/>
                  </a:lnTo>
                  <a:lnTo>
                    <a:pt x="4921" y="696"/>
                  </a:lnTo>
                  <a:lnTo>
                    <a:pt x="5153" y="800"/>
                  </a:lnTo>
                  <a:lnTo>
                    <a:pt x="5359" y="928"/>
                  </a:lnTo>
                  <a:lnTo>
                    <a:pt x="5591" y="1083"/>
                  </a:lnTo>
                  <a:lnTo>
                    <a:pt x="5771" y="1238"/>
                  </a:lnTo>
                  <a:lnTo>
                    <a:pt x="5411" y="1624"/>
                  </a:lnTo>
                  <a:lnTo>
                    <a:pt x="5230" y="1495"/>
                  </a:lnTo>
                  <a:lnTo>
                    <a:pt x="5076" y="1392"/>
                  </a:lnTo>
                  <a:lnTo>
                    <a:pt x="4895" y="1289"/>
                  </a:lnTo>
                  <a:lnTo>
                    <a:pt x="4715" y="1186"/>
                  </a:lnTo>
                  <a:lnTo>
                    <a:pt x="4509" y="1109"/>
                  </a:lnTo>
                  <a:lnTo>
                    <a:pt x="4303" y="1057"/>
                  </a:lnTo>
                  <a:lnTo>
                    <a:pt x="4097" y="1031"/>
                  </a:lnTo>
                  <a:lnTo>
                    <a:pt x="3891" y="1006"/>
                  </a:lnTo>
                  <a:lnTo>
                    <a:pt x="3891" y="465"/>
                  </a:lnTo>
                  <a:close/>
                  <a:moveTo>
                    <a:pt x="11336" y="465"/>
                  </a:moveTo>
                  <a:lnTo>
                    <a:pt x="11336" y="1006"/>
                  </a:lnTo>
                  <a:lnTo>
                    <a:pt x="11105" y="1031"/>
                  </a:lnTo>
                  <a:lnTo>
                    <a:pt x="10898" y="1057"/>
                  </a:lnTo>
                  <a:lnTo>
                    <a:pt x="10718" y="1109"/>
                  </a:lnTo>
                  <a:lnTo>
                    <a:pt x="10512" y="1186"/>
                  </a:lnTo>
                  <a:lnTo>
                    <a:pt x="10332" y="1289"/>
                  </a:lnTo>
                  <a:lnTo>
                    <a:pt x="10151" y="1392"/>
                  </a:lnTo>
                  <a:lnTo>
                    <a:pt x="9971" y="1495"/>
                  </a:lnTo>
                  <a:lnTo>
                    <a:pt x="9816" y="1624"/>
                  </a:lnTo>
                  <a:lnTo>
                    <a:pt x="9430" y="1238"/>
                  </a:lnTo>
                  <a:lnTo>
                    <a:pt x="9636" y="1083"/>
                  </a:lnTo>
                  <a:lnTo>
                    <a:pt x="9842" y="928"/>
                  </a:lnTo>
                  <a:lnTo>
                    <a:pt x="10074" y="800"/>
                  </a:lnTo>
                  <a:lnTo>
                    <a:pt x="10306" y="696"/>
                  </a:lnTo>
                  <a:lnTo>
                    <a:pt x="10538" y="593"/>
                  </a:lnTo>
                  <a:lnTo>
                    <a:pt x="10795" y="542"/>
                  </a:lnTo>
                  <a:lnTo>
                    <a:pt x="11053" y="490"/>
                  </a:lnTo>
                  <a:lnTo>
                    <a:pt x="11336" y="465"/>
                  </a:lnTo>
                  <a:close/>
                  <a:moveTo>
                    <a:pt x="11774" y="465"/>
                  </a:moveTo>
                  <a:lnTo>
                    <a:pt x="12032" y="490"/>
                  </a:lnTo>
                  <a:lnTo>
                    <a:pt x="12290" y="542"/>
                  </a:lnTo>
                  <a:lnTo>
                    <a:pt x="12547" y="593"/>
                  </a:lnTo>
                  <a:lnTo>
                    <a:pt x="12805" y="696"/>
                  </a:lnTo>
                  <a:lnTo>
                    <a:pt x="13037" y="800"/>
                  </a:lnTo>
                  <a:lnTo>
                    <a:pt x="13243" y="928"/>
                  </a:lnTo>
                  <a:lnTo>
                    <a:pt x="13475" y="1083"/>
                  </a:lnTo>
                  <a:lnTo>
                    <a:pt x="13655" y="1238"/>
                  </a:lnTo>
                  <a:lnTo>
                    <a:pt x="13295" y="1624"/>
                  </a:lnTo>
                  <a:lnTo>
                    <a:pt x="13114" y="1495"/>
                  </a:lnTo>
                  <a:lnTo>
                    <a:pt x="12960" y="1392"/>
                  </a:lnTo>
                  <a:lnTo>
                    <a:pt x="12779" y="1289"/>
                  </a:lnTo>
                  <a:lnTo>
                    <a:pt x="12599" y="1186"/>
                  </a:lnTo>
                  <a:lnTo>
                    <a:pt x="12393" y="1109"/>
                  </a:lnTo>
                  <a:lnTo>
                    <a:pt x="12187" y="1057"/>
                  </a:lnTo>
                  <a:lnTo>
                    <a:pt x="11981" y="1031"/>
                  </a:lnTo>
                  <a:lnTo>
                    <a:pt x="11774" y="1006"/>
                  </a:lnTo>
                  <a:lnTo>
                    <a:pt x="11774" y="465"/>
                  </a:lnTo>
                  <a:close/>
                  <a:moveTo>
                    <a:pt x="1237" y="1547"/>
                  </a:moveTo>
                  <a:lnTo>
                    <a:pt x="1623" y="1933"/>
                  </a:lnTo>
                  <a:lnTo>
                    <a:pt x="1495" y="2088"/>
                  </a:lnTo>
                  <a:lnTo>
                    <a:pt x="1366" y="2268"/>
                  </a:lnTo>
                  <a:lnTo>
                    <a:pt x="1263" y="2448"/>
                  </a:lnTo>
                  <a:lnTo>
                    <a:pt x="1185" y="2629"/>
                  </a:lnTo>
                  <a:lnTo>
                    <a:pt x="1108" y="2835"/>
                  </a:lnTo>
                  <a:lnTo>
                    <a:pt x="1057" y="3041"/>
                  </a:lnTo>
                  <a:lnTo>
                    <a:pt x="1005" y="3247"/>
                  </a:lnTo>
                  <a:lnTo>
                    <a:pt x="979" y="3453"/>
                  </a:lnTo>
                  <a:lnTo>
                    <a:pt x="438" y="3453"/>
                  </a:lnTo>
                  <a:lnTo>
                    <a:pt x="464" y="3196"/>
                  </a:lnTo>
                  <a:lnTo>
                    <a:pt x="516" y="2938"/>
                  </a:lnTo>
                  <a:lnTo>
                    <a:pt x="593" y="2680"/>
                  </a:lnTo>
                  <a:lnTo>
                    <a:pt x="696" y="2423"/>
                  </a:lnTo>
                  <a:lnTo>
                    <a:pt x="799" y="2191"/>
                  </a:lnTo>
                  <a:lnTo>
                    <a:pt x="928" y="1985"/>
                  </a:lnTo>
                  <a:lnTo>
                    <a:pt x="1082" y="1753"/>
                  </a:lnTo>
                  <a:lnTo>
                    <a:pt x="1237" y="1547"/>
                  </a:lnTo>
                  <a:close/>
                  <a:moveTo>
                    <a:pt x="6106" y="1547"/>
                  </a:moveTo>
                  <a:lnTo>
                    <a:pt x="6261" y="1753"/>
                  </a:lnTo>
                  <a:lnTo>
                    <a:pt x="6415" y="1959"/>
                  </a:lnTo>
                  <a:lnTo>
                    <a:pt x="6519" y="2191"/>
                  </a:lnTo>
                  <a:lnTo>
                    <a:pt x="6647" y="2423"/>
                  </a:lnTo>
                  <a:lnTo>
                    <a:pt x="6725" y="2680"/>
                  </a:lnTo>
                  <a:lnTo>
                    <a:pt x="6802" y="2912"/>
                  </a:lnTo>
                  <a:lnTo>
                    <a:pt x="6853" y="3170"/>
                  </a:lnTo>
                  <a:lnTo>
                    <a:pt x="6879" y="3453"/>
                  </a:lnTo>
                  <a:lnTo>
                    <a:pt x="6338" y="3453"/>
                  </a:lnTo>
                  <a:lnTo>
                    <a:pt x="6312" y="3247"/>
                  </a:lnTo>
                  <a:lnTo>
                    <a:pt x="6287" y="3041"/>
                  </a:lnTo>
                  <a:lnTo>
                    <a:pt x="6209" y="2835"/>
                  </a:lnTo>
                  <a:lnTo>
                    <a:pt x="6132" y="2629"/>
                  </a:lnTo>
                  <a:lnTo>
                    <a:pt x="6055" y="2448"/>
                  </a:lnTo>
                  <a:lnTo>
                    <a:pt x="5952" y="2268"/>
                  </a:lnTo>
                  <a:lnTo>
                    <a:pt x="5849" y="2088"/>
                  </a:lnTo>
                  <a:lnTo>
                    <a:pt x="5720" y="1933"/>
                  </a:lnTo>
                  <a:lnTo>
                    <a:pt x="6106" y="1547"/>
                  </a:lnTo>
                  <a:close/>
                  <a:moveTo>
                    <a:pt x="9121" y="1547"/>
                  </a:moveTo>
                  <a:lnTo>
                    <a:pt x="9507" y="1933"/>
                  </a:lnTo>
                  <a:lnTo>
                    <a:pt x="9378" y="2088"/>
                  </a:lnTo>
                  <a:lnTo>
                    <a:pt x="9250" y="2268"/>
                  </a:lnTo>
                  <a:lnTo>
                    <a:pt x="9146" y="2448"/>
                  </a:lnTo>
                  <a:lnTo>
                    <a:pt x="9069" y="2629"/>
                  </a:lnTo>
                  <a:lnTo>
                    <a:pt x="8992" y="2835"/>
                  </a:lnTo>
                  <a:lnTo>
                    <a:pt x="8940" y="3041"/>
                  </a:lnTo>
                  <a:lnTo>
                    <a:pt x="8889" y="3247"/>
                  </a:lnTo>
                  <a:lnTo>
                    <a:pt x="8863" y="3453"/>
                  </a:lnTo>
                  <a:lnTo>
                    <a:pt x="8322" y="3453"/>
                  </a:lnTo>
                  <a:lnTo>
                    <a:pt x="8374" y="3170"/>
                  </a:lnTo>
                  <a:lnTo>
                    <a:pt x="8425" y="2912"/>
                  </a:lnTo>
                  <a:lnTo>
                    <a:pt x="8477" y="2680"/>
                  </a:lnTo>
                  <a:lnTo>
                    <a:pt x="8580" y="2423"/>
                  </a:lnTo>
                  <a:lnTo>
                    <a:pt x="8683" y="2191"/>
                  </a:lnTo>
                  <a:lnTo>
                    <a:pt x="8812" y="1959"/>
                  </a:lnTo>
                  <a:lnTo>
                    <a:pt x="8966" y="1753"/>
                  </a:lnTo>
                  <a:lnTo>
                    <a:pt x="9121" y="1547"/>
                  </a:lnTo>
                  <a:close/>
                  <a:moveTo>
                    <a:pt x="13990" y="1547"/>
                  </a:moveTo>
                  <a:lnTo>
                    <a:pt x="14145" y="1753"/>
                  </a:lnTo>
                  <a:lnTo>
                    <a:pt x="14299" y="1959"/>
                  </a:lnTo>
                  <a:lnTo>
                    <a:pt x="14428" y="2191"/>
                  </a:lnTo>
                  <a:lnTo>
                    <a:pt x="14531" y="2423"/>
                  </a:lnTo>
                  <a:lnTo>
                    <a:pt x="14608" y="2680"/>
                  </a:lnTo>
                  <a:lnTo>
                    <a:pt x="14686" y="2912"/>
                  </a:lnTo>
                  <a:lnTo>
                    <a:pt x="14737" y="3170"/>
                  </a:lnTo>
                  <a:lnTo>
                    <a:pt x="14763" y="3453"/>
                  </a:lnTo>
                  <a:lnTo>
                    <a:pt x="14222" y="3453"/>
                  </a:lnTo>
                  <a:lnTo>
                    <a:pt x="14196" y="3247"/>
                  </a:lnTo>
                  <a:lnTo>
                    <a:pt x="14170" y="3041"/>
                  </a:lnTo>
                  <a:lnTo>
                    <a:pt x="14093" y="2835"/>
                  </a:lnTo>
                  <a:lnTo>
                    <a:pt x="14016" y="2629"/>
                  </a:lnTo>
                  <a:lnTo>
                    <a:pt x="13939" y="2448"/>
                  </a:lnTo>
                  <a:lnTo>
                    <a:pt x="13836" y="2268"/>
                  </a:lnTo>
                  <a:lnTo>
                    <a:pt x="13733" y="2088"/>
                  </a:lnTo>
                  <a:lnTo>
                    <a:pt x="13604" y="1933"/>
                  </a:lnTo>
                  <a:lnTo>
                    <a:pt x="13990" y="1547"/>
                  </a:lnTo>
                  <a:close/>
                  <a:moveTo>
                    <a:pt x="979" y="3891"/>
                  </a:moveTo>
                  <a:lnTo>
                    <a:pt x="1005" y="4097"/>
                  </a:lnTo>
                  <a:lnTo>
                    <a:pt x="1057" y="4303"/>
                  </a:lnTo>
                  <a:lnTo>
                    <a:pt x="1108" y="4510"/>
                  </a:lnTo>
                  <a:lnTo>
                    <a:pt x="1185" y="4716"/>
                  </a:lnTo>
                  <a:lnTo>
                    <a:pt x="1263" y="4896"/>
                  </a:lnTo>
                  <a:lnTo>
                    <a:pt x="1366" y="5076"/>
                  </a:lnTo>
                  <a:lnTo>
                    <a:pt x="1495" y="5257"/>
                  </a:lnTo>
                  <a:lnTo>
                    <a:pt x="1623" y="5411"/>
                  </a:lnTo>
                  <a:lnTo>
                    <a:pt x="1237" y="5798"/>
                  </a:lnTo>
                  <a:lnTo>
                    <a:pt x="1082" y="5592"/>
                  </a:lnTo>
                  <a:lnTo>
                    <a:pt x="928" y="5386"/>
                  </a:lnTo>
                  <a:lnTo>
                    <a:pt x="799" y="5154"/>
                  </a:lnTo>
                  <a:lnTo>
                    <a:pt x="696" y="4922"/>
                  </a:lnTo>
                  <a:lnTo>
                    <a:pt x="593" y="4664"/>
                  </a:lnTo>
                  <a:lnTo>
                    <a:pt x="516" y="4432"/>
                  </a:lnTo>
                  <a:lnTo>
                    <a:pt x="490" y="4175"/>
                  </a:lnTo>
                  <a:lnTo>
                    <a:pt x="438" y="3891"/>
                  </a:lnTo>
                  <a:close/>
                  <a:moveTo>
                    <a:pt x="6879" y="3891"/>
                  </a:moveTo>
                  <a:lnTo>
                    <a:pt x="6853" y="4175"/>
                  </a:lnTo>
                  <a:lnTo>
                    <a:pt x="6802" y="4432"/>
                  </a:lnTo>
                  <a:lnTo>
                    <a:pt x="6725" y="4664"/>
                  </a:lnTo>
                  <a:lnTo>
                    <a:pt x="6647" y="4922"/>
                  </a:lnTo>
                  <a:lnTo>
                    <a:pt x="6519" y="5154"/>
                  </a:lnTo>
                  <a:lnTo>
                    <a:pt x="6415" y="5386"/>
                  </a:lnTo>
                  <a:lnTo>
                    <a:pt x="6261" y="5592"/>
                  </a:lnTo>
                  <a:lnTo>
                    <a:pt x="6106" y="5798"/>
                  </a:lnTo>
                  <a:lnTo>
                    <a:pt x="5720" y="5411"/>
                  </a:lnTo>
                  <a:lnTo>
                    <a:pt x="5849" y="5257"/>
                  </a:lnTo>
                  <a:lnTo>
                    <a:pt x="5952" y="5076"/>
                  </a:lnTo>
                  <a:lnTo>
                    <a:pt x="6055" y="4896"/>
                  </a:lnTo>
                  <a:lnTo>
                    <a:pt x="6132" y="4716"/>
                  </a:lnTo>
                  <a:lnTo>
                    <a:pt x="6209" y="4510"/>
                  </a:lnTo>
                  <a:lnTo>
                    <a:pt x="6287" y="4303"/>
                  </a:lnTo>
                  <a:lnTo>
                    <a:pt x="6312" y="4097"/>
                  </a:lnTo>
                  <a:lnTo>
                    <a:pt x="6338" y="3891"/>
                  </a:lnTo>
                  <a:close/>
                  <a:moveTo>
                    <a:pt x="8863" y="3891"/>
                  </a:moveTo>
                  <a:lnTo>
                    <a:pt x="8889" y="4097"/>
                  </a:lnTo>
                  <a:lnTo>
                    <a:pt x="8940" y="4303"/>
                  </a:lnTo>
                  <a:lnTo>
                    <a:pt x="8992" y="4510"/>
                  </a:lnTo>
                  <a:lnTo>
                    <a:pt x="9069" y="4716"/>
                  </a:lnTo>
                  <a:lnTo>
                    <a:pt x="9172" y="4896"/>
                  </a:lnTo>
                  <a:lnTo>
                    <a:pt x="9250" y="5076"/>
                  </a:lnTo>
                  <a:lnTo>
                    <a:pt x="9378" y="5257"/>
                  </a:lnTo>
                  <a:lnTo>
                    <a:pt x="9507" y="5411"/>
                  </a:lnTo>
                  <a:lnTo>
                    <a:pt x="9121" y="5798"/>
                  </a:lnTo>
                  <a:lnTo>
                    <a:pt x="8966" y="5592"/>
                  </a:lnTo>
                  <a:lnTo>
                    <a:pt x="8812" y="5386"/>
                  </a:lnTo>
                  <a:lnTo>
                    <a:pt x="8683" y="5154"/>
                  </a:lnTo>
                  <a:lnTo>
                    <a:pt x="8580" y="4922"/>
                  </a:lnTo>
                  <a:lnTo>
                    <a:pt x="8477" y="4664"/>
                  </a:lnTo>
                  <a:lnTo>
                    <a:pt x="8425" y="4432"/>
                  </a:lnTo>
                  <a:lnTo>
                    <a:pt x="8374" y="4175"/>
                  </a:lnTo>
                  <a:lnTo>
                    <a:pt x="8322" y="3891"/>
                  </a:lnTo>
                  <a:close/>
                  <a:moveTo>
                    <a:pt x="14763" y="3891"/>
                  </a:moveTo>
                  <a:lnTo>
                    <a:pt x="14737" y="4175"/>
                  </a:lnTo>
                  <a:lnTo>
                    <a:pt x="14686" y="4432"/>
                  </a:lnTo>
                  <a:lnTo>
                    <a:pt x="14608" y="4664"/>
                  </a:lnTo>
                  <a:lnTo>
                    <a:pt x="14531" y="4922"/>
                  </a:lnTo>
                  <a:lnTo>
                    <a:pt x="14428" y="5154"/>
                  </a:lnTo>
                  <a:lnTo>
                    <a:pt x="14299" y="5386"/>
                  </a:lnTo>
                  <a:lnTo>
                    <a:pt x="14145" y="5592"/>
                  </a:lnTo>
                  <a:lnTo>
                    <a:pt x="13990" y="5798"/>
                  </a:lnTo>
                  <a:lnTo>
                    <a:pt x="13604" y="5411"/>
                  </a:lnTo>
                  <a:lnTo>
                    <a:pt x="13733" y="5257"/>
                  </a:lnTo>
                  <a:lnTo>
                    <a:pt x="13836" y="5076"/>
                  </a:lnTo>
                  <a:lnTo>
                    <a:pt x="13939" y="4896"/>
                  </a:lnTo>
                  <a:lnTo>
                    <a:pt x="14016" y="4716"/>
                  </a:lnTo>
                  <a:lnTo>
                    <a:pt x="14093" y="4510"/>
                  </a:lnTo>
                  <a:lnTo>
                    <a:pt x="14170" y="4303"/>
                  </a:lnTo>
                  <a:lnTo>
                    <a:pt x="14196" y="4097"/>
                  </a:lnTo>
                  <a:lnTo>
                    <a:pt x="14222" y="3891"/>
                  </a:lnTo>
                  <a:close/>
                  <a:moveTo>
                    <a:pt x="3891" y="1444"/>
                  </a:moveTo>
                  <a:lnTo>
                    <a:pt x="4122" y="1469"/>
                  </a:lnTo>
                  <a:lnTo>
                    <a:pt x="4329" y="1521"/>
                  </a:lnTo>
                  <a:lnTo>
                    <a:pt x="4535" y="1598"/>
                  </a:lnTo>
                  <a:lnTo>
                    <a:pt x="4741" y="1701"/>
                  </a:lnTo>
                  <a:lnTo>
                    <a:pt x="4921" y="1804"/>
                  </a:lnTo>
                  <a:lnTo>
                    <a:pt x="5102" y="1933"/>
                  </a:lnTo>
                  <a:lnTo>
                    <a:pt x="5256" y="2088"/>
                  </a:lnTo>
                  <a:lnTo>
                    <a:pt x="5385" y="2242"/>
                  </a:lnTo>
                  <a:lnTo>
                    <a:pt x="5514" y="2423"/>
                  </a:lnTo>
                  <a:lnTo>
                    <a:pt x="5643" y="2603"/>
                  </a:lnTo>
                  <a:lnTo>
                    <a:pt x="5720" y="2809"/>
                  </a:lnTo>
                  <a:lnTo>
                    <a:pt x="5797" y="3015"/>
                  </a:lnTo>
                  <a:lnTo>
                    <a:pt x="5849" y="3221"/>
                  </a:lnTo>
                  <a:lnTo>
                    <a:pt x="5900" y="3453"/>
                  </a:lnTo>
                  <a:lnTo>
                    <a:pt x="5900" y="3659"/>
                  </a:lnTo>
                  <a:lnTo>
                    <a:pt x="5900" y="3891"/>
                  </a:lnTo>
                  <a:lnTo>
                    <a:pt x="5849" y="4123"/>
                  </a:lnTo>
                  <a:lnTo>
                    <a:pt x="5797" y="4329"/>
                  </a:lnTo>
                  <a:lnTo>
                    <a:pt x="5720" y="4535"/>
                  </a:lnTo>
                  <a:lnTo>
                    <a:pt x="5643" y="4741"/>
                  </a:lnTo>
                  <a:lnTo>
                    <a:pt x="5514" y="4922"/>
                  </a:lnTo>
                  <a:lnTo>
                    <a:pt x="5385" y="5102"/>
                  </a:lnTo>
                  <a:lnTo>
                    <a:pt x="5256" y="5257"/>
                  </a:lnTo>
                  <a:lnTo>
                    <a:pt x="5102" y="5411"/>
                  </a:lnTo>
                  <a:lnTo>
                    <a:pt x="4921" y="5540"/>
                  </a:lnTo>
                  <a:lnTo>
                    <a:pt x="4741" y="5643"/>
                  </a:lnTo>
                  <a:lnTo>
                    <a:pt x="4535" y="5746"/>
                  </a:lnTo>
                  <a:lnTo>
                    <a:pt x="4329" y="5824"/>
                  </a:lnTo>
                  <a:lnTo>
                    <a:pt x="4122" y="5875"/>
                  </a:lnTo>
                  <a:lnTo>
                    <a:pt x="3891" y="5901"/>
                  </a:lnTo>
                  <a:lnTo>
                    <a:pt x="3427" y="5901"/>
                  </a:lnTo>
                  <a:lnTo>
                    <a:pt x="3221" y="5875"/>
                  </a:lnTo>
                  <a:lnTo>
                    <a:pt x="2989" y="5824"/>
                  </a:lnTo>
                  <a:lnTo>
                    <a:pt x="2783" y="5746"/>
                  </a:lnTo>
                  <a:lnTo>
                    <a:pt x="2602" y="5643"/>
                  </a:lnTo>
                  <a:lnTo>
                    <a:pt x="2422" y="5540"/>
                  </a:lnTo>
                  <a:lnTo>
                    <a:pt x="2242" y="5411"/>
                  </a:lnTo>
                  <a:lnTo>
                    <a:pt x="2087" y="5257"/>
                  </a:lnTo>
                  <a:lnTo>
                    <a:pt x="1933" y="5102"/>
                  </a:lnTo>
                  <a:lnTo>
                    <a:pt x="1804" y="4922"/>
                  </a:lnTo>
                  <a:lnTo>
                    <a:pt x="1701" y="4741"/>
                  </a:lnTo>
                  <a:lnTo>
                    <a:pt x="1598" y="4535"/>
                  </a:lnTo>
                  <a:lnTo>
                    <a:pt x="1520" y="4329"/>
                  </a:lnTo>
                  <a:lnTo>
                    <a:pt x="1469" y="4123"/>
                  </a:lnTo>
                  <a:lnTo>
                    <a:pt x="1443" y="3891"/>
                  </a:lnTo>
                  <a:lnTo>
                    <a:pt x="1417" y="3659"/>
                  </a:lnTo>
                  <a:lnTo>
                    <a:pt x="1443" y="3453"/>
                  </a:lnTo>
                  <a:lnTo>
                    <a:pt x="1469" y="3221"/>
                  </a:lnTo>
                  <a:lnTo>
                    <a:pt x="1520" y="3015"/>
                  </a:lnTo>
                  <a:lnTo>
                    <a:pt x="1598" y="2809"/>
                  </a:lnTo>
                  <a:lnTo>
                    <a:pt x="1701" y="2603"/>
                  </a:lnTo>
                  <a:lnTo>
                    <a:pt x="1804" y="2423"/>
                  </a:lnTo>
                  <a:lnTo>
                    <a:pt x="1933" y="2242"/>
                  </a:lnTo>
                  <a:lnTo>
                    <a:pt x="2087" y="2088"/>
                  </a:lnTo>
                  <a:lnTo>
                    <a:pt x="2242" y="1933"/>
                  </a:lnTo>
                  <a:lnTo>
                    <a:pt x="2422" y="1804"/>
                  </a:lnTo>
                  <a:lnTo>
                    <a:pt x="2602" y="1701"/>
                  </a:lnTo>
                  <a:lnTo>
                    <a:pt x="2783" y="1598"/>
                  </a:lnTo>
                  <a:lnTo>
                    <a:pt x="2989" y="1521"/>
                  </a:lnTo>
                  <a:lnTo>
                    <a:pt x="3221" y="1469"/>
                  </a:lnTo>
                  <a:lnTo>
                    <a:pt x="3427" y="1444"/>
                  </a:lnTo>
                  <a:close/>
                  <a:moveTo>
                    <a:pt x="11774" y="1444"/>
                  </a:moveTo>
                  <a:lnTo>
                    <a:pt x="12006" y="1469"/>
                  </a:lnTo>
                  <a:lnTo>
                    <a:pt x="12212" y="1521"/>
                  </a:lnTo>
                  <a:lnTo>
                    <a:pt x="12419" y="1598"/>
                  </a:lnTo>
                  <a:lnTo>
                    <a:pt x="12625" y="1701"/>
                  </a:lnTo>
                  <a:lnTo>
                    <a:pt x="12805" y="1804"/>
                  </a:lnTo>
                  <a:lnTo>
                    <a:pt x="12985" y="1933"/>
                  </a:lnTo>
                  <a:lnTo>
                    <a:pt x="13140" y="2088"/>
                  </a:lnTo>
                  <a:lnTo>
                    <a:pt x="13269" y="2242"/>
                  </a:lnTo>
                  <a:lnTo>
                    <a:pt x="13398" y="2423"/>
                  </a:lnTo>
                  <a:lnTo>
                    <a:pt x="13526" y="2603"/>
                  </a:lnTo>
                  <a:lnTo>
                    <a:pt x="13604" y="2809"/>
                  </a:lnTo>
                  <a:lnTo>
                    <a:pt x="13681" y="3015"/>
                  </a:lnTo>
                  <a:lnTo>
                    <a:pt x="13733" y="3221"/>
                  </a:lnTo>
                  <a:lnTo>
                    <a:pt x="13784" y="3453"/>
                  </a:lnTo>
                  <a:lnTo>
                    <a:pt x="13784" y="3659"/>
                  </a:lnTo>
                  <a:lnTo>
                    <a:pt x="13784" y="3891"/>
                  </a:lnTo>
                  <a:lnTo>
                    <a:pt x="13733" y="4123"/>
                  </a:lnTo>
                  <a:lnTo>
                    <a:pt x="13681" y="4329"/>
                  </a:lnTo>
                  <a:lnTo>
                    <a:pt x="13604" y="4535"/>
                  </a:lnTo>
                  <a:lnTo>
                    <a:pt x="13526" y="4741"/>
                  </a:lnTo>
                  <a:lnTo>
                    <a:pt x="13398" y="4922"/>
                  </a:lnTo>
                  <a:lnTo>
                    <a:pt x="13269" y="5102"/>
                  </a:lnTo>
                  <a:lnTo>
                    <a:pt x="13140" y="5257"/>
                  </a:lnTo>
                  <a:lnTo>
                    <a:pt x="12985" y="5411"/>
                  </a:lnTo>
                  <a:lnTo>
                    <a:pt x="12805" y="5540"/>
                  </a:lnTo>
                  <a:lnTo>
                    <a:pt x="12625" y="5643"/>
                  </a:lnTo>
                  <a:lnTo>
                    <a:pt x="12419" y="5746"/>
                  </a:lnTo>
                  <a:lnTo>
                    <a:pt x="12212" y="5824"/>
                  </a:lnTo>
                  <a:lnTo>
                    <a:pt x="12006" y="5875"/>
                  </a:lnTo>
                  <a:lnTo>
                    <a:pt x="11774" y="5901"/>
                  </a:lnTo>
                  <a:lnTo>
                    <a:pt x="11311" y="5901"/>
                  </a:lnTo>
                  <a:lnTo>
                    <a:pt x="11105" y="5875"/>
                  </a:lnTo>
                  <a:lnTo>
                    <a:pt x="10873" y="5824"/>
                  </a:lnTo>
                  <a:lnTo>
                    <a:pt x="10667" y="5746"/>
                  </a:lnTo>
                  <a:lnTo>
                    <a:pt x="10486" y="5643"/>
                  </a:lnTo>
                  <a:lnTo>
                    <a:pt x="10306" y="5540"/>
                  </a:lnTo>
                  <a:lnTo>
                    <a:pt x="10126" y="5411"/>
                  </a:lnTo>
                  <a:lnTo>
                    <a:pt x="9971" y="5257"/>
                  </a:lnTo>
                  <a:lnTo>
                    <a:pt x="9816" y="5102"/>
                  </a:lnTo>
                  <a:lnTo>
                    <a:pt x="9688" y="4922"/>
                  </a:lnTo>
                  <a:lnTo>
                    <a:pt x="9584" y="4741"/>
                  </a:lnTo>
                  <a:lnTo>
                    <a:pt x="9481" y="4535"/>
                  </a:lnTo>
                  <a:lnTo>
                    <a:pt x="9404" y="4329"/>
                  </a:lnTo>
                  <a:lnTo>
                    <a:pt x="9353" y="4123"/>
                  </a:lnTo>
                  <a:lnTo>
                    <a:pt x="9327" y="3891"/>
                  </a:lnTo>
                  <a:lnTo>
                    <a:pt x="9301" y="3659"/>
                  </a:lnTo>
                  <a:lnTo>
                    <a:pt x="9327" y="3453"/>
                  </a:lnTo>
                  <a:lnTo>
                    <a:pt x="9353" y="3221"/>
                  </a:lnTo>
                  <a:lnTo>
                    <a:pt x="9404" y="3015"/>
                  </a:lnTo>
                  <a:lnTo>
                    <a:pt x="9481" y="2809"/>
                  </a:lnTo>
                  <a:lnTo>
                    <a:pt x="9584" y="2603"/>
                  </a:lnTo>
                  <a:lnTo>
                    <a:pt x="9688" y="2423"/>
                  </a:lnTo>
                  <a:lnTo>
                    <a:pt x="9816" y="2242"/>
                  </a:lnTo>
                  <a:lnTo>
                    <a:pt x="9971" y="2088"/>
                  </a:lnTo>
                  <a:lnTo>
                    <a:pt x="10126" y="1933"/>
                  </a:lnTo>
                  <a:lnTo>
                    <a:pt x="10306" y="1804"/>
                  </a:lnTo>
                  <a:lnTo>
                    <a:pt x="10486" y="1701"/>
                  </a:lnTo>
                  <a:lnTo>
                    <a:pt x="10667" y="1598"/>
                  </a:lnTo>
                  <a:lnTo>
                    <a:pt x="10873" y="1521"/>
                  </a:lnTo>
                  <a:lnTo>
                    <a:pt x="11105" y="1469"/>
                  </a:lnTo>
                  <a:lnTo>
                    <a:pt x="11311" y="1444"/>
                  </a:lnTo>
                  <a:close/>
                  <a:moveTo>
                    <a:pt x="1933" y="5720"/>
                  </a:moveTo>
                  <a:lnTo>
                    <a:pt x="2087" y="5849"/>
                  </a:lnTo>
                  <a:lnTo>
                    <a:pt x="2267" y="5952"/>
                  </a:lnTo>
                  <a:lnTo>
                    <a:pt x="2448" y="6055"/>
                  </a:lnTo>
                  <a:lnTo>
                    <a:pt x="2628" y="6158"/>
                  </a:lnTo>
                  <a:lnTo>
                    <a:pt x="2834" y="6236"/>
                  </a:lnTo>
                  <a:lnTo>
                    <a:pt x="3015" y="6287"/>
                  </a:lnTo>
                  <a:lnTo>
                    <a:pt x="3221" y="6313"/>
                  </a:lnTo>
                  <a:lnTo>
                    <a:pt x="3453" y="6339"/>
                  </a:lnTo>
                  <a:lnTo>
                    <a:pt x="3453" y="6880"/>
                  </a:lnTo>
                  <a:lnTo>
                    <a:pt x="3169" y="6854"/>
                  </a:lnTo>
                  <a:lnTo>
                    <a:pt x="2912" y="6803"/>
                  </a:lnTo>
                  <a:lnTo>
                    <a:pt x="2654" y="6725"/>
                  </a:lnTo>
                  <a:lnTo>
                    <a:pt x="2422" y="6648"/>
                  </a:lnTo>
                  <a:lnTo>
                    <a:pt x="2190" y="6545"/>
                  </a:lnTo>
                  <a:lnTo>
                    <a:pt x="1958" y="6416"/>
                  </a:lnTo>
                  <a:lnTo>
                    <a:pt x="1752" y="6262"/>
                  </a:lnTo>
                  <a:lnTo>
                    <a:pt x="1546" y="6107"/>
                  </a:lnTo>
                  <a:lnTo>
                    <a:pt x="1933" y="5720"/>
                  </a:lnTo>
                  <a:close/>
                  <a:moveTo>
                    <a:pt x="5411" y="5720"/>
                  </a:moveTo>
                  <a:lnTo>
                    <a:pt x="5771" y="6107"/>
                  </a:lnTo>
                  <a:lnTo>
                    <a:pt x="5591" y="6262"/>
                  </a:lnTo>
                  <a:lnTo>
                    <a:pt x="5359" y="6416"/>
                  </a:lnTo>
                  <a:lnTo>
                    <a:pt x="5153" y="6545"/>
                  </a:lnTo>
                  <a:lnTo>
                    <a:pt x="4921" y="6648"/>
                  </a:lnTo>
                  <a:lnTo>
                    <a:pt x="4664" y="6725"/>
                  </a:lnTo>
                  <a:lnTo>
                    <a:pt x="4406" y="6803"/>
                  </a:lnTo>
                  <a:lnTo>
                    <a:pt x="4148" y="6854"/>
                  </a:lnTo>
                  <a:lnTo>
                    <a:pt x="3891" y="6880"/>
                  </a:lnTo>
                  <a:lnTo>
                    <a:pt x="3891" y="6339"/>
                  </a:lnTo>
                  <a:lnTo>
                    <a:pt x="4097" y="6313"/>
                  </a:lnTo>
                  <a:lnTo>
                    <a:pt x="4303" y="6287"/>
                  </a:lnTo>
                  <a:lnTo>
                    <a:pt x="4509" y="6236"/>
                  </a:lnTo>
                  <a:lnTo>
                    <a:pt x="4715" y="6158"/>
                  </a:lnTo>
                  <a:lnTo>
                    <a:pt x="4895" y="6055"/>
                  </a:lnTo>
                  <a:lnTo>
                    <a:pt x="5076" y="5952"/>
                  </a:lnTo>
                  <a:lnTo>
                    <a:pt x="5230" y="5849"/>
                  </a:lnTo>
                  <a:lnTo>
                    <a:pt x="5411" y="5720"/>
                  </a:lnTo>
                  <a:close/>
                  <a:moveTo>
                    <a:pt x="9816" y="5720"/>
                  </a:moveTo>
                  <a:lnTo>
                    <a:pt x="9971" y="5849"/>
                  </a:lnTo>
                  <a:lnTo>
                    <a:pt x="10151" y="5952"/>
                  </a:lnTo>
                  <a:lnTo>
                    <a:pt x="10332" y="6055"/>
                  </a:lnTo>
                  <a:lnTo>
                    <a:pt x="10512" y="6158"/>
                  </a:lnTo>
                  <a:lnTo>
                    <a:pt x="10718" y="6236"/>
                  </a:lnTo>
                  <a:lnTo>
                    <a:pt x="10898" y="6287"/>
                  </a:lnTo>
                  <a:lnTo>
                    <a:pt x="11105" y="6313"/>
                  </a:lnTo>
                  <a:lnTo>
                    <a:pt x="11336" y="6339"/>
                  </a:lnTo>
                  <a:lnTo>
                    <a:pt x="11336" y="6880"/>
                  </a:lnTo>
                  <a:lnTo>
                    <a:pt x="11053" y="6854"/>
                  </a:lnTo>
                  <a:lnTo>
                    <a:pt x="10795" y="6803"/>
                  </a:lnTo>
                  <a:lnTo>
                    <a:pt x="10538" y="6725"/>
                  </a:lnTo>
                  <a:lnTo>
                    <a:pt x="10306" y="6648"/>
                  </a:lnTo>
                  <a:lnTo>
                    <a:pt x="10074" y="6545"/>
                  </a:lnTo>
                  <a:lnTo>
                    <a:pt x="9842" y="6416"/>
                  </a:lnTo>
                  <a:lnTo>
                    <a:pt x="9636" y="6262"/>
                  </a:lnTo>
                  <a:lnTo>
                    <a:pt x="9430" y="6107"/>
                  </a:lnTo>
                  <a:lnTo>
                    <a:pt x="9816" y="5720"/>
                  </a:lnTo>
                  <a:close/>
                  <a:moveTo>
                    <a:pt x="13295" y="5720"/>
                  </a:moveTo>
                  <a:lnTo>
                    <a:pt x="13655" y="6107"/>
                  </a:lnTo>
                  <a:lnTo>
                    <a:pt x="13475" y="6262"/>
                  </a:lnTo>
                  <a:lnTo>
                    <a:pt x="13243" y="6416"/>
                  </a:lnTo>
                  <a:lnTo>
                    <a:pt x="13037" y="6545"/>
                  </a:lnTo>
                  <a:lnTo>
                    <a:pt x="12805" y="6648"/>
                  </a:lnTo>
                  <a:lnTo>
                    <a:pt x="12547" y="6725"/>
                  </a:lnTo>
                  <a:lnTo>
                    <a:pt x="12290" y="6803"/>
                  </a:lnTo>
                  <a:lnTo>
                    <a:pt x="12032" y="6854"/>
                  </a:lnTo>
                  <a:lnTo>
                    <a:pt x="11774" y="6880"/>
                  </a:lnTo>
                  <a:lnTo>
                    <a:pt x="11774" y="6339"/>
                  </a:lnTo>
                  <a:lnTo>
                    <a:pt x="11981" y="6313"/>
                  </a:lnTo>
                  <a:lnTo>
                    <a:pt x="12187" y="6287"/>
                  </a:lnTo>
                  <a:lnTo>
                    <a:pt x="12393" y="6236"/>
                  </a:lnTo>
                  <a:lnTo>
                    <a:pt x="12599" y="6158"/>
                  </a:lnTo>
                  <a:lnTo>
                    <a:pt x="12779" y="6055"/>
                  </a:lnTo>
                  <a:lnTo>
                    <a:pt x="12960" y="5952"/>
                  </a:lnTo>
                  <a:lnTo>
                    <a:pt x="13114" y="5849"/>
                  </a:lnTo>
                  <a:lnTo>
                    <a:pt x="13295" y="5720"/>
                  </a:lnTo>
                  <a:close/>
                  <a:moveTo>
                    <a:pt x="6441" y="6081"/>
                  </a:moveTo>
                  <a:lnTo>
                    <a:pt x="7137" y="6777"/>
                  </a:lnTo>
                  <a:lnTo>
                    <a:pt x="7034" y="6854"/>
                  </a:lnTo>
                  <a:lnTo>
                    <a:pt x="6931" y="6931"/>
                  </a:lnTo>
                  <a:lnTo>
                    <a:pt x="6828" y="7034"/>
                  </a:lnTo>
                  <a:lnTo>
                    <a:pt x="6776" y="7163"/>
                  </a:lnTo>
                  <a:lnTo>
                    <a:pt x="6055" y="6442"/>
                  </a:lnTo>
                  <a:lnTo>
                    <a:pt x="6235" y="6287"/>
                  </a:lnTo>
                  <a:lnTo>
                    <a:pt x="6261" y="6262"/>
                  </a:lnTo>
                  <a:lnTo>
                    <a:pt x="6287" y="6236"/>
                  </a:lnTo>
                  <a:lnTo>
                    <a:pt x="6441" y="6081"/>
                  </a:lnTo>
                  <a:close/>
                  <a:moveTo>
                    <a:pt x="8760" y="6081"/>
                  </a:moveTo>
                  <a:lnTo>
                    <a:pt x="8966" y="6262"/>
                  </a:lnTo>
                  <a:lnTo>
                    <a:pt x="9146" y="6442"/>
                  </a:lnTo>
                  <a:lnTo>
                    <a:pt x="8451" y="7163"/>
                  </a:lnTo>
                  <a:lnTo>
                    <a:pt x="8374" y="7034"/>
                  </a:lnTo>
                  <a:lnTo>
                    <a:pt x="8296" y="6931"/>
                  </a:lnTo>
                  <a:lnTo>
                    <a:pt x="8193" y="6854"/>
                  </a:lnTo>
                  <a:lnTo>
                    <a:pt x="8064" y="6777"/>
                  </a:lnTo>
                  <a:lnTo>
                    <a:pt x="8760" y="6081"/>
                  </a:lnTo>
                  <a:close/>
                  <a:moveTo>
                    <a:pt x="7601" y="7086"/>
                  </a:moveTo>
                  <a:lnTo>
                    <a:pt x="7704" y="7112"/>
                  </a:lnTo>
                  <a:lnTo>
                    <a:pt x="7807" y="7138"/>
                  </a:lnTo>
                  <a:lnTo>
                    <a:pt x="7884" y="7189"/>
                  </a:lnTo>
                  <a:lnTo>
                    <a:pt x="7961" y="7241"/>
                  </a:lnTo>
                  <a:lnTo>
                    <a:pt x="8039" y="7318"/>
                  </a:lnTo>
                  <a:lnTo>
                    <a:pt x="8090" y="7421"/>
                  </a:lnTo>
                  <a:lnTo>
                    <a:pt x="8116" y="7498"/>
                  </a:lnTo>
                  <a:lnTo>
                    <a:pt x="8116" y="7601"/>
                  </a:lnTo>
                  <a:lnTo>
                    <a:pt x="8116" y="7730"/>
                  </a:lnTo>
                  <a:lnTo>
                    <a:pt x="8090" y="7807"/>
                  </a:lnTo>
                  <a:lnTo>
                    <a:pt x="8039" y="7910"/>
                  </a:lnTo>
                  <a:lnTo>
                    <a:pt x="7961" y="7988"/>
                  </a:lnTo>
                  <a:lnTo>
                    <a:pt x="7884" y="8039"/>
                  </a:lnTo>
                  <a:lnTo>
                    <a:pt x="7807" y="8091"/>
                  </a:lnTo>
                  <a:lnTo>
                    <a:pt x="7704" y="8117"/>
                  </a:lnTo>
                  <a:lnTo>
                    <a:pt x="7601" y="8142"/>
                  </a:lnTo>
                  <a:lnTo>
                    <a:pt x="7498" y="8117"/>
                  </a:lnTo>
                  <a:lnTo>
                    <a:pt x="7395" y="8091"/>
                  </a:lnTo>
                  <a:lnTo>
                    <a:pt x="7317" y="8039"/>
                  </a:lnTo>
                  <a:lnTo>
                    <a:pt x="7240" y="7988"/>
                  </a:lnTo>
                  <a:lnTo>
                    <a:pt x="7188" y="7910"/>
                  </a:lnTo>
                  <a:lnTo>
                    <a:pt x="7137" y="7807"/>
                  </a:lnTo>
                  <a:lnTo>
                    <a:pt x="7111" y="7730"/>
                  </a:lnTo>
                  <a:lnTo>
                    <a:pt x="7085" y="7601"/>
                  </a:lnTo>
                  <a:lnTo>
                    <a:pt x="7111" y="7498"/>
                  </a:lnTo>
                  <a:lnTo>
                    <a:pt x="7137" y="7421"/>
                  </a:lnTo>
                  <a:lnTo>
                    <a:pt x="7188" y="7318"/>
                  </a:lnTo>
                  <a:lnTo>
                    <a:pt x="7240" y="7241"/>
                  </a:lnTo>
                  <a:lnTo>
                    <a:pt x="7317" y="7189"/>
                  </a:lnTo>
                  <a:lnTo>
                    <a:pt x="7395" y="7138"/>
                  </a:lnTo>
                  <a:lnTo>
                    <a:pt x="7498" y="7112"/>
                  </a:lnTo>
                  <a:lnTo>
                    <a:pt x="7601" y="7086"/>
                  </a:lnTo>
                  <a:close/>
                  <a:moveTo>
                    <a:pt x="6776" y="8065"/>
                  </a:moveTo>
                  <a:lnTo>
                    <a:pt x="6828" y="8194"/>
                  </a:lnTo>
                  <a:lnTo>
                    <a:pt x="6931" y="8297"/>
                  </a:lnTo>
                  <a:lnTo>
                    <a:pt x="7034" y="8374"/>
                  </a:lnTo>
                  <a:lnTo>
                    <a:pt x="7137" y="8451"/>
                  </a:lnTo>
                  <a:lnTo>
                    <a:pt x="6441" y="9147"/>
                  </a:lnTo>
                  <a:lnTo>
                    <a:pt x="6261" y="8967"/>
                  </a:lnTo>
                  <a:lnTo>
                    <a:pt x="6055" y="8786"/>
                  </a:lnTo>
                  <a:lnTo>
                    <a:pt x="6776" y="8065"/>
                  </a:lnTo>
                  <a:close/>
                  <a:moveTo>
                    <a:pt x="8451" y="8065"/>
                  </a:moveTo>
                  <a:lnTo>
                    <a:pt x="9146" y="8786"/>
                  </a:lnTo>
                  <a:lnTo>
                    <a:pt x="8966" y="8967"/>
                  </a:lnTo>
                  <a:lnTo>
                    <a:pt x="8760" y="9147"/>
                  </a:lnTo>
                  <a:lnTo>
                    <a:pt x="8064" y="8451"/>
                  </a:lnTo>
                  <a:lnTo>
                    <a:pt x="8193" y="8374"/>
                  </a:lnTo>
                  <a:lnTo>
                    <a:pt x="8296" y="8297"/>
                  </a:lnTo>
                  <a:lnTo>
                    <a:pt x="8374" y="8194"/>
                  </a:lnTo>
                  <a:lnTo>
                    <a:pt x="8451" y="8065"/>
                  </a:lnTo>
                  <a:close/>
                  <a:moveTo>
                    <a:pt x="3891" y="8348"/>
                  </a:moveTo>
                  <a:lnTo>
                    <a:pt x="4148" y="8374"/>
                  </a:lnTo>
                  <a:lnTo>
                    <a:pt x="4406" y="8426"/>
                  </a:lnTo>
                  <a:lnTo>
                    <a:pt x="4664" y="8477"/>
                  </a:lnTo>
                  <a:lnTo>
                    <a:pt x="4921" y="8580"/>
                  </a:lnTo>
                  <a:lnTo>
                    <a:pt x="5153" y="8683"/>
                  </a:lnTo>
                  <a:lnTo>
                    <a:pt x="5359" y="8812"/>
                  </a:lnTo>
                  <a:lnTo>
                    <a:pt x="5591" y="8967"/>
                  </a:lnTo>
                  <a:lnTo>
                    <a:pt x="5771" y="9121"/>
                  </a:lnTo>
                  <a:lnTo>
                    <a:pt x="5411" y="9508"/>
                  </a:lnTo>
                  <a:lnTo>
                    <a:pt x="5230" y="9379"/>
                  </a:lnTo>
                  <a:lnTo>
                    <a:pt x="5076" y="9276"/>
                  </a:lnTo>
                  <a:lnTo>
                    <a:pt x="4895" y="9173"/>
                  </a:lnTo>
                  <a:lnTo>
                    <a:pt x="4715" y="9070"/>
                  </a:lnTo>
                  <a:lnTo>
                    <a:pt x="4509" y="8993"/>
                  </a:lnTo>
                  <a:lnTo>
                    <a:pt x="4303" y="8941"/>
                  </a:lnTo>
                  <a:lnTo>
                    <a:pt x="4097" y="8915"/>
                  </a:lnTo>
                  <a:lnTo>
                    <a:pt x="3891" y="8889"/>
                  </a:lnTo>
                  <a:lnTo>
                    <a:pt x="3891" y="8348"/>
                  </a:lnTo>
                  <a:close/>
                  <a:moveTo>
                    <a:pt x="11336" y="8348"/>
                  </a:moveTo>
                  <a:lnTo>
                    <a:pt x="11336" y="8889"/>
                  </a:lnTo>
                  <a:lnTo>
                    <a:pt x="11105" y="8915"/>
                  </a:lnTo>
                  <a:lnTo>
                    <a:pt x="10898" y="8941"/>
                  </a:lnTo>
                  <a:lnTo>
                    <a:pt x="10718" y="8993"/>
                  </a:lnTo>
                  <a:lnTo>
                    <a:pt x="10512" y="9070"/>
                  </a:lnTo>
                  <a:lnTo>
                    <a:pt x="10332" y="9173"/>
                  </a:lnTo>
                  <a:lnTo>
                    <a:pt x="10151" y="9276"/>
                  </a:lnTo>
                  <a:lnTo>
                    <a:pt x="9971" y="9379"/>
                  </a:lnTo>
                  <a:lnTo>
                    <a:pt x="9816" y="9508"/>
                  </a:lnTo>
                  <a:lnTo>
                    <a:pt x="9430" y="9121"/>
                  </a:lnTo>
                  <a:lnTo>
                    <a:pt x="9636" y="8967"/>
                  </a:lnTo>
                  <a:lnTo>
                    <a:pt x="9842" y="8812"/>
                  </a:lnTo>
                  <a:lnTo>
                    <a:pt x="10074" y="8683"/>
                  </a:lnTo>
                  <a:lnTo>
                    <a:pt x="10306" y="8580"/>
                  </a:lnTo>
                  <a:lnTo>
                    <a:pt x="10538" y="8477"/>
                  </a:lnTo>
                  <a:lnTo>
                    <a:pt x="10795" y="8426"/>
                  </a:lnTo>
                  <a:lnTo>
                    <a:pt x="11053" y="8374"/>
                  </a:lnTo>
                  <a:lnTo>
                    <a:pt x="11336" y="8348"/>
                  </a:lnTo>
                  <a:close/>
                  <a:moveTo>
                    <a:pt x="11774" y="8348"/>
                  </a:moveTo>
                  <a:lnTo>
                    <a:pt x="12032" y="8374"/>
                  </a:lnTo>
                  <a:lnTo>
                    <a:pt x="12290" y="8426"/>
                  </a:lnTo>
                  <a:lnTo>
                    <a:pt x="12547" y="8477"/>
                  </a:lnTo>
                  <a:lnTo>
                    <a:pt x="12805" y="8580"/>
                  </a:lnTo>
                  <a:lnTo>
                    <a:pt x="13037" y="8683"/>
                  </a:lnTo>
                  <a:lnTo>
                    <a:pt x="13243" y="8812"/>
                  </a:lnTo>
                  <a:lnTo>
                    <a:pt x="13475" y="8967"/>
                  </a:lnTo>
                  <a:lnTo>
                    <a:pt x="13655" y="9121"/>
                  </a:lnTo>
                  <a:lnTo>
                    <a:pt x="13295" y="9508"/>
                  </a:lnTo>
                  <a:lnTo>
                    <a:pt x="13114" y="9379"/>
                  </a:lnTo>
                  <a:lnTo>
                    <a:pt x="12960" y="9276"/>
                  </a:lnTo>
                  <a:lnTo>
                    <a:pt x="12779" y="9173"/>
                  </a:lnTo>
                  <a:lnTo>
                    <a:pt x="12599" y="9070"/>
                  </a:lnTo>
                  <a:lnTo>
                    <a:pt x="12393" y="8993"/>
                  </a:lnTo>
                  <a:lnTo>
                    <a:pt x="12187" y="8941"/>
                  </a:lnTo>
                  <a:lnTo>
                    <a:pt x="11981" y="8915"/>
                  </a:lnTo>
                  <a:lnTo>
                    <a:pt x="11774" y="8889"/>
                  </a:lnTo>
                  <a:lnTo>
                    <a:pt x="11774" y="8348"/>
                  </a:lnTo>
                  <a:close/>
                  <a:moveTo>
                    <a:pt x="1237" y="9431"/>
                  </a:moveTo>
                  <a:lnTo>
                    <a:pt x="1623" y="9817"/>
                  </a:lnTo>
                  <a:lnTo>
                    <a:pt x="1495" y="9972"/>
                  </a:lnTo>
                  <a:lnTo>
                    <a:pt x="1366" y="10152"/>
                  </a:lnTo>
                  <a:lnTo>
                    <a:pt x="1263" y="10332"/>
                  </a:lnTo>
                  <a:lnTo>
                    <a:pt x="1185" y="10513"/>
                  </a:lnTo>
                  <a:lnTo>
                    <a:pt x="1108" y="10719"/>
                  </a:lnTo>
                  <a:lnTo>
                    <a:pt x="1057" y="10925"/>
                  </a:lnTo>
                  <a:lnTo>
                    <a:pt x="1005" y="11131"/>
                  </a:lnTo>
                  <a:lnTo>
                    <a:pt x="979" y="11337"/>
                  </a:lnTo>
                  <a:lnTo>
                    <a:pt x="438" y="11337"/>
                  </a:lnTo>
                  <a:lnTo>
                    <a:pt x="464" y="11079"/>
                  </a:lnTo>
                  <a:lnTo>
                    <a:pt x="516" y="10822"/>
                  </a:lnTo>
                  <a:lnTo>
                    <a:pt x="593" y="10564"/>
                  </a:lnTo>
                  <a:lnTo>
                    <a:pt x="696" y="10306"/>
                  </a:lnTo>
                  <a:lnTo>
                    <a:pt x="799" y="10075"/>
                  </a:lnTo>
                  <a:lnTo>
                    <a:pt x="928" y="9868"/>
                  </a:lnTo>
                  <a:lnTo>
                    <a:pt x="1082" y="9637"/>
                  </a:lnTo>
                  <a:lnTo>
                    <a:pt x="1237" y="9431"/>
                  </a:lnTo>
                  <a:close/>
                  <a:moveTo>
                    <a:pt x="6106" y="9431"/>
                  </a:moveTo>
                  <a:lnTo>
                    <a:pt x="6261" y="9637"/>
                  </a:lnTo>
                  <a:lnTo>
                    <a:pt x="6415" y="9843"/>
                  </a:lnTo>
                  <a:lnTo>
                    <a:pt x="6519" y="10075"/>
                  </a:lnTo>
                  <a:lnTo>
                    <a:pt x="6647" y="10306"/>
                  </a:lnTo>
                  <a:lnTo>
                    <a:pt x="6725" y="10564"/>
                  </a:lnTo>
                  <a:lnTo>
                    <a:pt x="6802" y="10796"/>
                  </a:lnTo>
                  <a:lnTo>
                    <a:pt x="6853" y="11054"/>
                  </a:lnTo>
                  <a:lnTo>
                    <a:pt x="6879" y="11337"/>
                  </a:lnTo>
                  <a:lnTo>
                    <a:pt x="6338" y="11337"/>
                  </a:lnTo>
                  <a:lnTo>
                    <a:pt x="6312" y="11131"/>
                  </a:lnTo>
                  <a:lnTo>
                    <a:pt x="6287" y="10925"/>
                  </a:lnTo>
                  <a:lnTo>
                    <a:pt x="6209" y="10719"/>
                  </a:lnTo>
                  <a:lnTo>
                    <a:pt x="6132" y="10513"/>
                  </a:lnTo>
                  <a:lnTo>
                    <a:pt x="6055" y="10332"/>
                  </a:lnTo>
                  <a:lnTo>
                    <a:pt x="5952" y="10152"/>
                  </a:lnTo>
                  <a:lnTo>
                    <a:pt x="5849" y="9972"/>
                  </a:lnTo>
                  <a:lnTo>
                    <a:pt x="5720" y="9817"/>
                  </a:lnTo>
                  <a:lnTo>
                    <a:pt x="6106" y="9431"/>
                  </a:lnTo>
                  <a:close/>
                  <a:moveTo>
                    <a:pt x="9121" y="9431"/>
                  </a:moveTo>
                  <a:lnTo>
                    <a:pt x="9507" y="9817"/>
                  </a:lnTo>
                  <a:lnTo>
                    <a:pt x="9378" y="9972"/>
                  </a:lnTo>
                  <a:lnTo>
                    <a:pt x="9250" y="10152"/>
                  </a:lnTo>
                  <a:lnTo>
                    <a:pt x="9146" y="10332"/>
                  </a:lnTo>
                  <a:lnTo>
                    <a:pt x="9069" y="10513"/>
                  </a:lnTo>
                  <a:lnTo>
                    <a:pt x="8992" y="10719"/>
                  </a:lnTo>
                  <a:lnTo>
                    <a:pt x="8940" y="10925"/>
                  </a:lnTo>
                  <a:lnTo>
                    <a:pt x="8889" y="11131"/>
                  </a:lnTo>
                  <a:lnTo>
                    <a:pt x="8863" y="11337"/>
                  </a:lnTo>
                  <a:lnTo>
                    <a:pt x="8322" y="11337"/>
                  </a:lnTo>
                  <a:lnTo>
                    <a:pt x="8374" y="11054"/>
                  </a:lnTo>
                  <a:lnTo>
                    <a:pt x="8425" y="10796"/>
                  </a:lnTo>
                  <a:lnTo>
                    <a:pt x="8477" y="10564"/>
                  </a:lnTo>
                  <a:lnTo>
                    <a:pt x="8580" y="10306"/>
                  </a:lnTo>
                  <a:lnTo>
                    <a:pt x="8683" y="10075"/>
                  </a:lnTo>
                  <a:lnTo>
                    <a:pt x="8812" y="9843"/>
                  </a:lnTo>
                  <a:lnTo>
                    <a:pt x="8966" y="9637"/>
                  </a:lnTo>
                  <a:lnTo>
                    <a:pt x="9121" y="9431"/>
                  </a:lnTo>
                  <a:close/>
                  <a:moveTo>
                    <a:pt x="13990" y="9431"/>
                  </a:moveTo>
                  <a:lnTo>
                    <a:pt x="14145" y="9637"/>
                  </a:lnTo>
                  <a:lnTo>
                    <a:pt x="14299" y="9843"/>
                  </a:lnTo>
                  <a:lnTo>
                    <a:pt x="14428" y="10075"/>
                  </a:lnTo>
                  <a:lnTo>
                    <a:pt x="14531" y="10306"/>
                  </a:lnTo>
                  <a:lnTo>
                    <a:pt x="14608" y="10564"/>
                  </a:lnTo>
                  <a:lnTo>
                    <a:pt x="14686" y="10796"/>
                  </a:lnTo>
                  <a:lnTo>
                    <a:pt x="14737" y="11054"/>
                  </a:lnTo>
                  <a:lnTo>
                    <a:pt x="14763" y="11337"/>
                  </a:lnTo>
                  <a:lnTo>
                    <a:pt x="14222" y="11337"/>
                  </a:lnTo>
                  <a:lnTo>
                    <a:pt x="14196" y="11131"/>
                  </a:lnTo>
                  <a:lnTo>
                    <a:pt x="14170" y="10925"/>
                  </a:lnTo>
                  <a:lnTo>
                    <a:pt x="14093" y="10719"/>
                  </a:lnTo>
                  <a:lnTo>
                    <a:pt x="14016" y="10513"/>
                  </a:lnTo>
                  <a:lnTo>
                    <a:pt x="13939" y="10332"/>
                  </a:lnTo>
                  <a:lnTo>
                    <a:pt x="13836" y="10152"/>
                  </a:lnTo>
                  <a:lnTo>
                    <a:pt x="13733" y="9972"/>
                  </a:lnTo>
                  <a:lnTo>
                    <a:pt x="13604" y="9817"/>
                  </a:lnTo>
                  <a:lnTo>
                    <a:pt x="13990" y="9431"/>
                  </a:lnTo>
                  <a:close/>
                  <a:moveTo>
                    <a:pt x="979" y="11775"/>
                  </a:moveTo>
                  <a:lnTo>
                    <a:pt x="1005" y="11981"/>
                  </a:lnTo>
                  <a:lnTo>
                    <a:pt x="1057" y="12187"/>
                  </a:lnTo>
                  <a:lnTo>
                    <a:pt x="1108" y="12393"/>
                  </a:lnTo>
                  <a:lnTo>
                    <a:pt x="1185" y="12599"/>
                  </a:lnTo>
                  <a:lnTo>
                    <a:pt x="1263" y="12780"/>
                  </a:lnTo>
                  <a:lnTo>
                    <a:pt x="1366" y="12960"/>
                  </a:lnTo>
                  <a:lnTo>
                    <a:pt x="1495" y="13141"/>
                  </a:lnTo>
                  <a:lnTo>
                    <a:pt x="1623" y="13295"/>
                  </a:lnTo>
                  <a:lnTo>
                    <a:pt x="1237" y="13682"/>
                  </a:lnTo>
                  <a:lnTo>
                    <a:pt x="1082" y="13475"/>
                  </a:lnTo>
                  <a:lnTo>
                    <a:pt x="928" y="13269"/>
                  </a:lnTo>
                  <a:lnTo>
                    <a:pt x="799" y="13037"/>
                  </a:lnTo>
                  <a:lnTo>
                    <a:pt x="696" y="12806"/>
                  </a:lnTo>
                  <a:lnTo>
                    <a:pt x="593" y="12548"/>
                  </a:lnTo>
                  <a:lnTo>
                    <a:pt x="516" y="12316"/>
                  </a:lnTo>
                  <a:lnTo>
                    <a:pt x="490" y="12058"/>
                  </a:lnTo>
                  <a:lnTo>
                    <a:pt x="438" y="11775"/>
                  </a:lnTo>
                  <a:close/>
                  <a:moveTo>
                    <a:pt x="6879" y="11775"/>
                  </a:moveTo>
                  <a:lnTo>
                    <a:pt x="6853" y="12058"/>
                  </a:lnTo>
                  <a:lnTo>
                    <a:pt x="6802" y="12316"/>
                  </a:lnTo>
                  <a:lnTo>
                    <a:pt x="6725" y="12548"/>
                  </a:lnTo>
                  <a:lnTo>
                    <a:pt x="6647" y="12806"/>
                  </a:lnTo>
                  <a:lnTo>
                    <a:pt x="6519" y="13037"/>
                  </a:lnTo>
                  <a:lnTo>
                    <a:pt x="6415" y="13269"/>
                  </a:lnTo>
                  <a:lnTo>
                    <a:pt x="6261" y="13475"/>
                  </a:lnTo>
                  <a:lnTo>
                    <a:pt x="6106" y="13682"/>
                  </a:lnTo>
                  <a:lnTo>
                    <a:pt x="5720" y="13295"/>
                  </a:lnTo>
                  <a:lnTo>
                    <a:pt x="5849" y="13141"/>
                  </a:lnTo>
                  <a:lnTo>
                    <a:pt x="5952" y="12960"/>
                  </a:lnTo>
                  <a:lnTo>
                    <a:pt x="6055" y="12780"/>
                  </a:lnTo>
                  <a:lnTo>
                    <a:pt x="6132" y="12599"/>
                  </a:lnTo>
                  <a:lnTo>
                    <a:pt x="6209" y="12393"/>
                  </a:lnTo>
                  <a:lnTo>
                    <a:pt x="6287" y="12187"/>
                  </a:lnTo>
                  <a:lnTo>
                    <a:pt x="6312" y="11981"/>
                  </a:lnTo>
                  <a:lnTo>
                    <a:pt x="6338" y="11775"/>
                  </a:lnTo>
                  <a:close/>
                  <a:moveTo>
                    <a:pt x="8863" y="11775"/>
                  </a:moveTo>
                  <a:lnTo>
                    <a:pt x="8889" y="11981"/>
                  </a:lnTo>
                  <a:lnTo>
                    <a:pt x="8940" y="12187"/>
                  </a:lnTo>
                  <a:lnTo>
                    <a:pt x="8992" y="12393"/>
                  </a:lnTo>
                  <a:lnTo>
                    <a:pt x="9069" y="12599"/>
                  </a:lnTo>
                  <a:lnTo>
                    <a:pt x="9172" y="12780"/>
                  </a:lnTo>
                  <a:lnTo>
                    <a:pt x="9250" y="12960"/>
                  </a:lnTo>
                  <a:lnTo>
                    <a:pt x="9378" y="13141"/>
                  </a:lnTo>
                  <a:lnTo>
                    <a:pt x="9507" y="13295"/>
                  </a:lnTo>
                  <a:lnTo>
                    <a:pt x="9121" y="13682"/>
                  </a:lnTo>
                  <a:lnTo>
                    <a:pt x="8966" y="13475"/>
                  </a:lnTo>
                  <a:lnTo>
                    <a:pt x="8812" y="13269"/>
                  </a:lnTo>
                  <a:lnTo>
                    <a:pt x="8683" y="13037"/>
                  </a:lnTo>
                  <a:lnTo>
                    <a:pt x="8580" y="12806"/>
                  </a:lnTo>
                  <a:lnTo>
                    <a:pt x="8477" y="12548"/>
                  </a:lnTo>
                  <a:lnTo>
                    <a:pt x="8425" y="12316"/>
                  </a:lnTo>
                  <a:lnTo>
                    <a:pt x="8374" y="12058"/>
                  </a:lnTo>
                  <a:lnTo>
                    <a:pt x="8322" y="11775"/>
                  </a:lnTo>
                  <a:close/>
                  <a:moveTo>
                    <a:pt x="14763" y="11775"/>
                  </a:moveTo>
                  <a:lnTo>
                    <a:pt x="14737" y="12058"/>
                  </a:lnTo>
                  <a:lnTo>
                    <a:pt x="14686" y="12316"/>
                  </a:lnTo>
                  <a:lnTo>
                    <a:pt x="14608" y="12548"/>
                  </a:lnTo>
                  <a:lnTo>
                    <a:pt x="14531" y="12806"/>
                  </a:lnTo>
                  <a:lnTo>
                    <a:pt x="14428" y="13037"/>
                  </a:lnTo>
                  <a:lnTo>
                    <a:pt x="14299" y="13269"/>
                  </a:lnTo>
                  <a:lnTo>
                    <a:pt x="14145" y="13475"/>
                  </a:lnTo>
                  <a:lnTo>
                    <a:pt x="13990" y="13682"/>
                  </a:lnTo>
                  <a:lnTo>
                    <a:pt x="13604" y="13295"/>
                  </a:lnTo>
                  <a:lnTo>
                    <a:pt x="13733" y="13141"/>
                  </a:lnTo>
                  <a:lnTo>
                    <a:pt x="13836" y="12960"/>
                  </a:lnTo>
                  <a:lnTo>
                    <a:pt x="13939" y="12780"/>
                  </a:lnTo>
                  <a:lnTo>
                    <a:pt x="14016" y="12599"/>
                  </a:lnTo>
                  <a:lnTo>
                    <a:pt x="14093" y="12393"/>
                  </a:lnTo>
                  <a:lnTo>
                    <a:pt x="14170" y="12187"/>
                  </a:lnTo>
                  <a:lnTo>
                    <a:pt x="14196" y="11981"/>
                  </a:lnTo>
                  <a:lnTo>
                    <a:pt x="14222" y="11775"/>
                  </a:lnTo>
                  <a:close/>
                  <a:moveTo>
                    <a:pt x="3891" y="9327"/>
                  </a:moveTo>
                  <a:lnTo>
                    <a:pt x="4122" y="9353"/>
                  </a:lnTo>
                  <a:lnTo>
                    <a:pt x="4329" y="9405"/>
                  </a:lnTo>
                  <a:lnTo>
                    <a:pt x="4535" y="9482"/>
                  </a:lnTo>
                  <a:lnTo>
                    <a:pt x="4741" y="9585"/>
                  </a:lnTo>
                  <a:lnTo>
                    <a:pt x="4921" y="9688"/>
                  </a:lnTo>
                  <a:lnTo>
                    <a:pt x="5102" y="9817"/>
                  </a:lnTo>
                  <a:lnTo>
                    <a:pt x="5256" y="9972"/>
                  </a:lnTo>
                  <a:lnTo>
                    <a:pt x="5385" y="10126"/>
                  </a:lnTo>
                  <a:lnTo>
                    <a:pt x="5514" y="10306"/>
                  </a:lnTo>
                  <a:lnTo>
                    <a:pt x="5643" y="10487"/>
                  </a:lnTo>
                  <a:lnTo>
                    <a:pt x="5720" y="10693"/>
                  </a:lnTo>
                  <a:lnTo>
                    <a:pt x="5797" y="10899"/>
                  </a:lnTo>
                  <a:lnTo>
                    <a:pt x="5849" y="11105"/>
                  </a:lnTo>
                  <a:lnTo>
                    <a:pt x="5900" y="11337"/>
                  </a:lnTo>
                  <a:lnTo>
                    <a:pt x="5900" y="11569"/>
                  </a:lnTo>
                  <a:lnTo>
                    <a:pt x="5900" y="11775"/>
                  </a:lnTo>
                  <a:lnTo>
                    <a:pt x="5849" y="12007"/>
                  </a:lnTo>
                  <a:lnTo>
                    <a:pt x="5797" y="12213"/>
                  </a:lnTo>
                  <a:lnTo>
                    <a:pt x="5720" y="12419"/>
                  </a:lnTo>
                  <a:lnTo>
                    <a:pt x="5643" y="12625"/>
                  </a:lnTo>
                  <a:lnTo>
                    <a:pt x="5514" y="12806"/>
                  </a:lnTo>
                  <a:lnTo>
                    <a:pt x="5385" y="12986"/>
                  </a:lnTo>
                  <a:lnTo>
                    <a:pt x="5256" y="13141"/>
                  </a:lnTo>
                  <a:lnTo>
                    <a:pt x="5102" y="13295"/>
                  </a:lnTo>
                  <a:lnTo>
                    <a:pt x="4921" y="13424"/>
                  </a:lnTo>
                  <a:lnTo>
                    <a:pt x="4741" y="13527"/>
                  </a:lnTo>
                  <a:lnTo>
                    <a:pt x="4535" y="13630"/>
                  </a:lnTo>
                  <a:lnTo>
                    <a:pt x="4329" y="13707"/>
                  </a:lnTo>
                  <a:lnTo>
                    <a:pt x="4122" y="13759"/>
                  </a:lnTo>
                  <a:lnTo>
                    <a:pt x="3891" y="13785"/>
                  </a:lnTo>
                  <a:lnTo>
                    <a:pt x="3427" y="13785"/>
                  </a:lnTo>
                  <a:lnTo>
                    <a:pt x="3221" y="13759"/>
                  </a:lnTo>
                  <a:lnTo>
                    <a:pt x="2989" y="13707"/>
                  </a:lnTo>
                  <a:lnTo>
                    <a:pt x="2783" y="13630"/>
                  </a:lnTo>
                  <a:lnTo>
                    <a:pt x="2602" y="13527"/>
                  </a:lnTo>
                  <a:lnTo>
                    <a:pt x="2422" y="13424"/>
                  </a:lnTo>
                  <a:lnTo>
                    <a:pt x="2242" y="13295"/>
                  </a:lnTo>
                  <a:lnTo>
                    <a:pt x="2087" y="13141"/>
                  </a:lnTo>
                  <a:lnTo>
                    <a:pt x="1933" y="12986"/>
                  </a:lnTo>
                  <a:lnTo>
                    <a:pt x="1804" y="12806"/>
                  </a:lnTo>
                  <a:lnTo>
                    <a:pt x="1701" y="12625"/>
                  </a:lnTo>
                  <a:lnTo>
                    <a:pt x="1598" y="12419"/>
                  </a:lnTo>
                  <a:lnTo>
                    <a:pt x="1520" y="12213"/>
                  </a:lnTo>
                  <a:lnTo>
                    <a:pt x="1469" y="12007"/>
                  </a:lnTo>
                  <a:lnTo>
                    <a:pt x="1443" y="11775"/>
                  </a:lnTo>
                  <a:lnTo>
                    <a:pt x="1417" y="11569"/>
                  </a:lnTo>
                  <a:lnTo>
                    <a:pt x="1443" y="11337"/>
                  </a:lnTo>
                  <a:lnTo>
                    <a:pt x="1469" y="11105"/>
                  </a:lnTo>
                  <a:lnTo>
                    <a:pt x="1520" y="10899"/>
                  </a:lnTo>
                  <a:lnTo>
                    <a:pt x="1598" y="10693"/>
                  </a:lnTo>
                  <a:lnTo>
                    <a:pt x="1701" y="10487"/>
                  </a:lnTo>
                  <a:lnTo>
                    <a:pt x="1804" y="10306"/>
                  </a:lnTo>
                  <a:lnTo>
                    <a:pt x="1933" y="10126"/>
                  </a:lnTo>
                  <a:lnTo>
                    <a:pt x="2087" y="9972"/>
                  </a:lnTo>
                  <a:lnTo>
                    <a:pt x="2242" y="9817"/>
                  </a:lnTo>
                  <a:lnTo>
                    <a:pt x="2422" y="9688"/>
                  </a:lnTo>
                  <a:lnTo>
                    <a:pt x="2602" y="9585"/>
                  </a:lnTo>
                  <a:lnTo>
                    <a:pt x="2783" y="9482"/>
                  </a:lnTo>
                  <a:lnTo>
                    <a:pt x="2989" y="9405"/>
                  </a:lnTo>
                  <a:lnTo>
                    <a:pt x="3221" y="9353"/>
                  </a:lnTo>
                  <a:lnTo>
                    <a:pt x="3427" y="9327"/>
                  </a:lnTo>
                  <a:close/>
                  <a:moveTo>
                    <a:pt x="11774" y="9327"/>
                  </a:moveTo>
                  <a:lnTo>
                    <a:pt x="12006" y="9353"/>
                  </a:lnTo>
                  <a:lnTo>
                    <a:pt x="12212" y="9405"/>
                  </a:lnTo>
                  <a:lnTo>
                    <a:pt x="12419" y="9482"/>
                  </a:lnTo>
                  <a:lnTo>
                    <a:pt x="12625" y="9585"/>
                  </a:lnTo>
                  <a:lnTo>
                    <a:pt x="12805" y="9688"/>
                  </a:lnTo>
                  <a:lnTo>
                    <a:pt x="12985" y="9817"/>
                  </a:lnTo>
                  <a:lnTo>
                    <a:pt x="13140" y="9972"/>
                  </a:lnTo>
                  <a:lnTo>
                    <a:pt x="13269" y="10126"/>
                  </a:lnTo>
                  <a:lnTo>
                    <a:pt x="13398" y="10306"/>
                  </a:lnTo>
                  <a:lnTo>
                    <a:pt x="13526" y="10487"/>
                  </a:lnTo>
                  <a:lnTo>
                    <a:pt x="13604" y="10693"/>
                  </a:lnTo>
                  <a:lnTo>
                    <a:pt x="13681" y="10899"/>
                  </a:lnTo>
                  <a:lnTo>
                    <a:pt x="13733" y="11105"/>
                  </a:lnTo>
                  <a:lnTo>
                    <a:pt x="13784" y="11337"/>
                  </a:lnTo>
                  <a:lnTo>
                    <a:pt x="13784" y="11569"/>
                  </a:lnTo>
                  <a:lnTo>
                    <a:pt x="13784" y="11775"/>
                  </a:lnTo>
                  <a:lnTo>
                    <a:pt x="13733" y="12007"/>
                  </a:lnTo>
                  <a:lnTo>
                    <a:pt x="13681" y="12213"/>
                  </a:lnTo>
                  <a:lnTo>
                    <a:pt x="13604" y="12419"/>
                  </a:lnTo>
                  <a:lnTo>
                    <a:pt x="13526" y="12625"/>
                  </a:lnTo>
                  <a:lnTo>
                    <a:pt x="13398" y="12806"/>
                  </a:lnTo>
                  <a:lnTo>
                    <a:pt x="13269" y="12986"/>
                  </a:lnTo>
                  <a:lnTo>
                    <a:pt x="13140" y="13141"/>
                  </a:lnTo>
                  <a:lnTo>
                    <a:pt x="12985" y="13295"/>
                  </a:lnTo>
                  <a:lnTo>
                    <a:pt x="12805" y="13424"/>
                  </a:lnTo>
                  <a:lnTo>
                    <a:pt x="12625" y="13527"/>
                  </a:lnTo>
                  <a:lnTo>
                    <a:pt x="12419" y="13630"/>
                  </a:lnTo>
                  <a:lnTo>
                    <a:pt x="12212" y="13707"/>
                  </a:lnTo>
                  <a:lnTo>
                    <a:pt x="12006" y="13759"/>
                  </a:lnTo>
                  <a:lnTo>
                    <a:pt x="11774" y="13785"/>
                  </a:lnTo>
                  <a:lnTo>
                    <a:pt x="11311" y="13785"/>
                  </a:lnTo>
                  <a:lnTo>
                    <a:pt x="11105" y="13759"/>
                  </a:lnTo>
                  <a:lnTo>
                    <a:pt x="10873" y="13707"/>
                  </a:lnTo>
                  <a:lnTo>
                    <a:pt x="10667" y="13630"/>
                  </a:lnTo>
                  <a:lnTo>
                    <a:pt x="10486" y="13527"/>
                  </a:lnTo>
                  <a:lnTo>
                    <a:pt x="10306" y="13424"/>
                  </a:lnTo>
                  <a:lnTo>
                    <a:pt x="10126" y="13295"/>
                  </a:lnTo>
                  <a:lnTo>
                    <a:pt x="9971" y="13141"/>
                  </a:lnTo>
                  <a:lnTo>
                    <a:pt x="9816" y="12986"/>
                  </a:lnTo>
                  <a:lnTo>
                    <a:pt x="9688" y="12806"/>
                  </a:lnTo>
                  <a:lnTo>
                    <a:pt x="9584" y="12625"/>
                  </a:lnTo>
                  <a:lnTo>
                    <a:pt x="9481" y="12419"/>
                  </a:lnTo>
                  <a:lnTo>
                    <a:pt x="9404" y="12213"/>
                  </a:lnTo>
                  <a:lnTo>
                    <a:pt x="9353" y="12007"/>
                  </a:lnTo>
                  <a:lnTo>
                    <a:pt x="9327" y="11775"/>
                  </a:lnTo>
                  <a:lnTo>
                    <a:pt x="9301" y="11569"/>
                  </a:lnTo>
                  <a:lnTo>
                    <a:pt x="9327" y="11337"/>
                  </a:lnTo>
                  <a:lnTo>
                    <a:pt x="9353" y="11105"/>
                  </a:lnTo>
                  <a:lnTo>
                    <a:pt x="9404" y="10899"/>
                  </a:lnTo>
                  <a:lnTo>
                    <a:pt x="9481" y="10693"/>
                  </a:lnTo>
                  <a:lnTo>
                    <a:pt x="9584" y="10487"/>
                  </a:lnTo>
                  <a:lnTo>
                    <a:pt x="9688" y="10306"/>
                  </a:lnTo>
                  <a:lnTo>
                    <a:pt x="9816" y="10126"/>
                  </a:lnTo>
                  <a:lnTo>
                    <a:pt x="9971" y="9972"/>
                  </a:lnTo>
                  <a:lnTo>
                    <a:pt x="10126" y="9817"/>
                  </a:lnTo>
                  <a:lnTo>
                    <a:pt x="10306" y="9688"/>
                  </a:lnTo>
                  <a:lnTo>
                    <a:pt x="10486" y="9585"/>
                  </a:lnTo>
                  <a:lnTo>
                    <a:pt x="10667" y="9482"/>
                  </a:lnTo>
                  <a:lnTo>
                    <a:pt x="10873" y="9405"/>
                  </a:lnTo>
                  <a:lnTo>
                    <a:pt x="11105" y="9353"/>
                  </a:lnTo>
                  <a:lnTo>
                    <a:pt x="11311" y="9327"/>
                  </a:lnTo>
                  <a:close/>
                  <a:moveTo>
                    <a:pt x="1933" y="13604"/>
                  </a:moveTo>
                  <a:lnTo>
                    <a:pt x="2087" y="13733"/>
                  </a:lnTo>
                  <a:lnTo>
                    <a:pt x="2267" y="13836"/>
                  </a:lnTo>
                  <a:lnTo>
                    <a:pt x="2448" y="13939"/>
                  </a:lnTo>
                  <a:lnTo>
                    <a:pt x="2628" y="14042"/>
                  </a:lnTo>
                  <a:lnTo>
                    <a:pt x="2834" y="14120"/>
                  </a:lnTo>
                  <a:lnTo>
                    <a:pt x="3015" y="14171"/>
                  </a:lnTo>
                  <a:lnTo>
                    <a:pt x="3221" y="14197"/>
                  </a:lnTo>
                  <a:lnTo>
                    <a:pt x="3453" y="14223"/>
                  </a:lnTo>
                  <a:lnTo>
                    <a:pt x="3453" y="14764"/>
                  </a:lnTo>
                  <a:lnTo>
                    <a:pt x="3169" y="14738"/>
                  </a:lnTo>
                  <a:lnTo>
                    <a:pt x="2912" y="14686"/>
                  </a:lnTo>
                  <a:lnTo>
                    <a:pt x="2654" y="14635"/>
                  </a:lnTo>
                  <a:lnTo>
                    <a:pt x="2422" y="14532"/>
                  </a:lnTo>
                  <a:lnTo>
                    <a:pt x="2190" y="14429"/>
                  </a:lnTo>
                  <a:lnTo>
                    <a:pt x="1958" y="14300"/>
                  </a:lnTo>
                  <a:lnTo>
                    <a:pt x="1752" y="14145"/>
                  </a:lnTo>
                  <a:lnTo>
                    <a:pt x="1546" y="13991"/>
                  </a:lnTo>
                  <a:lnTo>
                    <a:pt x="1933" y="13604"/>
                  </a:lnTo>
                  <a:close/>
                  <a:moveTo>
                    <a:pt x="5411" y="13604"/>
                  </a:moveTo>
                  <a:lnTo>
                    <a:pt x="5771" y="13991"/>
                  </a:lnTo>
                  <a:lnTo>
                    <a:pt x="5591" y="14145"/>
                  </a:lnTo>
                  <a:lnTo>
                    <a:pt x="5359" y="14300"/>
                  </a:lnTo>
                  <a:lnTo>
                    <a:pt x="5153" y="14429"/>
                  </a:lnTo>
                  <a:lnTo>
                    <a:pt x="4921" y="14532"/>
                  </a:lnTo>
                  <a:lnTo>
                    <a:pt x="4664" y="14635"/>
                  </a:lnTo>
                  <a:lnTo>
                    <a:pt x="4406" y="14686"/>
                  </a:lnTo>
                  <a:lnTo>
                    <a:pt x="4148" y="14738"/>
                  </a:lnTo>
                  <a:lnTo>
                    <a:pt x="3891" y="14764"/>
                  </a:lnTo>
                  <a:lnTo>
                    <a:pt x="3891" y="14223"/>
                  </a:lnTo>
                  <a:lnTo>
                    <a:pt x="4097" y="14197"/>
                  </a:lnTo>
                  <a:lnTo>
                    <a:pt x="4303" y="14171"/>
                  </a:lnTo>
                  <a:lnTo>
                    <a:pt x="4509" y="14120"/>
                  </a:lnTo>
                  <a:lnTo>
                    <a:pt x="4715" y="14042"/>
                  </a:lnTo>
                  <a:lnTo>
                    <a:pt x="4895" y="13939"/>
                  </a:lnTo>
                  <a:lnTo>
                    <a:pt x="5076" y="13836"/>
                  </a:lnTo>
                  <a:lnTo>
                    <a:pt x="5230" y="13733"/>
                  </a:lnTo>
                  <a:lnTo>
                    <a:pt x="5411" y="13604"/>
                  </a:lnTo>
                  <a:close/>
                  <a:moveTo>
                    <a:pt x="9816" y="13604"/>
                  </a:moveTo>
                  <a:lnTo>
                    <a:pt x="9971" y="13733"/>
                  </a:lnTo>
                  <a:lnTo>
                    <a:pt x="10151" y="13836"/>
                  </a:lnTo>
                  <a:lnTo>
                    <a:pt x="10332" y="13939"/>
                  </a:lnTo>
                  <a:lnTo>
                    <a:pt x="10512" y="14042"/>
                  </a:lnTo>
                  <a:lnTo>
                    <a:pt x="10718" y="14120"/>
                  </a:lnTo>
                  <a:lnTo>
                    <a:pt x="10898" y="14171"/>
                  </a:lnTo>
                  <a:lnTo>
                    <a:pt x="11105" y="14197"/>
                  </a:lnTo>
                  <a:lnTo>
                    <a:pt x="11336" y="14223"/>
                  </a:lnTo>
                  <a:lnTo>
                    <a:pt x="11336" y="14764"/>
                  </a:lnTo>
                  <a:lnTo>
                    <a:pt x="11053" y="14738"/>
                  </a:lnTo>
                  <a:lnTo>
                    <a:pt x="10795" y="14686"/>
                  </a:lnTo>
                  <a:lnTo>
                    <a:pt x="10538" y="14635"/>
                  </a:lnTo>
                  <a:lnTo>
                    <a:pt x="10306" y="14532"/>
                  </a:lnTo>
                  <a:lnTo>
                    <a:pt x="10074" y="14429"/>
                  </a:lnTo>
                  <a:lnTo>
                    <a:pt x="9842" y="14300"/>
                  </a:lnTo>
                  <a:lnTo>
                    <a:pt x="9636" y="14145"/>
                  </a:lnTo>
                  <a:lnTo>
                    <a:pt x="9430" y="13991"/>
                  </a:lnTo>
                  <a:lnTo>
                    <a:pt x="9816" y="13604"/>
                  </a:lnTo>
                  <a:close/>
                  <a:moveTo>
                    <a:pt x="13295" y="13604"/>
                  </a:moveTo>
                  <a:lnTo>
                    <a:pt x="13655" y="13991"/>
                  </a:lnTo>
                  <a:lnTo>
                    <a:pt x="13475" y="14145"/>
                  </a:lnTo>
                  <a:lnTo>
                    <a:pt x="13243" y="14300"/>
                  </a:lnTo>
                  <a:lnTo>
                    <a:pt x="13037" y="14429"/>
                  </a:lnTo>
                  <a:lnTo>
                    <a:pt x="12805" y="14532"/>
                  </a:lnTo>
                  <a:lnTo>
                    <a:pt x="12547" y="14635"/>
                  </a:lnTo>
                  <a:lnTo>
                    <a:pt x="12290" y="14686"/>
                  </a:lnTo>
                  <a:lnTo>
                    <a:pt x="12032" y="14738"/>
                  </a:lnTo>
                  <a:lnTo>
                    <a:pt x="11774" y="14764"/>
                  </a:lnTo>
                  <a:lnTo>
                    <a:pt x="11774" y="14223"/>
                  </a:lnTo>
                  <a:lnTo>
                    <a:pt x="11981" y="14197"/>
                  </a:lnTo>
                  <a:lnTo>
                    <a:pt x="12187" y="14171"/>
                  </a:lnTo>
                  <a:lnTo>
                    <a:pt x="12393" y="14120"/>
                  </a:lnTo>
                  <a:lnTo>
                    <a:pt x="12599" y="14042"/>
                  </a:lnTo>
                  <a:lnTo>
                    <a:pt x="12779" y="13939"/>
                  </a:lnTo>
                  <a:lnTo>
                    <a:pt x="12960" y="13836"/>
                  </a:lnTo>
                  <a:lnTo>
                    <a:pt x="13114" y="13733"/>
                  </a:lnTo>
                  <a:lnTo>
                    <a:pt x="13295" y="13604"/>
                  </a:lnTo>
                  <a:close/>
                  <a:moveTo>
                    <a:pt x="3659" y="1"/>
                  </a:moveTo>
                  <a:lnTo>
                    <a:pt x="3195" y="27"/>
                  </a:lnTo>
                  <a:lnTo>
                    <a:pt x="2731" y="104"/>
                  </a:lnTo>
                  <a:lnTo>
                    <a:pt x="2654" y="155"/>
                  </a:lnTo>
                  <a:lnTo>
                    <a:pt x="2602" y="207"/>
                  </a:lnTo>
                  <a:lnTo>
                    <a:pt x="2577" y="310"/>
                  </a:lnTo>
                  <a:lnTo>
                    <a:pt x="2577" y="387"/>
                  </a:lnTo>
                  <a:lnTo>
                    <a:pt x="2628" y="465"/>
                  </a:lnTo>
                  <a:lnTo>
                    <a:pt x="2680" y="516"/>
                  </a:lnTo>
                  <a:lnTo>
                    <a:pt x="2757" y="542"/>
                  </a:lnTo>
                  <a:lnTo>
                    <a:pt x="2860" y="542"/>
                  </a:lnTo>
                  <a:lnTo>
                    <a:pt x="3143" y="490"/>
                  </a:lnTo>
                  <a:lnTo>
                    <a:pt x="3453" y="465"/>
                  </a:lnTo>
                  <a:lnTo>
                    <a:pt x="3453" y="1006"/>
                  </a:lnTo>
                  <a:lnTo>
                    <a:pt x="3221" y="1031"/>
                  </a:lnTo>
                  <a:lnTo>
                    <a:pt x="3015" y="1057"/>
                  </a:lnTo>
                  <a:lnTo>
                    <a:pt x="2834" y="1109"/>
                  </a:lnTo>
                  <a:lnTo>
                    <a:pt x="2628" y="1186"/>
                  </a:lnTo>
                  <a:lnTo>
                    <a:pt x="2448" y="1289"/>
                  </a:lnTo>
                  <a:lnTo>
                    <a:pt x="2267" y="1392"/>
                  </a:lnTo>
                  <a:lnTo>
                    <a:pt x="2087" y="1495"/>
                  </a:lnTo>
                  <a:lnTo>
                    <a:pt x="1933" y="1624"/>
                  </a:lnTo>
                  <a:lnTo>
                    <a:pt x="1546" y="1238"/>
                  </a:lnTo>
                  <a:lnTo>
                    <a:pt x="1804" y="1031"/>
                  </a:lnTo>
                  <a:lnTo>
                    <a:pt x="2087" y="851"/>
                  </a:lnTo>
                  <a:lnTo>
                    <a:pt x="2139" y="800"/>
                  </a:lnTo>
                  <a:lnTo>
                    <a:pt x="2190" y="722"/>
                  </a:lnTo>
                  <a:lnTo>
                    <a:pt x="2190" y="645"/>
                  </a:lnTo>
                  <a:lnTo>
                    <a:pt x="2164" y="568"/>
                  </a:lnTo>
                  <a:lnTo>
                    <a:pt x="2113" y="490"/>
                  </a:lnTo>
                  <a:lnTo>
                    <a:pt x="2036" y="465"/>
                  </a:lnTo>
                  <a:lnTo>
                    <a:pt x="1958" y="439"/>
                  </a:lnTo>
                  <a:lnTo>
                    <a:pt x="1855" y="465"/>
                  </a:lnTo>
                  <a:lnTo>
                    <a:pt x="1649" y="593"/>
                  </a:lnTo>
                  <a:lnTo>
                    <a:pt x="1443" y="748"/>
                  </a:lnTo>
                  <a:lnTo>
                    <a:pt x="1263" y="903"/>
                  </a:lnTo>
                  <a:lnTo>
                    <a:pt x="1082" y="1057"/>
                  </a:lnTo>
                  <a:lnTo>
                    <a:pt x="928" y="1238"/>
                  </a:lnTo>
                  <a:lnTo>
                    <a:pt x="773" y="1418"/>
                  </a:lnTo>
                  <a:lnTo>
                    <a:pt x="619" y="1624"/>
                  </a:lnTo>
                  <a:lnTo>
                    <a:pt x="490" y="1830"/>
                  </a:lnTo>
                  <a:lnTo>
                    <a:pt x="387" y="2036"/>
                  </a:lnTo>
                  <a:lnTo>
                    <a:pt x="284" y="2242"/>
                  </a:lnTo>
                  <a:lnTo>
                    <a:pt x="206" y="2474"/>
                  </a:lnTo>
                  <a:lnTo>
                    <a:pt x="129" y="2706"/>
                  </a:lnTo>
                  <a:lnTo>
                    <a:pt x="78" y="2938"/>
                  </a:lnTo>
                  <a:lnTo>
                    <a:pt x="26" y="3170"/>
                  </a:lnTo>
                  <a:lnTo>
                    <a:pt x="0" y="3427"/>
                  </a:lnTo>
                  <a:lnTo>
                    <a:pt x="0" y="3659"/>
                  </a:lnTo>
                  <a:lnTo>
                    <a:pt x="0" y="4046"/>
                  </a:lnTo>
                  <a:lnTo>
                    <a:pt x="78" y="4407"/>
                  </a:lnTo>
                  <a:lnTo>
                    <a:pt x="155" y="4767"/>
                  </a:lnTo>
                  <a:lnTo>
                    <a:pt x="284" y="5102"/>
                  </a:lnTo>
                  <a:lnTo>
                    <a:pt x="438" y="5411"/>
                  </a:lnTo>
                  <a:lnTo>
                    <a:pt x="619" y="5720"/>
                  </a:lnTo>
                  <a:lnTo>
                    <a:pt x="825" y="6004"/>
                  </a:lnTo>
                  <a:lnTo>
                    <a:pt x="1082" y="6262"/>
                  </a:lnTo>
                  <a:lnTo>
                    <a:pt x="1340" y="6493"/>
                  </a:lnTo>
                  <a:lnTo>
                    <a:pt x="1623" y="6725"/>
                  </a:lnTo>
                  <a:lnTo>
                    <a:pt x="1907" y="6906"/>
                  </a:lnTo>
                  <a:lnTo>
                    <a:pt x="2242" y="7060"/>
                  </a:lnTo>
                  <a:lnTo>
                    <a:pt x="2577" y="7189"/>
                  </a:lnTo>
                  <a:lnTo>
                    <a:pt x="2937" y="7266"/>
                  </a:lnTo>
                  <a:lnTo>
                    <a:pt x="3298" y="7318"/>
                  </a:lnTo>
                  <a:lnTo>
                    <a:pt x="3659" y="7344"/>
                  </a:lnTo>
                  <a:lnTo>
                    <a:pt x="3942" y="7344"/>
                  </a:lnTo>
                  <a:lnTo>
                    <a:pt x="4226" y="7292"/>
                  </a:lnTo>
                  <a:lnTo>
                    <a:pt x="4483" y="7241"/>
                  </a:lnTo>
                  <a:lnTo>
                    <a:pt x="4741" y="7189"/>
                  </a:lnTo>
                  <a:lnTo>
                    <a:pt x="4998" y="7086"/>
                  </a:lnTo>
                  <a:lnTo>
                    <a:pt x="5256" y="6983"/>
                  </a:lnTo>
                  <a:lnTo>
                    <a:pt x="5488" y="6854"/>
                  </a:lnTo>
                  <a:lnTo>
                    <a:pt x="5694" y="6725"/>
                  </a:lnTo>
                  <a:lnTo>
                    <a:pt x="6596" y="7601"/>
                  </a:lnTo>
                  <a:lnTo>
                    <a:pt x="5694" y="8503"/>
                  </a:lnTo>
                  <a:lnTo>
                    <a:pt x="5488" y="8374"/>
                  </a:lnTo>
                  <a:lnTo>
                    <a:pt x="5256" y="8245"/>
                  </a:lnTo>
                  <a:lnTo>
                    <a:pt x="4998" y="8142"/>
                  </a:lnTo>
                  <a:lnTo>
                    <a:pt x="4741" y="8039"/>
                  </a:lnTo>
                  <a:lnTo>
                    <a:pt x="4483" y="7988"/>
                  </a:lnTo>
                  <a:lnTo>
                    <a:pt x="4226" y="7936"/>
                  </a:lnTo>
                  <a:lnTo>
                    <a:pt x="3942" y="7885"/>
                  </a:lnTo>
                  <a:lnTo>
                    <a:pt x="3659" y="7885"/>
                  </a:lnTo>
                  <a:lnTo>
                    <a:pt x="3195" y="7910"/>
                  </a:lnTo>
                  <a:lnTo>
                    <a:pt x="2963" y="7962"/>
                  </a:lnTo>
                  <a:lnTo>
                    <a:pt x="2731" y="8013"/>
                  </a:lnTo>
                  <a:lnTo>
                    <a:pt x="2654" y="8039"/>
                  </a:lnTo>
                  <a:lnTo>
                    <a:pt x="2577" y="8117"/>
                  </a:lnTo>
                  <a:lnTo>
                    <a:pt x="2551" y="8194"/>
                  </a:lnTo>
                  <a:lnTo>
                    <a:pt x="2551" y="8271"/>
                  </a:lnTo>
                  <a:lnTo>
                    <a:pt x="2602" y="8348"/>
                  </a:lnTo>
                  <a:lnTo>
                    <a:pt x="2654" y="8426"/>
                  </a:lnTo>
                  <a:lnTo>
                    <a:pt x="2757" y="8451"/>
                  </a:lnTo>
                  <a:lnTo>
                    <a:pt x="2834" y="8426"/>
                  </a:lnTo>
                  <a:lnTo>
                    <a:pt x="3143" y="8374"/>
                  </a:lnTo>
                  <a:lnTo>
                    <a:pt x="3453" y="8348"/>
                  </a:lnTo>
                  <a:lnTo>
                    <a:pt x="3453" y="8889"/>
                  </a:lnTo>
                  <a:lnTo>
                    <a:pt x="3221" y="8915"/>
                  </a:lnTo>
                  <a:lnTo>
                    <a:pt x="3015" y="8941"/>
                  </a:lnTo>
                  <a:lnTo>
                    <a:pt x="2834" y="8993"/>
                  </a:lnTo>
                  <a:lnTo>
                    <a:pt x="2628" y="9070"/>
                  </a:lnTo>
                  <a:lnTo>
                    <a:pt x="2448" y="9173"/>
                  </a:lnTo>
                  <a:lnTo>
                    <a:pt x="2267" y="9276"/>
                  </a:lnTo>
                  <a:lnTo>
                    <a:pt x="2087" y="9379"/>
                  </a:lnTo>
                  <a:lnTo>
                    <a:pt x="1933" y="9508"/>
                  </a:lnTo>
                  <a:lnTo>
                    <a:pt x="1546" y="9121"/>
                  </a:lnTo>
                  <a:lnTo>
                    <a:pt x="1804" y="8915"/>
                  </a:lnTo>
                  <a:lnTo>
                    <a:pt x="2061" y="8761"/>
                  </a:lnTo>
                  <a:lnTo>
                    <a:pt x="2139" y="8709"/>
                  </a:lnTo>
                  <a:lnTo>
                    <a:pt x="2164" y="8632"/>
                  </a:lnTo>
                  <a:lnTo>
                    <a:pt x="2164" y="8529"/>
                  </a:lnTo>
                  <a:lnTo>
                    <a:pt x="2139" y="8451"/>
                  </a:lnTo>
                  <a:lnTo>
                    <a:pt x="2087" y="8374"/>
                  </a:lnTo>
                  <a:lnTo>
                    <a:pt x="2010" y="8348"/>
                  </a:lnTo>
                  <a:lnTo>
                    <a:pt x="1933" y="8348"/>
                  </a:lnTo>
                  <a:lnTo>
                    <a:pt x="1855" y="8374"/>
                  </a:lnTo>
                  <a:lnTo>
                    <a:pt x="1623" y="8503"/>
                  </a:lnTo>
                  <a:lnTo>
                    <a:pt x="1443" y="8632"/>
                  </a:lnTo>
                  <a:lnTo>
                    <a:pt x="1237" y="8786"/>
                  </a:lnTo>
                  <a:lnTo>
                    <a:pt x="1082" y="8967"/>
                  </a:lnTo>
                  <a:lnTo>
                    <a:pt x="902" y="9121"/>
                  </a:lnTo>
                  <a:lnTo>
                    <a:pt x="747" y="9327"/>
                  </a:lnTo>
                  <a:lnTo>
                    <a:pt x="619" y="9508"/>
                  </a:lnTo>
                  <a:lnTo>
                    <a:pt x="490" y="9714"/>
                  </a:lnTo>
                  <a:lnTo>
                    <a:pt x="387" y="9920"/>
                  </a:lnTo>
                  <a:lnTo>
                    <a:pt x="284" y="10152"/>
                  </a:lnTo>
                  <a:lnTo>
                    <a:pt x="181" y="10358"/>
                  </a:lnTo>
                  <a:lnTo>
                    <a:pt x="129" y="10590"/>
                  </a:lnTo>
                  <a:lnTo>
                    <a:pt x="78" y="10822"/>
                  </a:lnTo>
                  <a:lnTo>
                    <a:pt x="26" y="11079"/>
                  </a:lnTo>
                  <a:lnTo>
                    <a:pt x="0" y="11311"/>
                  </a:lnTo>
                  <a:lnTo>
                    <a:pt x="0" y="11569"/>
                  </a:lnTo>
                  <a:lnTo>
                    <a:pt x="0" y="11930"/>
                  </a:lnTo>
                  <a:lnTo>
                    <a:pt x="78" y="12290"/>
                  </a:lnTo>
                  <a:lnTo>
                    <a:pt x="155" y="12651"/>
                  </a:lnTo>
                  <a:lnTo>
                    <a:pt x="284" y="12986"/>
                  </a:lnTo>
                  <a:lnTo>
                    <a:pt x="438" y="13295"/>
                  </a:lnTo>
                  <a:lnTo>
                    <a:pt x="619" y="13604"/>
                  </a:lnTo>
                  <a:lnTo>
                    <a:pt x="825" y="13888"/>
                  </a:lnTo>
                  <a:lnTo>
                    <a:pt x="1082" y="14145"/>
                  </a:lnTo>
                  <a:lnTo>
                    <a:pt x="1340" y="14377"/>
                  </a:lnTo>
                  <a:lnTo>
                    <a:pt x="1623" y="14609"/>
                  </a:lnTo>
                  <a:lnTo>
                    <a:pt x="1907" y="14789"/>
                  </a:lnTo>
                  <a:lnTo>
                    <a:pt x="2242" y="14944"/>
                  </a:lnTo>
                  <a:lnTo>
                    <a:pt x="2577" y="15073"/>
                  </a:lnTo>
                  <a:lnTo>
                    <a:pt x="2937" y="15150"/>
                  </a:lnTo>
                  <a:lnTo>
                    <a:pt x="3298" y="15202"/>
                  </a:lnTo>
                  <a:lnTo>
                    <a:pt x="3659" y="15227"/>
                  </a:lnTo>
                  <a:lnTo>
                    <a:pt x="4045" y="15202"/>
                  </a:lnTo>
                  <a:lnTo>
                    <a:pt x="4406" y="15150"/>
                  </a:lnTo>
                  <a:lnTo>
                    <a:pt x="4767" y="15073"/>
                  </a:lnTo>
                  <a:lnTo>
                    <a:pt x="5102" y="14944"/>
                  </a:lnTo>
                  <a:lnTo>
                    <a:pt x="5411" y="14789"/>
                  </a:lnTo>
                  <a:lnTo>
                    <a:pt x="5720" y="14609"/>
                  </a:lnTo>
                  <a:lnTo>
                    <a:pt x="6003" y="14377"/>
                  </a:lnTo>
                  <a:lnTo>
                    <a:pt x="6261" y="14145"/>
                  </a:lnTo>
                  <a:lnTo>
                    <a:pt x="6493" y="13888"/>
                  </a:lnTo>
                  <a:lnTo>
                    <a:pt x="6699" y="13604"/>
                  </a:lnTo>
                  <a:lnTo>
                    <a:pt x="6905" y="13295"/>
                  </a:lnTo>
                  <a:lnTo>
                    <a:pt x="7060" y="12986"/>
                  </a:lnTo>
                  <a:lnTo>
                    <a:pt x="7163" y="12651"/>
                  </a:lnTo>
                  <a:lnTo>
                    <a:pt x="7266" y="12290"/>
                  </a:lnTo>
                  <a:lnTo>
                    <a:pt x="7317" y="11930"/>
                  </a:lnTo>
                  <a:lnTo>
                    <a:pt x="7343" y="11569"/>
                  </a:lnTo>
                  <a:lnTo>
                    <a:pt x="7317" y="11286"/>
                  </a:lnTo>
                  <a:lnTo>
                    <a:pt x="7291" y="11002"/>
                  </a:lnTo>
                  <a:lnTo>
                    <a:pt x="7240" y="10744"/>
                  </a:lnTo>
                  <a:lnTo>
                    <a:pt x="7163" y="10461"/>
                  </a:lnTo>
                  <a:lnTo>
                    <a:pt x="7085" y="10229"/>
                  </a:lnTo>
                  <a:lnTo>
                    <a:pt x="6982" y="9972"/>
                  </a:lnTo>
                  <a:lnTo>
                    <a:pt x="6853" y="9740"/>
                  </a:lnTo>
                  <a:lnTo>
                    <a:pt x="6725" y="9508"/>
                  </a:lnTo>
                  <a:lnTo>
                    <a:pt x="7601" y="8632"/>
                  </a:lnTo>
                  <a:lnTo>
                    <a:pt x="8502" y="9508"/>
                  </a:lnTo>
                  <a:lnTo>
                    <a:pt x="8348" y="9740"/>
                  </a:lnTo>
                  <a:lnTo>
                    <a:pt x="8245" y="9972"/>
                  </a:lnTo>
                  <a:lnTo>
                    <a:pt x="8142" y="10229"/>
                  </a:lnTo>
                  <a:lnTo>
                    <a:pt x="8039" y="10461"/>
                  </a:lnTo>
                  <a:lnTo>
                    <a:pt x="7961" y="10744"/>
                  </a:lnTo>
                  <a:lnTo>
                    <a:pt x="7910" y="11002"/>
                  </a:lnTo>
                  <a:lnTo>
                    <a:pt x="7884" y="11286"/>
                  </a:lnTo>
                  <a:lnTo>
                    <a:pt x="7884" y="11569"/>
                  </a:lnTo>
                  <a:lnTo>
                    <a:pt x="7884" y="11930"/>
                  </a:lnTo>
                  <a:lnTo>
                    <a:pt x="7961" y="12290"/>
                  </a:lnTo>
                  <a:lnTo>
                    <a:pt x="8039" y="12651"/>
                  </a:lnTo>
                  <a:lnTo>
                    <a:pt x="8167" y="12986"/>
                  </a:lnTo>
                  <a:lnTo>
                    <a:pt x="8322" y="13295"/>
                  </a:lnTo>
                  <a:lnTo>
                    <a:pt x="8502" y="13604"/>
                  </a:lnTo>
                  <a:lnTo>
                    <a:pt x="8709" y="13888"/>
                  </a:lnTo>
                  <a:lnTo>
                    <a:pt x="8966" y="14145"/>
                  </a:lnTo>
                  <a:lnTo>
                    <a:pt x="9224" y="14377"/>
                  </a:lnTo>
                  <a:lnTo>
                    <a:pt x="9507" y="14609"/>
                  </a:lnTo>
                  <a:lnTo>
                    <a:pt x="9791" y="14789"/>
                  </a:lnTo>
                  <a:lnTo>
                    <a:pt x="10126" y="14944"/>
                  </a:lnTo>
                  <a:lnTo>
                    <a:pt x="10460" y="15073"/>
                  </a:lnTo>
                  <a:lnTo>
                    <a:pt x="10821" y="15150"/>
                  </a:lnTo>
                  <a:lnTo>
                    <a:pt x="11182" y="15202"/>
                  </a:lnTo>
                  <a:lnTo>
                    <a:pt x="11543" y="15227"/>
                  </a:lnTo>
                  <a:lnTo>
                    <a:pt x="11929" y="15202"/>
                  </a:lnTo>
                  <a:lnTo>
                    <a:pt x="12290" y="15150"/>
                  </a:lnTo>
                  <a:lnTo>
                    <a:pt x="12650" y="15073"/>
                  </a:lnTo>
                  <a:lnTo>
                    <a:pt x="12985" y="14944"/>
                  </a:lnTo>
                  <a:lnTo>
                    <a:pt x="13295" y="14789"/>
                  </a:lnTo>
                  <a:lnTo>
                    <a:pt x="13604" y="14609"/>
                  </a:lnTo>
                  <a:lnTo>
                    <a:pt x="13887" y="14377"/>
                  </a:lnTo>
                  <a:lnTo>
                    <a:pt x="14145" y="14145"/>
                  </a:lnTo>
                  <a:lnTo>
                    <a:pt x="14377" y="13888"/>
                  </a:lnTo>
                  <a:lnTo>
                    <a:pt x="14583" y="13604"/>
                  </a:lnTo>
                  <a:lnTo>
                    <a:pt x="14789" y="13295"/>
                  </a:lnTo>
                  <a:lnTo>
                    <a:pt x="14943" y="12986"/>
                  </a:lnTo>
                  <a:lnTo>
                    <a:pt x="15046" y="12651"/>
                  </a:lnTo>
                  <a:lnTo>
                    <a:pt x="15150" y="12290"/>
                  </a:lnTo>
                  <a:lnTo>
                    <a:pt x="15201" y="11930"/>
                  </a:lnTo>
                  <a:lnTo>
                    <a:pt x="15227" y="11569"/>
                  </a:lnTo>
                  <a:lnTo>
                    <a:pt x="15201" y="11182"/>
                  </a:lnTo>
                  <a:lnTo>
                    <a:pt x="15150" y="10822"/>
                  </a:lnTo>
                  <a:lnTo>
                    <a:pt x="15046" y="10461"/>
                  </a:lnTo>
                  <a:lnTo>
                    <a:pt x="14943" y="10126"/>
                  </a:lnTo>
                  <a:lnTo>
                    <a:pt x="14789" y="9817"/>
                  </a:lnTo>
                  <a:lnTo>
                    <a:pt x="14583" y="9508"/>
                  </a:lnTo>
                  <a:lnTo>
                    <a:pt x="14377" y="9224"/>
                  </a:lnTo>
                  <a:lnTo>
                    <a:pt x="14145" y="8967"/>
                  </a:lnTo>
                  <a:lnTo>
                    <a:pt x="13887" y="8735"/>
                  </a:lnTo>
                  <a:lnTo>
                    <a:pt x="13604" y="8503"/>
                  </a:lnTo>
                  <a:lnTo>
                    <a:pt x="13295" y="8323"/>
                  </a:lnTo>
                  <a:lnTo>
                    <a:pt x="12985" y="8168"/>
                  </a:lnTo>
                  <a:lnTo>
                    <a:pt x="12650" y="8039"/>
                  </a:lnTo>
                  <a:lnTo>
                    <a:pt x="12290" y="7962"/>
                  </a:lnTo>
                  <a:lnTo>
                    <a:pt x="11929" y="7910"/>
                  </a:lnTo>
                  <a:lnTo>
                    <a:pt x="11543" y="7885"/>
                  </a:lnTo>
                  <a:lnTo>
                    <a:pt x="11259" y="7885"/>
                  </a:lnTo>
                  <a:lnTo>
                    <a:pt x="11002" y="7936"/>
                  </a:lnTo>
                  <a:lnTo>
                    <a:pt x="10718" y="7988"/>
                  </a:lnTo>
                  <a:lnTo>
                    <a:pt x="10460" y="8039"/>
                  </a:lnTo>
                  <a:lnTo>
                    <a:pt x="10203" y="8142"/>
                  </a:lnTo>
                  <a:lnTo>
                    <a:pt x="9971" y="8245"/>
                  </a:lnTo>
                  <a:lnTo>
                    <a:pt x="9739" y="8374"/>
                  </a:lnTo>
                  <a:lnTo>
                    <a:pt x="9507" y="8503"/>
                  </a:lnTo>
                  <a:lnTo>
                    <a:pt x="8631" y="7601"/>
                  </a:lnTo>
                  <a:lnTo>
                    <a:pt x="9507" y="6725"/>
                  </a:lnTo>
                  <a:lnTo>
                    <a:pt x="9739" y="6854"/>
                  </a:lnTo>
                  <a:lnTo>
                    <a:pt x="9971" y="6983"/>
                  </a:lnTo>
                  <a:lnTo>
                    <a:pt x="10203" y="7086"/>
                  </a:lnTo>
                  <a:lnTo>
                    <a:pt x="10460" y="7189"/>
                  </a:lnTo>
                  <a:lnTo>
                    <a:pt x="10718" y="7241"/>
                  </a:lnTo>
                  <a:lnTo>
                    <a:pt x="11002" y="7292"/>
                  </a:lnTo>
                  <a:lnTo>
                    <a:pt x="11259" y="7344"/>
                  </a:lnTo>
                  <a:lnTo>
                    <a:pt x="11543" y="7344"/>
                  </a:lnTo>
                  <a:lnTo>
                    <a:pt x="11929" y="7318"/>
                  </a:lnTo>
                  <a:lnTo>
                    <a:pt x="12290" y="7266"/>
                  </a:lnTo>
                  <a:lnTo>
                    <a:pt x="12650" y="7189"/>
                  </a:lnTo>
                  <a:lnTo>
                    <a:pt x="12985" y="7060"/>
                  </a:lnTo>
                  <a:lnTo>
                    <a:pt x="13295" y="6906"/>
                  </a:lnTo>
                  <a:lnTo>
                    <a:pt x="13604" y="6725"/>
                  </a:lnTo>
                  <a:lnTo>
                    <a:pt x="13887" y="6493"/>
                  </a:lnTo>
                  <a:lnTo>
                    <a:pt x="14145" y="6262"/>
                  </a:lnTo>
                  <a:lnTo>
                    <a:pt x="14377" y="6004"/>
                  </a:lnTo>
                  <a:lnTo>
                    <a:pt x="14583" y="5720"/>
                  </a:lnTo>
                  <a:lnTo>
                    <a:pt x="14789" y="5411"/>
                  </a:lnTo>
                  <a:lnTo>
                    <a:pt x="14943" y="5102"/>
                  </a:lnTo>
                  <a:lnTo>
                    <a:pt x="15046" y="4767"/>
                  </a:lnTo>
                  <a:lnTo>
                    <a:pt x="15150" y="4407"/>
                  </a:lnTo>
                  <a:lnTo>
                    <a:pt x="15201" y="4046"/>
                  </a:lnTo>
                  <a:lnTo>
                    <a:pt x="15227" y="3659"/>
                  </a:lnTo>
                  <a:lnTo>
                    <a:pt x="15201" y="3299"/>
                  </a:lnTo>
                  <a:lnTo>
                    <a:pt x="15150" y="2938"/>
                  </a:lnTo>
                  <a:lnTo>
                    <a:pt x="15046" y="2577"/>
                  </a:lnTo>
                  <a:lnTo>
                    <a:pt x="14943" y="2242"/>
                  </a:lnTo>
                  <a:lnTo>
                    <a:pt x="14789" y="1933"/>
                  </a:lnTo>
                  <a:lnTo>
                    <a:pt x="14583" y="1624"/>
                  </a:lnTo>
                  <a:lnTo>
                    <a:pt x="14377" y="1341"/>
                  </a:lnTo>
                  <a:lnTo>
                    <a:pt x="14145" y="1083"/>
                  </a:lnTo>
                  <a:lnTo>
                    <a:pt x="13887" y="851"/>
                  </a:lnTo>
                  <a:lnTo>
                    <a:pt x="13604" y="619"/>
                  </a:lnTo>
                  <a:lnTo>
                    <a:pt x="13295" y="439"/>
                  </a:lnTo>
                  <a:lnTo>
                    <a:pt x="12985" y="284"/>
                  </a:lnTo>
                  <a:lnTo>
                    <a:pt x="12650" y="155"/>
                  </a:lnTo>
                  <a:lnTo>
                    <a:pt x="12290" y="78"/>
                  </a:lnTo>
                  <a:lnTo>
                    <a:pt x="11929" y="27"/>
                  </a:lnTo>
                  <a:lnTo>
                    <a:pt x="11543" y="1"/>
                  </a:lnTo>
                  <a:lnTo>
                    <a:pt x="11182" y="27"/>
                  </a:lnTo>
                  <a:lnTo>
                    <a:pt x="10821" y="78"/>
                  </a:lnTo>
                  <a:lnTo>
                    <a:pt x="10460" y="155"/>
                  </a:lnTo>
                  <a:lnTo>
                    <a:pt x="10126" y="284"/>
                  </a:lnTo>
                  <a:lnTo>
                    <a:pt x="9791" y="439"/>
                  </a:lnTo>
                  <a:lnTo>
                    <a:pt x="9507" y="619"/>
                  </a:lnTo>
                  <a:lnTo>
                    <a:pt x="9224" y="851"/>
                  </a:lnTo>
                  <a:lnTo>
                    <a:pt x="8966" y="1083"/>
                  </a:lnTo>
                  <a:lnTo>
                    <a:pt x="8709" y="1341"/>
                  </a:lnTo>
                  <a:lnTo>
                    <a:pt x="8502" y="1624"/>
                  </a:lnTo>
                  <a:lnTo>
                    <a:pt x="8322" y="1933"/>
                  </a:lnTo>
                  <a:lnTo>
                    <a:pt x="8167" y="2242"/>
                  </a:lnTo>
                  <a:lnTo>
                    <a:pt x="8039" y="2577"/>
                  </a:lnTo>
                  <a:lnTo>
                    <a:pt x="7961" y="2938"/>
                  </a:lnTo>
                  <a:lnTo>
                    <a:pt x="7884" y="3299"/>
                  </a:lnTo>
                  <a:lnTo>
                    <a:pt x="7884" y="3659"/>
                  </a:lnTo>
                  <a:lnTo>
                    <a:pt x="7884" y="3943"/>
                  </a:lnTo>
                  <a:lnTo>
                    <a:pt x="7910" y="4226"/>
                  </a:lnTo>
                  <a:lnTo>
                    <a:pt x="7961" y="4484"/>
                  </a:lnTo>
                  <a:lnTo>
                    <a:pt x="8039" y="4767"/>
                  </a:lnTo>
                  <a:lnTo>
                    <a:pt x="8142" y="4999"/>
                  </a:lnTo>
                  <a:lnTo>
                    <a:pt x="8245" y="5257"/>
                  </a:lnTo>
                  <a:lnTo>
                    <a:pt x="8348" y="5489"/>
                  </a:lnTo>
                  <a:lnTo>
                    <a:pt x="8502" y="5720"/>
                  </a:lnTo>
                  <a:lnTo>
                    <a:pt x="7601" y="6596"/>
                  </a:lnTo>
                  <a:lnTo>
                    <a:pt x="6725" y="5720"/>
                  </a:lnTo>
                  <a:lnTo>
                    <a:pt x="6853" y="5489"/>
                  </a:lnTo>
                  <a:lnTo>
                    <a:pt x="6982" y="5257"/>
                  </a:lnTo>
                  <a:lnTo>
                    <a:pt x="7085" y="4999"/>
                  </a:lnTo>
                  <a:lnTo>
                    <a:pt x="7163" y="4767"/>
                  </a:lnTo>
                  <a:lnTo>
                    <a:pt x="7240" y="4484"/>
                  </a:lnTo>
                  <a:lnTo>
                    <a:pt x="7291" y="4226"/>
                  </a:lnTo>
                  <a:lnTo>
                    <a:pt x="7317" y="3943"/>
                  </a:lnTo>
                  <a:lnTo>
                    <a:pt x="7343" y="3659"/>
                  </a:lnTo>
                  <a:lnTo>
                    <a:pt x="7317" y="3299"/>
                  </a:lnTo>
                  <a:lnTo>
                    <a:pt x="7266" y="2938"/>
                  </a:lnTo>
                  <a:lnTo>
                    <a:pt x="7163" y="2577"/>
                  </a:lnTo>
                  <a:lnTo>
                    <a:pt x="7060" y="2242"/>
                  </a:lnTo>
                  <a:lnTo>
                    <a:pt x="6905" y="1933"/>
                  </a:lnTo>
                  <a:lnTo>
                    <a:pt x="6699" y="1624"/>
                  </a:lnTo>
                  <a:lnTo>
                    <a:pt x="6493" y="1341"/>
                  </a:lnTo>
                  <a:lnTo>
                    <a:pt x="6261" y="1083"/>
                  </a:lnTo>
                  <a:lnTo>
                    <a:pt x="6003" y="851"/>
                  </a:lnTo>
                  <a:lnTo>
                    <a:pt x="5720" y="619"/>
                  </a:lnTo>
                  <a:lnTo>
                    <a:pt x="5411" y="439"/>
                  </a:lnTo>
                  <a:lnTo>
                    <a:pt x="5102" y="284"/>
                  </a:lnTo>
                  <a:lnTo>
                    <a:pt x="4767" y="155"/>
                  </a:lnTo>
                  <a:lnTo>
                    <a:pt x="4406" y="78"/>
                  </a:lnTo>
                  <a:lnTo>
                    <a:pt x="4045" y="27"/>
                  </a:lnTo>
                  <a:lnTo>
                    <a:pt x="36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5776800" y="-452325"/>
              <a:ext cx="60575" cy="84400"/>
            </a:xfrm>
            <a:custGeom>
              <a:avLst/>
              <a:gdLst/>
              <a:ahLst/>
              <a:cxnLst/>
              <a:rect l="l" t="t" r="r" b="b"/>
              <a:pathLst>
                <a:path w="2423" h="3376" extrusionOk="0">
                  <a:moveTo>
                    <a:pt x="1160" y="0"/>
                  </a:moveTo>
                  <a:lnTo>
                    <a:pt x="1005" y="26"/>
                  </a:lnTo>
                  <a:lnTo>
                    <a:pt x="851" y="78"/>
                  </a:lnTo>
                  <a:lnTo>
                    <a:pt x="722" y="155"/>
                  </a:lnTo>
                  <a:lnTo>
                    <a:pt x="542" y="284"/>
                  </a:lnTo>
                  <a:lnTo>
                    <a:pt x="413" y="438"/>
                  </a:lnTo>
                  <a:lnTo>
                    <a:pt x="336" y="645"/>
                  </a:lnTo>
                  <a:lnTo>
                    <a:pt x="310" y="876"/>
                  </a:lnTo>
                  <a:lnTo>
                    <a:pt x="310" y="1057"/>
                  </a:lnTo>
                  <a:lnTo>
                    <a:pt x="361" y="1211"/>
                  </a:lnTo>
                  <a:lnTo>
                    <a:pt x="413" y="1366"/>
                  </a:lnTo>
                  <a:lnTo>
                    <a:pt x="464" y="1521"/>
                  </a:lnTo>
                  <a:lnTo>
                    <a:pt x="233" y="1521"/>
                  </a:lnTo>
                  <a:lnTo>
                    <a:pt x="155" y="1546"/>
                  </a:lnTo>
                  <a:lnTo>
                    <a:pt x="78" y="1572"/>
                  </a:lnTo>
                  <a:lnTo>
                    <a:pt x="26" y="1649"/>
                  </a:lnTo>
                  <a:lnTo>
                    <a:pt x="1" y="1727"/>
                  </a:lnTo>
                  <a:lnTo>
                    <a:pt x="26" y="1830"/>
                  </a:lnTo>
                  <a:lnTo>
                    <a:pt x="78" y="1907"/>
                  </a:lnTo>
                  <a:lnTo>
                    <a:pt x="155" y="1933"/>
                  </a:lnTo>
                  <a:lnTo>
                    <a:pt x="233" y="1959"/>
                  </a:lnTo>
                  <a:lnTo>
                    <a:pt x="645" y="1959"/>
                  </a:lnTo>
                  <a:lnTo>
                    <a:pt x="645" y="1984"/>
                  </a:lnTo>
                  <a:lnTo>
                    <a:pt x="671" y="2190"/>
                  </a:lnTo>
                  <a:lnTo>
                    <a:pt x="645" y="2345"/>
                  </a:lnTo>
                  <a:lnTo>
                    <a:pt x="567" y="2500"/>
                  </a:lnTo>
                  <a:lnTo>
                    <a:pt x="439" y="2706"/>
                  </a:lnTo>
                  <a:lnTo>
                    <a:pt x="207" y="2989"/>
                  </a:lnTo>
                  <a:lnTo>
                    <a:pt x="181" y="3041"/>
                  </a:lnTo>
                  <a:lnTo>
                    <a:pt x="155" y="3118"/>
                  </a:lnTo>
                  <a:lnTo>
                    <a:pt x="155" y="3169"/>
                  </a:lnTo>
                  <a:lnTo>
                    <a:pt x="181" y="3221"/>
                  </a:lnTo>
                  <a:lnTo>
                    <a:pt x="207" y="3273"/>
                  </a:lnTo>
                  <a:lnTo>
                    <a:pt x="258" y="3324"/>
                  </a:lnTo>
                  <a:lnTo>
                    <a:pt x="310" y="3350"/>
                  </a:lnTo>
                  <a:lnTo>
                    <a:pt x="387" y="3350"/>
                  </a:lnTo>
                  <a:lnTo>
                    <a:pt x="2191" y="3376"/>
                  </a:lnTo>
                  <a:lnTo>
                    <a:pt x="2216" y="3376"/>
                  </a:lnTo>
                  <a:lnTo>
                    <a:pt x="2294" y="3350"/>
                  </a:lnTo>
                  <a:lnTo>
                    <a:pt x="2371" y="3298"/>
                  </a:lnTo>
                  <a:lnTo>
                    <a:pt x="2422" y="3247"/>
                  </a:lnTo>
                  <a:lnTo>
                    <a:pt x="2422" y="3144"/>
                  </a:lnTo>
                  <a:lnTo>
                    <a:pt x="2422" y="3066"/>
                  </a:lnTo>
                  <a:lnTo>
                    <a:pt x="2371" y="2989"/>
                  </a:lnTo>
                  <a:lnTo>
                    <a:pt x="2294" y="2938"/>
                  </a:lnTo>
                  <a:lnTo>
                    <a:pt x="2216" y="2938"/>
                  </a:lnTo>
                  <a:lnTo>
                    <a:pt x="825" y="2912"/>
                  </a:lnTo>
                  <a:lnTo>
                    <a:pt x="980" y="2680"/>
                  </a:lnTo>
                  <a:lnTo>
                    <a:pt x="1083" y="2448"/>
                  </a:lnTo>
                  <a:lnTo>
                    <a:pt x="1109" y="2216"/>
                  </a:lnTo>
                  <a:lnTo>
                    <a:pt x="1109" y="1959"/>
                  </a:lnTo>
                  <a:lnTo>
                    <a:pt x="1521" y="1959"/>
                  </a:lnTo>
                  <a:lnTo>
                    <a:pt x="1598" y="1933"/>
                  </a:lnTo>
                  <a:lnTo>
                    <a:pt x="1675" y="1907"/>
                  </a:lnTo>
                  <a:lnTo>
                    <a:pt x="1727" y="1830"/>
                  </a:lnTo>
                  <a:lnTo>
                    <a:pt x="1753" y="1727"/>
                  </a:lnTo>
                  <a:lnTo>
                    <a:pt x="1727" y="1649"/>
                  </a:lnTo>
                  <a:lnTo>
                    <a:pt x="1675" y="1572"/>
                  </a:lnTo>
                  <a:lnTo>
                    <a:pt x="1598" y="1546"/>
                  </a:lnTo>
                  <a:lnTo>
                    <a:pt x="1521" y="1521"/>
                  </a:lnTo>
                  <a:lnTo>
                    <a:pt x="980" y="1521"/>
                  </a:lnTo>
                  <a:lnTo>
                    <a:pt x="928" y="1392"/>
                  </a:lnTo>
                  <a:lnTo>
                    <a:pt x="825" y="1237"/>
                  </a:lnTo>
                  <a:lnTo>
                    <a:pt x="774" y="1057"/>
                  </a:lnTo>
                  <a:lnTo>
                    <a:pt x="748" y="876"/>
                  </a:lnTo>
                  <a:lnTo>
                    <a:pt x="748" y="773"/>
                  </a:lnTo>
                  <a:lnTo>
                    <a:pt x="799" y="670"/>
                  </a:lnTo>
                  <a:lnTo>
                    <a:pt x="851" y="593"/>
                  </a:lnTo>
                  <a:lnTo>
                    <a:pt x="954" y="542"/>
                  </a:lnTo>
                  <a:lnTo>
                    <a:pt x="1109" y="464"/>
                  </a:lnTo>
                  <a:lnTo>
                    <a:pt x="1315" y="438"/>
                  </a:lnTo>
                  <a:lnTo>
                    <a:pt x="1495" y="464"/>
                  </a:lnTo>
                  <a:lnTo>
                    <a:pt x="1650" y="542"/>
                  </a:lnTo>
                  <a:lnTo>
                    <a:pt x="1753" y="593"/>
                  </a:lnTo>
                  <a:lnTo>
                    <a:pt x="1830" y="696"/>
                  </a:lnTo>
                  <a:lnTo>
                    <a:pt x="1907" y="773"/>
                  </a:lnTo>
                  <a:lnTo>
                    <a:pt x="1933" y="851"/>
                  </a:lnTo>
                  <a:lnTo>
                    <a:pt x="1984" y="928"/>
                  </a:lnTo>
                  <a:lnTo>
                    <a:pt x="2036" y="980"/>
                  </a:lnTo>
                  <a:lnTo>
                    <a:pt x="2113" y="1005"/>
                  </a:lnTo>
                  <a:lnTo>
                    <a:pt x="2216" y="1005"/>
                  </a:lnTo>
                  <a:lnTo>
                    <a:pt x="2294" y="980"/>
                  </a:lnTo>
                  <a:lnTo>
                    <a:pt x="2345" y="902"/>
                  </a:lnTo>
                  <a:lnTo>
                    <a:pt x="2371" y="825"/>
                  </a:lnTo>
                  <a:lnTo>
                    <a:pt x="2371" y="722"/>
                  </a:lnTo>
                  <a:lnTo>
                    <a:pt x="2294" y="567"/>
                  </a:lnTo>
                  <a:lnTo>
                    <a:pt x="2191" y="413"/>
                  </a:lnTo>
                  <a:lnTo>
                    <a:pt x="2062" y="284"/>
                  </a:lnTo>
                  <a:lnTo>
                    <a:pt x="1881" y="155"/>
                  </a:lnTo>
                  <a:lnTo>
                    <a:pt x="1753" y="78"/>
                  </a:lnTo>
                  <a:lnTo>
                    <a:pt x="1624" y="52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117" name="Google Shape;1117;p31"/>
          <p:cNvGrpSpPr/>
          <p:nvPr/>
        </p:nvGrpSpPr>
        <p:grpSpPr>
          <a:xfrm>
            <a:off x="5248595" y="4554331"/>
            <a:ext cx="345459" cy="426739"/>
            <a:chOff x="6265675" y="-699025"/>
            <a:chExt cx="307275" cy="380700"/>
          </a:xfrm>
        </p:grpSpPr>
        <p:sp>
          <p:nvSpPr>
            <p:cNvPr id="1118" name="Google Shape;1118;p31"/>
            <p:cNvSpPr/>
            <p:nvPr/>
          </p:nvSpPr>
          <p:spPr>
            <a:xfrm>
              <a:off x="6265675" y="-699025"/>
              <a:ext cx="307275" cy="380700"/>
            </a:xfrm>
            <a:custGeom>
              <a:avLst/>
              <a:gdLst/>
              <a:ahLst/>
              <a:cxnLst/>
              <a:rect l="l" t="t" r="r" b="b"/>
              <a:pathLst>
                <a:path w="12291" h="15228" extrusionOk="0">
                  <a:moveTo>
                    <a:pt x="8297" y="9327"/>
                  </a:moveTo>
                  <a:lnTo>
                    <a:pt x="8477" y="9353"/>
                  </a:lnTo>
                  <a:lnTo>
                    <a:pt x="8632" y="9405"/>
                  </a:lnTo>
                  <a:lnTo>
                    <a:pt x="8786" y="9456"/>
                  </a:lnTo>
                  <a:lnTo>
                    <a:pt x="8941" y="9534"/>
                  </a:lnTo>
                  <a:lnTo>
                    <a:pt x="9095" y="9611"/>
                  </a:lnTo>
                  <a:lnTo>
                    <a:pt x="9224" y="9714"/>
                  </a:lnTo>
                  <a:lnTo>
                    <a:pt x="9353" y="9817"/>
                  </a:lnTo>
                  <a:lnTo>
                    <a:pt x="9456" y="9946"/>
                  </a:lnTo>
                  <a:lnTo>
                    <a:pt x="9559" y="10075"/>
                  </a:lnTo>
                  <a:lnTo>
                    <a:pt x="9662" y="10229"/>
                  </a:lnTo>
                  <a:lnTo>
                    <a:pt x="9739" y="10384"/>
                  </a:lnTo>
                  <a:lnTo>
                    <a:pt x="9791" y="10538"/>
                  </a:lnTo>
                  <a:lnTo>
                    <a:pt x="9843" y="10719"/>
                  </a:lnTo>
                  <a:lnTo>
                    <a:pt x="9868" y="10873"/>
                  </a:lnTo>
                  <a:lnTo>
                    <a:pt x="9868" y="11054"/>
                  </a:lnTo>
                  <a:lnTo>
                    <a:pt x="9868" y="11234"/>
                  </a:lnTo>
                  <a:lnTo>
                    <a:pt x="9843" y="11414"/>
                  </a:lnTo>
                  <a:lnTo>
                    <a:pt x="9791" y="11595"/>
                  </a:lnTo>
                  <a:lnTo>
                    <a:pt x="9739" y="11749"/>
                  </a:lnTo>
                  <a:lnTo>
                    <a:pt x="9662" y="11904"/>
                  </a:lnTo>
                  <a:lnTo>
                    <a:pt x="9559" y="12033"/>
                  </a:lnTo>
                  <a:lnTo>
                    <a:pt x="9456" y="12187"/>
                  </a:lnTo>
                  <a:lnTo>
                    <a:pt x="9353" y="12290"/>
                  </a:lnTo>
                  <a:lnTo>
                    <a:pt x="9224" y="12419"/>
                  </a:lnTo>
                  <a:lnTo>
                    <a:pt x="9095" y="12522"/>
                  </a:lnTo>
                  <a:lnTo>
                    <a:pt x="8941" y="12599"/>
                  </a:lnTo>
                  <a:lnTo>
                    <a:pt x="8786" y="12677"/>
                  </a:lnTo>
                  <a:lnTo>
                    <a:pt x="8632" y="12728"/>
                  </a:lnTo>
                  <a:lnTo>
                    <a:pt x="8477" y="12780"/>
                  </a:lnTo>
                  <a:lnTo>
                    <a:pt x="8297" y="12806"/>
                  </a:lnTo>
                  <a:lnTo>
                    <a:pt x="7936" y="12806"/>
                  </a:lnTo>
                  <a:lnTo>
                    <a:pt x="7756" y="12780"/>
                  </a:lnTo>
                  <a:lnTo>
                    <a:pt x="7601" y="12728"/>
                  </a:lnTo>
                  <a:lnTo>
                    <a:pt x="7446" y="12677"/>
                  </a:lnTo>
                  <a:lnTo>
                    <a:pt x="7292" y="12599"/>
                  </a:lnTo>
                  <a:lnTo>
                    <a:pt x="7137" y="12522"/>
                  </a:lnTo>
                  <a:lnTo>
                    <a:pt x="7008" y="12419"/>
                  </a:lnTo>
                  <a:lnTo>
                    <a:pt x="6880" y="12290"/>
                  </a:lnTo>
                  <a:lnTo>
                    <a:pt x="6777" y="12187"/>
                  </a:lnTo>
                  <a:lnTo>
                    <a:pt x="6674" y="12033"/>
                  </a:lnTo>
                  <a:lnTo>
                    <a:pt x="6570" y="11904"/>
                  </a:lnTo>
                  <a:lnTo>
                    <a:pt x="6519" y="11749"/>
                  </a:lnTo>
                  <a:lnTo>
                    <a:pt x="6442" y="11595"/>
                  </a:lnTo>
                  <a:lnTo>
                    <a:pt x="6416" y="11414"/>
                  </a:lnTo>
                  <a:lnTo>
                    <a:pt x="6390" y="11234"/>
                  </a:lnTo>
                  <a:lnTo>
                    <a:pt x="6364" y="11054"/>
                  </a:lnTo>
                  <a:lnTo>
                    <a:pt x="6390" y="10873"/>
                  </a:lnTo>
                  <a:lnTo>
                    <a:pt x="6416" y="10719"/>
                  </a:lnTo>
                  <a:lnTo>
                    <a:pt x="6442" y="10538"/>
                  </a:lnTo>
                  <a:lnTo>
                    <a:pt x="6519" y="10384"/>
                  </a:lnTo>
                  <a:lnTo>
                    <a:pt x="6570" y="10229"/>
                  </a:lnTo>
                  <a:lnTo>
                    <a:pt x="6674" y="10075"/>
                  </a:lnTo>
                  <a:lnTo>
                    <a:pt x="6777" y="9946"/>
                  </a:lnTo>
                  <a:lnTo>
                    <a:pt x="6880" y="9817"/>
                  </a:lnTo>
                  <a:lnTo>
                    <a:pt x="7008" y="9714"/>
                  </a:lnTo>
                  <a:lnTo>
                    <a:pt x="7137" y="9611"/>
                  </a:lnTo>
                  <a:lnTo>
                    <a:pt x="7292" y="9534"/>
                  </a:lnTo>
                  <a:lnTo>
                    <a:pt x="7446" y="9456"/>
                  </a:lnTo>
                  <a:lnTo>
                    <a:pt x="7601" y="9405"/>
                  </a:lnTo>
                  <a:lnTo>
                    <a:pt x="7756" y="9353"/>
                  </a:lnTo>
                  <a:lnTo>
                    <a:pt x="7936" y="9327"/>
                  </a:lnTo>
                  <a:close/>
                  <a:moveTo>
                    <a:pt x="8400" y="13244"/>
                  </a:moveTo>
                  <a:lnTo>
                    <a:pt x="8400" y="14454"/>
                  </a:lnTo>
                  <a:lnTo>
                    <a:pt x="8271" y="14429"/>
                  </a:lnTo>
                  <a:lnTo>
                    <a:pt x="8116" y="14403"/>
                  </a:lnTo>
                  <a:lnTo>
                    <a:pt x="7962" y="14429"/>
                  </a:lnTo>
                  <a:lnTo>
                    <a:pt x="7859" y="14454"/>
                  </a:lnTo>
                  <a:lnTo>
                    <a:pt x="7859" y="13244"/>
                  </a:lnTo>
                  <a:lnTo>
                    <a:pt x="8116" y="13269"/>
                  </a:lnTo>
                  <a:lnTo>
                    <a:pt x="8400" y="13244"/>
                  </a:lnTo>
                  <a:close/>
                  <a:moveTo>
                    <a:pt x="6957" y="12909"/>
                  </a:moveTo>
                  <a:lnTo>
                    <a:pt x="7163" y="13037"/>
                  </a:lnTo>
                  <a:lnTo>
                    <a:pt x="7395" y="13141"/>
                  </a:lnTo>
                  <a:lnTo>
                    <a:pt x="7395" y="14609"/>
                  </a:lnTo>
                  <a:lnTo>
                    <a:pt x="6905" y="14789"/>
                  </a:lnTo>
                  <a:lnTo>
                    <a:pt x="6880" y="14789"/>
                  </a:lnTo>
                  <a:lnTo>
                    <a:pt x="6854" y="14764"/>
                  </a:lnTo>
                  <a:lnTo>
                    <a:pt x="6854" y="13141"/>
                  </a:lnTo>
                  <a:lnTo>
                    <a:pt x="6880" y="13037"/>
                  </a:lnTo>
                  <a:lnTo>
                    <a:pt x="6957" y="12909"/>
                  </a:lnTo>
                  <a:close/>
                  <a:moveTo>
                    <a:pt x="9301" y="12909"/>
                  </a:moveTo>
                  <a:lnTo>
                    <a:pt x="9353" y="13037"/>
                  </a:lnTo>
                  <a:lnTo>
                    <a:pt x="9379" y="13141"/>
                  </a:lnTo>
                  <a:lnTo>
                    <a:pt x="9379" y="14764"/>
                  </a:lnTo>
                  <a:lnTo>
                    <a:pt x="9353" y="14789"/>
                  </a:lnTo>
                  <a:lnTo>
                    <a:pt x="8838" y="14609"/>
                  </a:lnTo>
                  <a:lnTo>
                    <a:pt x="8838" y="13141"/>
                  </a:lnTo>
                  <a:lnTo>
                    <a:pt x="9070" y="13037"/>
                  </a:lnTo>
                  <a:lnTo>
                    <a:pt x="9301" y="12909"/>
                  </a:lnTo>
                  <a:close/>
                  <a:moveTo>
                    <a:pt x="1212" y="1"/>
                  </a:moveTo>
                  <a:lnTo>
                    <a:pt x="980" y="27"/>
                  </a:lnTo>
                  <a:lnTo>
                    <a:pt x="748" y="104"/>
                  </a:lnTo>
                  <a:lnTo>
                    <a:pt x="542" y="207"/>
                  </a:lnTo>
                  <a:lnTo>
                    <a:pt x="361" y="362"/>
                  </a:lnTo>
                  <a:lnTo>
                    <a:pt x="207" y="542"/>
                  </a:lnTo>
                  <a:lnTo>
                    <a:pt x="104" y="748"/>
                  </a:lnTo>
                  <a:lnTo>
                    <a:pt x="26" y="954"/>
                  </a:lnTo>
                  <a:lnTo>
                    <a:pt x="1" y="1212"/>
                  </a:lnTo>
                  <a:lnTo>
                    <a:pt x="1" y="4226"/>
                  </a:lnTo>
                  <a:lnTo>
                    <a:pt x="26" y="4303"/>
                  </a:lnTo>
                  <a:lnTo>
                    <a:pt x="78" y="4381"/>
                  </a:lnTo>
                  <a:lnTo>
                    <a:pt x="155" y="4432"/>
                  </a:lnTo>
                  <a:lnTo>
                    <a:pt x="310" y="4432"/>
                  </a:lnTo>
                  <a:lnTo>
                    <a:pt x="387" y="4381"/>
                  </a:lnTo>
                  <a:lnTo>
                    <a:pt x="439" y="4303"/>
                  </a:lnTo>
                  <a:lnTo>
                    <a:pt x="464" y="4226"/>
                  </a:lnTo>
                  <a:lnTo>
                    <a:pt x="464" y="1212"/>
                  </a:lnTo>
                  <a:lnTo>
                    <a:pt x="464" y="1057"/>
                  </a:lnTo>
                  <a:lnTo>
                    <a:pt x="516" y="903"/>
                  </a:lnTo>
                  <a:lnTo>
                    <a:pt x="593" y="774"/>
                  </a:lnTo>
                  <a:lnTo>
                    <a:pt x="670" y="671"/>
                  </a:lnTo>
                  <a:lnTo>
                    <a:pt x="799" y="568"/>
                  </a:lnTo>
                  <a:lnTo>
                    <a:pt x="928" y="516"/>
                  </a:lnTo>
                  <a:lnTo>
                    <a:pt x="1057" y="465"/>
                  </a:lnTo>
                  <a:lnTo>
                    <a:pt x="1212" y="439"/>
                  </a:lnTo>
                  <a:lnTo>
                    <a:pt x="11079" y="439"/>
                  </a:lnTo>
                  <a:lnTo>
                    <a:pt x="11234" y="465"/>
                  </a:lnTo>
                  <a:lnTo>
                    <a:pt x="11363" y="516"/>
                  </a:lnTo>
                  <a:lnTo>
                    <a:pt x="11491" y="568"/>
                  </a:lnTo>
                  <a:lnTo>
                    <a:pt x="11620" y="671"/>
                  </a:lnTo>
                  <a:lnTo>
                    <a:pt x="11698" y="774"/>
                  </a:lnTo>
                  <a:lnTo>
                    <a:pt x="11775" y="903"/>
                  </a:lnTo>
                  <a:lnTo>
                    <a:pt x="11826" y="1057"/>
                  </a:lnTo>
                  <a:lnTo>
                    <a:pt x="11852" y="1212"/>
                  </a:lnTo>
                  <a:lnTo>
                    <a:pt x="11852" y="13527"/>
                  </a:lnTo>
                  <a:lnTo>
                    <a:pt x="11826" y="13682"/>
                  </a:lnTo>
                  <a:lnTo>
                    <a:pt x="11775" y="13836"/>
                  </a:lnTo>
                  <a:lnTo>
                    <a:pt x="11698" y="13965"/>
                  </a:lnTo>
                  <a:lnTo>
                    <a:pt x="11620" y="14068"/>
                  </a:lnTo>
                  <a:lnTo>
                    <a:pt x="11491" y="14171"/>
                  </a:lnTo>
                  <a:lnTo>
                    <a:pt x="11363" y="14223"/>
                  </a:lnTo>
                  <a:lnTo>
                    <a:pt x="11234" y="14274"/>
                  </a:lnTo>
                  <a:lnTo>
                    <a:pt x="11079" y="14300"/>
                  </a:lnTo>
                  <a:lnTo>
                    <a:pt x="9817" y="14300"/>
                  </a:lnTo>
                  <a:lnTo>
                    <a:pt x="9817" y="13759"/>
                  </a:lnTo>
                  <a:lnTo>
                    <a:pt x="9843" y="13759"/>
                  </a:lnTo>
                  <a:lnTo>
                    <a:pt x="9997" y="13733"/>
                  </a:lnTo>
                  <a:lnTo>
                    <a:pt x="10126" y="13656"/>
                  </a:lnTo>
                  <a:lnTo>
                    <a:pt x="10229" y="13527"/>
                  </a:lnTo>
                  <a:lnTo>
                    <a:pt x="10306" y="13372"/>
                  </a:lnTo>
                  <a:lnTo>
                    <a:pt x="10332" y="13269"/>
                  </a:lnTo>
                  <a:lnTo>
                    <a:pt x="10384" y="13166"/>
                  </a:lnTo>
                  <a:lnTo>
                    <a:pt x="10435" y="13063"/>
                  </a:lnTo>
                  <a:lnTo>
                    <a:pt x="10512" y="12986"/>
                  </a:lnTo>
                  <a:lnTo>
                    <a:pt x="10615" y="12909"/>
                  </a:lnTo>
                  <a:lnTo>
                    <a:pt x="10718" y="12831"/>
                  </a:lnTo>
                  <a:lnTo>
                    <a:pt x="10822" y="12780"/>
                  </a:lnTo>
                  <a:lnTo>
                    <a:pt x="10925" y="12754"/>
                  </a:lnTo>
                  <a:lnTo>
                    <a:pt x="11079" y="12703"/>
                  </a:lnTo>
                  <a:lnTo>
                    <a:pt x="11208" y="12599"/>
                  </a:lnTo>
                  <a:lnTo>
                    <a:pt x="11285" y="12445"/>
                  </a:lnTo>
                  <a:lnTo>
                    <a:pt x="11311" y="12290"/>
                  </a:lnTo>
                  <a:lnTo>
                    <a:pt x="11311" y="2448"/>
                  </a:lnTo>
                  <a:lnTo>
                    <a:pt x="11285" y="2294"/>
                  </a:lnTo>
                  <a:lnTo>
                    <a:pt x="11208" y="2139"/>
                  </a:lnTo>
                  <a:lnTo>
                    <a:pt x="11079" y="2036"/>
                  </a:lnTo>
                  <a:lnTo>
                    <a:pt x="10925" y="1985"/>
                  </a:lnTo>
                  <a:lnTo>
                    <a:pt x="10822" y="1959"/>
                  </a:lnTo>
                  <a:lnTo>
                    <a:pt x="10718" y="1907"/>
                  </a:lnTo>
                  <a:lnTo>
                    <a:pt x="10615" y="1830"/>
                  </a:lnTo>
                  <a:lnTo>
                    <a:pt x="10512" y="1753"/>
                  </a:lnTo>
                  <a:lnTo>
                    <a:pt x="10435" y="1676"/>
                  </a:lnTo>
                  <a:lnTo>
                    <a:pt x="10384" y="1572"/>
                  </a:lnTo>
                  <a:lnTo>
                    <a:pt x="10332" y="1469"/>
                  </a:lnTo>
                  <a:lnTo>
                    <a:pt x="10306" y="1366"/>
                  </a:lnTo>
                  <a:lnTo>
                    <a:pt x="10229" y="1212"/>
                  </a:lnTo>
                  <a:lnTo>
                    <a:pt x="10126" y="1083"/>
                  </a:lnTo>
                  <a:lnTo>
                    <a:pt x="9997" y="1006"/>
                  </a:lnTo>
                  <a:lnTo>
                    <a:pt x="9843" y="980"/>
                  </a:lnTo>
                  <a:lnTo>
                    <a:pt x="4149" y="980"/>
                  </a:lnTo>
                  <a:lnTo>
                    <a:pt x="4071" y="1006"/>
                  </a:lnTo>
                  <a:lnTo>
                    <a:pt x="3994" y="1057"/>
                  </a:lnTo>
                  <a:lnTo>
                    <a:pt x="3943" y="1109"/>
                  </a:lnTo>
                  <a:lnTo>
                    <a:pt x="3943" y="1212"/>
                  </a:lnTo>
                  <a:lnTo>
                    <a:pt x="3943" y="1289"/>
                  </a:lnTo>
                  <a:lnTo>
                    <a:pt x="3994" y="1366"/>
                  </a:lnTo>
                  <a:lnTo>
                    <a:pt x="4071" y="1418"/>
                  </a:lnTo>
                  <a:lnTo>
                    <a:pt x="4149" y="1444"/>
                  </a:lnTo>
                  <a:lnTo>
                    <a:pt x="9868" y="1444"/>
                  </a:lnTo>
                  <a:lnTo>
                    <a:pt x="9920" y="1624"/>
                  </a:lnTo>
                  <a:lnTo>
                    <a:pt x="9997" y="1779"/>
                  </a:lnTo>
                  <a:lnTo>
                    <a:pt x="10100" y="1933"/>
                  </a:lnTo>
                  <a:lnTo>
                    <a:pt x="10203" y="2088"/>
                  </a:lnTo>
                  <a:lnTo>
                    <a:pt x="10358" y="2191"/>
                  </a:lnTo>
                  <a:lnTo>
                    <a:pt x="10487" y="2294"/>
                  </a:lnTo>
                  <a:lnTo>
                    <a:pt x="10667" y="2371"/>
                  </a:lnTo>
                  <a:lnTo>
                    <a:pt x="10847" y="2423"/>
                  </a:lnTo>
                  <a:lnTo>
                    <a:pt x="10847" y="2448"/>
                  </a:lnTo>
                  <a:lnTo>
                    <a:pt x="10847" y="12290"/>
                  </a:lnTo>
                  <a:lnTo>
                    <a:pt x="10847" y="12316"/>
                  </a:lnTo>
                  <a:lnTo>
                    <a:pt x="10667" y="12368"/>
                  </a:lnTo>
                  <a:lnTo>
                    <a:pt x="10487" y="12445"/>
                  </a:lnTo>
                  <a:lnTo>
                    <a:pt x="10358" y="12548"/>
                  </a:lnTo>
                  <a:lnTo>
                    <a:pt x="10203" y="12651"/>
                  </a:lnTo>
                  <a:lnTo>
                    <a:pt x="10100" y="12806"/>
                  </a:lnTo>
                  <a:lnTo>
                    <a:pt x="9997" y="12960"/>
                  </a:lnTo>
                  <a:lnTo>
                    <a:pt x="9920" y="13115"/>
                  </a:lnTo>
                  <a:lnTo>
                    <a:pt x="9868" y="13295"/>
                  </a:lnTo>
                  <a:lnTo>
                    <a:pt x="9843" y="13321"/>
                  </a:lnTo>
                  <a:lnTo>
                    <a:pt x="9817" y="13321"/>
                  </a:lnTo>
                  <a:lnTo>
                    <a:pt x="9817" y="13141"/>
                  </a:lnTo>
                  <a:lnTo>
                    <a:pt x="9791" y="12986"/>
                  </a:lnTo>
                  <a:lnTo>
                    <a:pt x="9739" y="12831"/>
                  </a:lnTo>
                  <a:lnTo>
                    <a:pt x="9636" y="12625"/>
                  </a:lnTo>
                  <a:lnTo>
                    <a:pt x="9791" y="12471"/>
                  </a:lnTo>
                  <a:lnTo>
                    <a:pt x="9920" y="12316"/>
                  </a:lnTo>
                  <a:lnTo>
                    <a:pt x="10049" y="12136"/>
                  </a:lnTo>
                  <a:lnTo>
                    <a:pt x="10126" y="11930"/>
                  </a:lnTo>
                  <a:lnTo>
                    <a:pt x="10203" y="11724"/>
                  </a:lnTo>
                  <a:lnTo>
                    <a:pt x="10255" y="11517"/>
                  </a:lnTo>
                  <a:lnTo>
                    <a:pt x="10306" y="11286"/>
                  </a:lnTo>
                  <a:lnTo>
                    <a:pt x="10306" y="11054"/>
                  </a:lnTo>
                  <a:lnTo>
                    <a:pt x="10306" y="10848"/>
                  </a:lnTo>
                  <a:lnTo>
                    <a:pt x="10281" y="10616"/>
                  </a:lnTo>
                  <a:lnTo>
                    <a:pt x="10203" y="10410"/>
                  </a:lnTo>
                  <a:lnTo>
                    <a:pt x="10152" y="10203"/>
                  </a:lnTo>
                  <a:lnTo>
                    <a:pt x="10049" y="10023"/>
                  </a:lnTo>
                  <a:lnTo>
                    <a:pt x="9946" y="9843"/>
                  </a:lnTo>
                  <a:lnTo>
                    <a:pt x="9817" y="9662"/>
                  </a:lnTo>
                  <a:lnTo>
                    <a:pt x="9662" y="9508"/>
                  </a:lnTo>
                  <a:lnTo>
                    <a:pt x="9508" y="9379"/>
                  </a:lnTo>
                  <a:lnTo>
                    <a:pt x="9353" y="9250"/>
                  </a:lnTo>
                  <a:lnTo>
                    <a:pt x="9173" y="9147"/>
                  </a:lnTo>
                  <a:lnTo>
                    <a:pt x="8967" y="9044"/>
                  </a:lnTo>
                  <a:lnTo>
                    <a:pt x="8760" y="8967"/>
                  </a:lnTo>
                  <a:lnTo>
                    <a:pt x="8554" y="8915"/>
                  </a:lnTo>
                  <a:lnTo>
                    <a:pt x="8348" y="8889"/>
                  </a:lnTo>
                  <a:lnTo>
                    <a:pt x="8116" y="8864"/>
                  </a:lnTo>
                  <a:lnTo>
                    <a:pt x="7884" y="8889"/>
                  </a:lnTo>
                  <a:lnTo>
                    <a:pt x="7678" y="8915"/>
                  </a:lnTo>
                  <a:lnTo>
                    <a:pt x="7472" y="8967"/>
                  </a:lnTo>
                  <a:lnTo>
                    <a:pt x="7266" y="9044"/>
                  </a:lnTo>
                  <a:lnTo>
                    <a:pt x="7086" y="9147"/>
                  </a:lnTo>
                  <a:lnTo>
                    <a:pt x="6905" y="9250"/>
                  </a:lnTo>
                  <a:lnTo>
                    <a:pt x="6725" y="9379"/>
                  </a:lnTo>
                  <a:lnTo>
                    <a:pt x="6570" y="9508"/>
                  </a:lnTo>
                  <a:lnTo>
                    <a:pt x="6416" y="9662"/>
                  </a:lnTo>
                  <a:lnTo>
                    <a:pt x="6287" y="9843"/>
                  </a:lnTo>
                  <a:lnTo>
                    <a:pt x="6184" y="10023"/>
                  </a:lnTo>
                  <a:lnTo>
                    <a:pt x="6107" y="10203"/>
                  </a:lnTo>
                  <a:lnTo>
                    <a:pt x="6029" y="10410"/>
                  </a:lnTo>
                  <a:lnTo>
                    <a:pt x="5978" y="10616"/>
                  </a:lnTo>
                  <a:lnTo>
                    <a:pt x="5926" y="10848"/>
                  </a:lnTo>
                  <a:lnTo>
                    <a:pt x="5926" y="11054"/>
                  </a:lnTo>
                  <a:lnTo>
                    <a:pt x="5926" y="11286"/>
                  </a:lnTo>
                  <a:lnTo>
                    <a:pt x="5978" y="11517"/>
                  </a:lnTo>
                  <a:lnTo>
                    <a:pt x="6029" y="11724"/>
                  </a:lnTo>
                  <a:lnTo>
                    <a:pt x="6107" y="11930"/>
                  </a:lnTo>
                  <a:lnTo>
                    <a:pt x="6210" y="12136"/>
                  </a:lnTo>
                  <a:lnTo>
                    <a:pt x="6313" y="12316"/>
                  </a:lnTo>
                  <a:lnTo>
                    <a:pt x="6442" y="12471"/>
                  </a:lnTo>
                  <a:lnTo>
                    <a:pt x="6596" y="12625"/>
                  </a:lnTo>
                  <a:lnTo>
                    <a:pt x="6493" y="12831"/>
                  </a:lnTo>
                  <a:lnTo>
                    <a:pt x="6442" y="12986"/>
                  </a:lnTo>
                  <a:lnTo>
                    <a:pt x="6416" y="13141"/>
                  </a:lnTo>
                  <a:lnTo>
                    <a:pt x="6416" y="13321"/>
                  </a:lnTo>
                  <a:lnTo>
                    <a:pt x="2448" y="13321"/>
                  </a:lnTo>
                  <a:lnTo>
                    <a:pt x="2422" y="13295"/>
                  </a:lnTo>
                  <a:lnTo>
                    <a:pt x="2371" y="13115"/>
                  </a:lnTo>
                  <a:lnTo>
                    <a:pt x="2294" y="12960"/>
                  </a:lnTo>
                  <a:lnTo>
                    <a:pt x="2216" y="12806"/>
                  </a:lnTo>
                  <a:lnTo>
                    <a:pt x="2088" y="12651"/>
                  </a:lnTo>
                  <a:lnTo>
                    <a:pt x="1959" y="12548"/>
                  </a:lnTo>
                  <a:lnTo>
                    <a:pt x="1804" y="12445"/>
                  </a:lnTo>
                  <a:lnTo>
                    <a:pt x="1624" y="12368"/>
                  </a:lnTo>
                  <a:lnTo>
                    <a:pt x="1469" y="12316"/>
                  </a:lnTo>
                  <a:lnTo>
                    <a:pt x="1443" y="12290"/>
                  </a:lnTo>
                  <a:lnTo>
                    <a:pt x="1443" y="2448"/>
                  </a:lnTo>
                  <a:lnTo>
                    <a:pt x="1469" y="2423"/>
                  </a:lnTo>
                  <a:lnTo>
                    <a:pt x="1624" y="2371"/>
                  </a:lnTo>
                  <a:lnTo>
                    <a:pt x="1804" y="2294"/>
                  </a:lnTo>
                  <a:lnTo>
                    <a:pt x="1959" y="2191"/>
                  </a:lnTo>
                  <a:lnTo>
                    <a:pt x="2088" y="2088"/>
                  </a:lnTo>
                  <a:lnTo>
                    <a:pt x="2216" y="1933"/>
                  </a:lnTo>
                  <a:lnTo>
                    <a:pt x="2294" y="1779"/>
                  </a:lnTo>
                  <a:lnTo>
                    <a:pt x="2371" y="1624"/>
                  </a:lnTo>
                  <a:lnTo>
                    <a:pt x="2422" y="1444"/>
                  </a:lnTo>
                  <a:lnTo>
                    <a:pt x="3273" y="1444"/>
                  </a:lnTo>
                  <a:lnTo>
                    <a:pt x="3350" y="1418"/>
                  </a:lnTo>
                  <a:lnTo>
                    <a:pt x="3427" y="1366"/>
                  </a:lnTo>
                  <a:lnTo>
                    <a:pt x="3479" y="1289"/>
                  </a:lnTo>
                  <a:lnTo>
                    <a:pt x="3479" y="1212"/>
                  </a:lnTo>
                  <a:lnTo>
                    <a:pt x="3479" y="1109"/>
                  </a:lnTo>
                  <a:lnTo>
                    <a:pt x="3427" y="1057"/>
                  </a:lnTo>
                  <a:lnTo>
                    <a:pt x="3350" y="1006"/>
                  </a:lnTo>
                  <a:lnTo>
                    <a:pt x="3273" y="980"/>
                  </a:lnTo>
                  <a:lnTo>
                    <a:pt x="2448" y="980"/>
                  </a:lnTo>
                  <a:lnTo>
                    <a:pt x="2294" y="1006"/>
                  </a:lnTo>
                  <a:lnTo>
                    <a:pt x="2165" y="1083"/>
                  </a:lnTo>
                  <a:lnTo>
                    <a:pt x="2062" y="1212"/>
                  </a:lnTo>
                  <a:lnTo>
                    <a:pt x="2010" y="1366"/>
                  </a:lnTo>
                  <a:lnTo>
                    <a:pt x="1959" y="1469"/>
                  </a:lnTo>
                  <a:lnTo>
                    <a:pt x="1907" y="1572"/>
                  </a:lnTo>
                  <a:lnTo>
                    <a:pt x="1856" y="1676"/>
                  </a:lnTo>
                  <a:lnTo>
                    <a:pt x="1778" y="1753"/>
                  </a:lnTo>
                  <a:lnTo>
                    <a:pt x="1675" y="1830"/>
                  </a:lnTo>
                  <a:lnTo>
                    <a:pt x="1598" y="1907"/>
                  </a:lnTo>
                  <a:lnTo>
                    <a:pt x="1469" y="1959"/>
                  </a:lnTo>
                  <a:lnTo>
                    <a:pt x="1366" y="1985"/>
                  </a:lnTo>
                  <a:lnTo>
                    <a:pt x="1212" y="2036"/>
                  </a:lnTo>
                  <a:lnTo>
                    <a:pt x="1108" y="2139"/>
                  </a:lnTo>
                  <a:lnTo>
                    <a:pt x="1031" y="2294"/>
                  </a:lnTo>
                  <a:lnTo>
                    <a:pt x="1005" y="2448"/>
                  </a:lnTo>
                  <a:lnTo>
                    <a:pt x="1005" y="12290"/>
                  </a:lnTo>
                  <a:lnTo>
                    <a:pt x="1031" y="12445"/>
                  </a:lnTo>
                  <a:lnTo>
                    <a:pt x="1108" y="12599"/>
                  </a:lnTo>
                  <a:lnTo>
                    <a:pt x="1212" y="12703"/>
                  </a:lnTo>
                  <a:lnTo>
                    <a:pt x="1366" y="12754"/>
                  </a:lnTo>
                  <a:lnTo>
                    <a:pt x="1469" y="12780"/>
                  </a:lnTo>
                  <a:lnTo>
                    <a:pt x="1598" y="12831"/>
                  </a:lnTo>
                  <a:lnTo>
                    <a:pt x="1675" y="12909"/>
                  </a:lnTo>
                  <a:lnTo>
                    <a:pt x="1778" y="12986"/>
                  </a:lnTo>
                  <a:lnTo>
                    <a:pt x="1856" y="13063"/>
                  </a:lnTo>
                  <a:lnTo>
                    <a:pt x="1907" y="13166"/>
                  </a:lnTo>
                  <a:lnTo>
                    <a:pt x="1959" y="13269"/>
                  </a:lnTo>
                  <a:lnTo>
                    <a:pt x="2010" y="13372"/>
                  </a:lnTo>
                  <a:lnTo>
                    <a:pt x="2062" y="13527"/>
                  </a:lnTo>
                  <a:lnTo>
                    <a:pt x="2165" y="13656"/>
                  </a:lnTo>
                  <a:lnTo>
                    <a:pt x="2294" y="13733"/>
                  </a:lnTo>
                  <a:lnTo>
                    <a:pt x="2448" y="13759"/>
                  </a:lnTo>
                  <a:lnTo>
                    <a:pt x="6416" y="13759"/>
                  </a:lnTo>
                  <a:lnTo>
                    <a:pt x="6416" y="14300"/>
                  </a:lnTo>
                  <a:lnTo>
                    <a:pt x="1212" y="14300"/>
                  </a:lnTo>
                  <a:lnTo>
                    <a:pt x="1057" y="14274"/>
                  </a:lnTo>
                  <a:lnTo>
                    <a:pt x="928" y="14223"/>
                  </a:lnTo>
                  <a:lnTo>
                    <a:pt x="799" y="14171"/>
                  </a:lnTo>
                  <a:lnTo>
                    <a:pt x="670" y="14068"/>
                  </a:lnTo>
                  <a:lnTo>
                    <a:pt x="593" y="13965"/>
                  </a:lnTo>
                  <a:lnTo>
                    <a:pt x="516" y="13836"/>
                  </a:lnTo>
                  <a:lnTo>
                    <a:pt x="464" y="13682"/>
                  </a:lnTo>
                  <a:lnTo>
                    <a:pt x="464" y="13527"/>
                  </a:lnTo>
                  <a:lnTo>
                    <a:pt x="464" y="5102"/>
                  </a:lnTo>
                  <a:lnTo>
                    <a:pt x="439" y="5025"/>
                  </a:lnTo>
                  <a:lnTo>
                    <a:pt x="387" y="4948"/>
                  </a:lnTo>
                  <a:lnTo>
                    <a:pt x="310" y="4896"/>
                  </a:lnTo>
                  <a:lnTo>
                    <a:pt x="155" y="4896"/>
                  </a:lnTo>
                  <a:lnTo>
                    <a:pt x="78" y="4948"/>
                  </a:lnTo>
                  <a:lnTo>
                    <a:pt x="26" y="5025"/>
                  </a:lnTo>
                  <a:lnTo>
                    <a:pt x="1" y="5102"/>
                  </a:lnTo>
                  <a:lnTo>
                    <a:pt x="1" y="13527"/>
                  </a:lnTo>
                  <a:lnTo>
                    <a:pt x="26" y="13785"/>
                  </a:lnTo>
                  <a:lnTo>
                    <a:pt x="104" y="13991"/>
                  </a:lnTo>
                  <a:lnTo>
                    <a:pt x="207" y="14197"/>
                  </a:lnTo>
                  <a:lnTo>
                    <a:pt x="361" y="14377"/>
                  </a:lnTo>
                  <a:lnTo>
                    <a:pt x="542" y="14532"/>
                  </a:lnTo>
                  <a:lnTo>
                    <a:pt x="748" y="14635"/>
                  </a:lnTo>
                  <a:lnTo>
                    <a:pt x="980" y="14712"/>
                  </a:lnTo>
                  <a:lnTo>
                    <a:pt x="1212" y="14738"/>
                  </a:lnTo>
                  <a:lnTo>
                    <a:pt x="6416" y="14738"/>
                  </a:lnTo>
                  <a:lnTo>
                    <a:pt x="6416" y="14764"/>
                  </a:lnTo>
                  <a:lnTo>
                    <a:pt x="6442" y="14867"/>
                  </a:lnTo>
                  <a:lnTo>
                    <a:pt x="6467" y="14970"/>
                  </a:lnTo>
                  <a:lnTo>
                    <a:pt x="6519" y="15073"/>
                  </a:lnTo>
                  <a:lnTo>
                    <a:pt x="6622" y="15150"/>
                  </a:lnTo>
                  <a:lnTo>
                    <a:pt x="6699" y="15202"/>
                  </a:lnTo>
                  <a:lnTo>
                    <a:pt x="6828" y="15227"/>
                  </a:lnTo>
                  <a:lnTo>
                    <a:pt x="6931" y="15227"/>
                  </a:lnTo>
                  <a:lnTo>
                    <a:pt x="7034" y="15202"/>
                  </a:lnTo>
                  <a:lnTo>
                    <a:pt x="8116" y="14841"/>
                  </a:lnTo>
                  <a:lnTo>
                    <a:pt x="9198" y="15202"/>
                  </a:lnTo>
                  <a:lnTo>
                    <a:pt x="9353" y="15227"/>
                  </a:lnTo>
                  <a:lnTo>
                    <a:pt x="9482" y="15202"/>
                  </a:lnTo>
                  <a:lnTo>
                    <a:pt x="9636" y="15150"/>
                  </a:lnTo>
                  <a:lnTo>
                    <a:pt x="9714" y="15073"/>
                  </a:lnTo>
                  <a:lnTo>
                    <a:pt x="9765" y="14970"/>
                  </a:lnTo>
                  <a:lnTo>
                    <a:pt x="9817" y="14867"/>
                  </a:lnTo>
                  <a:lnTo>
                    <a:pt x="9817" y="14764"/>
                  </a:lnTo>
                  <a:lnTo>
                    <a:pt x="9817" y="14738"/>
                  </a:lnTo>
                  <a:lnTo>
                    <a:pt x="11079" y="14738"/>
                  </a:lnTo>
                  <a:lnTo>
                    <a:pt x="11311" y="14712"/>
                  </a:lnTo>
                  <a:lnTo>
                    <a:pt x="11543" y="14635"/>
                  </a:lnTo>
                  <a:lnTo>
                    <a:pt x="11749" y="14532"/>
                  </a:lnTo>
                  <a:lnTo>
                    <a:pt x="11929" y="14377"/>
                  </a:lnTo>
                  <a:lnTo>
                    <a:pt x="12084" y="14197"/>
                  </a:lnTo>
                  <a:lnTo>
                    <a:pt x="12187" y="13991"/>
                  </a:lnTo>
                  <a:lnTo>
                    <a:pt x="12264" y="13785"/>
                  </a:lnTo>
                  <a:lnTo>
                    <a:pt x="12290" y="13527"/>
                  </a:lnTo>
                  <a:lnTo>
                    <a:pt x="12290" y="1212"/>
                  </a:lnTo>
                  <a:lnTo>
                    <a:pt x="12264" y="954"/>
                  </a:lnTo>
                  <a:lnTo>
                    <a:pt x="12187" y="748"/>
                  </a:lnTo>
                  <a:lnTo>
                    <a:pt x="12084" y="542"/>
                  </a:lnTo>
                  <a:lnTo>
                    <a:pt x="11929" y="362"/>
                  </a:lnTo>
                  <a:lnTo>
                    <a:pt x="11749" y="207"/>
                  </a:lnTo>
                  <a:lnTo>
                    <a:pt x="11543" y="104"/>
                  </a:lnTo>
                  <a:lnTo>
                    <a:pt x="11311" y="27"/>
                  </a:lnTo>
                  <a:lnTo>
                    <a:pt x="110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6535550" y="-674550"/>
              <a:ext cx="14200" cy="11625"/>
            </a:xfrm>
            <a:custGeom>
              <a:avLst/>
              <a:gdLst/>
              <a:ahLst/>
              <a:cxnLst/>
              <a:rect l="l" t="t" r="r" b="b"/>
              <a:pathLst>
                <a:path w="568" h="465" extrusionOk="0">
                  <a:moveTo>
                    <a:pt x="233" y="1"/>
                  </a:moveTo>
                  <a:lnTo>
                    <a:pt x="130" y="27"/>
                  </a:lnTo>
                  <a:lnTo>
                    <a:pt x="52" y="78"/>
                  </a:lnTo>
                  <a:lnTo>
                    <a:pt x="27" y="155"/>
                  </a:lnTo>
                  <a:lnTo>
                    <a:pt x="1" y="233"/>
                  </a:lnTo>
                  <a:lnTo>
                    <a:pt x="27" y="310"/>
                  </a:lnTo>
                  <a:lnTo>
                    <a:pt x="52" y="387"/>
                  </a:lnTo>
                  <a:lnTo>
                    <a:pt x="130" y="439"/>
                  </a:lnTo>
                  <a:lnTo>
                    <a:pt x="233" y="465"/>
                  </a:lnTo>
                  <a:lnTo>
                    <a:pt x="336" y="465"/>
                  </a:lnTo>
                  <a:lnTo>
                    <a:pt x="439" y="439"/>
                  </a:lnTo>
                  <a:lnTo>
                    <a:pt x="490" y="387"/>
                  </a:lnTo>
                  <a:lnTo>
                    <a:pt x="542" y="310"/>
                  </a:lnTo>
                  <a:lnTo>
                    <a:pt x="568" y="233"/>
                  </a:lnTo>
                  <a:lnTo>
                    <a:pt x="542" y="155"/>
                  </a:lnTo>
                  <a:lnTo>
                    <a:pt x="490" y="78"/>
                  </a:lnTo>
                  <a:lnTo>
                    <a:pt x="439" y="2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6288875" y="-674550"/>
              <a:ext cx="14175" cy="11625"/>
            </a:xfrm>
            <a:custGeom>
              <a:avLst/>
              <a:gdLst/>
              <a:ahLst/>
              <a:cxnLst/>
              <a:rect l="l" t="t" r="r" b="b"/>
              <a:pathLst>
                <a:path w="567" h="465" extrusionOk="0">
                  <a:moveTo>
                    <a:pt x="232" y="1"/>
                  </a:moveTo>
                  <a:lnTo>
                    <a:pt x="155" y="27"/>
                  </a:lnTo>
                  <a:lnTo>
                    <a:pt x="77" y="78"/>
                  </a:lnTo>
                  <a:lnTo>
                    <a:pt x="26" y="155"/>
                  </a:lnTo>
                  <a:lnTo>
                    <a:pt x="0" y="233"/>
                  </a:lnTo>
                  <a:lnTo>
                    <a:pt x="26" y="310"/>
                  </a:lnTo>
                  <a:lnTo>
                    <a:pt x="77" y="387"/>
                  </a:lnTo>
                  <a:lnTo>
                    <a:pt x="155" y="439"/>
                  </a:lnTo>
                  <a:lnTo>
                    <a:pt x="232" y="465"/>
                  </a:lnTo>
                  <a:lnTo>
                    <a:pt x="361" y="465"/>
                  </a:lnTo>
                  <a:lnTo>
                    <a:pt x="438" y="439"/>
                  </a:lnTo>
                  <a:lnTo>
                    <a:pt x="515" y="387"/>
                  </a:lnTo>
                  <a:lnTo>
                    <a:pt x="567" y="310"/>
                  </a:lnTo>
                  <a:lnTo>
                    <a:pt x="567" y="233"/>
                  </a:lnTo>
                  <a:lnTo>
                    <a:pt x="567" y="155"/>
                  </a:lnTo>
                  <a:lnTo>
                    <a:pt x="515" y="78"/>
                  </a:lnTo>
                  <a:lnTo>
                    <a:pt x="438" y="27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6288875" y="-366025"/>
              <a:ext cx="14175" cy="10975"/>
            </a:xfrm>
            <a:custGeom>
              <a:avLst/>
              <a:gdLst/>
              <a:ahLst/>
              <a:cxnLst/>
              <a:rect l="l" t="t" r="r" b="b"/>
              <a:pathLst>
                <a:path w="567" h="439" extrusionOk="0">
                  <a:moveTo>
                    <a:pt x="155" y="1"/>
                  </a:moveTo>
                  <a:lnTo>
                    <a:pt x="77" y="52"/>
                  </a:lnTo>
                  <a:lnTo>
                    <a:pt x="26" y="130"/>
                  </a:lnTo>
                  <a:lnTo>
                    <a:pt x="0" y="207"/>
                  </a:lnTo>
                  <a:lnTo>
                    <a:pt x="26" y="310"/>
                  </a:lnTo>
                  <a:lnTo>
                    <a:pt x="77" y="362"/>
                  </a:lnTo>
                  <a:lnTo>
                    <a:pt x="155" y="413"/>
                  </a:lnTo>
                  <a:lnTo>
                    <a:pt x="232" y="439"/>
                  </a:lnTo>
                  <a:lnTo>
                    <a:pt x="361" y="439"/>
                  </a:lnTo>
                  <a:lnTo>
                    <a:pt x="438" y="413"/>
                  </a:lnTo>
                  <a:lnTo>
                    <a:pt x="515" y="362"/>
                  </a:lnTo>
                  <a:lnTo>
                    <a:pt x="567" y="310"/>
                  </a:lnTo>
                  <a:lnTo>
                    <a:pt x="567" y="207"/>
                  </a:lnTo>
                  <a:lnTo>
                    <a:pt x="567" y="130"/>
                  </a:lnTo>
                  <a:lnTo>
                    <a:pt x="515" y="5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6535550" y="-366025"/>
              <a:ext cx="14200" cy="10975"/>
            </a:xfrm>
            <a:custGeom>
              <a:avLst/>
              <a:gdLst/>
              <a:ahLst/>
              <a:cxnLst/>
              <a:rect l="l" t="t" r="r" b="b"/>
              <a:pathLst>
                <a:path w="568" h="439" extrusionOk="0">
                  <a:moveTo>
                    <a:pt x="130" y="1"/>
                  </a:moveTo>
                  <a:lnTo>
                    <a:pt x="52" y="52"/>
                  </a:lnTo>
                  <a:lnTo>
                    <a:pt x="27" y="130"/>
                  </a:lnTo>
                  <a:lnTo>
                    <a:pt x="1" y="207"/>
                  </a:lnTo>
                  <a:lnTo>
                    <a:pt x="27" y="310"/>
                  </a:lnTo>
                  <a:lnTo>
                    <a:pt x="52" y="362"/>
                  </a:lnTo>
                  <a:lnTo>
                    <a:pt x="130" y="413"/>
                  </a:lnTo>
                  <a:lnTo>
                    <a:pt x="233" y="439"/>
                  </a:lnTo>
                  <a:lnTo>
                    <a:pt x="336" y="439"/>
                  </a:lnTo>
                  <a:lnTo>
                    <a:pt x="439" y="413"/>
                  </a:lnTo>
                  <a:lnTo>
                    <a:pt x="490" y="362"/>
                  </a:lnTo>
                  <a:lnTo>
                    <a:pt x="542" y="310"/>
                  </a:lnTo>
                  <a:lnTo>
                    <a:pt x="568" y="207"/>
                  </a:lnTo>
                  <a:lnTo>
                    <a:pt x="542" y="130"/>
                  </a:lnTo>
                  <a:lnTo>
                    <a:pt x="490" y="52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6438300" y="-452975"/>
              <a:ext cx="60575" cy="60575"/>
            </a:xfrm>
            <a:custGeom>
              <a:avLst/>
              <a:gdLst/>
              <a:ahLst/>
              <a:cxnLst/>
              <a:rect l="l" t="t" r="r" b="b"/>
              <a:pathLst>
                <a:path w="2423" h="2423" extrusionOk="0">
                  <a:moveTo>
                    <a:pt x="1366" y="464"/>
                  </a:moveTo>
                  <a:lnTo>
                    <a:pt x="1520" y="516"/>
                  </a:lnTo>
                  <a:lnTo>
                    <a:pt x="1649" y="593"/>
                  </a:lnTo>
                  <a:lnTo>
                    <a:pt x="1752" y="671"/>
                  </a:lnTo>
                  <a:lnTo>
                    <a:pt x="1855" y="799"/>
                  </a:lnTo>
                  <a:lnTo>
                    <a:pt x="1907" y="928"/>
                  </a:lnTo>
                  <a:lnTo>
                    <a:pt x="1958" y="1057"/>
                  </a:lnTo>
                  <a:lnTo>
                    <a:pt x="1984" y="1212"/>
                  </a:lnTo>
                  <a:lnTo>
                    <a:pt x="1958" y="1366"/>
                  </a:lnTo>
                  <a:lnTo>
                    <a:pt x="1907" y="1521"/>
                  </a:lnTo>
                  <a:lnTo>
                    <a:pt x="1855" y="1650"/>
                  </a:lnTo>
                  <a:lnTo>
                    <a:pt x="1752" y="1753"/>
                  </a:lnTo>
                  <a:lnTo>
                    <a:pt x="1649" y="1856"/>
                  </a:lnTo>
                  <a:lnTo>
                    <a:pt x="1520" y="1933"/>
                  </a:lnTo>
                  <a:lnTo>
                    <a:pt x="1366" y="1959"/>
                  </a:lnTo>
                  <a:lnTo>
                    <a:pt x="1211" y="1985"/>
                  </a:lnTo>
                  <a:lnTo>
                    <a:pt x="1057" y="1959"/>
                  </a:lnTo>
                  <a:lnTo>
                    <a:pt x="928" y="1933"/>
                  </a:lnTo>
                  <a:lnTo>
                    <a:pt x="799" y="1856"/>
                  </a:lnTo>
                  <a:lnTo>
                    <a:pt x="670" y="1753"/>
                  </a:lnTo>
                  <a:lnTo>
                    <a:pt x="593" y="1650"/>
                  </a:lnTo>
                  <a:lnTo>
                    <a:pt x="516" y="1521"/>
                  </a:lnTo>
                  <a:lnTo>
                    <a:pt x="464" y="1366"/>
                  </a:lnTo>
                  <a:lnTo>
                    <a:pt x="438" y="1212"/>
                  </a:lnTo>
                  <a:lnTo>
                    <a:pt x="464" y="1057"/>
                  </a:lnTo>
                  <a:lnTo>
                    <a:pt x="516" y="928"/>
                  </a:lnTo>
                  <a:lnTo>
                    <a:pt x="593" y="799"/>
                  </a:lnTo>
                  <a:lnTo>
                    <a:pt x="670" y="671"/>
                  </a:lnTo>
                  <a:lnTo>
                    <a:pt x="799" y="593"/>
                  </a:lnTo>
                  <a:lnTo>
                    <a:pt x="928" y="516"/>
                  </a:lnTo>
                  <a:lnTo>
                    <a:pt x="1057" y="464"/>
                  </a:lnTo>
                  <a:close/>
                  <a:moveTo>
                    <a:pt x="1211" y="1"/>
                  </a:moveTo>
                  <a:lnTo>
                    <a:pt x="979" y="26"/>
                  </a:lnTo>
                  <a:lnTo>
                    <a:pt x="748" y="104"/>
                  </a:lnTo>
                  <a:lnTo>
                    <a:pt x="541" y="207"/>
                  </a:lnTo>
                  <a:lnTo>
                    <a:pt x="361" y="361"/>
                  </a:lnTo>
                  <a:lnTo>
                    <a:pt x="207" y="542"/>
                  </a:lnTo>
                  <a:lnTo>
                    <a:pt x="103" y="748"/>
                  </a:lnTo>
                  <a:lnTo>
                    <a:pt x="26" y="980"/>
                  </a:lnTo>
                  <a:lnTo>
                    <a:pt x="0" y="1212"/>
                  </a:lnTo>
                  <a:lnTo>
                    <a:pt x="26" y="1469"/>
                  </a:lnTo>
                  <a:lnTo>
                    <a:pt x="103" y="1701"/>
                  </a:lnTo>
                  <a:lnTo>
                    <a:pt x="207" y="1907"/>
                  </a:lnTo>
                  <a:lnTo>
                    <a:pt x="361" y="2088"/>
                  </a:lnTo>
                  <a:lnTo>
                    <a:pt x="541" y="2216"/>
                  </a:lnTo>
                  <a:lnTo>
                    <a:pt x="748" y="2345"/>
                  </a:lnTo>
                  <a:lnTo>
                    <a:pt x="979" y="2397"/>
                  </a:lnTo>
                  <a:lnTo>
                    <a:pt x="1211" y="2423"/>
                  </a:lnTo>
                  <a:lnTo>
                    <a:pt x="1469" y="2397"/>
                  </a:lnTo>
                  <a:lnTo>
                    <a:pt x="1675" y="2345"/>
                  </a:lnTo>
                  <a:lnTo>
                    <a:pt x="1881" y="2216"/>
                  </a:lnTo>
                  <a:lnTo>
                    <a:pt x="2062" y="2088"/>
                  </a:lnTo>
                  <a:lnTo>
                    <a:pt x="2216" y="1907"/>
                  </a:lnTo>
                  <a:lnTo>
                    <a:pt x="2319" y="1701"/>
                  </a:lnTo>
                  <a:lnTo>
                    <a:pt x="2396" y="1469"/>
                  </a:lnTo>
                  <a:lnTo>
                    <a:pt x="2422" y="1212"/>
                  </a:lnTo>
                  <a:lnTo>
                    <a:pt x="2396" y="980"/>
                  </a:lnTo>
                  <a:lnTo>
                    <a:pt x="2319" y="748"/>
                  </a:lnTo>
                  <a:lnTo>
                    <a:pt x="2216" y="542"/>
                  </a:lnTo>
                  <a:lnTo>
                    <a:pt x="2062" y="361"/>
                  </a:lnTo>
                  <a:lnTo>
                    <a:pt x="1881" y="207"/>
                  </a:lnTo>
                  <a:lnTo>
                    <a:pt x="1675" y="104"/>
                  </a:lnTo>
                  <a:lnTo>
                    <a:pt x="1469" y="26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6461475" y="-427850"/>
              <a:ext cx="14200" cy="10975"/>
            </a:xfrm>
            <a:custGeom>
              <a:avLst/>
              <a:gdLst/>
              <a:ahLst/>
              <a:cxnLst/>
              <a:rect l="l" t="t" r="r" b="b"/>
              <a:pathLst>
                <a:path w="568" h="439" extrusionOk="0">
                  <a:moveTo>
                    <a:pt x="130" y="1"/>
                  </a:moveTo>
                  <a:lnTo>
                    <a:pt x="78" y="52"/>
                  </a:lnTo>
                  <a:lnTo>
                    <a:pt x="27" y="129"/>
                  </a:lnTo>
                  <a:lnTo>
                    <a:pt x="1" y="207"/>
                  </a:lnTo>
                  <a:lnTo>
                    <a:pt x="27" y="310"/>
                  </a:lnTo>
                  <a:lnTo>
                    <a:pt x="78" y="361"/>
                  </a:lnTo>
                  <a:lnTo>
                    <a:pt x="130" y="413"/>
                  </a:lnTo>
                  <a:lnTo>
                    <a:pt x="233" y="439"/>
                  </a:lnTo>
                  <a:lnTo>
                    <a:pt x="336" y="439"/>
                  </a:lnTo>
                  <a:lnTo>
                    <a:pt x="439" y="413"/>
                  </a:lnTo>
                  <a:lnTo>
                    <a:pt x="516" y="361"/>
                  </a:lnTo>
                  <a:lnTo>
                    <a:pt x="542" y="310"/>
                  </a:lnTo>
                  <a:lnTo>
                    <a:pt x="568" y="207"/>
                  </a:lnTo>
                  <a:lnTo>
                    <a:pt x="542" y="129"/>
                  </a:lnTo>
                  <a:lnTo>
                    <a:pt x="516" y="52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6364225" y="-649425"/>
              <a:ext cx="110175" cy="35450"/>
            </a:xfrm>
            <a:custGeom>
              <a:avLst/>
              <a:gdLst/>
              <a:ahLst/>
              <a:cxnLst/>
              <a:rect l="l" t="t" r="r" b="b"/>
              <a:pathLst>
                <a:path w="4407" h="1418" extrusionOk="0">
                  <a:moveTo>
                    <a:pt x="3942" y="439"/>
                  </a:moveTo>
                  <a:lnTo>
                    <a:pt x="3942" y="954"/>
                  </a:lnTo>
                  <a:lnTo>
                    <a:pt x="3942" y="980"/>
                  </a:lnTo>
                  <a:lnTo>
                    <a:pt x="464" y="980"/>
                  </a:lnTo>
                  <a:lnTo>
                    <a:pt x="464" y="954"/>
                  </a:lnTo>
                  <a:lnTo>
                    <a:pt x="464" y="439"/>
                  </a:lnTo>
                  <a:close/>
                  <a:moveTo>
                    <a:pt x="387" y="1"/>
                  </a:moveTo>
                  <a:lnTo>
                    <a:pt x="284" y="26"/>
                  </a:lnTo>
                  <a:lnTo>
                    <a:pt x="207" y="78"/>
                  </a:lnTo>
                  <a:lnTo>
                    <a:pt x="155" y="130"/>
                  </a:lnTo>
                  <a:lnTo>
                    <a:pt x="78" y="181"/>
                  </a:lnTo>
                  <a:lnTo>
                    <a:pt x="52" y="284"/>
                  </a:lnTo>
                  <a:lnTo>
                    <a:pt x="26" y="361"/>
                  </a:lnTo>
                  <a:lnTo>
                    <a:pt x="1" y="439"/>
                  </a:lnTo>
                  <a:lnTo>
                    <a:pt x="1" y="954"/>
                  </a:lnTo>
                  <a:lnTo>
                    <a:pt x="26" y="1057"/>
                  </a:lnTo>
                  <a:lnTo>
                    <a:pt x="52" y="1134"/>
                  </a:lnTo>
                  <a:lnTo>
                    <a:pt x="78" y="1212"/>
                  </a:lnTo>
                  <a:lnTo>
                    <a:pt x="155" y="1289"/>
                  </a:lnTo>
                  <a:lnTo>
                    <a:pt x="207" y="1340"/>
                  </a:lnTo>
                  <a:lnTo>
                    <a:pt x="284" y="1392"/>
                  </a:lnTo>
                  <a:lnTo>
                    <a:pt x="387" y="1418"/>
                  </a:lnTo>
                  <a:lnTo>
                    <a:pt x="4020" y="1418"/>
                  </a:lnTo>
                  <a:lnTo>
                    <a:pt x="4123" y="1392"/>
                  </a:lnTo>
                  <a:lnTo>
                    <a:pt x="4200" y="1340"/>
                  </a:lnTo>
                  <a:lnTo>
                    <a:pt x="4252" y="1289"/>
                  </a:lnTo>
                  <a:lnTo>
                    <a:pt x="4329" y="1212"/>
                  </a:lnTo>
                  <a:lnTo>
                    <a:pt x="4355" y="1134"/>
                  </a:lnTo>
                  <a:lnTo>
                    <a:pt x="4380" y="1057"/>
                  </a:lnTo>
                  <a:lnTo>
                    <a:pt x="4406" y="954"/>
                  </a:lnTo>
                  <a:lnTo>
                    <a:pt x="4406" y="439"/>
                  </a:lnTo>
                  <a:lnTo>
                    <a:pt x="4380" y="361"/>
                  </a:lnTo>
                  <a:lnTo>
                    <a:pt x="4355" y="284"/>
                  </a:lnTo>
                  <a:lnTo>
                    <a:pt x="4329" y="181"/>
                  </a:lnTo>
                  <a:lnTo>
                    <a:pt x="4252" y="130"/>
                  </a:lnTo>
                  <a:lnTo>
                    <a:pt x="4200" y="78"/>
                  </a:lnTo>
                  <a:lnTo>
                    <a:pt x="4123" y="26"/>
                  </a:lnTo>
                  <a:lnTo>
                    <a:pt x="4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6315275" y="-600475"/>
              <a:ext cx="208075" cy="10975"/>
            </a:xfrm>
            <a:custGeom>
              <a:avLst/>
              <a:gdLst/>
              <a:ahLst/>
              <a:cxnLst/>
              <a:rect l="l" t="t" r="r" b="b"/>
              <a:pathLst>
                <a:path w="8323" h="439" extrusionOk="0">
                  <a:moveTo>
                    <a:pt x="232" y="1"/>
                  </a:moveTo>
                  <a:lnTo>
                    <a:pt x="129" y="27"/>
                  </a:lnTo>
                  <a:lnTo>
                    <a:pt x="52" y="78"/>
                  </a:lnTo>
                  <a:lnTo>
                    <a:pt x="26" y="130"/>
                  </a:lnTo>
                  <a:lnTo>
                    <a:pt x="0" y="233"/>
                  </a:lnTo>
                  <a:lnTo>
                    <a:pt x="26" y="310"/>
                  </a:lnTo>
                  <a:lnTo>
                    <a:pt x="52" y="387"/>
                  </a:lnTo>
                  <a:lnTo>
                    <a:pt x="129" y="439"/>
                  </a:lnTo>
                  <a:lnTo>
                    <a:pt x="8193" y="439"/>
                  </a:lnTo>
                  <a:lnTo>
                    <a:pt x="8271" y="387"/>
                  </a:lnTo>
                  <a:lnTo>
                    <a:pt x="8322" y="310"/>
                  </a:lnTo>
                  <a:lnTo>
                    <a:pt x="8322" y="233"/>
                  </a:lnTo>
                  <a:lnTo>
                    <a:pt x="8322" y="130"/>
                  </a:lnTo>
                  <a:lnTo>
                    <a:pt x="8271" y="78"/>
                  </a:lnTo>
                  <a:lnTo>
                    <a:pt x="8193" y="27"/>
                  </a:lnTo>
                  <a:lnTo>
                    <a:pt x="81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6315275" y="-576000"/>
              <a:ext cx="208075" cy="11625"/>
            </a:xfrm>
            <a:custGeom>
              <a:avLst/>
              <a:gdLst/>
              <a:ahLst/>
              <a:cxnLst/>
              <a:rect l="l" t="t" r="r" b="b"/>
              <a:pathLst>
                <a:path w="8323" h="465" extrusionOk="0">
                  <a:moveTo>
                    <a:pt x="232" y="1"/>
                  </a:moveTo>
                  <a:lnTo>
                    <a:pt x="129" y="27"/>
                  </a:lnTo>
                  <a:lnTo>
                    <a:pt x="52" y="78"/>
                  </a:lnTo>
                  <a:lnTo>
                    <a:pt x="26" y="155"/>
                  </a:lnTo>
                  <a:lnTo>
                    <a:pt x="0" y="233"/>
                  </a:lnTo>
                  <a:lnTo>
                    <a:pt x="26" y="310"/>
                  </a:lnTo>
                  <a:lnTo>
                    <a:pt x="52" y="387"/>
                  </a:lnTo>
                  <a:lnTo>
                    <a:pt x="129" y="439"/>
                  </a:lnTo>
                  <a:lnTo>
                    <a:pt x="232" y="465"/>
                  </a:lnTo>
                  <a:lnTo>
                    <a:pt x="8116" y="465"/>
                  </a:lnTo>
                  <a:lnTo>
                    <a:pt x="8193" y="439"/>
                  </a:lnTo>
                  <a:lnTo>
                    <a:pt x="8271" y="387"/>
                  </a:lnTo>
                  <a:lnTo>
                    <a:pt x="8322" y="310"/>
                  </a:lnTo>
                  <a:lnTo>
                    <a:pt x="8322" y="233"/>
                  </a:lnTo>
                  <a:lnTo>
                    <a:pt x="8322" y="155"/>
                  </a:lnTo>
                  <a:lnTo>
                    <a:pt x="8271" y="78"/>
                  </a:lnTo>
                  <a:lnTo>
                    <a:pt x="8193" y="27"/>
                  </a:lnTo>
                  <a:lnTo>
                    <a:pt x="81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6364225" y="-550875"/>
              <a:ext cx="110175" cy="10975"/>
            </a:xfrm>
            <a:custGeom>
              <a:avLst/>
              <a:gdLst/>
              <a:ahLst/>
              <a:cxnLst/>
              <a:rect l="l" t="t" r="r" b="b"/>
              <a:pathLst>
                <a:path w="4407" h="439" extrusionOk="0">
                  <a:moveTo>
                    <a:pt x="155" y="1"/>
                  </a:moveTo>
                  <a:lnTo>
                    <a:pt x="78" y="52"/>
                  </a:lnTo>
                  <a:lnTo>
                    <a:pt x="26" y="129"/>
                  </a:lnTo>
                  <a:lnTo>
                    <a:pt x="1" y="207"/>
                  </a:lnTo>
                  <a:lnTo>
                    <a:pt x="26" y="310"/>
                  </a:lnTo>
                  <a:lnTo>
                    <a:pt x="78" y="361"/>
                  </a:lnTo>
                  <a:lnTo>
                    <a:pt x="155" y="413"/>
                  </a:lnTo>
                  <a:lnTo>
                    <a:pt x="232" y="439"/>
                  </a:lnTo>
                  <a:lnTo>
                    <a:pt x="4174" y="439"/>
                  </a:lnTo>
                  <a:lnTo>
                    <a:pt x="4252" y="413"/>
                  </a:lnTo>
                  <a:lnTo>
                    <a:pt x="4329" y="361"/>
                  </a:lnTo>
                  <a:lnTo>
                    <a:pt x="4380" y="310"/>
                  </a:lnTo>
                  <a:lnTo>
                    <a:pt x="4406" y="207"/>
                  </a:lnTo>
                  <a:lnTo>
                    <a:pt x="4380" y="129"/>
                  </a:lnTo>
                  <a:lnTo>
                    <a:pt x="4329" y="52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6315275" y="-501925"/>
              <a:ext cx="48325" cy="10975"/>
            </a:xfrm>
            <a:custGeom>
              <a:avLst/>
              <a:gdLst/>
              <a:ahLst/>
              <a:cxnLst/>
              <a:rect l="l" t="t" r="r" b="b"/>
              <a:pathLst>
                <a:path w="1933" h="439" extrusionOk="0">
                  <a:moveTo>
                    <a:pt x="232" y="1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26" y="129"/>
                  </a:lnTo>
                  <a:lnTo>
                    <a:pt x="0" y="233"/>
                  </a:lnTo>
                  <a:lnTo>
                    <a:pt x="26" y="310"/>
                  </a:lnTo>
                  <a:lnTo>
                    <a:pt x="52" y="387"/>
                  </a:lnTo>
                  <a:lnTo>
                    <a:pt x="129" y="439"/>
                  </a:lnTo>
                  <a:lnTo>
                    <a:pt x="1778" y="439"/>
                  </a:lnTo>
                  <a:lnTo>
                    <a:pt x="1855" y="387"/>
                  </a:lnTo>
                  <a:lnTo>
                    <a:pt x="1907" y="310"/>
                  </a:lnTo>
                  <a:lnTo>
                    <a:pt x="1933" y="233"/>
                  </a:lnTo>
                  <a:lnTo>
                    <a:pt x="1907" y="129"/>
                  </a:lnTo>
                  <a:lnTo>
                    <a:pt x="1855" y="78"/>
                  </a:lnTo>
                  <a:lnTo>
                    <a:pt x="1778" y="26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6349400" y="-465200"/>
              <a:ext cx="41250" cy="85050"/>
            </a:xfrm>
            <a:custGeom>
              <a:avLst/>
              <a:gdLst/>
              <a:ahLst/>
              <a:cxnLst/>
              <a:rect l="l" t="t" r="r" b="b"/>
              <a:pathLst>
                <a:path w="1650" h="3402" extrusionOk="0">
                  <a:moveTo>
                    <a:pt x="825" y="0"/>
                  </a:moveTo>
                  <a:lnTo>
                    <a:pt x="748" y="26"/>
                  </a:lnTo>
                  <a:lnTo>
                    <a:pt x="671" y="78"/>
                  </a:lnTo>
                  <a:lnTo>
                    <a:pt x="619" y="155"/>
                  </a:lnTo>
                  <a:lnTo>
                    <a:pt x="594" y="232"/>
                  </a:lnTo>
                  <a:lnTo>
                    <a:pt x="594" y="335"/>
                  </a:lnTo>
                  <a:lnTo>
                    <a:pt x="490" y="387"/>
                  </a:lnTo>
                  <a:lnTo>
                    <a:pt x="362" y="438"/>
                  </a:lnTo>
                  <a:lnTo>
                    <a:pt x="259" y="515"/>
                  </a:lnTo>
                  <a:lnTo>
                    <a:pt x="181" y="619"/>
                  </a:lnTo>
                  <a:lnTo>
                    <a:pt x="104" y="722"/>
                  </a:lnTo>
                  <a:lnTo>
                    <a:pt x="52" y="850"/>
                  </a:lnTo>
                  <a:lnTo>
                    <a:pt x="27" y="979"/>
                  </a:lnTo>
                  <a:lnTo>
                    <a:pt x="1" y="1108"/>
                  </a:lnTo>
                  <a:lnTo>
                    <a:pt x="27" y="1288"/>
                  </a:lnTo>
                  <a:lnTo>
                    <a:pt x="78" y="1443"/>
                  </a:lnTo>
                  <a:lnTo>
                    <a:pt x="156" y="1572"/>
                  </a:lnTo>
                  <a:lnTo>
                    <a:pt x="259" y="1701"/>
                  </a:lnTo>
                  <a:lnTo>
                    <a:pt x="362" y="1804"/>
                  </a:lnTo>
                  <a:lnTo>
                    <a:pt x="516" y="1881"/>
                  </a:lnTo>
                  <a:lnTo>
                    <a:pt x="671" y="1907"/>
                  </a:lnTo>
                  <a:lnTo>
                    <a:pt x="825" y="1933"/>
                  </a:lnTo>
                  <a:lnTo>
                    <a:pt x="980" y="1958"/>
                  </a:lnTo>
                  <a:lnTo>
                    <a:pt x="1083" y="2036"/>
                  </a:lnTo>
                  <a:lnTo>
                    <a:pt x="1160" y="2164"/>
                  </a:lnTo>
                  <a:lnTo>
                    <a:pt x="1186" y="2293"/>
                  </a:lnTo>
                  <a:lnTo>
                    <a:pt x="1160" y="2448"/>
                  </a:lnTo>
                  <a:lnTo>
                    <a:pt x="1083" y="2551"/>
                  </a:lnTo>
                  <a:lnTo>
                    <a:pt x="980" y="2628"/>
                  </a:lnTo>
                  <a:lnTo>
                    <a:pt x="825" y="2680"/>
                  </a:lnTo>
                  <a:lnTo>
                    <a:pt x="697" y="2628"/>
                  </a:lnTo>
                  <a:lnTo>
                    <a:pt x="568" y="2551"/>
                  </a:lnTo>
                  <a:lnTo>
                    <a:pt x="490" y="2448"/>
                  </a:lnTo>
                  <a:lnTo>
                    <a:pt x="465" y="2293"/>
                  </a:lnTo>
                  <a:lnTo>
                    <a:pt x="439" y="2216"/>
                  </a:lnTo>
                  <a:lnTo>
                    <a:pt x="387" y="2139"/>
                  </a:lnTo>
                  <a:lnTo>
                    <a:pt x="310" y="2087"/>
                  </a:lnTo>
                  <a:lnTo>
                    <a:pt x="156" y="2087"/>
                  </a:lnTo>
                  <a:lnTo>
                    <a:pt x="78" y="2139"/>
                  </a:lnTo>
                  <a:lnTo>
                    <a:pt x="27" y="2216"/>
                  </a:lnTo>
                  <a:lnTo>
                    <a:pt x="1" y="2293"/>
                  </a:lnTo>
                  <a:lnTo>
                    <a:pt x="27" y="2448"/>
                  </a:lnTo>
                  <a:lnTo>
                    <a:pt x="52" y="2577"/>
                  </a:lnTo>
                  <a:lnTo>
                    <a:pt x="104" y="2680"/>
                  </a:lnTo>
                  <a:lnTo>
                    <a:pt x="181" y="2808"/>
                  </a:lnTo>
                  <a:lnTo>
                    <a:pt x="259" y="2886"/>
                  </a:lnTo>
                  <a:lnTo>
                    <a:pt x="362" y="2963"/>
                  </a:lnTo>
                  <a:lnTo>
                    <a:pt x="490" y="3040"/>
                  </a:lnTo>
                  <a:lnTo>
                    <a:pt x="594" y="3092"/>
                  </a:lnTo>
                  <a:lnTo>
                    <a:pt x="594" y="3195"/>
                  </a:lnTo>
                  <a:lnTo>
                    <a:pt x="619" y="3272"/>
                  </a:lnTo>
                  <a:lnTo>
                    <a:pt x="671" y="3350"/>
                  </a:lnTo>
                  <a:lnTo>
                    <a:pt x="748" y="3401"/>
                  </a:lnTo>
                  <a:lnTo>
                    <a:pt x="903" y="3401"/>
                  </a:lnTo>
                  <a:lnTo>
                    <a:pt x="980" y="3350"/>
                  </a:lnTo>
                  <a:lnTo>
                    <a:pt x="1032" y="3272"/>
                  </a:lnTo>
                  <a:lnTo>
                    <a:pt x="1057" y="3195"/>
                  </a:lnTo>
                  <a:lnTo>
                    <a:pt x="1057" y="3092"/>
                  </a:lnTo>
                  <a:lnTo>
                    <a:pt x="1186" y="3040"/>
                  </a:lnTo>
                  <a:lnTo>
                    <a:pt x="1289" y="2963"/>
                  </a:lnTo>
                  <a:lnTo>
                    <a:pt x="1392" y="2886"/>
                  </a:lnTo>
                  <a:lnTo>
                    <a:pt x="1470" y="2808"/>
                  </a:lnTo>
                  <a:lnTo>
                    <a:pt x="1547" y="2680"/>
                  </a:lnTo>
                  <a:lnTo>
                    <a:pt x="1598" y="2577"/>
                  </a:lnTo>
                  <a:lnTo>
                    <a:pt x="1624" y="2448"/>
                  </a:lnTo>
                  <a:lnTo>
                    <a:pt x="1650" y="2293"/>
                  </a:lnTo>
                  <a:lnTo>
                    <a:pt x="1624" y="2139"/>
                  </a:lnTo>
                  <a:lnTo>
                    <a:pt x="1573" y="1984"/>
                  </a:lnTo>
                  <a:lnTo>
                    <a:pt x="1495" y="1855"/>
                  </a:lnTo>
                  <a:lnTo>
                    <a:pt x="1392" y="1726"/>
                  </a:lnTo>
                  <a:lnTo>
                    <a:pt x="1289" y="1623"/>
                  </a:lnTo>
                  <a:lnTo>
                    <a:pt x="1135" y="1546"/>
                  </a:lnTo>
                  <a:lnTo>
                    <a:pt x="980" y="1495"/>
                  </a:lnTo>
                  <a:lnTo>
                    <a:pt x="825" y="1495"/>
                  </a:lnTo>
                  <a:lnTo>
                    <a:pt x="697" y="1469"/>
                  </a:lnTo>
                  <a:lnTo>
                    <a:pt x="568" y="1391"/>
                  </a:lnTo>
                  <a:lnTo>
                    <a:pt x="490" y="1263"/>
                  </a:lnTo>
                  <a:lnTo>
                    <a:pt x="465" y="1108"/>
                  </a:lnTo>
                  <a:lnTo>
                    <a:pt x="490" y="979"/>
                  </a:lnTo>
                  <a:lnTo>
                    <a:pt x="568" y="850"/>
                  </a:lnTo>
                  <a:lnTo>
                    <a:pt x="697" y="773"/>
                  </a:lnTo>
                  <a:lnTo>
                    <a:pt x="825" y="747"/>
                  </a:lnTo>
                  <a:lnTo>
                    <a:pt x="980" y="773"/>
                  </a:lnTo>
                  <a:lnTo>
                    <a:pt x="1083" y="850"/>
                  </a:lnTo>
                  <a:lnTo>
                    <a:pt x="1160" y="979"/>
                  </a:lnTo>
                  <a:lnTo>
                    <a:pt x="1186" y="1108"/>
                  </a:lnTo>
                  <a:lnTo>
                    <a:pt x="1212" y="1211"/>
                  </a:lnTo>
                  <a:lnTo>
                    <a:pt x="1263" y="1288"/>
                  </a:lnTo>
                  <a:lnTo>
                    <a:pt x="1341" y="1314"/>
                  </a:lnTo>
                  <a:lnTo>
                    <a:pt x="1418" y="1340"/>
                  </a:lnTo>
                  <a:lnTo>
                    <a:pt x="1495" y="1314"/>
                  </a:lnTo>
                  <a:lnTo>
                    <a:pt x="1573" y="1288"/>
                  </a:lnTo>
                  <a:lnTo>
                    <a:pt x="1624" y="1211"/>
                  </a:lnTo>
                  <a:lnTo>
                    <a:pt x="1650" y="1108"/>
                  </a:lnTo>
                  <a:lnTo>
                    <a:pt x="1624" y="979"/>
                  </a:lnTo>
                  <a:lnTo>
                    <a:pt x="1598" y="850"/>
                  </a:lnTo>
                  <a:lnTo>
                    <a:pt x="1547" y="722"/>
                  </a:lnTo>
                  <a:lnTo>
                    <a:pt x="1470" y="619"/>
                  </a:lnTo>
                  <a:lnTo>
                    <a:pt x="1392" y="515"/>
                  </a:lnTo>
                  <a:lnTo>
                    <a:pt x="1289" y="438"/>
                  </a:lnTo>
                  <a:lnTo>
                    <a:pt x="1186" y="387"/>
                  </a:lnTo>
                  <a:lnTo>
                    <a:pt x="1057" y="335"/>
                  </a:lnTo>
                  <a:lnTo>
                    <a:pt x="1057" y="232"/>
                  </a:lnTo>
                  <a:lnTo>
                    <a:pt x="1032" y="155"/>
                  </a:lnTo>
                  <a:lnTo>
                    <a:pt x="980" y="78"/>
                  </a:lnTo>
                  <a:lnTo>
                    <a:pt x="903" y="26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131" name="Google Shape;1131;p31"/>
          <p:cNvGrpSpPr/>
          <p:nvPr/>
        </p:nvGrpSpPr>
        <p:grpSpPr>
          <a:xfrm>
            <a:off x="6540566" y="4584448"/>
            <a:ext cx="325117" cy="426739"/>
            <a:chOff x="6982575" y="-699025"/>
            <a:chExt cx="295025" cy="380700"/>
          </a:xfrm>
        </p:grpSpPr>
        <p:sp>
          <p:nvSpPr>
            <p:cNvPr id="1132" name="Google Shape;1132;p31"/>
            <p:cNvSpPr/>
            <p:nvPr/>
          </p:nvSpPr>
          <p:spPr>
            <a:xfrm>
              <a:off x="6982575" y="-699025"/>
              <a:ext cx="295025" cy="380700"/>
            </a:xfrm>
            <a:custGeom>
              <a:avLst/>
              <a:gdLst/>
              <a:ahLst/>
              <a:cxnLst/>
              <a:rect l="l" t="t" r="r" b="b"/>
              <a:pathLst>
                <a:path w="11801" h="15228" extrusionOk="0">
                  <a:moveTo>
                    <a:pt x="3942" y="3891"/>
                  </a:moveTo>
                  <a:lnTo>
                    <a:pt x="3942" y="4432"/>
                  </a:lnTo>
                  <a:lnTo>
                    <a:pt x="2937" y="4432"/>
                  </a:lnTo>
                  <a:lnTo>
                    <a:pt x="2834" y="4407"/>
                  </a:lnTo>
                  <a:lnTo>
                    <a:pt x="2757" y="4355"/>
                  </a:lnTo>
                  <a:lnTo>
                    <a:pt x="2705" y="4278"/>
                  </a:lnTo>
                  <a:lnTo>
                    <a:pt x="2680" y="4175"/>
                  </a:lnTo>
                  <a:lnTo>
                    <a:pt x="2705" y="4072"/>
                  </a:lnTo>
                  <a:lnTo>
                    <a:pt x="2757" y="3969"/>
                  </a:lnTo>
                  <a:lnTo>
                    <a:pt x="2834" y="3917"/>
                  </a:lnTo>
                  <a:lnTo>
                    <a:pt x="2937" y="3891"/>
                  </a:lnTo>
                  <a:close/>
                  <a:moveTo>
                    <a:pt x="5668" y="3891"/>
                  </a:moveTo>
                  <a:lnTo>
                    <a:pt x="5668" y="4432"/>
                  </a:lnTo>
                  <a:lnTo>
                    <a:pt x="4406" y="4432"/>
                  </a:lnTo>
                  <a:lnTo>
                    <a:pt x="4406" y="3891"/>
                  </a:lnTo>
                  <a:close/>
                  <a:moveTo>
                    <a:pt x="7394" y="3891"/>
                  </a:moveTo>
                  <a:lnTo>
                    <a:pt x="7394" y="4432"/>
                  </a:lnTo>
                  <a:lnTo>
                    <a:pt x="6132" y="4432"/>
                  </a:lnTo>
                  <a:lnTo>
                    <a:pt x="6132" y="3891"/>
                  </a:lnTo>
                  <a:close/>
                  <a:moveTo>
                    <a:pt x="8863" y="3891"/>
                  </a:moveTo>
                  <a:lnTo>
                    <a:pt x="8966" y="3917"/>
                  </a:lnTo>
                  <a:lnTo>
                    <a:pt x="9043" y="3969"/>
                  </a:lnTo>
                  <a:lnTo>
                    <a:pt x="9095" y="4072"/>
                  </a:lnTo>
                  <a:lnTo>
                    <a:pt x="9121" y="4175"/>
                  </a:lnTo>
                  <a:lnTo>
                    <a:pt x="9095" y="4278"/>
                  </a:lnTo>
                  <a:lnTo>
                    <a:pt x="9043" y="4355"/>
                  </a:lnTo>
                  <a:lnTo>
                    <a:pt x="8966" y="4407"/>
                  </a:lnTo>
                  <a:lnTo>
                    <a:pt x="8863" y="4432"/>
                  </a:lnTo>
                  <a:lnTo>
                    <a:pt x="7858" y="4432"/>
                  </a:lnTo>
                  <a:lnTo>
                    <a:pt x="7858" y="3891"/>
                  </a:lnTo>
                  <a:close/>
                  <a:moveTo>
                    <a:pt x="4509" y="1"/>
                  </a:moveTo>
                  <a:lnTo>
                    <a:pt x="4380" y="27"/>
                  </a:lnTo>
                  <a:lnTo>
                    <a:pt x="4251" y="78"/>
                  </a:lnTo>
                  <a:lnTo>
                    <a:pt x="4122" y="130"/>
                  </a:lnTo>
                  <a:lnTo>
                    <a:pt x="3994" y="207"/>
                  </a:lnTo>
                  <a:lnTo>
                    <a:pt x="3890" y="284"/>
                  </a:lnTo>
                  <a:lnTo>
                    <a:pt x="3787" y="387"/>
                  </a:lnTo>
                  <a:lnTo>
                    <a:pt x="3684" y="490"/>
                  </a:lnTo>
                  <a:lnTo>
                    <a:pt x="1958" y="490"/>
                  </a:lnTo>
                  <a:lnTo>
                    <a:pt x="1804" y="516"/>
                  </a:lnTo>
                  <a:lnTo>
                    <a:pt x="1675" y="542"/>
                  </a:lnTo>
                  <a:lnTo>
                    <a:pt x="1546" y="619"/>
                  </a:lnTo>
                  <a:lnTo>
                    <a:pt x="1443" y="696"/>
                  </a:lnTo>
                  <a:lnTo>
                    <a:pt x="1366" y="800"/>
                  </a:lnTo>
                  <a:lnTo>
                    <a:pt x="1288" y="928"/>
                  </a:lnTo>
                  <a:lnTo>
                    <a:pt x="1263" y="1057"/>
                  </a:lnTo>
                  <a:lnTo>
                    <a:pt x="1237" y="1212"/>
                  </a:lnTo>
                  <a:lnTo>
                    <a:pt x="1237" y="1701"/>
                  </a:lnTo>
                  <a:lnTo>
                    <a:pt x="1263" y="2010"/>
                  </a:lnTo>
                  <a:lnTo>
                    <a:pt x="1340" y="2320"/>
                  </a:lnTo>
                  <a:lnTo>
                    <a:pt x="1443" y="2603"/>
                  </a:lnTo>
                  <a:lnTo>
                    <a:pt x="1572" y="2861"/>
                  </a:lnTo>
                  <a:lnTo>
                    <a:pt x="1752" y="3093"/>
                  </a:lnTo>
                  <a:lnTo>
                    <a:pt x="1958" y="3324"/>
                  </a:lnTo>
                  <a:lnTo>
                    <a:pt x="2190" y="3505"/>
                  </a:lnTo>
                  <a:lnTo>
                    <a:pt x="2448" y="3659"/>
                  </a:lnTo>
                  <a:lnTo>
                    <a:pt x="2345" y="3762"/>
                  </a:lnTo>
                  <a:lnTo>
                    <a:pt x="2293" y="3891"/>
                  </a:lnTo>
                  <a:lnTo>
                    <a:pt x="2242" y="4020"/>
                  </a:lnTo>
                  <a:lnTo>
                    <a:pt x="2216" y="4175"/>
                  </a:lnTo>
                  <a:lnTo>
                    <a:pt x="2242" y="4355"/>
                  </a:lnTo>
                  <a:lnTo>
                    <a:pt x="2319" y="4535"/>
                  </a:lnTo>
                  <a:lnTo>
                    <a:pt x="1984" y="4638"/>
                  </a:lnTo>
                  <a:lnTo>
                    <a:pt x="1701" y="4819"/>
                  </a:lnTo>
                  <a:lnTo>
                    <a:pt x="1417" y="5051"/>
                  </a:lnTo>
                  <a:lnTo>
                    <a:pt x="1185" y="5308"/>
                  </a:lnTo>
                  <a:lnTo>
                    <a:pt x="1005" y="5592"/>
                  </a:lnTo>
                  <a:lnTo>
                    <a:pt x="876" y="5927"/>
                  </a:lnTo>
                  <a:lnTo>
                    <a:pt x="773" y="6262"/>
                  </a:lnTo>
                  <a:lnTo>
                    <a:pt x="747" y="6442"/>
                  </a:lnTo>
                  <a:lnTo>
                    <a:pt x="747" y="6622"/>
                  </a:lnTo>
                  <a:lnTo>
                    <a:pt x="747" y="13321"/>
                  </a:lnTo>
                  <a:lnTo>
                    <a:pt x="593" y="13372"/>
                  </a:lnTo>
                  <a:lnTo>
                    <a:pt x="464" y="13450"/>
                  </a:lnTo>
                  <a:lnTo>
                    <a:pt x="335" y="13553"/>
                  </a:lnTo>
                  <a:lnTo>
                    <a:pt x="232" y="13656"/>
                  </a:lnTo>
                  <a:lnTo>
                    <a:pt x="129" y="13810"/>
                  </a:lnTo>
                  <a:lnTo>
                    <a:pt x="77" y="13939"/>
                  </a:lnTo>
                  <a:lnTo>
                    <a:pt x="26" y="14094"/>
                  </a:lnTo>
                  <a:lnTo>
                    <a:pt x="0" y="14274"/>
                  </a:lnTo>
                  <a:lnTo>
                    <a:pt x="26" y="14454"/>
                  </a:lnTo>
                  <a:lnTo>
                    <a:pt x="77" y="14635"/>
                  </a:lnTo>
                  <a:lnTo>
                    <a:pt x="180" y="14815"/>
                  </a:lnTo>
                  <a:lnTo>
                    <a:pt x="284" y="14944"/>
                  </a:lnTo>
                  <a:lnTo>
                    <a:pt x="438" y="15073"/>
                  </a:lnTo>
                  <a:lnTo>
                    <a:pt x="593" y="15150"/>
                  </a:lnTo>
                  <a:lnTo>
                    <a:pt x="773" y="15202"/>
                  </a:lnTo>
                  <a:lnTo>
                    <a:pt x="979" y="15227"/>
                  </a:lnTo>
                  <a:lnTo>
                    <a:pt x="2010" y="15227"/>
                  </a:lnTo>
                  <a:lnTo>
                    <a:pt x="2087" y="15202"/>
                  </a:lnTo>
                  <a:lnTo>
                    <a:pt x="2164" y="15176"/>
                  </a:lnTo>
                  <a:lnTo>
                    <a:pt x="2216" y="15099"/>
                  </a:lnTo>
                  <a:lnTo>
                    <a:pt x="2216" y="14996"/>
                  </a:lnTo>
                  <a:lnTo>
                    <a:pt x="2216" y="14918"/>
                  </a:lnTo>
                  <a:lnTo>
                    <a:pt x="2164" y="14841"/>
                  </a:lnTo>
                  <a:lnTo>
                    <a:pt x="2087" y="14789"/>
                  </a:lnTo>
                  <a:lnTo>
                    <a:pt x="979" y="14789"/>
                  </a:lnTo>
                  <a:lnTo>
                    <a:pt x="876" y="14764"/>
                  </a:lnTo>
                  <a:lnTo>
                    <a:pt x="773" y="14738"/>
                  </a:lnTo>
                  <a:lnTo>
                    <a:pt x="696" y="14686"/>
                  </a:lnTo>
                  <a:lnTo>
                    <a:pt x="618" y="14635"/>
                  </a:lnTo>
                  <a:lnTo>
                    <a:pt x="541" y="14558"/>
                  </a:lnTo>
                  <a:lnTo>
                    <a:pt x="490" y="14454"/>
                  </a:lnTo>
                  <a:lnTo>
                    <a:pt x="464" y="14377"/>
                  </a:lnTo>
                  <a:lnTo>
                    <a:pt x="464" y="14274"/>
                  </a:lnTo>
                  <a:lnTo>
                    <a:pt x="464" y="14171"/>
                  </a:lnTo>
                  <a:lnTo>
                    <a:pt x="490" y="14068"/>
                  </a:lnTo>
                  <a:lnTo>
                    <a:pt x="541" y="13991"/>
                  </a:lnTo>
                  <a:lnTo>
                    <a:pt x="618" y="13913"/>
                  </a:lnTo>
                  <a:lnTo>
                    <a:pt x="696" y="13836"/>
                  </a:lnTo>
                  <a:lnTo>
                    <a:pt x="773" y="13785"/>
                  </a:lnTo>
                  <a:lnTo>
                    <a:pt x="876" y="13759"/>
                  </a:lnTo>
                  <a:lnTo>
                    <a:pt x="1958" y="13759"/>
                  </a:lnTo>
                  <a:lnTo>
                    <a:pt x="2035" y="13733"/>
                  </a:lnTo>
                  <a:lnTo>
                    <a:pt x="2113" y="13682"/>
                  </a:lnTo>
                  <a:lnTo>
                    <a:pt x="2164" y="13604"/>
                  </a:lnTo>
                  <a:lnTo>
                    <a:pt x="2190" y="13527"/>
                  </a:lnTo>
                  <a:lnTo>
                    <a:pt x="2164" y="13450"/>
                  </a:lnTo>
                  <a:lnTo>
                    <a:pt x="2113" y="13372"/>
                  </a:lnTo>
                  <a:lnTo>
                    <a:pt x="2035" y="13321"/>
                  </a:lnTo>
                  <a:lnTo>
                    <a:pt x="1958" y="13295"/>
                  </a:lnTo>
                  <a:lnTo>
                    <a:pt x="1185" y="13295"/>
                  </a:lnTo>
                  <a:lnTo>
                    <a:pt x="1185" y="6622"/>
                  </a:lnTo>
                  <a:lnTo>
                    <a:pt x="1211" y="6442"/>
                  </a:lnTo>
                  <a:lnTo>
                    <a:pt x="1237" y="6287"/>
                  </a:lnTo>
                  <a:lnTo>
                    <a:pt x="1263" y="6107"/>
                  </a:lnTo>
                  <a:lnTo>
                    <a:pt x="1340" y="5952"/>
                  </a:lnTo>
                  <a:lnTo>
                    <a:pt x="1417" y="5798"/>
                  </a:lnTo>
                  <a:lnTo>
                    <a:pt x="1494" y="5643"/>
                  </a:lnTo>
                  <a:lnTo>
                    <a:pt x="1597" y="5514"/>
                  </a:lnTo>
                  <a:lnTo>
                    <a:pt x="1701" y="5386"/>
                  </a:lnTo>
                  <a:lnTo>
                    <a:pt x="1829" y="5282"/>
                  </a:lnTo>
                  <a:lnTo>
                    <a:pt x="1958" y="5179"/>
                  </a:lnTo>
                  <a:lnTo>
                    <a:pt x="2113" y="5102"/>
                  </a:lnTo>
                  <a:lnTo>
                    <a:pt x="2267" y="5025"/>
                  </a:lnTo>
                  <a:lnTo>
                    <a:pt x="2422" y="4948"/>
                  </a:lnTo>
                  <a:lnTo>
                    <a:pt x="2602" y="4922"/>
                  </a:lnTo>
                  <a:lnTo>
                    <a:pt x="2757" y="4896"/>
                  </a:lnTo>
                  <a:lnTo>
                    <a:pt x="2937" y="4870"/>
                  </a:lnTo>
                  <a:lnTo>
                    <a:pt x="8863" y="4870"/>
                  </a:lnTo>
                  <a:lnTo>
                    <a:pt x="9043" y="4896"/>
                  </a:lnTo>
                  <a:lnTo>
                    <a:pt x="9198" y="4922"/>
                  </a:lnTo>
                  <a:lnTo>
                    <a:pt x="9378" y="4948"/>
                  </a:lnTo>
                  <a:lnTo>
                    <a:pt x="9533" y="5025"/>
                  </a:lnTo>
                  <a:lnTo>
                    <a:pt x="9687" y="5102"/>
                  </a:lnTo>
                  <a:lnTo>
                    <a:pt x="9842" y="5179"/>
                  </a:lnTo>
                  <a:lnTo>
                    <a:pt x="9971" y="5282"/>
                  </a:lnTo>
                  <a:lnTo>
                    <a:pt x="10100" y="5386"/>
                  </a:lnTo>
                  <a:lnTo>
                    <a:pt x="10203" y="5514"/>
                  </a:lnTo>
                  <a:lnTo>
                    <a:pt x="10306" y="5643"/>
                  </a:lnTo>
                  <a:lnTo>
                    <a:pt x="10383" y="5798"/>
                  </a:lnTo>
                  <a:lnTo>
                    <a:pt x="10460" y="5952"/>
                  </a:lnTo>
                  <a:lnTo>
                    <a:pt x="10538" y="6107"/>
                  </a:lnTo>
                  <a:lnTo>
                    <a:pt x="10563" y="6287"/>
                  </a:lnTo>
                  <a:lnTo>
                    <a:pt x="10589" y="6442"/>
                  </a:lnTo>
                  <a:lnTo>
                    <a:pt x="10615" y="6622"/>
                  </a:lnTo>
                  <a:lnTo>
                    <a:pt x="10615" y="13295"/>
                  </a:lnTo>
                  <a:lnTo>
                    <a:pt x="9842" y="13295"/>
                  </a:lnTo>
                  <a:lnTo>
                    <a:pt x="9765" y="13321"/>
                  </a:lnTo>
                  <a:lnTo>
                    <a:pt x="9687" y="13372"/>
                  </a:lnTo>
                  <a:lnTo>
                    <a:pt x="9636" y="13450"/>
                  </a:lnTo>
                  <a:lnTo>
                    <a:pt x="9610" y="13527"/>
                  </a:lnTo>
                  <a:lnTo>
                    <a:pt x="9636" y="13604"/>
                  </a:lnTo>
                  <a:lnTo>
                    <a:pt x="9687" y="13682"/>
                  </a:lnTo>
                  <a:lnTo>
                    <a:pt x="9765" y="13733"/>
                  </a:lnTo>
                  <a:lnTo>
                    <a:pt x="9842" y="13759"/>
                  </a:lnTo>
                  <a:lnTo>
                    <a:pt x="10924" y="13759"/>
                  </a:lnTo>
                  <a:lnTo>
                    <a:pt x="11027" y="13785"/>
                  </a:lnTo>
                  <a:lnTo>
                    <a:pt x="11104" y="13836"/>
                  </a:lnTo>
                  <a:lnTo>
                    <a:pt x="11182" y="13913"/>
                  </a:lnTo>
                  <a:lnTo>
                    <a:pt x="11259" y="13991"/>
                  </a:lnTo>
                  <a:lnTo>
                    <a:pt x="11311" y="14068"/>
                  </a:lnTo>
                  <a:lnTo>
                    <a:pt x="11336" y="14171"/>
                  </a:lnTo>
                  <a:lnTo>
                    <a:pt x="11336" y="14274"/>
                  </a:lnTo>
                  <a:lnTo>
                    <a:pt x="11336" y="14377"/>
                  </a:lnTo>
                  <a:lnTo>
                    <a:pt x="11311" y="14454"/>
                  </a:lnTo>
                  <a:lnTo>
                    <a:pt x="11259" y="14558"/>
                  </a:lnTo>
                  <a:lnTo>
                    <a:pt x="11182" y="14635"/>
                  </a:lnTo>
                  <a:lnTo>
                    <a:pt x="11104" y="14686"/>
                  </a:lnTo>
                  <a:lnTo>
                    <a:pt x="11027" y="14738"/>
                  </a:lnTo>
                  <a:lnTo>
                    <a:pt x="10924" y="14764"/>
                  </a:lnTo>
                  <a:lnTo>
                    <a:pt x="10821" y="14789"/>
                  </a:lnTo>
                  <a:lnTo>
                    <a:pt x="2808" y="14789"/>
                  </a:lnTo>
                  <a:lnTo>
                    <a:pt x="2731" y="14841"/>
                  </a:lnTo>
                  <a:lnTo>
                    <a:pt x="2680" y="14918"/>
                  </a:lnTo>
                  <a:lnTo>
                    <a:pt x="2680" y="14996"/>
                  </a:lnTo>
                  <a:lnTo>
                    <a:pt x="2680" y="15099"/>
                  </a:lnTo>
                  <a:lnTo>
                    <a:pt x="2731" y="15176"/>
                  </a:lnTo>
                  <a:lnTo>
                    <a:pt x="2808" y="15202"/>
                  </a:lnTo>
                  <a:lnTo>
                    <a:pt x="2886" y="15227"/>
                  </a:lnTo>
                  <a:lnTo>
                    <a:pt x="10821" y="15227"/>
                  </a:lnTo>
                  <a:lnTo>
                    <a:pt x="11027" y="15202"/>
                  </a:lnTo>
                  <a:lnTo>
                    <a:pt x="11207" y="15150"/>
                  </a:lnTo>
                  <a:lnTo>
                    <a:pt x="11362" y="15073"/>
                  </a:lnTo>
                  <a:lnTo>
                    <a:pt x="11517" y="14944"/>
                  </a:lnTo>
                  <a:lnTo>
                    <a:pt x="11620" y="14815"/>
                  </a:lnTo>
                  <a:lnTo>
                    <a:pt x="11723" y="14635"/>
                  </a:lnTo>
                  <a:lnTo>
                    <a:pt x="11774" y="14454"/>
                  </a:lnTo>
                  <a:lnTo>
                    <a:pt x="11800" y="14274"/>
                  </a:lnTo>
                  <a:lnTo>
                    <a:pt x="11774" y="14094"/>
                  </a:lnTo>
                  <a:lnTo>
                    <a:pt x="11723" y="13939"/>
                  </a:lnTo>
                  <a:lnTo>
                    <a:pt x="11671" y="13810"/>
                  </a:lnTo>
                  <a:lnTo>
                    <a:pt x="11568" y="13656"/>
                  </a:lnTo>
                  <a:lnTo>
                    <a:pt x="11465" y="13553"/>
                  </a:lnTo>
                  <a:lnTo>
                    <a:pt x="11336" y="13450"/>
                  </a:lnTo>
                  <a:lnTo>
                    <a:pt x="11207" y="13372"/>
                  </a:lnTo>
                  <a:lnTo>
                    <a:pt x="11053" y="13321"/>
                  </a:lnTo>
                  <a:lnTo>
                    <a:pt x="11053" y="6622"/>
                  </a:lnTo>
                  <a:lnTo>
                    <a:pt x="11053" y="6442"/>
                  </a:lnTo>
                  <a:lnTo>
                    <a:pt x="11027" y="6262"/>
                  </a:lnTo>
                  <a:lnTo>
                    <a:pt x="10924" y="5927"/>
                  </a:lnTo>
                  <a:lnTo>
                    <a:pt x="10795" y="5592"/>
                  </a:lnTo>
                  <a:lnTo>
                    <a:pt x="10615" y="5308"/>
                  </a:lnTo>
                  <a:lnTo>
                    <a:pt x="10383" y="5051"/>
                  </a:lnTo>
                  <a:lnTo>
                    <a:pt x="10100" y="4819"/>
                  </a:lnTo>
                  <a:lnTo>
                    <a:pt x="9816" y="4638"/>
                  </a:lnTo>
                  <a:lnTo>
                    <a:pt x="9481" y="4535"/>
                  </a:lnTo>
                  <a:lnTo>
                    <a:pt x="9559" y="4355"/>
                  </a:lnTo>
                  <a:lnTo>
                    <a:pt x="9584" y="4175"/>
                  </a:lnTo>
                  <a:lnTo>
                    <a:pt x="9559" y="4020"/>
                  </a:lnTo>
                  <a:lnTo>
                    <a:pt x="9507" y="3891"/>
                  </a:lnTo>
                  <a:lnTo>
                    <a:pt x="9456" y="3762"/>
                  </a:lnTo>
                  <a:lnTo>
                    <a:pt x="9352" y="3659"/>
                  </a:lnTo>
                  <a:lnTo>
                    <a:pt x="9610" y="3505"/>
                  </a:lnTo>
                  <a:lnTo>
                    <a:pt x="9842" y="3324"/>
                  </a:lnTo>
                  <a:lnTo>
                    <a:pt x="10048" y="3093"/>
                  </a:lnTo>
                  <a:lnTo>
                    <a:pt x="10228" y="2861"/>
                  </a:lnTo>
                  <a:lnTo>
                    <a:pt x="10357" y="2603"/>
                  </a:lnTo>
                  <a:lnTo>
                    <a:pt x="10460" y="2320"/>
                  </a:lnTo>
                  <a:lnTo>
                    <a:pt x="10538" y="2010"/>
                  </a:lnTo>
                  <a:lnTo>
                    <a:pt x="10563" y="1701"/>
                  </a:lnTo>
                  <a:lnTo>
                    <a:pt x="10563" y="1212"/>
                  </a:lnTo>
                  <a:lnTo>
                    <a:pt x="10538" y="1057"/>
                  </a:lnTo>
                  <a:lnTo>
                    <a:pt x="10512" y="928"/>
                  </a:lnTo>
                  <a:lnTo>
                    <a:pt x="10435" y="800"/>
                  </a:lnTo>
                  <a:lnTo>
                    <a:pt x="10357" y="696"/>
                  </a:lnTo>
                  <a:lnTo>
                    <a:pt x="10228" y="619"/>
                  </a:lnTo>
                  <a:lnTo>
                    <a:pt x="10125" y="542"/>
                  </a:lnTo>
                  <a:lnTo>
                    <a:pt x="9997" y="516"/>
                  </a:lnTo>
                  <a:lnTo>
                    <a:pt x="9842" y="490"/>
                  </a:lnTo>
                  <a:lnTo>
                    <a:pt x="8116" y="490"/>
                  </a:lnTo>
                  <a:lnTo>
                    <a:pt x="8013" y="387"/>
                  </a:lnTo>
                  <a:lnTo>
                    <a:pt x="7910" y="284"/>
                  </a:lnTo>
                  <a:lnTo>
                    <a:pt x="7807" y="207"/>
                  </a:lnTo>
                  <a:lnTo>
                    <a:pt x="7678" y="130"/>
                  </a:lnTo>
                  <a:lnTo>
                    <a:pt x="7549" y="78"/>
                  </a:lnTo>
                  <a:lnTo>
                    <a:pt x="7420" y="27"/>
                  </a:lnTo>
                  <a:lnTo>
                    <a:pt x="7266" y="1"/>
                  </a:lnTo>
                  <a:lnTo>
                    <a:pt x="5849" y="1"/>
                  </a:lnTo>
                  <a:lnTo>
                    <a:pt x="5771" y="27"/>
                  </a:lnTo>
                  <a:lnTo>
                    <a:pt x="5694" y="52"/>
                  </a:lnTo>
                  <a:lnTo>
                    <a:pt x="5642" y="130"/>
                  </a:lnTo>
                  <a:lnTo>
                    <a:pt x="5617" y="233"/>
                  </a:lnTo>
                  <a:lnTo>
                    <a:pt x="5642" y="310"/>
                  </a:lnTo>
                  <a:lnTo>
                    <a:pt x="5694" y="387"/>
                  </a:lnTo>
                  <a:lnTo>
                    <a:pt x="5771" y="439"/>
                  </a:lnTo>
                  <a:lnTo>
                    <a:pt x="7137" y="439"/>
                  </a:lnTo>
                  <a:lnTo>
                    <a:pt x="7291" y="465"/>
                  </a:lnTo>
                  <a:lnTo>
                    <a:pt x="7420" y="516"/>
                  </a:lnTo>
                  <a:lnTo>
                    <a:pt x="7549" y="568"/>
                  </a:lnTo>
                  <a:lnTo>
                    <a:pt x="7678" y="671"/>
                  </a:lnTo>
                  <a:lnTo>
                    <a:pt x="7755" y="774"/>
                  </a:lnTo>
                  <a:lnTo>
                    <a:pt x="7832" y="903"/>
                  </a:lnTo>
                  <a:lnTo>
                    <a:pt x="7884" y="1057"/>
                  </a:lnTo>
                  <a:lnTo>
                    <a:pt x="7884" y="1212"/>
                  </a:lnTo>
                  <a:lnTo>
                    <a:pt x="7884" y="1701"/>
                  </a:lnTo>
                  <a:lnTo>
                    <a:pt x="7910" y="1779"/>
                  </a:lnTo>
                  <a:lnTo>
                    <a:pt x="7961" y="1856"/>
                  </a:lnTo>
                  <a:lnTo>
                    <a:pt x="8039" y="1907"/>
                  </a:lnTo>
                  <a:lnTo>
                    <a:pt x="8116" y="1933"/>
                  </a:lnTo>
                  <a:lnTo>
                    <a:pt x="8193" y="1907"/>
                  </a:lnTo>
                  <a:lnTo>
                    <a:pt x="8270" y="1856"/>
                  </a:lnTo>
                  <a:lnTo>
                    <a:pt x="8322" y="1779"/>
                  </a:lnTo>
                  <a:lnTo>
                    <a:pt x="8348" y="1701"/>
                  </a:lnTo>
                  <a:lnTo>
                    <a:pt x="8348" y="1212"/>
                  </a:lnTo>
                  <a:lnTo>
                    <a:pt x="8322" y="1083"/>
                  </a:lnTo>
                  <a:lnTo>
                    <a:pt x="8296" y="928"/>
                  </a:lnTo>
                  <a:lnTo>
                    <a:pt x="9842" y="928"/>
                  </a:lnTo>
                  <a:lnTo>
                    <a:pt x="9945" y="954"/>
                  </a:lnTo>
                  <a:lnTo>
                    <a:pt x="10022" y="1006"/>
                  </a:lnTo>
                  <a:lnTo>
                    <a:pt x="10100" y="1109"/>
                  </a:lnTo>
                  <a:lnTo>
                    <a:pt x="10100" y="1212"/>
                  </a:lnTo>
                  <a:lnTo>
                    <a:pt x="10100" y="1701"/>
                  </a:lnTo>
                  <a:lnTo>
                    <a:pt x="10100" y="1882"/>
                  </a:lnTo>
                  <a:lnTo>
                    <a:pt x="10074" y="2062"/>
                  </a:lnTo>
                  <a:lnTo>
                    <a:pt x="10022" y="2217"/>
                  </a:lnTo>
                  <a:lnTo>
                    <a:pt x="9971" y="2371"/>
                  </a:lnTo>
                  <a:lnTo>
                    <a:pt x="9894" y="2526"/>
                  </a:lnTo>
                  <a:lnTo>
                    <a:pt x="9816" y="2680"/>
                  </a:lnTo>
                  <a:lnTo>
                    <a:pt x="9713" y="2809"/>
                  </a:lnTo>
                  <a:lnTo>
                    <a:pt x="9610" y="2938"/>
                  </a:lnTo>
                  <a:lnTo>
                    <a:pt x="9481" y="3041"/>
                  </a:lnTo>
                  <a:lnTo>
                    <a:pt x="9352" y="3144"/>
                  </a:lnTo>
                  <a:lnTo>
                    <a:pt x="9198" y="3247"/>
                  </a:lnTo>
                  <a:lnTo>
                    <a:pt x="9043" y="3299"/>
                  </a:lnTo>
                  <a:lnTo>
                    <a:pt x="8889" y="3376"/>
                  </a:lnTo>
                  <a:lnTo>
                    <a:pt x="8708" y="3402"/>
                  </a:lnTo>
                  <a:lnTo>
                    <a:pt x="8554" y="3427"/>
                  </a:lnTo>
                  <a:lnTo>
                    <a:pt x="8373" y="3453"/>
                  </a:lnTo>
                  <a:lnTo>
                    <a:pt x="3427" y="3453"/>
                  </a:lnTo>
                  <a:lnTo>
                    <a:pt x="3246" y="3427"/>
                  </a:lnTo>
                  <a:lnTo>
                    <a:pt x="3092" y="3402"/>
                  </a:lnTo>
                  <a:lnTo>
                    <a:pt x="2911" y="3376"/>
                  </a:lnTo>
                  <a:lnTo>
                    <a:pt x="2757" y="3299"/>
                  </a:lnTo>
                  <a:lnTo>
                    <a:pt x="2602" y="3247"/>
                  </a:lnTo>
                  <a:lnTo>
                    <a:pt x="2448" y="3144"/>
                  </a:lnTo>
                  <a:lnTo>
                    <a:pt x="2319" y="3041"/>
                  </a:lnTo>
                  <a:lnTo>
                    <a:pt x="2190" y="2938"/>
                  </a:lnTo>
                  <a:lnTo>
                    <a:pt x="2087" y="2809"/>
                  </a:lnTo>
                  <a:lnTo>
                    <a:pt x="1984" y="2680"/>
                  </a:lnTo>
                  <a:lnTo>
                    <a:pt x="1907" y="2526"/>
                  </a:lnTo>
                  <a:lnTo>
                    <a:pt x="1829" y="2371"/>
                  </a:lnTo>
                  <a:lnTo>
                    <a:pt x="1778" y="2217"/>
                  </a:lnTo>
                  <a:lnTo>
                    <a:pt x="1726" y="2062"/>
                  </a:lnTo>
                  <a:lnTo>
                    <a:pt x="1701" y="1882"/>
                  </a:lnTo>
                  <a:lnTo>
                    <a:pt x="1675" y="1701"/>
                  </a:lnTo>
                  <a:lnTo>
                    <a:pt x="1675" y="1212"/>
                  </a:lnTo>
                  <a:lnTo>
                    <a:pt x="1701" y="1109"/>
                  </a:lnTo>
                  <a:lnTo>
                    <a:pt x="1778" y="1006"/>
                  </a:lnTo>
                  <a:lnTo>
                    <a:pt x="1855" y="954"/>
                  </a:lnTo>
                  <a:lnTo>
                    <a:pt x="1958" y="928"/>
                  </a:lnTo>
                  <a:lnTo>
                    <a:pt x="3478" y="928"/>
                  </a:lnTo>
                  <a:lnTo>
                    <a:pt x="3478" y="1083"/>
                  </a:lnTo>
                  <a:lnTo>
                    <a:pt x="3452" y="1212"/>
                  </a:lnTo>
                  <a:lnTo>
                    <a:pt x="3452" y="1701"/>
                  </a:lnTo>
                  <a:lnTo>
                    <a:pt x="3478" y="1779"/>
                  </a:lnTo>
                  <a:lnTo>
                    <a:pt x="3530" y="1856"/>
                  </a:lnTo>
                  <a:lnTo>
                    <a:pt x="3607" y="1907"/>
                  </a:lnTo>
                  <a:lnTo>
                    <a:pt x="3684" y="1933"/>
                  </a:lnTo>
                  <a:lnTo>
                    <a:pt x="3762" y="1907"/>
                  </a:lnTo>
                  <a:lnTo>
                    <a:pt x="3839" y="1856"/>
                  </a:lnTo>
                  <a:lnTo>
                    <a:pt x="3890" y="1779"/>
                  </a:lnTo>
                  <a:lnTo>
                    <a:pt x="3916" y="1701"/>
                  </a:lnTo>
                  <a:lnTo>
                    <a:pt x="3916" y="1212"/>
                  </a:lnTo>
                  <a:lnTo>
                    <a:pt x="3916" y="1057"/>
                  </a:lnTo>
                  <a:lnTo>
                    <a:pt x="3968" y="903"/>
                  </a:lnTo>
                  <a:lnTo>
                    <a:pt x="4045" y="774"/>
                  </a:lnTo>
                  <a:lnTo>
                    <a:pt x="4122" y="671"/>
                  </a:lnTo>
                  <a:lnTo>
                    <a:pt x="4251" y="568"/>
                  </a:lnTo>
                  <a:lnTo>
                    <a:pt x="4380" y="516"/>
                  </a:lnTo>
                  <a:lnTo>
                    <a:pt x="4509" y="465"/>
                  </a:lnTo>
                  <a:lnTo>
                    <a:pt x="4663" y="439"/>
                  </a:lnTo>
                  <a:lnTo>
                    <a:pt x="5050" y="439"/>
                  </a:lnTo>
                  <a:lnTo>
                    <a:pt x="5127" y="387"/>
                  </a:lnTo>
                  <a:lnTo>
                    <a:pt x="5153" y="310"/>
                  </a:lnTo>
                  <a:lnTo>
                    <a:pt x="5179" y="233"/>
                  </a:lnTo>
                  <a:lnTo>
                    <a:pt x="5153" y="130"/>
                  </a:lnTo>
                  <a:lnTo>
                    <a:pt x="5127" y="52"/>
                  </a:lnTo>
                  <a:lnTo>
                    <a:pt x="5050" y="27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7037950" y="-563750"/>
              <a:ext cx="184250" cy="183600"/>
            </a:xfrm>
            <a:custGeom>
              <a:avLst/>
              <a:gdLst/>
              <a:ahLst/>
              <a:cxnLst/>
              <a:rect l="l" t="t" r="r" b="b"/>
              <a:pathLst>
                <a:path w="7370" h="7344" extrusionOk="0">
                  <a:moveTo>
                    <a:pt x="3453" y="464"/>
                  </a:moveTo>
                  <a:lnTo>
                    <a:pt x="3453" y="1005"/>
                  </a:lnTo>
                  <a:lnTo>
                    <a:pt x="3247" y="1031"/>
                  </a:lnTo>
                  <a:lnTo>
                    <a:pt x="3041" y="1082"/>
                  </a:lnTo>
                  <a:lnTo>
                    <a:pt x="2835" y="1134"/>
                  </a:lnTo>
                  <a:lnTo>
                    <a:pt x="2655" y="1211"/>
                  </a:lnTo>
                  <a:lnTo>
                    <a:pt x="2448" y="1289"/>
                  </a:lnTo>
                  <a:lnTo>
                    <a:pt x="2268" y="1392"/>
                  </a:lnTo>
                  <a:lnTo>
                    <a:pt x="2113" y="1495"/>
                  </a:lnTo>
                  <a:lnTo>
                    <a:pt x="1959" y="1623"/>
                  </a:lnTo>
                  <a:lnTo>
                    <a:pt x="1572" y="1237"/>
                  </a:lnTo>
                  <a:lnTo>
                    <a:pt x="1779" y="1082"/>
                  </a:lnTo>
                  <a:lnTo>
                    <a:pt x="1985" y="954"/>
                  </a:lnTo>
                  <a:lnTo>
                    <a:pt x="2191" y="825"/>
                  </a:lnTo>
                  <a:lnTo>
                    <a:pt x="2448" y="696"/>
                  </a:lnTo>
                  <a:lnTo>
                    <a:pt x="2680" y="619"/>
                  </a:lnTo>
                  <a:lnTo>
                    <a:pt x="2938" y="541"/>
                  </a:lnTo>
                  <a:lnTo>
                    <a:pt x="3196" y="490"/>
                  </a:lnTo>
                  <a:lnTo>
                    <a:pt x="3453" y="464"/>
                  </a:lnTo>
                  <a:close/>
                  <a:moveTo>
                    <a:pt x="3917" y="464"/>
                  </a:moveTo>
                  <a:lnTo>
                    <a:pt x="4175" y="490"/>
                  </a:lnTo>
                  <a:lnTo>
                    <a:pt x="4432" y="541"/>
                  </a:lnTo>
                  <a:lnTo>
                    <a:pt x="4690" y="619"/>
                  </a:lnTo>
                  <a:lnTo>
                    <a:pt x="4922" y="696"/>
                  </a:lnTo>
                  <a:lnTo>
                    <a:pt x="5154" y="825"/>
                  </a:lnTo>
                  <a:lnTo>
                    <a:pt x="5386" y="954"/>
                  </a:lnTo>
                  <a:lnTo>
                    <a:pt x="5592" y="1082"/>
                  </a:lnTo>
                  <a:lnTo>
                    <a:pt x="5798" y="1237"/>
                  </a:lnTo>
                  <a:lnTo>
                    <a:pt x="5411" y="1623"/>
                  </a:lnTo>
                  <a:lnTo>
                    <a:pt x="5257" y="1495"/>
                  </a:lnTo>
                  <a:lnTo>
                    <a:pt x="5076" y="1392"/>
                  </a:lnTo>
                  <a:lnTo>
                    <a:pt x="4922" y="1289"/>
                  </a:lnTo>
                  <a:lnTo>
                    <a:pt x="4716" y="1211"/>
                  </a:lnTo>
                  <a:lnTo>
                    <a:pt x="4535" y="1134"/>
                  </a:lnTo>
                  <a:lnTo>
                    <a:pt x="4329" y="1082"/>
                  </a:lnTo>
                  <a:lnTo>
                    <a:pt x="4123" y="1031"/>
                  </a:lnTo>
                  <a:lnTo>
                    <a:pt x="3917" y="1005"/>
                  </a:lnTo>
                  <a:lnTo>
                    <a:pt x="3917" y="464"/>
                  </a:lnTo>
                  <a:close/>
                  <a:moveTo>
                    <a:pt x="1263" y="1572"/>
                  </a:moveTo>
                  <a:lnTo>
                    <a:pt x="1624" y="1958"/>
                  </a:lnTo>
                  <a:lnTo>
                    <a:pt x="1495" y="2113"/>
                  </a:lnTo>
                  <a:lnTo>
                    <a:pt x="1392" y="2268"/>
                  </a:lnTo>
                  <a:lnTo>
                    <a:pt x="1289" y="2448"/>
                  </a:lnTo>
                  <a:lnTo>
                    <a:pt x="1212" y="2654"/>
                  </a:lnTo>
                  <a:lnTo>
                    <a:pt x="1134" y="2834"/>
                  </a:lnTo>
                  <a:lnTo>
                    <a:pt x="1083" y="3040"/>
                  </a:lnTo>
                  <a:lnTo>
                    <a:pt x="1031" y="3247"/>
                  </a:lnTo>
                  <a:lnTo>
                    <a:pt x="1006" y="3453"/>
                  </a:lnTo>
                  <a:lnTo>
                    <a:pt x="465" y="3453"/>
                  </a:lnTo>
                  <a:lnTo>
                    <a:pt x="490" y="3195"/>
                  </a:lnTo>
                  <a:lnTo>
                    <a:pt x="542" y="2937"/>
                  </a:lnTo>
                  <a:lnTo>
                    <a:pt x="619" y="2680"/>
                  </a:lnTo>
                  <a:lnTo>
                    <a:pt x="696" y="2422"/>
                  </a:lnTo>
                  <a:lnTo>
                    <a:pt x="825" y="2190"/>
                  </a:lnTo>
                  <a:lnTo>
                    <a:pt x="954" y="1984"/>
                  </a:lnTo>
                  <a:lnTo>
                    <a:pt x="1083" y="1752"/>
                  </a:lnTo>
                  <a:lnTo>
                    <a:pt x="1263" y="1572"/>
                  </a:lnTo>
                  <a:close/>
                  <a:moveTo>
                    <a:pt x="6107" y="1572"/>
                  </a:moveTo>
                  <a:lnTo>
                    <a:pt x="6287" y="1752"/>
                  </a:lnTo>
                  <a:lnTo>
                    <a:pt x="6416" y="1984"/>
                  </a:lnTo>
                  <a:lnTo>
                    <a:pt x="6545" y="2190"/>
                  </a:lnTo>
                  <a:lnTo>
                    <a:pt x="6648" y="2422"/>
                  </a:lnTo>
                  <a:lnTo>
                    <a:pt x="6751" y="2680"/>
                  </a:lnTo>
                  <a:lnTo>
                    <a:pt x="6828" y="2937"/>
                  </a:lnTo>
                  <a:lnTo>
                    <a:pt x="6880" y="3195"/>
                  </a:lnTo>
                  <a:lnTo>
                    <a:pt x="6906" y="3453"/>
                  </a:lnTo>
                  <a:lnTo>
                    <a:pt x="6365" y="3453"/>
                  </a:lnTo>
                  <a:lnTo>
                    <a:pt x="6339" y="3247"/>
                  </a:lnTo>
                  <a:lnTo>
                    <a:pt x="6287" y="3040"/>
                  </a:lnTo>
                  <a:lnTo>
                    <a:pt x="6236" y="2834"/>
                  </a:lnTo>
                  <a:lnTo>
                    <a:pt x="6158" y="2654"/>
                  </a:lnTo>
                  <a:lnTo>
                    <a:pt x="6081" y="2448"/>
                  </a:lnTo>
                  <a:lnTo>
                    <a:pt x="5978" y="2268"/>
                  </a:lnTo>
                  <a:lnTo>
                    <a:pt x="5849" y="2113"/>
                  </a:lnTo>
                  <a:lnTo>
                    <a:pt x="5746" y="1958"/>
                  </a:lnTo>
                  <a:lnTo>
                    <a:pt x="6107" y="1572"/>
                  </a:lnTo>
                  <a:close/>
                  <a:moveTo>
                    <a:pt x="1006" y="3916"/>
                  </a:moveTo>
                  <a:lnTo>
                    <a:pt x="1031" y="4123"/>
                  </a:lnTo>
                  <a:lnTo>
                    <a:pt x="1083" y="4329"/>
                  </a:lnTo>
                  <a:lnTo>
                    <a:pt x="1134" y="4535"/>
                  </a:lnTo>
                  <a:lnTo>
                    <a:pt x="1212" y="4715"/>
                  </a:lnTo>
                  <a:lnTo>
                    <a:pt x="1289" y="4895"/>
                  </a:lnTo>
                  <a:lnTo>
                    <a:pt x="1392" y="5076"/>
                  </a:lnTo>
                  <a:lnTo>
                    <a:pt x="1495" y="5256"/>
                  </a:lnTo>
                  <a:lnTo>
                    <a:pt x="1624" y="5411"/>
                  </a:lnTo>
                  <a:lnTo>
                    <a:pt x="1263" y="5797"/>
                  </a:lnTo>
                  <a:lnTo>
                    <a:pt x="1083" y="5591"/>
                  </a:lnTo>
                  <a:lnTo>
                    <a:pt x="954" y="5385"/>
                  </a:lnTo>
                  <a:lnTo>
                    <a:pt x="825" y="5153"/>
                  </a:lnTo>
                  <a:lnTo>
                    <a:pt x="696" y="4921"/>
                  </a:lnTo>
                  <a:lnTo>
                    <a:pt x="619" y="4689"/>
                  </a:lnTo>
                  <a:lnTo>
                    <a:pt x="542" y="4432"/>
                  </a:lnTo>
                  <a:lnTo>
                    <a:pt x="490" y="4174"/>
                  </a:lnTo>
                  <a:lnTo>
                    <a:pt x="465" y="3916"/>
                  </a:lnTo>
                  <a:close/>
                  <a:moveTo>
                    <a:pt x="6906" y="3916"/>
                  </a:moveTo>
                  <a:lnTo>
                    <a:pt x="6880" y="4174"/>
                  </a:lnTo>
                  <a:lnTo>
                    <a:pt x="6828" y="4432"/>
                  </a:lnTo>
                  <a:lnTo>
                    <a:pt x="6751" y="4689"/>
                  </a:lnTo>
                  <a:lnTo>
                    <a:pt x="6648" y="4921"/>
                  </a:lnTo>
                  <a:lnTo>
                    <a:pt x="6545" y="5153"/>
                  </a:lnTo>
                  <a:lnTo>
                    <a:pt x="6416" y="5385"/>
                  </a:lnTo>
                  <a:lnTo>
                    <a:pt x="6287" y="5591"/>
                  </a:lnTo>
                  <a:lnTo>
                    <a:pt x="6107" y="5797"/>
                  </a:lnTo>
                  <a:lnTo>
                    <a:pt x="5746" y="5411"/>
                  </a:lnTo>
                  <a:lnTo>
                    <a:pt x="5849" y="5256"/>
                  </a:lnTo>
                  <a:lnTo>
                    <a:pt x="5978" y="5076"/>
                  </a:lnTo>
                  <a:lnTo>
                    <a:pt x="6081" y="4895"/>
                  </a:lnTo>
                  <a:lnTo>
                    <a:pt x="6158" y="4715"/>
                  </a:lnTo>
                  <a:lnTo>
                    <a:pt x="6236" y="4535"/>
                  </a:lnTo>
                  <a:lnTo>
                    <a:pt x="6287" y="4329"/>
                  </a:lnTo>
                  <a:lnTo>
                    <a:pt x="6339" y="4123"/>
                  </a:lnTo>
                  <a:lnTo>
                    <a:pt x="6365" y="3916"/>
                  </a:lnTo>
                  <a:close/>
                  <a:moveTo>
                    <a:pt x="3917" y="1443"/>
                  </a:moveTo>
                  <a:lnTo>
                    <a:pt x="4123" y="1495"/>
                  </a:lnTo>
                  <a:lnTo>
                    <a:pt x="4355" y="1546"/>
                  </a:lnTo>
                  <a:lnTo>
                    <a:pt x="4561" y="1623"/>
                  </a:lnTo>
                  <a:lnTo>
                    <a:pt x="4741" y="1701"/>
                  </a:lnTo>
                  <a:lnTo>
                    <a:pt x="4948" y="1830"/>
                  </a:lnTo>
                  <a:lnTo>
                    <a:pt x="5102" y="1958"/>
                  </a:lnTo>
                  <a:lnTo>
                    <a:pt x="5257" y="2087"/>
                  </a:lnTo>
                  <a:lnTo>
                    <a:pt x="5411" y="2268"/>
                  </a:lnTo>
                  <a:lnTo>
                    <a:pt x="5540" y="2422"/>
                  </a:lnTo>
                  <a:lnTo>
                    <a:pt x="5643" y="2602"/>
                  </a:lnTo>
                  <a:lnTo>
                    <a:pt x="5746" y="2809"/>
                  </a:lnTo>
                  <a:lnTo>
                    <a:pt x="5824" y="3015"/>
                  </a:lnTo>
                  <a:lnTo>
                    <a:pt x="5875" y="3221"/>
                  </a:lnTo>
                  <a:lnTo>
                    <a:pt x="5901" y="3453"/>
                  </a:lnTo>
                  <a:lnTo>
                    <a:pt x="5927" y="3685"/>
                  </a:lnTo>
                  <a:lnTo>
                    <a:pt x="5901" y="3916"/>
                  </a:lnTo>
                  <a:lnTo>
                    <a:pt x="5875" y="4123"/>
                  </a:lnTo>
                  <a:lnTo>
                    <a:pt x="5824" y="4354"/>
                  </a:lnTo>
                  <a:lnTo>
                    <a:pt x="5746" y="4561"/>
                  </a:lnTo>
                  <a:lnTo>
                    <a:pt x="5643" y="4741"/>
                  </a:lnTo>
                  <a:lnTo>
                    <a:pt x="5540" y="4921"/>
                  </a:lnTo>
                  <a:lnTo>
                    <a:pt x="5411" y="5102"/>
                  </a:lnTo>
                  <a:lnTo>
                    <a:pt x="5257" y="5256"/>
                  </a:lnTo>
                  <a:lnTo>
                    <a:pt x="5102" y="5411"/>
                  </a:lnTo>
                  <a:lnTo>
                    <a:pt x="4948" y="5540"/>
                  </a:lnTo>
                  <a:lnTo>
                    <a:pt x="4741" y="5643"/>
                  </a:lnTo>
                  <a:lnTo>
                    <a:pt x="4561" y="5746"/>
                  </a:lnTo>
                  <a:lnTo>
                    <a:pt x="4355" y="5823"/>
                  </a:lnTo>
                  <a:lnTo>
                    <a:pt x="4123" y="5875"/>
                  </a:lnTo>
                  <a:lnTo>
                    <a:pt x="3917" y="5900"/>
                  </a:lnTo>
                  <a:lnTo>
                    <a:pt x="3685" y="5926"/>
                  </a:lnTo>
                  <a:lnTo>
                    <a:pt x="3453" y="5900"/>
                  </a:lnTo>
                  <a:lnTo>
                    <a:pt x="3221" y="5875"/>
                  </a:lnTo>
                  <a:lnTo>
                    <a:pt x="3015" y="5823"/>
                  </a:lnTo>
                  <a:lnTo>
                    <a:pt x="2809" y="5746"/>
                  </a:lnTo>
                  <a:lnTo>
                    <a:pt x="2629" y="5643"/>
                  </a:lnTo>
                  <a:lnTo>
                    <a:pt x="2423" y="5540"/>
                  </a:lnTo>
                  <a:lnTo>
                    <a:pt x="2268" y="5411"/>
                  </a:lnTo>
                  <a:lnTo>
                    <a:pt x="2088" y="5256"/>
                  </a:lnTo>
                  <a:lnTo>
                    <a:pt x="1959" y="5102"/>
                  </a:lnTo>
                  <a:lnTo>
                    <a:pt x="1830" y="4921"/>
                  </a:lnTo>
                  <a:lnTo>
                    <a:pt x="1727" y="4741"/>
                  </a:lnTo>
                  <a:lnTo>
                    <a:pt x="1624" y="4561"/>
                  </a:lnTo>
                  <a:lnTo>
                    <a:pt x="1547" y="4354"/>
                  </a:lnTo>
                  <a:lnTo>
                    <a:pt x="1495" y="4123"/>
                  </a:lnTo>
                  <a:lnTo>
                    <a:pt x="1444" y="3916"/>
                  </a:lnTo>
                  <a:lnTo>
                    <a:pt x="1444" y="3685"/>
                  </a:lnTo>
                  <a:lnTo>
                    <a:pt x="1444" y="3453"/>
                  </a:lnTo>
                  <a:lnTo>
                    <a:pt x="1495" y="3221"/>
                  </a:lnTo>
                  <a:lnTo>
                    <a:pt x="1547" y="3015"/>
                  </a:lnTo>
                  <a:lnTo>
                    <a:pt x="1624" y="2809"/>
                  </a:lnTo>
                  <a:lnTo>
                    <a:pt x="1727" y="2602"/>
                  </a:lnTo>
                  <a:lnTo>
                    <a:pt x="1830" y="2422"/>
                  </a:lnTo>
                  <a:lnTo>
                    <a:pt x="1959" y="2268"/>
                  </a:lnTo>
                  <a:lnTo>
                    <a:pt x="2088" y="2087"/>
                  </a:lnTo>
                  <a:lnTo>
                    <a:pt x="2268" y="1958"/>
                  </a:lnTo>
                  <a:lnTo>
                    <a:pt x="2423" y="1830"/>
                  </a:lnTo>
                  <a:lnTo>
                    <a:pt x="2629" y="1701"/>
                  </a:lnTo>
                  <a:lnTo>
                    <a:pt x="2809" y="1623"/>
                  </a:lnTo>
                  <a:lnTo>
                    <a:pt x="3015" y="1546"/>
                  </a:lnTo>
                  <a:lnTo>
                    <a:pt x="3221" y="1495"/>
                  </a:lnTo>
                  <a:lnTo>
                    <a:pt x="3453" y="1443"/>
                  </a:lnTo>
                  <a:close/>
                  <a:moveTo>
                    <a:pt x="1959" y="5720"/>
                  </a:moveTo>
                  <a:lnTo>
                    <a:pt x="2113" y="5849"/>
                  </a:lnTo>
                  <a:lnTo>
                    <a:pt x="2268" y="5978"/>
                  </a:lnTo>
                  <a:lnTo>
                    <a:pt x="2448" y="6081"/>
                  </a:lnTo>
                  <a:lnTo>
                    <a:pt x="2655" y="6158"/>
                  </a:lnTo>
                  <a:lnTo>
                    <a:pt x="2835" y="6235"/>
                  </a:lnTo>
                  <a:lnTo>
                    <a:pt x="3041" y="6287"/>
                  </a:lnTo>
                  <a:lnTo>
                    <a:pt x="3247" y="6338"/>
                  </a:lnTo>
                  <a:lnTo>
                    <a:pt x="3453" y="6364"/>
                  </a:lnTo>
                  <a:lnTo>
                    <a:pt x="3453" y="6905"/>
                  </a:lnTo>
                  <a:lnTo>
                    <a:pt x="3196" y="6879"/>
                  </a:lnTo>
                  <a:lnTo>
                    <a:pt x="2938" y="6828"/>
                  </a:lnTo>
                  <a:lnTo>
                    <a:pt x="2680" y="6750"/>
                  </a:lnTo>
                  <a:lnTo>
                    <a:pt x="2448" y="6647"/>
                  </a:lnTo>
                  <a:lnTo>
                    <a:pt x="2191" y="6544"/>
                  </a:lnTo>
                  <a:lnTo>
                    <a:pt x="1985" y="6416"/>
                  </a:lnTo>
                  <a:lnTo>
                    <a:pt x="1779" y="6287"/>
                  </a:lnTo>
                  <a:lnTo>
                    <a:pt x="1572" y="6106"/>
                  </a:lnTo>
                  <a:lnTo>
                    <a:pt x="1959" y="5720"/>
                  </a:lnTo>
                  <a:close/>
                  <a:moveTo>
                    <a:pt x="5411" y="5720"/>
                  </a:moveTo>
                  <a:lnTo>
                    <a:pt x="5798" y="6106"/>
                  </a:lnTo>
                  <a:lnTo>
                    <a:pt x="5592" y="6287"/>
                  </a:lnTo>
                  <a:lnTo>
                    <a:pt x="5386" y="6416"/>
                  </a:lnTo>
                  <a:lnTo>
                    <a:pt x="5154" y="6544"/>
                  </a:lnTo>
                  <a:lnTo>
                    <a:pt x="4922" y="6647"/>
                  </a:lnTo>
                  <a:lnTo>
                    <a:pt x="4690" y="6750"/>
                  </a:lnTo>
                  <a:lnTo>
                    <a:pt x="4432" y="6828"/>
                  </a:lnTo>
                  <a:lnTo>
                    <a:pt x="4175" y="6879"/>
                  </a:lnTo>
                  <a:lnTo>
                    <a:pt x="3917" y="6905"/>
                  </a:lnTo>
                  <a:lnTo>
                    <a:pt x="3917" y="6364"/>
                  </a:lnTo>
                  <a:lnTo>
                    <a:pt x="4123" y="6338"/>
                  </a:lnTo>
                  <a:lnTo>
                    <a:pt x="4329" y="6287"/>
                  </a:lnTo>
                  <a:lnTo>
                    <a:pt x="4535" y="6235"/>
                  </a:lnTo>
                  <a:lnTo>
                    <a:pt x="4716" y="6158"/>
                  </a:lnTo>
                  <a:lnTo>
                    <a:pt x="4922" y="6081"/>
                  </a:lnTo>
                  <a:lnTo>
                    <a:pt x="5076" y="5978"/>
                  </a:lnTo>
                  <a:lnTo>
                    <a:pt x="5257" y="5849"/>
                  </a:lnTo>
                  <a:lnTo>
                    <a:pt x="5411" y="5720"/>
                  </a:lnTo>
                  <a:close/>
                  <a:moveTo>
                    <a:pt x="3685" y="0"/>
                  </a:moveTo>
                  <a:lnTo>
                    <a:pt x="3299" y="26"/>
                  </a:lnTo>
                  <a:lnTo>
                    <a:pt x="2938" y="78"/>
                  </a:lnTo>
                  <a:lnTo>
                    <a:pt x="2603" y="181"/>
                  </a:lnTo>
                  <a:lnTo>
                    <a:pt x="2268" y="309"/>
                  </a:lnTo>
                  <a:lnTo>
                    <a:pt x="1933" y="464"/>
                  </a:lnTo>
                  <a:lnTo>
                    <a:pt x="1624" y="644"/>
                  </a:lnTo>
                  <a:lnTo>
                    <a:pt x="1341" y="851"/>
                  </a:lnTo>
                  <a:lnTo>
                    <a:pt x="1083" y="1082"/>
                  </a:lnTo>
                  <a:lnTo>
                    <a:pt x="851" y="1340"/>
                  </a:lnTo>
                  <a:lnTo>
                    <a:pt x="645" y="1623"/>
                  </a:lnTo>
                  <a:lnTo>
                    <a:pt x="465" y="1933"/>
                  </a:lnTo>
                  <a:lnTo>
                    <a:pt x="310" y="2242"/>
                  </a:lnTo>
                  <a:lnTo>
                    <a:pt x="181" y="2602"/>
                  </a:lnTo>
                  <a:lnTo>
                    <a:pt x="78" y="2937"/>
                  </a:lnTo>
                  <a:lnTo>
                    <a:pt x="27" y="3298"/>
                  </a:lnTo>
                  <a:lnTo>
                    <a:pt x="1" y="3685"/>
                  </a:lnTo>
                  <a:lnTo>
                    <a:pt x="27" y="4045"/>
                  </a:lnTo>
                  <a:lnTo>
                    <a:pt x="78" y="4432"/>
                  </a:lnTo>
                  <a:lnTo>
                    <a:pt x="181" y="4767"/>
                  </a:lnTo>
                  <a:lnTo>
                    <a:pt x="310" y="5102"/>
                  </a:lnTo>
                  <a:lnTo>
                    <a:pt x="465" y="5437"/>
                  </a:lnTo>
                  <a:lnTo>
                    <a:pt x="645" y="5746"/>
                  </a:lnTo>
                  <a:lnTo>
                    <a:pt x="851" y="6003"/>
                  </a:lnTo>
                  <a:lnTo>
                    <a:pt x="1083" y="6287"/>
                  </a:lnTo>
                  <a:lnTo>
                    <a:pt x="1341" y="6519"/>
                  </a:lnTo>
                  <a:lnTo>
                    <a:pt x="1624" y="6725"/>
                  </a:lnTo>
                  <a:lnTo>
                    <a:pt x="1933" y="6905"/>
                  </a:lnTo>
                  <a:lnTo>
                    <a:pt x="2268" y="7060"/>
                  </a:lnTo>
                  <a:lnTo>
                    <a:pt x="2603" y="7188"/>
                  </a:lnTo>
                  <a:lnTo>
                    <a:pt x="2938" y="7292"/>
                  </a:lnTo>
                  <a:lnTo>
                    <a:pt x="3299" y="7343"/>
                  </a:lnTo>
                  <a:lnTo>
                    <a:pt x="4072" y="7343"/>
                  </a:lnTo>
                  <a:lnTo>
                    <a:pt x="4432" y="7292"/>
                  </a:lnTo>
                  <a:lnTo>
                    <a:pt x="4767" y="7188"/>
                  </a:lnTo>
                  <a:lnTo>
                    <a:pt x="5102" y="7060"/>
                  </a:lnTo>
                  <a:lnTo>
                    <a:pt x="5437" y="6905"/>
                  </a:lnTo>
                  <a:lnTo>
                    <a:pt x="5746" y="6725"/>
                  </a:lnTo>
                  <a:lnTo>
                    <a:pt x="6030" y="6519"/>
                  </a:lnTo>
                  <a:lnTo>
                    <a:pt x="6287" y="6287"/>
                  </a:lnTo>
                  <a:lnTo>
                    <a:pt x="6519" y="6003"/>
                  </a:lnTo>
                  <a:lnTo>
                    <a:pt x="6725" y="5746"/>
                  </a:lnTo>
                  <a:lnTo>
                    <a:pt x="6906" y="5437"/>
                  </a:lnTo>
                  <a:lnTo>
                    <a:pt x="7060" y="5102"/>
                  </a:lnTo>
                  <a:lnTo>
                    <a:pt x="7189" y="4767"/>
                  </a:lnTo>
                  <a:lnTo>
                    <a:pt x="7292" y="4432"/>
                  </a:lnTo>
                  <a:lnTo>
                    <a:pt x="7344" y="4045"/>
                  </a:lnTo>
                  <a:lnTo>
                    <a:pt x="7369" y="3685"/>
                  </a:lnTo>
                  <a:lnTo>
                    <a:pt x="7344" y="3298"/>
                  </a:lnTo>
                  <a:lnTo>
                    <a:pt x="7292" y="2937"/>
                  </a:lnTo>
                  <a:lnTo>
                    <a:pt x="7189" y="2602"/>
                  </a:lnTo>
                  <a:lnTo>
                    <a:pt x="7060" y="2242"/>
                  </a:lnTo>
                  <a:lnTo>
                    <a:pt x="6906" y="1933"/>
                  </a:lnTo>
                  <a:lnTo>
                    <a:pt x="6725" y="1623"/>
                  </a:lnTo>
                  <a:lnTo>
                    <a:pt x="6519" y="1340"/>
                  </a:lnTo>
                  <a:lnTo>
                    <a:pt x="6287" y="1082"/>
                  </a:lnTo>
                  <a:lnTo>
                    <a:pt x="6030" y="851"/>
                  </a:lnTo>
                  <a:lnTo>
                    <a:pt x="5746" y="644"/>
                  </a:lnTo>
                  <a:lnTo>
                    <a:pt x="5437" y="464"/>
                  </a:lnTo>
                  <a:lnTo>
                    <a:pt x="5102" y="309"/>
                  </a:lnTo>
                  <a:lnTo>
                    <a:pt x="4767" y="181"/>
                  </a:lnTo>
                  <a:lnTo>
                    <a:pt x="4432" y="78"/>
                  </a:lnTo>
                  <a:lnTo>
                    <a:pt x="4072" y="26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7109450" y="-514150"/>
              <a:ext cx="41250" cy="85025"/>
            </a:xfrm>
            <a:custGeom>
              <a:avLst/>
              <a:gdLst/>
              <a:ahLst/>
              <a:cxnLst/>
              <a:rect l="l" t="t" r="r" b="b"/>
              <a:pathLst>
                <a:path w="1650" h="3401" extrusionOk="0">
                  <a:moveTo>
                    <a:pt x="825" y="0"/>
                  </a:moveTo>
                  <a:lnTo>
                    <a:pt x="748" y="26"/>
                  </a:lnTo>
                  <a:lnTo>
                    <a:pt x="671" y="52"/>
                  </a:lnTo>
                  <a:lnTo>
                    <a:pt x="619" y="129"/>
                  </a:lnTo>
                  <a:lnTo>
                    <a:pt x="593" y="206"/>
                  </a:lnTo>
                  <a:lnTo>
                    <a:pt x="593" y="335"/>
                  </a:lnTo>
                  <a:lnTo>
                    <a:pt x="490" y="361"/>
                  </a:lnTo>
                  <a:lnTo>
                    <a:pt x="361" y="438"/>
                  </a:lnTo>
                  <a:lnTo>
                    <a:pt x="258" y="515"/>
                  </a:lnTo>
                  <a:lnTo>
                    <a:pt x="181" y="618"/>
                  </a:lnTo>
                  <a:lnTo>
                    <a:pt x="104" y="722"/>
                  </a:lnTo>
                  <a:lnTo>
                    <a:pt x="52" y="850"/>
                  </a:lnTo>
                  <a:lnTo>
                    <a:pt x="26" y="979"/>
                  </a:lnTo>
                  <a:lnTo>
                    <a:pt x="1" y="1108"/>
                  </a:lnTo>
                  <a:lnTo>
                    <a:pt x="26" y="1263"/>
                  </a:lnTo>
                  <a:lnTo>
                    <a:pt x="78" y="1417"/>
                  </a:lnTo>
                  <a:lnTo>
                    <a:pt x="155" y="1572"/>
                  </a:lnTo>
                  <a:lnTo>
                    <a:pt x="258" y="1675"/>
                  </a:lnTo>
                  <a:lnTo>
                    <a:pt x="361" y="1778"/>
                  </a:lnTo>
                  <a:lnTo>
                    <a:pt x="516" y="1855"/>
                  </a:lnTo>
                  <a:lnTo>
                    <a:pt x="671" y="1907"/>
                  </a:lnTo>
                  <a:lnTo>
                    <a:pt x="825" y="1932"/>
                  </a:lnTo>
                  <a:lnTo>
                    <a:pt x="980" y="1958"/>
                  </a:lnTo>
                  <a:lnTo>
                    <a:pt x="1083" y="2036"/>
                  </a:lnTo>
                  <a:lnTo>
                    <a:pt x="1160" y="2139"/>
                  </a:lnTo>
                  <a:lnTo>
                    <a:pt x="1186" y="2293"/>
                  </a:lnTo>
                  <a:lnTo>
                    <a:pt x="1160" y="2422"/>
                  </a:lnTo>
                  <a:lnTo>
                    <a:pt x="1083" y="2551"/>
                  </a:lnTo>
                  <a:lnTo>
                    <a:pt x="980" y="2628"/>
                  </a:lnTo>
                  <a:lnTo>
                    <a:pt x="825" y="2654"/>
                  </a:lnTo>
                  <a:lnTo>
                    <a:pt x="671" y="2628"/>
                  </a:lnTo>
                  <a:lnTo>
                    <a:pt x="567" y="2551"/>
                  </a:lnTo>
                  <a:lnTo>
                    <a:pt x="490" y="2422"/>
                  </a:lnTo>
                  <a:lnTo>
                    <a:pt x="464" y="2293"/>
                  </a:lnTo>
                  <a:lnTo>
                    <a:pt x="439" y="2190"/>
                  </a:lnTo>
                  <a:lnTo>
                    <a:pt x="387" y="2139"/>
                  </a:lnTo>
                  <a:lnTo>
                    <a:pt x="310" y="2087"/>
                  </a:lnTo>
                  <a:lnTo>
                    <a:pt x="233" y="2061"/>
                  </a:lnTo>
                  <a:lnTo>
                    <a:pt x="155" y="2087"/>
                  </a:lnTo>
                  <a:lnTo>
                    <a:pt x="78" y="2139"/>
                  </a:lnTo>
                  <a:lnTo>
                    <a:pt x="26" y="2190"/>
                  </a:lnTo>
                  <a:lnTo>
                    <a:pt x="1" y="2293"/>
                  </a:lnTo>
                  <a:lnTo>
                    <a:pt x="26" y="2422"/>
                  </a:lnTo>
                  <a:lnTo>
                    <a:pt x="52" y="2551"/>
                  </a:lnTo>
                  <a:lnTo>
                    <a:pt x="104" y="2680"/>
                  </a:lnTo>
                  <a:lnTo>
                    <a:pt x="181" y="2783"/>
                  </a:lnTo>
                  <a:lnTo>
                    <a:pt x="258" y="2886"/>
                  </a:lnTo>
                  <a:lnTo>
                    <a:pt x="361" y="2963"/>
                  </a:lnTo>
                  <a:lnTo>
                    <a:pt x="490" y="3015"/>
                  </a:lnTo>
                  <a:lnTo>
                    <a:pt x="593" y="3066"/>
                  </a:lnTo>
                  <a:lnTo>
                    <a:pt x="593" y="3169"/>
                  </a:lnTo>
                  <a:lnTo>
                    <a:pt x="619" y="3272"/>
                  </a:lnTo>
                  <a:lnTo>
                    <a:pt x="671" y="3324"/>
                  </a:lnTo>
                  <a:lnTo>
                    <a:pt x="748" y="3375"/>
                  </a:lnTo>
                  <a:lnTo>
                    <a:pt x="825" y="3401"/>
                  </a:lnTo>
                  <a:lnTo>
                    <a:pt x="902" y="3375"/>
                  </a:lnTo>
                  <a:lnTo>
                    <a:pt x="980" y="3324"/>
                  </a:lnTo>
                  <a:lnTo>
                    <a:pt x="1031" y="3272"/>
                  </a:lnTo>
                  <a:lnTo>
                    <a:pt x="1057" y="3169"/>
                  </a:lnTo>
                  <a:lnTo>
                    <a:pt x="1057" y="3066"/>
                  </a:lnTo>
                  <a:lnTo>
                    <a:pt x="1160" y="3015"/>
                  </a:lnTo>
                  <a:lnTo>
                    <a:pt x="1289" y="2963"/>
                  </a:lnTo>
                  <a:lnTo>
                    <a:pt x="1392" y="2886"/>
                  </a:lnTo>
                  <a:lnTo>
                    <a:pt x="1469" y="2783"/>
                  </a:lnTo>
                  <a:lnTo>
                    <a:pt x="1546" y="2680"/>
                  </a:lnTo>
                  <a:lnTo>
                    <a:pt x="1598" y="2551"/>
                  </a:lnTo>
                  <a:lnTo>
                    <a:pt x="1624" y="2422"/>
                  </a:lnTo>
                  <a:lnTo>
                    <a:pt x="1650" y="2293"/>
                  </a:lnTo>
                  <a:lnTo>
                    <a:pt x="1624" y="2113"/>
                  </a:lnTo>
                  <a:lnTo>
                    <a:pt x="1572" y="1984"/>
                  </a:lnTo>
                  <a:lnTo>
                    <a:pt x="1495" y="1829"/>
                  </a:lnTo>
                  <a:lnTo>
                    <a:pt x="1392" y="1701"/>
                  </a:lnTo>
                  <a:lnTo>
                    <a:pt x="1289" y="1623"/>
                  </a:lnTo>
                  <a:lnTo>
                    <a:pt x="1134" y="1546"/>
                  </a:lnTo>
                  <a:lnTo>
                    <a:pt x="980" y="1494"/>
                  </a:lnTo>
                  <a:lnTo>
                    <a:pt x="825" y="1469"/>
                  </a:lnTo>
                  <a:lnTo>
                    <a:pt x="671" y="1443"/>
                  </a:lnTo>
                  <a:lnTo>
                    <a:pt x="567" y="1366"/>
                  </a:lnTo>
                  <a:lnTo>
                    <a:pt x="490" y="1237"/>
                  </a:lnTo>
                  <a:lnTo>
                    <a:pt x="464" y="1108"/>
                  </a:lnTo>
                  <a:lnTo>
                    <a:pt x="490" y="953"/>
                  </a:lnTo>
                  <a:lnTo>
                    <a:pt x="567" y="850"/>
                  </a:lnTo>
                  <a:lnTo>
                    <a:pt x="671" y="773"/>
                  </a:lnTo>
                  <a:lnTo>
                    <a:pt x="825" y="747"/>
                  </a:lnTo>
                  <a:lnTo>
                    <a:pt x="980" y="773"/>
                  </a:lnTo>
                  <a:lnTo>
                    <a:pt x="1083" y="850"/>
                  </a:lnTo>
                  <a:lnTo>
                    <a:pt x="1160" y="953"/>
                  </a:lnTo>
                  <a:lnTo>
                    <a:pt x="1186" y="1108"/>
                  </a:lnTo>
                  <a:lnTo>
                    <a:pt x="1212" y="1185"/>
                  </a:lnTo>
                  <a:lnTo>
                    <a:pt x="1263" y="1263"/>
                  </a:lnTo>
                  <a:lnTo>
                    <a:pt x="1340" y="1314"/>
                  </a:lnTo>
                  <a:lnTo>
                    <a:pt x="1418" y="1340"/>
                  </a:lnTo>
                  <a:lnTo>
                    <a:pt x="1495" y="1314"/>
                  </a:lnTo>
                  <a:lnTo>
                    <a:pt x="1572" y="1263"/>
                  </a:lnTo>
                  <a:lnTo>
                    <a:pt x="1624" y="1185"/>
                  </a:lnTo>
                  <a:lnTo>
                    <a:pt x="1650" y="1108"/>
                  </a:lnTo>
                  <a:lnTo>
                    <a:pt x="1624" y="979"/>
                  </a:lnTo>
                  <a:lnTo>
                    <a:pt x="1598" y="850"/>
                  </a:lnTo>
                  <a:lnTo>
                    <a:pt x="1546" y="722"/>
                  </a:lnTo>
                  <a:lnTo>
                    <a:pt x="1469" y="618"/>
                  </a:lnTo>
                  <a:lnTo>
                    <a:pt x="1392" y="515"/>
                  </a:lnTo>
                  <a:lnTo>
                    <a:pt x="1289" y="438"/>
                  </a:lnTo>
                  <a:lnTo>
                    <a:pt x="1160" y="361"/>
                  </a:lnTo>
                  <a:lnTo>
                    <a:pt x="1057" y="335"/>
                  </a:lnTo>
                  <a:lnTo>
                    <a:pt x="1057" y="206"/>
                  </a:lnTo>
                  <a:lnTo>
                    <a:pt x="1031" y="129"/>
                  </a:lnTo>
                  <a:lnTo>
                    <a:pt x="980" y="52"/>
                  </a:lnTo>
                  <a:lnTo>
                    <a:pt x="902" y="26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135" name="Google Shape;1135;p31"/>
          <p:cNvGrpSpPr/>
          <p:nvPr/>
        </p:nvGrpSpPr>
        <p:grpSpPr>
          <a:xfrm>
            <a:off x="7184565" y="3476812"/>
            <a:ext cx="312940" cy="426739"/>
            <a:chOff x="7693650" y="-699025"/>
            <a:chExt cx="294375" cy="380700"/>
          </a:xfrm>
        </p:grpSpPr>
        <p:sp>
          <p:nvSpPr>
            <p:cNvPr id="1136" name="Google Shape;1136;p31"/>
            <p:cNvSpPr/>
            <p:nvPr/>
          </p:nvSpPr>
          <p:spPr>
            <a:xfrm>
              <a:off x="7693650" y="-699025"/>
              <a:ext cx="294375" cy="380700"/>
            </a:xfrm>
            <a:custGeom>
              <a:avLst/>
              <a:gdLst/>
              <a:ahLst/>
              <a:cxnLst/>
              <a:rect l="l" t="t" r="r" b="b"/>
              <a:pathLst>
                <a:path w="11775" h="15228" extrusionOk="0">
                  <a:moveTo>
                    <a:pt x="7343" y="774"/>
                  </a:moveTo>
                  <a:lnTo>
                    <a:pt x="9533" y="2964"/>
                  </a:lnTo>
                  <a:lnTo>
                    <a:pt x="7601" y="2964"/>
                  </a:lnTo>
                  <a:lnTo>
                    <a:pt x="7498" y="2938"/>
                  </a:lnTo>
                  <a:lnTo>
                    <a:pt x="7421" y="2886"/>
                  </a:lnTo>
                  <a:lnTo>
                    <a:pt x="7369" y="2783"/>
                  </a:lnTo>
                  <a:lnTo>
                    <a:pt x="7343" y="2680"/>
                  </a:lnTo>
                  <a:lnTo>
                    <a:pt x="7343" y="774"/>
                  </a:lnTo>
                  <a:close/>
                  <a:moveTo>
                    <a:pt x="696" y="1"/>
                  </a:moveTo>
                  <a:lnTo>
                    <a:pt x="568" y="27"/>
                  </a:lnTo>
                  <a:lnTo>
                    <a:pt x="439" y="52"/>
                  </a:lnTo>
                  <a:lnTo>
                    <a:pt x="310" y="130"/>
                  </a:lnTo>
                  <a:lnTo>
                    <a:pt x="207" y="207"/>
                  </a:lnTo>
                  <a:lnTo>
                    <a:pt x="104" y="310"/>
                  </a:lnTo>
                  <a:lnTo>
                    <a:pt x="52" y="439"/>
                  </a:lnTo>
                  <a:lnTo>
                    <a:pt x="1" y="568"/>
                  </a:lnTo>
                  <a:lnTo>
                    <a:pt x="1" y="722"/>
                  </a:lnTo>
                  <a:lnTo>
                    <a:pt x="1" y="1263"/>
                  </a:lnTo>
                  <a:lnTo>
                    <a:pt x="1" y="1341"/>
                  </a:lnTo>
                  <a:lnTo>
                    <a:pt x="52" y="1418"/>
                  </a:lnTo>
                  <a:lnTo>
                    <a:pt x="130" y="1469"/>
                  </a:lnTo>
                  <a:lnTo>
                    <a:pt x="310" y="1469"/>
                  </a:lnTo>
                  <a:lnTo>
                    <a:pt x="361" y="1418"/>
                  </a:lnTo>
                  <a:lnTo>
                    <a:pt x="413" y="1341"/>
                  </a:lnTo>
                  <a:lnTo>
                    <a:pt x="439" y="1263"/>
                  </a:lnTo>
                  <a:lnTo>
                    <a:pt x="439" y="722"/>
                  </a:lnTo>
                  <a:lnTo>
                    <a:pt x="464" y="619"/>
                  </a:lnTo>
                  <a:lnTo>
                    <a:pt x="516" y="516"/>
                  </a:lnTo>
                  <a:lnTo>
                    <a:pt x="593" y="465"/>
                  </a:lnTo>
                  <a:lnTo>
                    <a:pt x="696" y="439"/>
                  </a:lnTo>
                  <a:lnTo>
                    <a:pt x="6880" y="439"/>
                  </a:lnTo>
                  <a:lnTo>
                    <a:pt x="6880" y="2680"/>
                  </a:lnTo>
                  <a:lnTo>
                    <a:pt x="6905" y="2835"/>
                  </a:lnTo>
                  <a:lnTo>
                    <a:pt x="6957" y="2964"/>
                  </a:lnTo>
                  <a:lnTo>
                    <a:pt x="7009" y="3093"/>
                  </a:lnTo>
                  <a:lnTo>
                    <a:pt x="7112" y="3196"/>
                  </a:lnTo>
                  <a:lnTo>
                    <a:pt x="7215" y="3273"/>
                  </a:lnTo>
                  <a:lnTo>
                    <a:pt x="7318" y="3350"/>
                  </a:lnTo>
                  <a:lnTo>
                    <a:pt x="7472" y="3376"/>
                  </a:lnTo>
                  <a:lnTo>
                    <a:pt x="7601" y="3402"/>
                  </a:lnTo>
                  <a:lnTo>
                    <a:pt x="9843" y="3402"/>
                  </a:lnTo>
                  <a:lnTo>
                    <a:pt x="9843" y="13037"/>
                  </a:lnTo>
                  <a:lnTo>
                    <a:pt x="9817" y="13141"/>
                  </a:lnTo>
                  <a:lnTo>
                    <a:pt x="9765" y="13218"/>
                  </a:lnTo>
                  <a:lnTo>
                    <a:pt x="9688" y="13295"/>
                  </a:lnTo>
                  <a:lnTo>
                    <a:pt x="593" y="13295"/>
                  </a:lnTo>
                  <a:lnTo>
                    <a:pt x="516" y="13218"/>
                  </a:lnTo>
                  <a:lnTo>
                    <a:pt x="464" y="13141"/>
                  </a:lnTo>
                  <a:lnTo>
                    <a:pt x="439" y="13037"/>
                  </a:lnTo>
                  <a:lnTo>
                    <a:pt x="439" y="2139"/>
                  </a:lnTo>
                  <a:lnTo>
                    <a:pt x="413" y="2062"/>
                  </a:lnTo>
                  <a:lnTo>
                    <a:pt x="361" y="1985"/>
                  </a:lnTo>
                  <a:lnTo>
                    <a:pt x="310" y="1933"/>
                  </a:lnTo>
                  <a:lnTo>
                    <a:pt x="130" y="1933"/>
                  </a:lnTo>
                  <a:lnTo>
                    <a:pt x="52" y="1985"/>
                  </a:lnTo>
                  <a:lnTo>
                    <a:pt x="1" y="2062"/>
                  </a:lnTo>
                  <a:lnTo>
                    <a:pt x="1" y="2139"/>
                  </a:lnTo>
                  <a:lnTo>
                    <a:pt x="1" y="13037"/>
                  </a:lnTo>
                  <a:lnTo>
                    <a:pt x="1" y="13166"/>
                  </a:lnTo>
                  <a:lnTo>
                    <a:pt x="52" y="13321"/>
                  </a:lnTo>
                  <a:lnTo>
                    <a:pt x="104" y="13424"/>
                  </a:lnTo>
                  <a:lnTo>
                    <a:pt x="207" y="13553"/>
                  </a:lnTo>
                  <a:lnTo>
                    <a:pt x="310" y="13630"/>
                  </a:lnTo>
                  <a:lnTo>
                    <a:pt x="439" y="13682"/>
                  </a:lnTo>
                  <a:lnTo>
                    <a:pt x="568" y="13733"/>
                  </a:lnTo>
                  <a:lnTo>
                    <a:pt x="696" y="13759"/>
                  </a:lnTo>
                  <a:lnTo>
                    <a:pt x="1469" y="13759"/>
                  </a:lnTo>
                  <a:lnTo>
                    <a:pt x="1469" y="14506"/>
                  </a:lnTo>
                  <a:lnTo>
                    <a:pt x="1495" y="14661"/>
                  </a:lnTo>
                  <a:lnTo>
                    <a:pt x="1521" y="14789"/>
                  </a:lnTo>
                  <a:lnTo>
                    <a:pt x="1598" y="14918"/>
                  </a:lnTo>
                  <a:lnTo>
                    <a:pt x="1675" y="15021"/>
                  </a:lnTo>
                  <a:lnTo>
                    <a:pt x="1778" y="15099"/>
                  </a:lnTo>
                  <a:lnTo>
                    <a:pt x="1907" y="15176"/>
                  </a:lnTo>
                  <a:lnTo>
                    <a:pt x="2036" y="15202"/>
                  </a:lnTo>
                  <a:lnTo>
                    <a:pt x="2191" y="15227"/>
                  </a:lnTo>
                  <a:lnTo>
                    <a:pt x="2989" y="15227"/>
                  </a:lnTo>
                  <a:lnTo>
                    <a:pt x="3092" y="15202"/>
                  </a:lnTo>
                  <a:lnTo>
                    <a:pt x="3144" y="15176"/>
                  </a:lnTo>
                  <a:lnTo>
                    <a:pt x="3195" y="15099"/>
                  </a:lnTo>
                  <a:lnTo>
                    <a:pt x="3221" y="14996"/>
                  </a:lnTo>
                  <a:lnTo>
                    <a:pt x="3195" y="14918"/>
                  </a:lnTo>
                  <a:lnTo>
                    <a:pt x="3144" y="14841"/>
                  </a:lnTo>
                  <a:lnTo>
                    <a:pt x="3092" y="14789"/>
                  </a:lnTo>
                  <a:lnTo>
                    <a:pt x="2191" y="14789"/>
                  </a:lnTo>
                  <a:lnTo>
                    <a:pt x="2088" y="14764"/>
                  </a:lnTo>
                  <a:lnTo>
                    <a:pt x="1985" y="14712"/>
                  </a:lnTo>
                  <a:lnTo>
                    <a:pt x="1933" y="14609"/>
                  </a:lnTo>
                  <a:lnTo>
                    <a:pt x="1907" y="14506"/>
                  </a:lnTo>
                  <a:lnTo>
                    <a:pt x="1907" y="13759"/>
                  </a:lnTo>
                  <a:lnTo>
                    <a:pt x="9585" y="13759"/>
                  </a:lnTo>
                  <a:lnTo>
                    <a:pt x="9714" y="13733"/>
                  </a:lnTo>
                  <a:lnTo>
                    <a:pt x="9868" y="13682"/>
                  </a:lnTo>
                  <a:lnTo>
                    <a:pt x="9971" y="13630"/>
                  </a:lnTo>
                  <a:lnTo>
                    <a:pt x="10074" y="13553"/>
                  </a:lnTo>
                  <a:lnTo>
                    <a:pt x="10178" y="13424"/>
                  </a:lnTo>
                  <a:lnTo>
                    <a:pt x="10229" y="13321"/>
                  </a:lnTo>
                  <a:lnTo>
                    <a:pt x="10281" y="13166"/>
                  </a:lnTo>
                  <a:lnTo>
                    <a:pt x="10306" y="13037"/>
                  </a:lnTo>
                  <a:lnTo>
                    <a:pt x="10306" y="3170"/>
                  </a:lnTo>
                  <a:lnTo>
                    <a:pt x="10281" y="3093"/>
                  </a:lnTo>
                  <a:lnTo>
                    <a:pt x="10229" y="3015"/>
                  </a:lnTo>
                  <a:lnTo>
                    <a:pt x="9121" y="1933"/>
                  </a:lnTo>
                  <a:lnTo>
                    <a:pt x="11157" y="1933"/>
                  </a:lnTo>
                  <a:lnTo>
                    <a:pt x="11260" y="2010"/>
                  </a:lnTo>
                  <a:lnTo>
                    <a:pt x="11311" y="2088"/>
                  </a:lnTo>
                  <a:lnTo>
                    <a:pt x="11337" y="2191"/>
                  </a:lnTo>
                  <a:lnTo>
                    <a:pt x="11337" y="14506"/>
                  </a:lnTo>
                  <a:lnTo>
                    <a:pt x="11311" y="14609"/>
                  </a:lnTo>
                  <a:lnTo>
                    <a:pt x="11260" y="14712"/>
                  </a:lnTo>
                  <a:lnTo>
                    <a:pt x="11157" y="14764"/>
                  </a:lnTo>
                  <a:lnTo>
                    <a:pt x="11054" y="14789"/>
                  </a:lnTo>
                  <a:lnTo>
                    <a:pt x="3814" y="14789"/>
                  </a:lnTo>
                  <a:lnTo>
                    <a:pt x="3737" y="14841"/>
                  </a:lnTo>
                  <a:lnTo>
                    <a:pt x="3685" y="14918"/>
                  </a:lnTo>
                  <a:lnTo>
                    <a:pt x="3659" y="14996"/>
                  </a:lnTo>
                  <a:lnTo>
                    <a:pt x="3685" y="15099"/>
                  </a:lnTo>
                  <a:lnTo>
                    <a:pt x="3737" y="15176"/>
                  </a:lnTo>
                  <a:lnTo>
                    <a:pt x="3814" y="15202"/>
                  </a:lnTo>
                  <a:lnTo>
                    <a:pt x="3891" y="15227"/>
                  </a:lnTo>
                  <a:lnTo>
                    <a:pt x="11054" y="15227"/>
                  </a:lnTo>
                  <a:lnTo>
                    <a:pt x="11208" y="15202"/>
                  </a:lnTo>
                  <a:lnTo>
                    <a:pt x="11337" y="15176"/>
                  </a:lnTo>
                  <a:lnTo>
                    <a:pt x="11466" y="15099"/>
                  </a:lnTo>
                  <a:lnTo>
                    <a:pt x="11569" y="15021"/>
                  </a:lnTo>
                  <a:lnTo>
                    <a:pt x="11646" y="14918"/>
                  </a:lnTo>
                  <a:lnTo>
                    <a:pt x="11723" y="14789"/>
                  </a:lnTo>
                  <a:lnTo>
                    <a:pt x="11749" y="14661"/>
                  </a:lnTo>
                  <a:lnTo>
                    <a:pt x="11775" y="14506"/>
                  </a:lnTo>
                  <a:lnTo>
                    <a:pt x="11775" y="2191"/>
                  </a:lnTo>
                  <a:lnTo>
                    <a:pt x="11749" y="2062"/>
                  </a:lnTo>
                  <a:lnTo>
                    <a:pt x="11723" y="1907"/>
                  </a:lnTo>
                  <a:lnTo>
                    <a:pt x="11646" y="1804"/>
                  </a:lnTo>
                  <a:lnTo>
                    <a:pt x="11569" y="1676"/>
                  </a:lnTo>
                  <a:lnTo>
                    <a:pt x="11466" y="1598"/>
                  </a:lnTo>
                  <a:lnTo>
                    <a:pt x="11337" y="1547"/>
                  </a:lnTo>
                  <a:lnTo>
                    <a:pt x="11208" y="1495"/>
                  </a:lnTo>
                  <a:lnTo>
                    <a:pt x="11054" y="1469"/>
                  </a:lnTo>
                  <a:lnTo>
                    <a:pt x="8683" y="1469"/>
                  </a:lnTo>
                  <a:lnTo>
                    <a:pt x="7266" y="52"/>
                  </a:lnTo>
                  <a:lnTo>
                    <a:pt x="7189" y="27"/>
                  </a:lnTo>
                  <a:lnTo>
                    <a:pt x="71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7724575" y="-415600"/>
              <a:ext cx="158475" cy="35450"/>
            </a:xfrm>
            <a:custGeom>
              <a:avLst/>
              <a:gdLst/>
              <a:ahLst/>
              <a:cxnLst/>
              <a:rect l="l" t="t" r="r" b="b"/>
              <a:pathLst>
                <a:path w="6339" h="1418" extrusionOk="0">
                  <a:moveTo>
                    <a:pt x="5875" y="438"/>
                  </a:moveTo>
                  <a:lnTo>
                    <a:pt x="5900" y="464"/>
                  </a:lnTo>
                  <a:lnTo>
                    <a:pt x="5900" y="979"/>
                  </a:lnTo>
                  <a:lnTo>
                    <a:pt x="438" y="979"/>
                  </a:lnTo>
                  <a:lnTo>
                    <a:pt x="438" y="464"/>
                  </a:lnTo>
                  <a:lnTo>
                    <a:pt x="438" y="438"/>
                  </a:lnTo>
                  <a:close/>
                  <a:moveTo>
                    <a:pt x="361" y="0"/>
                  </a:moveTo>
                  <a:lnTo>
                    <a:pt x="258" y="26"/>
                  </a:lnTo>
                  <a:lnTo>
                    <a:pt x="181" y="77"/>
                  </a:lnTo>
                  <a:lnTo>
                    <a:pt x="129" y="129"/>
                  </a:lnTo>
                  <a:lnTo>
                    <a:pt x="78" y="206"/>
                  </a:lnTo>
                  <a:lnTo>
                    <a:pt x="26" y="283"/>
                  </a:lnTo>
                  <a:lnTo>
                    <a:pt x="0" y="361"/>
                  </a:lnTo>
                  <a:lnTo>
                    <a:pt x="0" y="464"/>
                  </a:lnTo>
                  <a:lnTo>
                    <a:pt x="0" y="979"/>
                  </a:lnTo>
                  <a:lnTo>
                    <a:pt x="0" y="1056"/>
                  </a:lnTo>
                  <a:lnTo>
                    <a:pt x="26" y="1134"/>
                  </a:lnTo>
                  <a:lnTo>
                    <a:pt x="78" y="1237"/>
                  </a:lnTo>
                  <a:lnTo>
                    <a:pt x="129" y="1288"/>
                  </a:lnTo>
                  <a:lnTo>
                    <a:pt x="181" y="1340"/>
                  </a:lnTo>
                  <a:lnTo>
                    <a:pt x="258" y="1391"/>
                  </a:lnTo>
                  <a:lnTo>
                    <a:pt x="361" y="1417"/>
                  </a:lnTo>
                  <a:lnTo>
                    <a:pt x="5978" y="1417"/>
                  </a:lnTo>
                  <a:lnTo>
                    <a:pt x="6055" y="1391"/>
                  </a:lnTo>
                  <a:lnTo>
                    <a:pt x="6132" y="1340"/>
                  </a:lnTo>
                  <a:lnTo>
                    <a:pt x="6210" y="1288"/>
                  </a:lnTo>
                  <a:lnTo>
                    <a:pt x="6261" y="1237"/>
                  </a:lnTo>
                  <a:lnTo>
                    <a:pt x="6313" y="1134"/>
                  </a:lnTo>
                  <a:lnTo>
                    <a:pt x="6338" y="1056"/>
                  </a:lnTo>
                  <a:lnTo>
                    <a:pt x="6338" y="979"/>
                  </a:lnTo>
                  <a:lnTo>
                    <a:pt x="6338" y="464"/>
                  </a:lnTo>
                  <a:lnTo>
                    <a:pt x="6338" y="361"/>
                  </a:lnTo>
                  <a:lnTo>
                    <a:pt x="6313" y="283"/>
                  </a:lnTo>
                  <a:lnTo>
                    <a:pt x="6261" y="206"/>
                  </a:lnTo>
                  <a:lnTo>
                    <a:pt x="6210" y="129"/>
                  </a:lnTo>
                  <a:lnTo>
                    <a:pt x="6132" y="77"/>
                  </a:lnTo>
                  <a:lnTo>
                    <a:pt x="6055" y="26"/>
                  </a:lnTo>
                  <a:lnTo>
                    <a:pt x="59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7896550" y="-415600"/>
              <a:ext cx="36100" cy="35450"/>
            </a:xfrm>
            <a:custGeom>
              <a:avLst/>
              <a:gdLst/>
              <a:ahLst/>
              <a:cxnLst/>
              <a:rect l="l" t="t" r="r" b="b"/>
              <a:pathLst>
                <a:path w="1444" h="1418" extrusionOk="0">
                  <a:moveTo>
                    <a:pt x="979" y="438"/>
                  </a:moveTo>
                  <a:lnTo>
                    <a:pt x="1005" y="464"/>
                  </a:lnTo>
                  <a:lnTo>
                    <a:pt x="1005" y="979"/>
                  </a:lnTo>
                  <a:lnTo>
                    <a:pt x="464" y="979"/>
                  </a:lnTo>
                  <a:lnTo>
                    <a:pt x="464" y="464"/>
                  </a:lnTo>
                  <a:lnTo>
                    <a:pt x="464" y="438"/>
                  </a:lnTo>
                  <a:close/>
                  <a:moveTo>
                    <a:pt x="387" y="0"/>
                  </a:moveTo>
                  <a:lnTo>
                    <a:pt x="284" y="26"/>
                  </a:lnTo>
                  <a:lnTo>
                    <a:pt x="207" y="77"/>
                  </a:lnTo>
                  <a:lnTo>
                    <a:pt x="155" y="129"/>
                  </a:lnTo>
                  <a:lnTo>
                    <a:pt x="78" y="206"/>
                  </a:lnTo>
                  <a:lnTo>
                    <a:pt x="52" y="283"/>
                  </a:lnTo>
                  <a:lnTo>
                    <a:pt x="26" y="361"/>
                  </a:lnTo>
                  <a:lnTo>
                    <a:pt x="0" y="464"/>
                  </a:lnTo>
                  <a:lnTo>
                    <a:pt x="0" y="979"/>
                  </a:lnTo>
                  <a:lnTo>
                    <a:pt x="26" y="1056"/>
                  </a:lnTo>
                  <a:lnTo>
                    <a:pt x="52" y="1134"/>
                  </a:lnTo>
                  <a:lnTo>
                    <a:pt x="78" y="1237"/>
                  </a:lnTo>
                  <a:lnTo>
                    <a:pt x="155" y="1288"/>
                  </a:lnTo>
                  <a:lnTo>
                    <a:pt x="207" y="1340"/>
                  </a:lnTo>
                  <a:lnTo>
                    <a:pt x="284" y="1391"/>
                  </a:lnTo>
                  <a:lnTo>
                    <a:pt x="387" y="1417"/>
                  </a:lnTo>
                  <a:lnTo>
                    <a:pt x="1083" y="1417"/>
                  </a:lnTo>
                  <a:lnTo>
                    <a:pt x="1160" y="1391"/>
                  </a:lnTo>
                  <a:lnTo>
                    <a:pt x="1237" y="1340"/>
                  </a:lnTo>
                  <a:lnTo>
                    <a:pt x="1314" y="1288"/>
                  </a:lnTo>
                  <a:lnTo>
                    <a:pt x="1366" y="1237"/>
                  </a:lnTo>
                  <a:lnTo>
                    <a:pt x="1392" y="1134"/>
                  </a:lnTo>
                  <a:lnTo>
                    <a:pt x="1417" y="1056"/>
                  </a:lnTo>
                  <a:lnTo>
                    <a:pt x="1443" y="979"/>
                  </a:lnTo>
                  <a:lnTo>
                    <a:pt x="1443" y="464"/>
                  </a:lnTo>
                  <a:lnTo>
                    <a:pt x="1417" y="361"/>
                  </a:lnTo>
                  <a:lnTo>
                    <a:pt x="1392" y="283"/>
                  </a:lnTo>
                  <a:lnTo>
                    <a:pt x="1366" y="206"/>
                  </a:lnTo>
                  <a:lnTo>
                    <a:pt x="1314" y="129"/>
                  </a:lnTo>
                  <a:lnTo>
                    <a:pt x="1237" y="77"/>
                  </a:lnTo>
                  <a:lnTo>
                    <a:pt x="1160" y="26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7724575" y="-674550"/>
              <a:ext cx="59925" cy="36100"/>
            </a:xfrm>
            <a:custGeom>
              <a:avLst/>
              <a:gdLst/>
              <a:ahLst/>
              <a:cxnLst/>
              <a:rect l="l" t="t" r="r" b="b"/>
              <a:pathLst>
                <a:path w="2397" h="1444" extrusionOk="0">
                  <a:moveTo>
                    <a:pt x="1958" y="465"/>
                  </a:moveTo>
                  <a:lnTo>
                    <a:pt x="1958" y="980"/>
                  </a:lnTo>
                  <a:lnTo>
                    <a:pt x="438" y="980"/>
                  </a:lnTo>
                  <a:lnTo>
                    <a:pt x="438" y="465"/>
                  </a:lnTo>
                  <a:close/>
                  <a:moveTo>
                    <a:pt x="438" y="1"/>
                  </a:moveTo>
                  <a:lnTo>
                    <a:pt x="361" y="27"/>
                  </a:lnTo>
                  <a:lnTo>
                    <a:pt x="258" y="52"/>
                  </a:lnTo>
                  <a:lnTo>
                    <a:pt x="181" y="78"/>
                  </a:lnTo>
                  <a:lnTo>
                    <a:pt x="129" y="130"/>
                  </a:lnTo>
                  <a:lnTo>
                    <a:pt x="78" y="207"/>
                  </a:lnTo>
                  <a:lnTo>
                    <a:pt x="26" y="284"/>
                  </a:lnTo>
                  <a:lnTo>
                    <a:pt x="0" y="362"/>
                  </a:lnTo>
                  <a:lnTo>
                    <a:pt x="0" y="465"/>
                  </a:lnTo>
                  <a:lnTo>
                    <a:pt x="0" y="980"/>
                  </a:lnTo>
                  <a:lnTo>
                    <a:pt x="0" y="1057"/>
                  </a:lnTo>
                  <a:lnTo>
                    <a:pt x="26" y="1160"/>
                  </a:lnTo>
                  <a:lnTo>
                    <a:pt x="78" y="1238"/>
                  </a:lnTo>
                  <a:lnTo>
                    <a:pt x="129" y="1315"/>
                  </a:lnTo>
                  <a:lnTo>
                    <a:pt x="181" y="1366"/>
                  </a:lnTo>
                  <a:lnTo>
                    <a:pt x="258" y="1392"/>
                  </a:lnTo>
                  <a:lnTo>
                    <a:pt x="361" y="1418"/>
                  </a:lnTo>
                  <a:lnTo>
                    <a:pt x="438" y="1444"/>
                  </a:lnTo>
                  <a:lnTo>
                    <a:pt x="1933" y="1444"/>
                  </a:lnTo>
                  <a:lnTo>
                    <a:pt x="2036" y="1418"/>
                  </a:lnTo>
                  <a:lnTo>
                    <a:pt x="2113" y="1392"/>
                  </a:lnTo>
                  <a:lnTo>
                    <a:pt x="2190" y="1366"/>
                  </a:lnTo>
                  <a:lnTo>
                    <a:pt x="2268" y="1315"/>
                  </a:lnTo>
                  <a:lnTo>
                    <a:pt x="2319" y="1238"/>
                  </a:lnTo>
                  <a:lnTo>
                    <a:pt x="2371" y="1160"/>
                  </a:lnTo>
                  <a:lnTo>
                    <a:pt x="2396" y="1057"/>
                  </a:lnTo>
                  <a:lnTo>
                    <a:pt x="2396" y="980"/>
                  </a:lnTo>
                  <a:lnTo>
                    <a:pt x="2396" y="465"/>
                  </a:lnTo>
                  <a:lnTo>
                    <a:pt x="2396" y="362"/>
                  </a:lnTo>
                  <a:lnTo>
                    <a:pt x="2371" y="284"/>
                  </a:lnTo>
                  <a:lnTo>
                    <a:pt x="2319" y="207"/>
                  </a:lnTo>
                  <a:lnTo>
                    <a:pt x="2268" y="130"/>
                  </a:lnTo>
                  <a:lnTo>
                    <a:pt x="2190" y="78"/>
                  </a:lnTo>
                  <a:lnTo>
                    <a:pt x="2113" y="52"/>
                  </a:lnTo>
                  <a:lnTo>
                    <a:pt x="2036" y="27"/>
                  </a:lnTo>
                  <a:lnTo>
                    <a:pt x="1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7730375" y="-612700"/>
              <a:ext cx="183600" cy="183575"/>
            </a:xfrm>
            <a:custGeom>
              <a:avLst/>
              <a:gdLst/>
              <a:ahLst/>
              <a:cxnLst/>
              <a:rect l="l" t="t" r="r" b="b"/>
              <a:pathLst>
                <a:path w="7344" h="7343" extrusionOk="0">
                  <a:moveTo>
                    <a:pt x="3453" y="438"/>
                  </a:moveTo>
                  <a:lnTo>
                    <a:pt x="3453" y="979"/>
                  </a:lnTo>
                  <a:lnTo>
                    <a:pt x="3247" y="1005"/>
                  </a:lnTo>
                  <a:lnTo>
                    <a:pt x="3040" y="1057"/>
                  </a:lnTo>
                  <a:lnTo>
                    <a:pt x="2834" y="1108"/>
                  </a:lnTo>
                  <a:lnTo>
                    <a:pt x="2628" y="1185"/>
                  </a:lnTo>
                  <a:lnTo>
                    <a:pt x="2448" y="1288"/>
                  </a:lnTo>
                  <a:lnTo>
                    <a:pt x="2268" y="1366"/>
                  </a:lnTo>
                  <a:lnTo>
                    <a:pt x="2113" y="1495"/>
                  </a:lnTo>
                  <a:lnTo>
                    <a:pt x="1933" y="1623"/>
                  </a:lnTo>
                  <a:lnTo>
                    <a:pt x="1546" y="1237"/>
                  </a:lnTo>
                  <a:lnTo>
                    <a:pt x="1752" y="1082"/>
                  </a:lnTo>
                  <a:lnTo>
                    <a:pt x="1958" y="928"/>
                  </a:lnTo>
                  <a:lnTo>
                    <a:pt x="2190" y="799"/>
                  </a:lnTo>
                  <a:lnTo>
                    <a:pt x="2422" y="696"/>
                  </a:lnTo>
                  <a:lnTo>
                    <a:pt x="2680" y="593"/>
                  </a:lnTo>
                  <a:lnTo>
                    <a:pt x="2912" y="541"/>
                  </a:lnTo>
                  <a:lnTo>
                    <a:pt x="3195" y="490"/>
                  </a:lnTo>
                  <a:lnTo>
                    <a:pt x="3453" y="438"/>
                  </a:lnTo>
                  <a:close/>
                  <a:moveTo>
                    <a:pt x="3891" y="438"/>
                  </a:moveTo>
                  <a:lnTo>
                    <a:pt x="4174" y="490"/>
                  </a:lnTo>
                  <a:lnTo>
                    <a:pt x="4432" y="541"/>
                  </a:lnTo>
                  <a:lnTo>
                    <a:pt x="4689" y="593"/>
                  </a:lnTo>
                  <a:lnTo>
                    <a:pt x="4921" y="696"/>
                  </a:lnTo>
                  <a:lnTo>
                    <a:pt x="5153" y="799"/>
                  </a:lnTo>
                  <a:lnTo>
                    <a:pt x="5385" y="928"/>
                  </a:lnTo>
                  <a:lnTo>
                    <a:pt x="5591" y="1082"/>
                  </a:lnTo>
                  <a:lnTo>
                    <a:pt x="5797" y="1237"/>
                  </a:lnTo>
                  <a:lnTo>
                    <a:pt x="5411" y="1623"/>
                  </a:lnTo>
                  <a:lnTo>
                    <a:pt x="5256" y="1495"/>
                  </a:lnTo>
                  <a:lnTo>
                    <a:pt x="5076" y="1366"/>
                  </a:lnTo>
                  <a:lnTo>
                    <a:pt x="4895" y="1288"/>
                  </a:lnTo>
                  <a:lnTo>
                    <a:pt x="4715" y="1185"/>
                  </a:lnTo>
                  <a:lnTo>
                    <a:pt x="4509" y="1108"/>
                  </a:lnTo>
                  <a:lnTo>
                    <a:pt x="4329" y="1057"/>
                  </a:lnTo>
                  <a:lnTo>
                    <a:pt x="4123" y="1005"/>
                  </a:lnTo>
                  <a:lnTo>
                    <a:pt x="3891" y="979"/>
                  </a:lnTo>
                  <a:lnTo>
                    <a:pt x="3891" y="438"/>
                  </a:lnTo>
                  <a:close/>
                  <a:moveTo>
                    <a:pt x="1237" y="1546"/>
                  </a:moveTo>
                  <a:lnTo>
                    <a:pt x="1623" y="1933"/>
                  </a:lnTo>
                  <a:lnTo>
                    <a:pt x="1495" y="2087"/>
                  </a:lnTo>
                  <a:lnTo>
                    <a:pt x="1392" y="2267"/>
                  </a:lnTo>
                  <a:lnTo>
                    <a:pt x="1288" y="2448"/>
                  </a:lnTo>
                  <a:lnTo>
                    <a:pt x="1185" y="2628"/>
                  </a:lnTo>
                  <a:lnTo>
                    <a:pt x="1134" y="2834"/>
                  </a:lnTo>
                  <a:lnTo>
                    <a:pt x="1057" y="3015"/>
                  </a:lnTo>
                  <a:lnTo>
                    <a:pt x="1031" y="3221"/>
                  </a:lnTo>
                  <a:lnTo>
                    <a:pt x="1005" y="3453"/>
                  </a:lnTo>
                  <a:lnTo>
                    <a:pt x="464" y="3453"/>
                  </a:lnTo>
                  <a:lnTo>
                    <a:pt x="490" y="3169"/>
                  </a:lnTo>
                  <a:lnTo>
                    <a:pt x="541" y="2912"/>
                  </a:lnTo>
                  <a:lnTo>
                    <a:pt x="619" y="2654"/>
                  </a:lnTo>
                  <a:lnTo>
                    <a:pt x="696" y="2422"/>
                  </a:lnTo>
                  <a:lnTo>
                    <a:pt x="799" y="2190"/>
                  </a:lnTo>
                  <a:lnTo>
                    <a:pt x="928" y="1958"/>
                  </a:lnTo>
                  <a:lnTo>
                    <a:pt x="1082" y="1752"/>
                  </a:lnTo>
                  <a:lnTo>
                    <a:pt x="1237" y="1546"/>
                  </a:lnTo>
                  <a:close/>
                  <a:moveTo>
                    <a:pt x="6106" y="1546"/>
                  </a:moveTo>
                  <a:lnTo>
                    <a:pt x="6261" y="1752"/>
                  </a:lnTo>
                  <a:lnTo>
                    <a:pt x="6416" y="1958"/>
                  </a:lnTo>
                  <a:lnTo>
                    <a:pt x="6544" y="2190"/>
                  </a:lnTo>
                  <a:lnTo>
                    <a:pt x="6647" y="2422"/>
                  </a:lnTo>
                  <a:lnTo>
                    <a:pt x="6750" y="2654"/>
                  </a:lnTo>
                  <a:lnTo>
                    <a:pt x="6802" y="2912"/>
                  </a:lnTo>
                  <a:lnTo>
                    <a:pt x="6854" y="3169"/>
                  </a:lnTo>
                  <a:lnTo>
                    <a:pt x="6905" y="3453"/>
                  </a:lnTo>
                  <a:lnTo>
                    <a:pt x="6364" y="3453"/>
                  </a:lnTo>
                  <a:lnTo>
                    <a:pt x="6338" y="3221"/>
                  </a:lnTo>
                  <a:lnTo>
                    <a:pt x="6287" y="3015"/>
                  </a:lnTo>
                  <a:lnTo>
                    <a:pt x="6235" y="2834"/>
                  </a:lnTo>
                  <a:lnTo>
                    <a:pt x="6158" y="2628"/>
                  </a:lnTo>
                  <a:lnTo>
                    <a:pt x="6055" y="2448"/>
                  </a:lnTo>
                  <a:lnTo>
                    <a:pt x="5952" y="2267"/>
                  </a:lnTo>
                  <a:lnTo>
                    <a:pt x="5849" y="2087"/>
                  </a:lnTo>
                  <a:lnTo>
                    <a:pt x="5720" y="1933"/>
                  </a:lnTo>
                  <a:lnTo>
                    <a:pt x="6106" y="1546"/>
                  </a:lnTo>
                  <a:close/>
                  <a:moveTo>
                    <a:pt x="1005" y="3891"/>
                  </a:moveTo>
                  <a:lnTo>
                    <a:pt x="1031" y="4097"/>
                  </a:lnTo>
                  <a:lnTo>
                    <a:pt x="1057" y="4303"/>
                  </a:lnTo>
                  <a:lnTo>
                    <a:pt x="1134" y="4509"/>
                  </a:lnTo>
                  <a:lnTo>
                    <a:pt x="1185" y="4715"/>
                  </a:lnTo>
                  <a:lnTo>
                    <a:pt x="1288" y="4895"/>
                  </a:lnTo>
                  <a:lnTo>
                    <a:pt x="1392" y="5076"/>
                  </a:lnTo>
                  <a:lnTo>
                    <a:pt x="1495" y="5230"/>
                  </a:lnTo>
                  <a:lnTo>
                    <a:pt x="1623" y="5411"/>
                  </a:lnTo>
                  <a:lnTo>
                    <a:pt x="1237" y="5797"/>
                  </a:lnTo>
                  <a:lnTo>
                    <a:pt x="1082" y="5591"/>
                  </a:lnTo>
                  <a:lnTo>
                    <a:pt x="928" y="5385"/>
                  </a:lnTo>
                  <a:lnTo>
                    <a:pt x="799" y="5153"/>
                  </a:lnTo>
                  <a:lnTo>
                    <a:pt x="696" y="4921"/>
                  </a:lnTo>
                  <a:lnTo>
                    <a:pt x="619" y="4664"/>
                  </a:lnTo>
                  <a:lnTo>
                    <a:pt x="541" y="4432"/>
                  </a:lnTo>
                  <a:lnTo>
                    <a:pt x="490" y="4148"/>
                  </a:lnTo>
                  <a:lnTo>
                    <a:pt x="464" y="3891"/>
                  </a:lnTo>
                  <a:close/>
                  <a:moveTo>
                    <a:pt x="6905" y="3891"/>
                  </a:moveTo>
                  <a:lnTo>
                    <a:pt x="6854" y="4148"/>
                  </a:lnTo>
                  <a:lnTo>
                    <a:pt x="6802" y="4432"/>
                  </a:lnTo>
                  <a:lnTo>
                    <a:pt x="6750" y="4664"/>
                  </a:lnTo>
                  <a:lnTo>
                    <a:pt x="6647" y="4921"/>
                  </a:lnTo>
                  <a:lnTo>
                    <a:pt x="6544" y="5153"/>
                  </a:lnTo>
                  <a:lnTo>
                    <a:pt x="6416" y="5385"/>
                  </a:lnTo>
                  <a:lnTo>
                    <a:pt x="6261" y="5591"/>
                  </a:lnTo>
                  <a:lnTo>
                    <a:pt x="6106" y="5797"/>
                  </a:lnTo>
                  <a:lnTo>
                    <a:pt x="5720" y="5411"/>
                  </a:lnTo>
                  <a:lnTo>
                    <a:pt x="5849" y="5230"/>
                  </a:lnTo>
                  <a:lnTo>
                    <a:pt x="5952" y="5076"/>
                  </a:lnTo>
                  <a:lnTo>
                    <a:pt x="6055" y="4895"/>
                  </a:lnTo>
                  <a:lnTo>
                    <a:pt x="6158" y="4715"/>
                  </a:lnTo>
                  <a:lnTo>
                    <a:pt x="6235" y="4509"/>
                  </a:lnTo>
                  <a:lnTo>
                    <a:pt x="6287" y="4303"/>
                  </a:lnTo>
                  <a:lnTo>
                    <a:pt x="6338" y="4097"/>
                  </a:lnTo>
                  <a:lnTo>
                    <a:pt x="6364" y="3891"/>
                  </a:lnTo>
                  <a:close/>
                  <a:moveTo>
                    <a:pt x="3685" y="1417"/>
                  </a:moveTo>
                  <a:lnTo>
                    <a:pt x="3891" y="1443"/>
                  </a:lnTo>
                  <a:lnTo>
                    <a:pt x="4123" y="1469"/>
                  </a:lnTo>
                  <a:lnTo>
                    <a:pt x="4329" y="1520"/>
                  </a:lnTo>
                  <a:lnTo>
                    <a:pt x="4535" y="1598"/>
                  </a:lnTo>
                  <a:lnTo>
                    <a:pt x="4741" y="1701"/>
                  </a:lnTo>
                  <a:lnTo>
                    <a:pt x="4921" y="1804"/>
                  </a:lnTo>
                  <a:lnTo>
                    <a:pt x="5102" y="1933"/>
                  </a:lnTo>
                  <a:lnTo>
                    <a:pt x="5256" y="2087"/>
                  </a:lnTo>
                  <a:lnTo>
                    <a:pt x="5411" y="2242"/>
                  </a:lnTo>
                  <a:lnTo>
                    <a:pt x="5540" y="2422"/>
                  </a:lnTo>
                  <a:lnTo>
                    <a:pt x="5643" y="2602"/>
                  </a:lnTo>
                  <a:lnTo>
                    <a:pt x="5746" y="2809"/>
                  </a:lnTo>
                  <a:lnTo>
                    <a:pt x="5823" y="3015"/>
                  </a:lnTo>
                  <a:lnTo>
                    <a:pt x="5874" y="3221"/>
                  </a:lnTo>
                  <a:lnTo>
                    <a:pt x="5900" y="3427"/>
                  </a:lnTo>
                  <a:lnTo>
                    <a:pt x="5926" y="3659"/>
                  </a:lnTo>
                  <a:lnTo>
                    <a:pt x="5900" y="3891"/>
                  </a:lnTo>
                  <a:lnTo>
                    <a:pt x="5874" y="4122"/>
                  </a:lnTo>
                  <a:lnTo>
                    <a:pt x="5823" y="4329"/>
                  </a:lnTo>
                  <a:lnTo>
                    <a:pt x="5746" y="4535"/>
                  </a:lnTo>
                  <a:lnTo>
                    <a:pt x="5643" y="4741"/>
                  </a:lnTo>
                  <a:lnTo>
                    <a:pt x="5540" y="4921"/>
                  </a:lnTo>
                  <a:lnTo>
                    <a:pt x="5411" y="5102"/>
                  </a:lnTo>
                  <a:lnTo>
                    <a:pt x="5256" y="5256"/>
                  </a:lnTo>
                  <a:lnTo>
                    <a:pt x="5102" y="5385"/>
                  </a:lnTo>
                  <a:lnTo>
                    <a:pt x="4921" y="5514"/>
                  </a:lnTo>
                  <a:lnTo>
                    <a:pt x="4741" y="5643"/>
                  </a:lnTo>
                  <a:lnTo>
                    <a:pt x="4535" y="5720"/>
                  </a:lnTo>
                  <a:lnTo>
                    <a:pt x="4329" y="5797"/>
                  </a:lnTo>
                  <a:lnTo>
                    <a:pt x="4123" y="5874"/>
                  </a:lnTo>
                  <a:lnTo>
                    <a:pt x="3891" y="5900"/>
                  </a:lnTo>
                  <a:lnTo>
                    <a:pt x="3453" y="5900"/>
                  </a:lnTo>
                  <a:lnTo>
                    <a:pt x="3221" y="5874"/>
                  </a:lnTo>
                  <a:lnTo>
                    <a:pt x="3015" y="5797"/>
                  </a:lnTo>
                  <a:lnTo>
                    <a:pt x="2809" y="5720"/>
                  </a:lnTo>
                  <a:lnTo>
                    <a:pt x="2602" y="5643"/>
                  </a:lnTo>
                  <a:lnTo>
                    <a:pt x="2422" y="5514"/>
                  </a:lnTo>
                  <a:lnTo>
                    <a:pt x="2242" y="5385"/>
                  </a:lnTo>
                  <a:lnTo>
                    <a:pt x="2087" y="5256"/>
                  </a:lnTo>
                  <a:lnTo>
                    <a:pt x="1958" y="5102"/>
                  </a:lnTo>
                  <a:lnTo>
                    <a:pt x="1830" y="4921"/>
                  </a:lnTo>
                  <a:lnTo>
                    <a:pt x="1701" y="4741"/>
                  </a:lnTo>
                  <a:lnTo>
                    <a:pt x="1598" y="4535"/>
                  </a:lnTo>
                  <a:lnTo>
                    <a:pt x="1546" y="4329"/>
                  </a:lnTo>
                  <a:lnTo>
                    <a:pt x="1469" y="4122"/>
                  </a:lnTo>
                  <a:lnTo>
                    <a:pt x="1443" y="3891"/>
                  </a:lnTo>
                  <a:lnTo>
                    <a:pt x="1443" y="3659"/>
                  </a:lnTo>
                  <a:lnTo>
                    <a:pt x="1443" y="3427"/>
                  </a:lnTo>
                  <a:lnTo>
                    <a:pt x="1469" y="3221"/>
                  </a:lnTo>
                  <a:lnTo>
                    <a:pt x="1546" y="3015"/>
                  </a:lnTo>
                  <a:lnTo>
                    <a:pt x="1598" y="2809"/>
                  </a:lnTo>
                  <a:lnTo>
                    <a:pt x="1701" y="2602"/>
                  </a:lnTo>
                  <a:lnTo>
                    <a:pt x="1830" y="2422"/>
                  </a:lnTo>
                  <a:lnTo>
                    <a:pt x="1958" y="2242"/>
                  </a:lnTo>
                  <a:lnTo>
                    <a:pt x="2087" y="2087"/>
                  </a:lnTo>
                  <a:lnTo>
                    <a:pt x="2242" y="1933"/>
                  </a:lnTo>
                  <a:lnTo>
                    <a:pt x="2422" y="1804"/>
                  </a:lnTo>
                  <a:lnTo>
                    <a:pt x="2602" y="1701"/>
                  </a:lnTo>
                  <a:lnTo>
                    <a:pt x="2809" y="1598"/>
                  </a:lnTo>
                  <a:lnTo>
                    <a:pt x="3015" y="1520"/>
                  </a:lnTo>
                  <a:lnTo>
                    <a:pt x="3221" y="1469"/>
                  </a:lnTo>
                  <a:lnTo>
                    <a:pt x="3453" y="1443"/>
                  </a:lnTo>
                  <a:lnTo>
                    <a:pt x="3685" y="1417"/>
                  </a:lnTo>
                  <a:close/>
                  <a:moveTo>
                    <a:pt x="1933" y="5720"/>
                  </a:moveTo>
                  <a:lnTo>
                    <a:pt x="2113" y="5849"/>
                  </a:lnTo>
                  <a:lnTo>
                    <a:pt x="2268" y="5952"/>
                  </a:lnTo>
                  <a:lnTo>
                    <a:pt x="2448" y="6055"/>
                  </a:lnTo>
                  <a:lnTo>
                    <a:pt x="2628" y="6158"/>
                  </a:lnTo>
                  <a:lnTo>
                    <a:pt x="2834" y="6209"/>
                  </a:lnTo>
                  <a:lnTo>
                    <a:pt x="3040" y="6287"/>
                  </a:lnTo>
                  <a:lnTo>
                    <a:pt x="3247" y="6312"/>
                  </a:lnTo>
                  <a:lnTo>
                    <a:pt x="3453" y="6338"/>
                  </a:lnTo>
                  <a:lnTo>
                    <a:pt x="3453" y="6879"/>
                  </a:lnTo>
                  <a:lnTo>
                    <a:pt x="3195" y="6853"/>
                  </a:lnTo>
                  <a:lnTo>
                    <a:pt x="2912" y="6802"/>
                  </a:lnTo>
                  <a:lnTo>
                    <a:pt x="2680" y="6725"/>
                  </a:lnTo>
                  <a:lnTo>
                    <a:pt x="2422" y="6647"/>
                  </a:lnTo>
                  <a:lnTo>
                    <a:pt x="2190" y="6544"/>
                  </a:lnTo>
                  <a:lnTo>
                    <a:pt x="1958" y="6415"/>
                  </a:lnTo>
                  <a:lnTo>
                    <a:pt x="1752" y="6261"/>
                  </a:lnTo>
                  <a:lnTo>
                    <a:pt x="1546" y="6106"/>
                  </a:lnTo>
                  <a:lnTo>
                    <a:pt x="1933" y="5720"/>
                  </a:lnTo>
                  <a:close/>
                  <a:moveTo>
                    <a:pt x="5411" y="5720"/>
                  </a:moveTo>
                  <a:lnTo>
                    <a:pt x="5797" y="6106"/>
                  </a:lnTo>
                  <a:lnTo>
                    <a:pt x="5591" y="6261"/>
                  </a:lnTo>
                  <a:lnTo>
                    <a:pt x="5385" y="6415"/>
                  </a:lnTo>
                  <a:lnTo>
                    <a:pt x="5153" y="6544"/>
                  </a:lnTo>
                  <a:lnTo>
                    <a:pt x="4921" y="6647"/>
                  </a:lnTo>
                  <a:lnTo>
                    <a:pt x="4689" y="6725"/>
                  </a:lnTo>
                  <a:lnTo>
                    <a:pt x="4432" y="6802"/>
                  </a:lnTo>
                  <a:lnTo>
                    <a:pt x="4174" y="6853"/>
                  </a:lnTo>
                  <a:lnTo>
                    <a:pt x="3891" y="6879"/>
                  </a:lnTo>
                  <a:lnTo>
                    <a:pt x="3891" y="6338"/>
                  </a:lnTo>
                  <a:lnTo>
                    <a:pt x="4123" y="6312"/>
                  </a:lnTo>
                  <a:lnTo>
                    <a:pt x="4329" y="6287"/>
                  </a:lnTo>
                  <a:lnTo>
                    <a:pt x="4509" y="6209"/>
                  </a:lnTo>
                  <a:lnTo>
                    <a:pt x="4715" y="6158"/>
                  </a:lnTo>
                  <a:lnTo>
                    <a:pt x="4895" y="6055"/>
                  </a:lnTo>
                  <a:lnTo>
                    <a:pt x="5076" y="5952"/>
                  </a:lnTo>
                  <a:lnTo>
                    <a:pt x="5256" y="5849"/>
                  </a:lnTo>
                  <a:lnTo>
                    <a:pt x="5411" y="5720"/>
                  </a:lnTo>
                  <a:close/>
                  <a:moveTo>
                    <a:pt x="3685" y="0"/>
                  </a:moveTo>
                  <a:lnTo>
                    <a:pt x="3298" y="26"/>
                  </a:lnTo>
                  <a:lnTo>
                    <a:pt x="2937" y="78"/>
                  </a:lnTo>
                  <a:lnTo>
                    <a:pt x="2577" y="155"/>
                  </a:lnTo>
                  <a:lnTo>
                    <a:pt x="2242" y="284"/>
                  </a:lnTo>
                  <a:lnTo>
                    <a:pt x="1933" y="438"/>
                  </a:lnTo>
                  <a:lnTo>
                    <a:pt x="1623" y="619"/>
                  </a:lnTo>
                  <a:lnTo>
                    <a:pt x="1340" y="825"/>
                  </a:lnTo>
                  <a:lnTo>
                    <a:pt x="1082" y="1082"/>
                  </a:lnTo>
                  <a:lnTo>
                    <a:pt x="850" y="1340"/>
                  </a:lnTo>
                  <a:lnTo>
                    <a:pt x="619" y="1623"/>
                  </a:lnTo>
                  <a:lnTo>
                    <a:pt x="438" y="1907"/>
                  </a:lnTo>
                  <a:lnTo>
                    <a:pt x="284" y="2242"/>
                  </a:lnTo>
                  <a:lnTo>
                    <a:pt x="155" y="2577"/>
                  </a:lnTo>
                  <a:lnTo>
                    <a:pt x="78" y="2937"/>
                  </a:lnTo>
                  <a:lnTo>
                    <a:pt x="26" y="3298"/>
                  </a:lnTo>
                  <a:lnTo>
                    <a:pt x="0" y="3659"/>
                  </a:lnTo>
                  <a:lnTo>
                    <a:pt x="26" y="4045"/>
                  </a:lnTo>
                  <a:lnTo>
                    <a:pt x="78" y="4406"/>
                  </a:lnTo>
                  <a:lnTo>
                    <a:pt x="155" y="4767"/>
                  </a:lnTo>
                  <a:lnTo>
                    <a:pt x="284" y="5102"/>
                  </a:lnTo>
                  <a:lnTo>
                    <a:pt x="438" y="5411"/>
                  </a:lnTo>
                  <a:lnTo>
                    <a:pt x="619" y="5720"/>
                  </a:lnTo>
                  <a:lnTo>
                    <a:pt x="850" y="6003"/>
                  </a:lnTo>
                  <a:lnTo>
                    <a:pt x="1082" y="6261"/>
                  </a:lnTo>
                  <a:lnTo>
                    <a:pt x="1340" y="6493"/>
                  </a:lnTo>
                  <a:lnTo>
                    <a:pt x="1623" y="6725"/>
                  </a:lnTo>
                  <a:lnTo>
                    <a:pt x="1933" y="6905"/>
                  </a:lnTo>
                  <a:lnTo>
                    <a:pt x="2242" y="7060"/>
                  </a:lnTo>
                  <a:lnTo>
                    <a:pt x="2577" y="7163"/>
                  </a:lnTo>
                  <a:lnTo>
                    <a:pt x="2937" y="7266"/>
                  </a:lnTo>
                  <a:lnTo>
                    <a:pt x="3298" y="7317"/>
                  </a:lnTo>
                  <a:lnTo>
                    <a:pt x="3685" y="7343"/>
                  </a:lnTo>
                  <a:lnTo>
                    <a:pt x="4045" y="7317"/>
                  </a:lnTo>
                  <a:lnTo>
                    <a:pt x="4406" y="7266"/>
                  </a:lnTo>
                  <a:lnTo>
                    <a:pt x="4767" y="7163"/>
                  </a:lnTo>
                  <a:lnTo>
                    <a:pt x="5102" y="7060"/>
                  </a:lnTo>
                  <a:lnTo>
                    <a:pt x="5436" y="6905"/>
                  </a:lnTo>
                  <a:lnTo>
                    <a:pt x="5720" y="6725"/>
                  </a:lnTo>
                  <a:lnTo>
                    <a:pt x="6003" y="6493"/>
                  </a:lnTo>
                  <a:lnTo>
                    <a:pt x="6261" y="6261"/>
                  </a:lnTo>
                  <a:lnTo>
                    <a:pt x="6519" y="6003"/>
                  </a:lnTo>
                  <a:lnTo>
                    <a:pt x="6725" y="5720"/>
                  </a:lnTo>
                  <a:lnTo>
                    <a:pt x="6905" y="5411"/>
                  </a:lnTo>
                  <a:lnTo>
                    <a:pt x="7060" y="5102"/>
                  </a:lnTo>
                  <a:lnTo>
                    <a:pt x="7188" y="4767"/>
                  </a:lnTo>
                  <a:lnTo>
                    <a:pt x="7266" y="4406"/>
                  </a:lnTo>
                  <a:lnTo>
                    <a:pt x="7317" y="4045"/>
                  </a:lnTo>
                  <a:lnTo>
                    <a:pt x="7343" y="3659"/>
                  </a:lnTo>
                  <a:lnTo>
                    <a:pt x="7317" y="3298"/>
                  </a:lnTo>
                  <a:lnTo>
                    <a:pt x="7266" y="2937"/>
                  </a:lnTo>
                  <a:lnTo>
                    <a:pt x="7188" y="2577"/>
                  </a:lnTo>
                  <a:lnTo>
                    <a:pt x="7060" y="2242"/>
                  </a:lnTo>
                  <a:lnTo>
                    <a:pt x="6905" y="1907"/>
                  </a:lnTo>
                  <a:lnTo>
                    <a:pt x="6725" y="1623"/>
                  </a:lnTo>
                  <a:lnTo>
                    <a:pt x="6519" y="1340"/>
                  </a:lnTo>
                  <a:lnTo>
                    <a:pt x="6261" y="1082"/>
                  </a:lnTo>
                  <a:lnTo>
                    <a:pt x="6003" y="825"/>
                  </a:lnTo>
                  <a:lnTo>
                    <a:pt x="5720" y="619"/>
                  </a:lnTo>
                  <a:lnTo>
                    <a:pt x="5436" y="438"/>
                  </a:lnTo>
                  <a:lnTo>
                    <a:pt x="5102" y="284"/>
                  </a:lnTo>
                  <a:lnTo>
                    <a:pt x="4767" y="155"/>
                  </a:lnTo>
                  <a:lnTo>
                    <a:pt x="4406" y="78"/>
                  </a:lnTo>
                  <a:lnTo>
                    <a:pt x="4045" y="26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7801875" y="-563750"/>
              <a:ext cx="40600" cy="85050"/>
            </a:xfrm>
            <a:custGeom>
              <a:avLst/>
              <a:gdLst/>
              <a:ahLst/>
              <a:cxnLst/>
              <a:rect l="l" t="t" r="r" b="b"/>
              <a:pathLst>
                <a:path w="1624" h="3402" extrusionOk="0">
                  <a:moveTo>
                    <a:pt x="825" y="0"/>
                  </a:moveTo>
                  <a:lnTo>
                    <a:pt x="721" y="26"/>
                  </a:lnTo>
                  <a:lnTo>
                    <a:pt x="644" y="78"/>
                  </a:lnTo>
                  <a:lnTo>
                    <a:pt x="618" y="155"/>
                  </a:lnTo>
                  <a:lnTo>
                    <a:pt x="593" y="232"/>
                  </a:lnTo>
                  <a:lnTo>
                    <a:pt x="593" y="335"/>
                  </a:lnTo>
                  <a:lnTo>
                    <a:pt x="464" y="387"/>
                  </a:lnTo>
                  <a:lnTo>
                    <a:pt x="361" y="438"/>
                  </a:lnTo>
                  <a:lnTo>
                    <a:pt x="258" y="516"/>
                  </a:lnTo>
                  <a:lnTo>
                    <a:pt x="180" y="619"/>
                  </a:lnTo>
                  <a:lnTo>
                    <a:pt x="103" y="722"/>
                  </a:lnTo>
                  <a:lnTo>
                    <a:pt x="52" y="851"/>
                  </a:lnTo>
                  <a:lnTo>
                    <a:pt x="0" y="979"/>
                  </a:lnTo>
                  <a:lnTo>
                    <a:pt x="0" y="1108"/>
                  </a:lnTo>
                  <a:lnTo>
                    <a:pt x="26" y="1289"/>
                  </a:lnTo>
                  <a:lnTo>
                    <a:pt x="52" y="1443"/>
                  </a:lnTo>
                  <a:lnTo>
                    <a:pt x="129" y="1572"/>
                  </a:lnTo>
                  <a:lnTo>
                    <a:pt x="232" y="1701"/>
                  </a:lnTo>
                  <a:lnTo>
                    <a:pt x="361" y="1804"/>
                  </a:lnTo>
                  <a:lnTo>
                    <a:pt x="490" y="1881"/>
                  </a:lnTo>
                  <a:lnTo>
                    <a:pt x="644" y="1907"/>
                  </a:lnTo>
                  <a:lnTo>
                    <a:pt x="825" y="1933"/>
                  </a:lnTo>
                  <a:lnTo>
                    <a:pt x="953" y="1958"/>
                  </a:lnTo>
                  <a:lnTo>
                    <a:pt x="1082" y="2036"/>
                  </a:lnTo>
                  <a:lnTo>
                    <a:pt x="1159" y="2164"/>
                  </a:lnTo>
                  <a:lnTo>
                    <a:pt x="1185" y="2293"/>
                  </a:lnTo>
                  <a:lnTo>
                    <a:pt x="1159" y="2448"/>
                  </a:lnTo>
                  <a:lnTo>
                    <a:pt x="1082" y="2551"/>
                  </a:lnTo>
                  <a:lnTo>
                    <a:pt x="953" y="2628"/>
                  </a:lnTo>
                  <a:lnTo>
                    <a:pt x="825" y="2680"/>
                  </a:lnTo>
                  <a:lnTo>
                    <a:pt x="670" y="2628"/>
                  </a:lnTo>
                  <a:lnTo>
                    <a:pt x="567" y="2551"/>
                  </a:lnTo>
                  <a:lnTo>
                    <a:pt x="464" y="2448"/>
                  </a:lnTo>
                  <a:lnTo>
                    <a:pt x="438" y="2293"/>
                  </a:lnTo>
                  <a:lnTo>
                    <a:pt x="438" y="2216"/>
                  </a:lnTo>
                  <a:lnTo>
                    <a:pt x="387" y="2139"/>
                  </a:lnTo>
                  <a:lnTo>
                    <a:pt x="309" y="2087"/>
                  </a:lnTo>
                  <a:lnTo>
                    <a:pt x="129" y="2087"/>
                  </a:lnTo>
                  <a:lnTo>
                    <a:pt x="77" y="2139"/>
                  </a:lnTo>
                  <a:lnTo>
                    <a:pt x="26" y="2216"/>
                  </a:lnTo>
                  <a:lnTo>
                    <a:pt x="0" y="2293"/>
                  </a:lnTo>
                  <a:lnTo>
                    <a:pt x="0" y="2448"/>
                  </a:lnTo>
                  <a:lnTo>
                    <a:pt x="52" y="2577"/>
                  </a:lnTo>
                  <a:lnTo>
                    <a:pt x="103" y="2680"/>
                  </a:lnTo>
                  <a:lnTo>
                    <a:pt x="180" y="2809"/>
                  </a:lnTo>
                  <a:lnTo>
                    <a:pt x="258" y="2886"/>
                  </a:lnTo>
                  <a:lnTo>
                    <a:pt x="361" y="2963"/>
                  </a:lnTo>
                  <a:lnTo>
                    <a:pt x="464" y="3040"/>
                  </a:lnTo>
                  <a:lnTo>
                    <a:pt x="593" y="3092"/>
                  </a:lnTo>
                  <a:lnTo>
                    <a:pt x="593" y="3195"/>
                  </a:lnTo>
                  <a:lnTo>
                    <a:pt x="618" y="3272"/>
                  </a:lnTo>
                  <a:lnTo>
                    <a:pt x="644" y="3350"/>
                  </a:lnTo>
                  <a:lnTo>
                    <a:pt x="721" y="3401"/>
                  </a:lnTo>
                  <a:lnTo>
                    <a:pt x="902" y="3401"/>
                  </a:lnTo>
                  <a:lnTo>
                    <a:pt x="979" y="3350"/>
                  </a:lnTo>
                  <a:lnTo>
                    <a:pt x="1031" y="3272"/>
                  </a:lnTo>
                  <a:lnTo>
                    <a:pt x="1031" y="3195"/>
                  </a:lnTo>
                  <a:lnTo>
                    <a:pt x="1031" y="3092"/>
                  </a:lnTo>
                  <a:lnTo>
                    <a:pt x="1159" y="3040"/>
                  </a:lnTo>
                  <a:lnTo>
                    <a:pt x="1263" y="2963"/>
                  </a:lnTo>
                  <a:lnTo>
                    <a:pt x="1366" y="2886"/>
                  </a:lnTo>
                  <a:lnTo>
                    <a:pt x="1469" y="2809"/>
                  </a:lnTo>
                  <a:lnTo>
                    <a:pt x="1520" y="2680"/>
                  </a:lnTo>
                  <a:lnTo>
                    <a:pt x="1572" y="2577"/>
                  </a:lnTo>
                  <a:lnTo>
                    <a:pt x="1623" y="2448"/>
                  </a:lnTo>
                  <a:lnTo>
                    <a:pt x="1623" y="2293"/>
                  </a:lnTo>
                  <a:lnTo>
                    <a:pt x="1623" y="2139"/>
                  </a:lnTo>
                  <a:lnTo>
                    <a:pt x="1572" y="1984"/>
                  </a:lnTo>
                  <a:lnTo>
                    <a:pt x="1494" y="1855"/>
                  </a:lnTo>
                  <a:lnTo>
                    <a:pt x="1391" y="1727"/>
                  </a:lnTo>
                  <a:lnTo>
                    <a:pt x="1263" y="1623"/>
                  </a:lnTo>
                  <a:lnTo>
                    <a:pt x="1134" y="1546"/>
                  </a:lnTo>
                  <a:lnTo>
                    <a:pt x="979" y="1495"/>
                  </a:lnTo>
                  <a:lnTo>
                    <a:pt x="825" y="1495"/>
                  </a:lnTo>
                  <a:lnTo>
                    <a:pt x="670" y="1469"/>
                  </a:lnTo>
                  <a:lnTo>
                    <a:pt x="567" y="1392"/>
                  </a:lnTo>
                  <a:lnTo>
                    <a:pt x="464" y="1263"/>
                  </a:lnTo>
                  <a:lnTo>
                    <a:pt x="438" y="1108"/>
                  </a:lnTo>
                  <a:lnTo>
                    <a:pt x="464" y="979"/>
                  </a:lnTo>
                  <a:lnTo>
                    <a:pt x="567" y="851"/>
                  </a:lnTo>
                  <a:lnTo>
                    <a:pt x="670" y="773"/>
                  </a:lnTo>
                  <a:lnTo>
                    <a:pt x="825" y="747"/>
                  </a:lnTo>
                  <a:lnTo>
                    <a:pt x="953" y="773"/>
                  </a:lnTo>
                  <a:lnTo>
                    <a:pt x="1082" y="851"/>
                  </a:lnTo>
                  <a:lnTo>
                    <a:pt x="1159" y="979"/>
                  </a:lnTo>
                  <a:lnTo>
                    <a:pt x="1185" y="1108"/>
                  </a:lnTo>
                  <a:lnTo>
                    <a:pt x="1211" y="1211"/>
                  </a:lnTo>
                  <a:lnTo>
                    <a:pt x="1237" y="1289"/>
                  </a:lnTo>
                  <a:lnTo>
                    <a:pt x="1314" y="1314"/>
                  </a:lnTo>
                  <a:lnTo>
                    <a:pt x="1417" y="1340"/>
                  </a:lnTo>
                  <a:lnTo>
                    <a:pt x="1494" y="1314"/>
                  </a:lnTo>
                  <a:lnTo>
                    <a:pt x="1572" y="1289"/>
                  </a:lnTo>
                  <a:lnTo>
                    <a:pt x="1623" y="1211"/>
                  </a:lnTo>
                  <a:lnTo>
                    <a:pt x="1623" y="1108"/>
                  </a:lnTo>
                  <a:lnTo>
                    <a:pt x="1623" y="979"/>
                  </a:lnTo>
                  <a:lnTo>
                    <a:pt x="1572" y="851"/>
                  </a:lnTo>
                  <a:lnTo>
                    <a:pt x="1520" y="722"/>
                  </a:lnTo>
                  <a:lnTo>
                    <a:pt x="1469" y="619"/>
                  </a:lnTo>
                  <a:lnTo>
                    <a:pt x="1366" y="516"/>
                  </a:lnTo>
                  <a:lnTo>
                    <a:pt x="1263" y="438"/>
                  </a:lnTo>
                  <a:lnTo>
                    <a:pt x="1159" y="387"/>
                  </a:lnTo>
                  <a:lnTo>
                    <a:pt x="1031" y="335"/>
                  </a:lnTo>
                  <a:lnTo>
                    <a:pt x="1031" y="232"/>
                  </a:lnTo>
                  <a:lnTo>
                    <a:pt x="1031" y="155"/>
                  </a:lnTo>
                  <a:lnTo>
                    <a:pt x="979" y="78"/>
                  </a:lnTo>
                  <a:lnTo>
                    <a:pt x="902" y="26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142" name="Google Shape;1142;p31"/>
          <p:cNvGrpSpPr/>
          <p:nvPr/>
        </p:nvGrpSpPr>
        <p:grpSpPr>
          <a:xfrm>
            <a:off x="6503981" y="2433760"/>
            <a:ext cx="398260" cy="426739"/>
            <a:chOff x="440350" y="2694850"/>
            <a:chExt cx="356225" cy="380700"/>
          </a:xfrm>
        </p:grpSpPr>
        <p:sp>
          <p:nvSpPr>
            <p:cNvPr id="1143" name="Google Shape;1143;p31"/>
            <p:cNvSpPr/>
            <p:nvPr/>
          </p:nvSpPr>
          <p:spPr>
            <a:xfrm>
              <a:off x="514425" y="2830750"/>
              <a:ext cx="36100" cy="35450"/>
            </a:xfrm>
            <a:custGeom>
              <a:avLst/>
              <a:gdLst/>
              <a:ahLst/>
              <a:cxnLst/>
              <a:rect l="l" t="t" r="r" b="b"/>
              <a:pathLst>
                <a:path w="1444" h="1418" extrusionOk="0">
                  <a:moveTo>
                    <a:pt x="980" y="439"/>
                  </a:moveTo>
                  <a:lnTo>
                    <a:pt x="1006" y="465"/>
                  </a:lnTo>
                  <a:lnTo>
                    <a:pt x="1006" y="954"/>
                  </a:lnTo>
                  <a:lnTo>
                    <a:pt x="980" y="980"/>
                  </a:lnTo>
                  <a:lnTo>
                    <a:pt x="465" y="980"/>
                  </a:lnTo>
                  <a:lnTo>
                    <a:pt x="465" y="954"/>
                  </a:lnTo>
                  <a:lnTo>
                    <a:pt x="465" y="465"/>
                  </a:lnTo>
                  <a:lnTo>
                    <a:pt x="465" y="439"/>
                  </a:lnTo>
                  <a:close/>
                  <a:moveTo>
                    <a:pt x="387" y="1"/>
                  </a:moveTo>
                  <a:lnTo>
                    <a:pt x="284" y="27"/>
                  </a:lnTo>
                  <a:lnTo>
                    <a:pt x="207" y="78"/>
                  </a:lnTo>
                  <a:lnTo>
                    <a:pt x="155" y="130"/>
                  </a:lnTo>
                  <a:lnTo>
                    <a:pt x="78" y="207"/>
                  </a:lnTo>
                  <a:lnTo>
                    <a:pt x="52" y="284"/>
                  </a:lnTo>
                  <a:lnTo>
                    <a:pt x="27" y="361"/>
                  </a:lnTo>
                  <a:lnTo>
                    <a:pt x="1" y="465"/>
                  </a:lnTo>
                  <a:lnTo>
                    <a:pt x="1" y="954"/>
                  </a:lnTo>
                  <a:lnTo>
                    <a:pt x="27" y="1057"/>
                  </a:lnTo>
                  <a:lnTo>
                    <a:pt x="52" y="1134"/>
                  </a:lnTo>
                  <a:lnTo>
                    <a:pt x="78" y="1212"/>
                  </a:lnTo>
                  <a:lnTo>
                    <a:pt x="155" y="1289"/>
                  </a:lnTo>
                  <a:lnTo>
                    <a:pt x="207" y="1341"/>
                  </a:lnTo>
                  <a:lnTo>
                    <a:pt x="284" y="1392"/>
                  </a:lnTo>
                  <a:lnTo>
                    <a:pt x="387" y="1418"/>
                  </a:lnTo>
                  <a:lnTo>
                    <a:pt x="1083" y="1418"/>
                  </a:lnTo>
                  <a:lnTo>
                    <a:pt x="1160" y="1392"/>
                  </a:lnTo>
                  <a:lnTo>
                    <a:pt x="1237" y="1341"/>
                  </a:lnTo>
                  <a:lnTo>
                    <a:pt x="1315" y="1289"/>
                  </a:lnTo>
                  <a:lnTo>
                    <a:pt x="1366" y="1212"/>
                  </a:lnTo>
                  <a:lnTo>
                    <a:pt x="1392" y="1134"/>
                  </a:lnTo>
                  <a:lnTo>
                    <a:pt x="1418" y="1057"/>
                  </a:lnTo>
                  <a:lnTo>
                    <a:pt x="1444" y="954"/>
                  </a:lnTo>
                  <a:lnTo>
                    <a:pt x="1444" y="465"/>
                  </a:lnTo>
                  <a:lnTo>
                    <a:pt x="1418" y="361"/>
                  </a:lnTo>
                  <a:lnTo>
                    <a:pt x="1392" y="284"/>
                  </a:lnTo>
                  <a:lnTo>
                    <a:pt x="1366" y="207"/>
                  </a:lnTo>
                  <a:lnTo>
                    <a:pt x="1315" y="130"/>
                  </a:lnTo>
                  <a:lnTo>
                    <a:pt x="1237" y="78"/>
                  </a:lnTo>
                  <a:lnTo>
                    <a:pt x="1160" y="27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564025" y="2830750"/>
              <a:ext cx="35450" cy="35450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954" y="439"/>
                  </a:moveTo>
                  <a:lnTo>
                    <a:pt x="980" y="465"/>
                  </a:lnTo>
                  <a:lnTo>
                    <a:pt x="980" y="954"/>
                  </a:lnTo>
                  <a:lnTo>
                    <a:pt x="954" y="980"/>
                  </a:lnTo>
                  <a:lnTo>
                    <a:pt x="464" y="980"/>
                  </a:lnTo>
                  <a:lnTo>
                    <a:pt x="439" y="954"/>
                  </a:lnTo>
                  <a:lnTo>
                    <a:pt x="439" y="465"/>
                  </a:lnTo>
                  <a:lnTo>
                    <a:pt x="464" y="439"/>
                  </a:lnTo>
                  <a:close/>
                  <a:moveTo>
                    <a:pt x="361" y="1"/>
                  </a:moveTo>
                  <a:lnTo>
                    <a:pt x="284" y="27"/>
                  </a:lnTo>
                  <a:lnTo>
                    <a:pt x="207" y="78"/>
                  </a:lnTo>
                  <a:lnTo>
                    <a:pt x="129" y="130"/>
                  </a:lnTo>
                  <a:lnTo>
                    <a:pt x="78" y="207"/>
                  </a:lnTo>
                  <a:lnTo>
                    <a:pt x="26" y="284"/>
                  </a:lnTo>
                  <a:lnTo>
                    <a:pt x="1" y="361"/>
                  </a:lnTo>
                  <a:lnTo>
                    <a:pt x="1" y="465"/>
                  </a:lnTo>
                  <a:lnTo>
                    <a:pt x="1" y="954"/>
                  </a:lnTo>
                  <a:lnTo>
                    <a:pt x="1" y="1057"/>
                  </a:lnTo>
                  <a:lnTo>
                    <a:pt x="26" y="1134"/>
                  </a:lnTo>
                  <a:lnTo>
                    <a:pt x="78" y="1212"/>
                  </a:lnTo>
                  <a:lnTo>
                    <a:pt x="129" y="1289"/>
                  </a:lnTo>
                  <a:lnTo>
                    <a:pt x="207" y="1341"/>
                  </a:lnTo>
                  <a:lnTo>
                    <a:pt x="284" y="1392"/>
                  </a:lnTo>
                  <a:lnTo>
                    <a:pt x="361" y="1418"/>
                  </a:lnTo>
                  <a:lnTo>
                    <a:pt x="1057" y="1418"/>
                  </a:lnTo>
                  <a:lnTo>
                    <a:pt x="1134" y="1392"/>
                  </a:lnTo>
                  <a:lnTo>
                    <a:pt x="1212" y="1341"/>
                  </a:lnTo>
                  <a:lnTo>
                    <a:pt x="1289" y="1289"/>
                  </a:lnTo>
                  <a:lnTo>
                    <a:pt x="1340" y="1212"/>
                  </a:lnTo>
                  <a:lnTo>
                    <a:pt x="1392" y="1134"/>
                  </a:lnTo>
                  <a:lnTo>
                    <a:pt x="1418" y="1057"/>
                  </a:lnTo>
                  <a:lnTo>
                    <a:pt x="1418" y="954"/>
                  </a:lnTo>
                  <a:lnTo>
                    <a:pt x="1418" y="465"/>
                  </a:lnTo>
                  <a:lnTo>
                    <a:pt x="1418" y="361"/>
                  </a:lnTo>
                  <a:lnTo>
                    <a:pt x="1392" y="284"/>
                  </a:lnTo>
                  <a:lnTo>
                    <a:pt x="1340" y="207"/>
                  </a:lnTo>
                  <a:lnTo>
                    <a:pt x="1289" y="130"/>
                  </a:lnTo>
                  <a:lnTo>
                    <a:pt x="1212" y="78"/>
                  </a:lnTo>
                  <a:lnTo>
                    <a:pt x="1134" y="27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612975" y="2830750"/>
              <a:ext cx="36100" cy="35450"/>
            </a:xfrm>
            <a:custGeom>
              <a:avLst/>
              <a:gdLst/>
              <a:ahLst/>
              <a:cxnLst/>
              <a:rect l="l" t="t" r="r" b="b"/>
              <a:pathLst>
                <a:path w="1444" h="1418" extrusionOk="0">
                  <a:moveTo>
                    <a:pt x="980" y="439"/>
                  </a:moveTo>
                  <a:lnTo>
                    <a:pt x="1006" y="465"/>
                  </a:lnTo>
                  <a:lnTo>
                    <a:pt x="1006" y="954"/>
                  </a:lnTo>
                  <a:lnTo>
                    <a:pt x="980" y="980"/>
                  </a:lnTo>
                  <a:lnTo>
                    <a:pt x="464" y="980"/>
                  </a:lnTo>
                  <a:lnTo>
                    <a:pt x="464" y="954"/>
                  </a:lnTo>
                  <a:lnTo>
                    <a:pt x="464" y="465"/>
                  </a:lnTo>
                  <a:lnTo>
                    <a:pt x="464" y="439"/>
                  </a:lnTo>
                  <a:close/>
                  <a:moveTo>
                    <a:pt x="387" y="1"/>
                  </a:moveTo>
                  <a:lnTo>
                    <a:pt x="284" y="27"/>
                  </a:lnTo>
                  <a:lnTo>
                    <a:pt x="207" y="78"/>
                  </a:lnTo>
                  <a:lnTo>
                    <a:pt x="155" y="130"/>
                  </a:lnTo>
                  <a:lnTo>
                    <a:pt x="78" y="207"/>
                  </a:lnTo>
                  <a:lnTo>
                    <a:pt x="52" y="284"/>
                  </a:lnTo>
                  <a:lnTo>
                    <a:pt x="26" y="361"/>
                  </a:lnTo>
                  <a:lnTo>
                    <a:pt x="1" y="465"/>
                  </a:lnTo>
                  <a:lnTo>
                    <a:pt x="1" y="954"/>
                  </a:lnTo>
                  <a:lnTo>
                    <a:pt x="26" y="1057"/>
                  </a:lnTo>
                  <a:lnTo>
                    <a:pt x="52" y="1134"/>
                  </a:lnTo>
                  <a:lnTo>
                    <a:pt x="78" y="1212"/>
                  </a:lnTo>
                  <a:lnTo>
                    <a:pt x="155" y="1289"/>
                  </a:lnTo>
                  <a:lnTo>
                    <a:pt x="207" y="1341"/>
                  </a:lnTo>
                  <a:lnTo>
                    <a:pt x="284" y="1392"/>
                  </a:lnTo>
                  <a:lnTo>
                    <a:pt x="387" y="1418"/>
                  </a:lnTo>
                  <a:lnTo>
                    <a:pt x="1083" y="1418"/>
                  </a:lnTo>
                  <a:lnTo>
                    <a:pt x="1160" y="1392"/>
                  </a:lnTo>
                  <a:lnTo>
                    <a:pt x="1237" y="1341"/>
                  </a:lnTo>
                  <a:lnTo>
                    <a:pt x="1315" y="1289"/>
                  </a:lnTo>
                  <a:lnTo>
                    <a:pt x="1366" y="1212"/>
                  </a:lnTo>
                  <a:lnTo>
                    <a:pt x="1392" y="1134"/>
                  </a:lnTo>
                  <a:lnTo>
                    <a:pt x="1418" y="1057"/>
                  </a:lnTo>
                  <a:lnTo>
                    <a:pt x="1444" y="954"/>
                  </a:lnTo>
                  <a:lnTo>
                    <a:pt x="1444" y="465"/>
                  </a:lnTo>
                  <a:lnTo>
                    <a:pt x="1418" y="361"/>
                  </a:lnTo>
                  <a:lnTo>
                    <a:pt x="1392" y="284"/>
                  </a:lnTo>
                  <a:lnTo>
                    <a:pt x="1366" y="207"/>
                  </a:lnTo>
                  <a:lnTo>
                    <a:pt x="1315" y="130"/>
                  </a:lnTo>
                  <a:lnTo>
                    <a:pt x="1237" y="78"/>
                  </a:lnTo>
                  <a:lnTo>
                    <a:pt x="1160" y="27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662575" y="2830750"/>
              <a:ext cx="35450" cy="35450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954" y="439"/>
                  </a:moveTo>
                  <a:lnTo>
                    <a:pt x="980" y="465"/>
                  </a:lnTo>
                  <a:lnTo>
                    <a:pt x="980" y="954"/>
                  </a:lnTo>
                  <a:lnTo>
                    <a:pt x="954" y="980"/>
                  </a:lnTo>
                  <a:lnTo>
                    <a:pt x="464" y="980"/>
                  </a:lnTo>
                  <a:lnTo>
                    <a:pt x="439" y="954"/>
                  </a:lnTo>
                  <a:lnTo>
                    <a:pt x="439" y="465"/>
                  </a:lnTo>
                  <a:lnTo>
                    <a:pt x="464" y="439"/>
                  </a:lnTo>
                  <a:close/>
                  <a:moveTo>
                    <a:pt x="361" y="1"/>
                  </a:moveTo>
                  <a:lnTo>
                    <a:pt x="284" y="27"/>
                  </a:lnTo>
                  <a:lnTo>
                    <a:pt x="207" y="78"/>
                  </a:lnTo>
                  <a:lnTo>
                    <a:pt x="129" y="130"/>
                  </a:lnTo>
                  <a:lnTo>
                    <a:pt x="78" y="207"/>
                  </a:lnTo>
                  <a:lnTo>
                    <a:pt x="26" y="284"/>
                  </a:lnTo>
                  <a:lnTo>
                    <a:pt x="1" y="361"/>
                  </a:lnTo>
                  <a:lnTo>
                    <a:pt x="1" y="465"/>
                  </a:lnTo>
                  <a:lnTo>
                    <a:pt x="1" y="954"/>
                  </a:lnTo>
                  <a:lnTo>
                    <a:pt x="1" y="1057"/>
                  </a:lnTo>
                  <a:lnTo>
                    <a:pt x="26" y="1134"/>
                  </a:lnTo>
                  <a:lnTo>
                    <a:pt x="78" y="1212"/>
                  </a:lnTo>
                  <a:lnTo>
                    <a:pt x="129" y="1289"/>
                  </a:lnTo>
                  <a:lnTo>
                    <a:pt x="207" y="1341"/>
                  </a:lnTo>
                  <a:lnTo>
                    <a:pt x="284" y="1392"/>
                  </a:lnTo>
                  <a:lnTo>
                    <a:pt x="361" y="1418"/>
                  </a:lnTo>
                  <a:lnTo>
                    <a:pt x="1057" y="1418"/>
                  </a:lnTo>
                  <a:lnTo>
                    <a:pt x="1134" y="1392"/>
                  </a:lnTo>
                  <a:lnTo>
                    <a:pt x="1211" y="1341"/>
                  </a:lnTo>
                  <a:lnTo>
                    <a:pt x="1289" y="1289"/>
                  </a:lnTo>
                  <a:lnTo>
                    <a:pt x="1340" y="1212"/>
                  </a:lnTo>
                  <a:lnTo>
                    <a:pt x="1392" y="1134"/>
                  </a:lnTo>
                  <a:lnTo>
                    <a:pt x="1418" y="1057"/>
                  </a:lnTo>
                  <a:lnTo>
                    <a:pt x="1418" y="954"/>
                  </a:lnTo>
                  <a:lnTo>
                    <a:pt x="1418" y="465"/>
                  </a:lnTo>
                  <a:lnTo>
                    <a:pt x="1418" y="361"/>
                  </a:lnTo>
                  <a:lnTo>
                    <a:pt x="1392" y="284"/>
                  </a:lnTo>
                  <a:lnTo>
                    <a:pt x="1340" y="207"/>
                  </a:lnTo>
                  <a:lnTo>
                    <a:pt x="1289" y="130"/>
                  </a:lnTo>
                  <a:lnTo>
                    <a:pt x="1211" y="78"/>
                  </a:lnTo>
                  <a:lnTo>
                    <a:pt x="1134" y="27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711525" y="2830750"/>
              <a:ext cx="36100" cy="35450"/>
            </a:xfrm>
            <a:custGeom>
              <a:avLst/>
              <a:gdLst/>
              <a:ahLst/>
              <a:cxnLst/>
              <a:rect l="l" t="t" r="r" b="b"/>
              <a:pathLst>
                <a:path w="1444" h="1418" extrusionOk="0">
                  <a:moveTo>
                    <a:pt x="980" y="439"/>
                  </a:moveTo>
                  <a:lnTo>
                    <a:pt x="1005" y="465"/>
                  </a:lnTo>
                  <a:lnTo>
                    <a:pt x="1005" y="954"/>
                  </a:lnTo>
                  <a:lnTo>
                    <a:pt x="980" y="980"/>
                  </a:lnTo>
                  <a:lnTo>
                    <a:pt x="464" y="980"/>
                  </a:lnTo>
                  <a:lnTo>
                    <a:pt x="464" y="954"/>
                  </a:lnTo>
                  <a:lnTo>
                    <a:pt x="464" y="465"/>
                  </a:lnTo>
                  <a:lnTo>
                    <a:pt x="464" y="439"/>
                  </a:lnTo>
                  <a:close/>
                  <a:moveTo>
                    <a:pt x="387" y="1"/>
                  </a:moveTo>
                  <a:lnTo>
                    <a:pt x="284" y="27"/>
                  </a:lnTo>
                  <a:lnTo>
                    <a:pt x="207" y="78"/>
                  </a:lnTo>
                  <a:lnTo>
                    <a:pt x="155" y="130"/>
                  </a:lnTo>
                  <a:lnTo>
                    <a:pt x="78" y="207"/>
                  </a:lnTo>
                  <a:lnTo>
                    <a:pt x="52" y="284"/>
                  </a:lnTo>
                  <a:lnTo>
                    <a:pt x="26" y="361"/>
                  </a:lnTo>
                  <a:lnTo>
                    <a:pt x="1" y="465"/>
                  </a:lnTo>
                  <a:lnTo>
                    <a:pt x="1" y="954"/>
                  </a:lnTo>
                  <a:lnTo>
                    <a:pt x="26" y="1057"/>
                  </a:lnTo>
                  <a:lnTo>
                    <a:pt x="52" y="1134"/>
                  </a:lnTo>
                  <a:lnTo>
                    <a:pt x="78" y="1212"/>
                  </a:lnTo>
                  <a:lnTo>
                    <a:pt x="155" y="1289"/>
                  </a:lnTo>
                  <a:lnTo>
                    <a:pt x="207" y="1341"/>
                  </a:lnTo>
                  <a:lnTo>
                    <a:pt x="284" y="1392"/>
                  </a:lnTo>
                  <a:lnTo>
                    <a:pt x="387" y="1418"/>
                  </a:lnTo>
                  <a:lnTo>
                    <a:pt x="1083" y="1418"/>
                  </a:lnTo>
                  <a:lnTo>
                    <a:pt x="1160" y="1392"/>
                  </a:lnTo>
                  <a:lnTo>
                    <a:pt x="1237" y="1341"/>
                  </a:lnTo>
                  <a:lnTo>
                    <a:pt x="1315" y="1289"/>
                  </a:lnTo>
                  <a:lnTo>
                    <a:pt x="1366" y="1212"/>
                  </a:lnTo>
                  <a:lnTo>
                    <a:pt x="1392" y="1134"/>
                  </a:lnTo>
                  <a:lnTo>
                    <a:pt x="1418" y="1057"/>
                  </a:lnTo>
                  <a:lnTo>
                    <a:pt x="1443" y="954"/>
                  </a:lnTo>
                  <a:lnTo>
                    <a:pt x="1443" y="465"/>
                  </a:lnTo>
                  <a:lnTo>
                    <a:pt x="1418" y="361"/>
                  </a:lnTo>
                  <a:lnTo>
                    <a:pt x="1392" y="284"/>
                  </a:lnTo>
                  <a:lnTo>
                    <a:pt x="1366" y="207"/>
                  </a:lnTo>
                  <a:lnTo>
                    <a:pt x="1315" y="130"/>
                  </a:lnTo>
                  <a:lnTo>
                    <a:pt x="1237" y="78"/>
                  </a:lnTo>
                  <a:lnTo>
                    <a:pt x="1160" y="27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465475" y="2879700"/>
              <a:ext cx="35450" cy="36100"/>
            </a:xfrm>
            <a:custGeom>
              <a:avLst/>
              <a:gdLst/>
              <a:ahLst/>
              <a:cxnLst/>
              <a:rect l="l" t="t" r="r" b="b"/>
              <a:pathLst>
                <a:path w="1418" h="1444" extrusionOk="0">
                  <a:moveTo>
                    <a:pt x="980" y="465"/>
                  </a:moveTo>
                  <a:lnTo>
                    <a:pt x="980" y="980"/>
                  </a:lnTo>
                  <a:lnTo>
                    <a:pt x="439" y="980"/>
                  </a:lnTo>
                  <a:lnTo>
                    <a:pt x="439" y="465"/>
                  </a:lnTo>
                  <a:close/>
                  <a:moveTo>
                    <a:pt x="464" y="1"/>
                  </a:moveTo>
                  <a:lnTo>
                    <a:pt x="361" y="27"/>
                  </a:lnTo>
                  <a:lnTo>
                    <a:pt x="284" y="52"/>
                  </a:lnTo>
                  <a:lnTo>
                    <a:pt x="207" y="78"/>
                  </a:lnTo>
                  <a:lnTo>
                    <a:pt x="130" y="130"/>
                  </a:lnTo>
                  <a:lnTo>
                    <a:pt x="78" y="207"/>
                  </a:lnTo>
                  <a:lnTo>
                    <a:pt x="27" y="284"/>
                  </a:lnTo>
                  <a:lnTo>
                    <a:pt x="1" y="387"/>
                  </a:lnTo>
                  <a:lnTo>
                    <a:pt x="1" y="465"/>
                  </a:lnTo>
                  <a:lnTo>
                    <a:pt x="1" y="980"/>
                  </a:lnTo>
                  <a:lnTo>
                    <a:pt x="1" y="1083"/>
                  </a:lnTo>
                  <a:lnTo>
                    <a:pt x="27" y="1160"/>
                  </a:lnTo>
                  <a:lnTo>
                    <a:pt x="78" y="1238"/>
                  </a:lnTo>
                  <a:lnTo>
                    <a:pt x="130" y="1315"/>
                  </a:lnTo>
                  <a:lnTo>
                    <a:pt x="207" y="1366"/>
                  </a:lnTo>
                  <a:lnTo>
                    <a:pt x="284" y="1392"/>
                  </a:lnTo>
                  <a:lnTo>
                    <a:pt x="361" y="1418"/>
                  </a:lnTo>
                  <a:lnTo>
                    <a:pt x="464" y="1444"/>
                  </a:lnTo>
                  <a:lnTo>
                    <a:pt x="954" y="1444"/>
                  </a:lnTo>
                  <a:lnTo>
                    <a:pt x="1057" y="1418"/>
                  </a:lnTo>
                  <a:lnTo>
                    <a:pt x="1134" y="1392"/>
                  </a:lnTo>
                  <a:lnTo>
                    <a:pt x="1212" y="1366"/>
                  </a:lnTo>
                  <a:lnTo>
                    <a:pt x="1289" y="1315"/>
                  </a:lnTo>
                  <a:lnTo>
                    <a:pt x="1340" y="1238"/>
                  </a:lnTo>
                  <a:lnTo>
                    <a:pt x="1392" y="1160"/>
                  </a:lnTo>
                  <a:lnTo>
                    <a:pt x="1418" y="1083"/>
                  </a:lnTo>
                  <a:lnTo>
                    <a:pt x="1418" y="980"/>
                  </a:lnTo>
                  <a:lnTo>
                    <a:pt x="1418" y="465"/>
                  </a:lnTo>
                  <a:lnTo>
                    <a:pt x="1418" y="387"/>
                  </a:lnTo>
                  <a:lnTo>
                    <a:pt x="1392" y="284"/>
                  </a:lnTo>
                  <a:lnTo>
                    <a:pt x="1340" y="207"/>
                  </a:lnTo>
                  <a:lnTo>
                    <a:pt x="1289" y="130"/>
                  </a:lnTo>
                  <a:lnTo>
                    <a:pt x="1212" y="78"/>
                  </a:lnTo>
                  <a:lnTo>
                    <a:pt x="1134" y="52"/>
                  </a:lnTo>
                  <a:lnTo>
                    <a:pt x="1057" y="27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514425" y="2879700"/>
              <a:ext cx="36100" cy="36100"/>
            </a:xfrm>
            <a:custGeom>
              <a:avLst/>
              <a:gdLst/>
              <a:ahLst/>
              <a:cxnLst/>
              <a:rect l="l" t="t" r="r" b="b"/>
              <a:pathLst>
                <a:path w="1444" h="1444" extrusionOk="0">
                  <a:moveTo>
                    <a:pt x="1006" y="465"/>
                  </a:moveTo>
                  <a:lnTo>
                    <a:pt x="1006" y="980"/>
                  </a:lnTo>
                  <a:lnTo>
                    <a:pt x="465" y="980"/>
                  </a:lnTo>
                  <a:lnTo>
                    <a:pt x="465" y="465"/>
                  </a:lnTo>
                  <a:close/>
                  <a:moveTo>
                    <a:pt x="465" y="1"/>
                  </a:moveTo>
                  <a:lnTo>
                    <a:pt x="387" y="27"/>
                  </a:lnTo>
                  <a:lnTo>
                    <a:pt x="284" y="52"/>
                  </a:lnTo>
                  <a:lnTo>
                    <a:pt x="207" y="78"/>
                  </a:lnTo>
                  <a:lnTo>
                    <a:pt x="155" y="130"/>
                  </a:lnTo>
                  <a:lnTo>
                    <a:pt x="78" y="207"/>
                  </a:lnTo>
                  <a:lnTo>
                    <a:pt x="52" y="284"/>
                  </a:lnTo>
                  <a:lnTo>
                    <a:pt x="27" y="387"/>
                  </a:lnTo>
                  <a:lnTo>
                    <a:pt x="1" y="465"/>
                  </a:lnTo>
                  <a:lnTo>
                    <a:pt x="1" y="980"/>
                  </a:lnTo>
                  <a:lnTo>
                    <a:pt x="27" y="1083"/>
                  </a:lnTo>
                  <a:lnTo>
                    <a:pt x="52" y="1160"/>
                  </a:lnTo>
                  <a:lnTo>
                    <a:pt x="78" y="1238"/>
                  </a:lnTo>
                  <a:lnTo>
                    <a:pt x="155" y="1315"/>
                  </a:lnTo>
                  <a:lnTo>
                    <a:pt x="207" y="1366"/>
                  </a:lnTo>
                  <a:lnTo>
                    <a:pt x="284" y="1392"/>
                  </a:lnTo>
                  <a:lnTo>
                    <a:pt x="387" y="1418"/>
                  </a:lnTo>
                  <a:lnTo>
                    <a:pt x="465" y="1444"/>
                  </a:lnTo>
                  <a:lnTo>
                    <a:pt x="980" y="1444"/>
                  </a:lnTo>
                  <a:lnTo>
                    <a:pt x="1083" y="1418"/>
                  </a:lnTo>
                  <a:lnTo>
                    <a:pt x="1160" y="1392"/>
                  </a:lnTo>
                  <a:lnTo>
                    <a:pt x="1237" y="1366"/>
                  </a:lnTo>
                  <a:lnTo>
                    <a:pt x="1315" y="1315"/>
                  </a:lnTo>
                  <a:lnTo>
                    <a:pt x="1366" y="1238"/>
                  </a:lnTo>
                  <a:lnTo>
                    <a:pt x="1392" y="1160"/>
                  </a:lnTo>
                  <a:lnTo>
                    <a:pt x="1418" y="1083"/>
                  </a:lnTo>
                  <a:lnTo>
                    <a:pt x="1444" y="980"/>
                  </a:lnTo>
                  <a:lnTo>
                    <a:pt x="1444" y="465"/>
                  </a:lnTo>
                  <a:lnTo>
                    <a:pt x="1418" y="387"/>
                  </a:lnTo>
                  <a:lnTo>
                    <a:pt x="1392" y="284"/>
                  </a:lnTo>
                  <a:lnTo>
                    <a:pt x="1366" y="207"/>
                  </a:lnTo>
                  <a:lnTo>
                    <a:pt x="1315" y="130"/>
                  </a:lnTo>
                  <a:lnTo>
                    <a:pt x="1237" y="78"/>
                  </a:lnTo>
                  <a:lnTo>
                    <a:pt x="1160" y="52"/>
                  </a:lnTo>
                  <a:lnTo>
                    <a:pt x="1083" y="27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564025" y="2879700"/>
              <a:ext cx="35450" cy="36100"/>
            </a:xfrm>
            <a:custGeom>
              <a:avLst/>
              <a:gdLst/>
              <a:ahLst/>
              <a:cxnLst/>
              <a:rect l="l" t="t" r="r" b="b"/>
              <a:pathLst>
                <a:path w="1418" h="1444" extrusionOk="0">
                  <a:moveTo>
                    <a:pt x="980" y="465"/>
                  </a:moveTo>
                  <a:lnTo>
                    <a:pt x="980" y="980"/>
                  </a:lnTo>
                  <a:lnTo>
                    <a:pt x="439" y="980"/>
                  </a:lnTo>
                  <a:lnTo>
                    <a:pt x="439" y="465"/>
                  </a:lnTo>
                  <a:close/>
                  <a:moveTo>
                    <a:pt x="464" y="1"/>
                  </a:moveTo>
                  <a:lnTo>
                    <a:pt x="361" y="27"/>
                  </a:lnTo>
                  <a:lnTo>
                    <a:pt x="284" y="52"/>
                  </a:lnTo>
                  <a:lnTo>
                    <a:pt x="207" y="78"/>
                  </a:lnTo>
                  <a:lnTo>
                    <a:pt x="129" y="130"/>
                  </a:lnTo>
                  <a:lnTo>
                    <a:pt x="78" y="207"/>
                  </a:lnTo>
                  <a:lnTo>
                    <a:pt x="26" y="284"/>
                  </a:lnTo>
                  <a:lnTo>
                    <a:pt x="1" y="387"/>
                  </a:lnTo>
                  <a:lnTo>
                    <a:pt x="1" y="465"/>
                  </a:lnTo>
                  <a:lnTo>
                    <a:pt x="1" y="980"/>
                  </a:lnTo>
                  <a:lnTo>
                    <a:pt x="1" y="1083"/>
                  </a:lnTo>
                  <a:lnTo>
                    <a:pt x="26" y="1160"/>
                  </a:lnTo>
                  <a:lnTo>
                    <a:pt x="78" y="1238"/>
                  </a:lnTo>
                  <a:lnTo>
                    <a:pt x="129" y="1315"/>
                  </a:lnTo>
                  <a:lnTo>
                    <a:pt x="207" y="1366"/>
                  </a:lnTo>
                  <a:lnTo>
                    <a:pt x="284" y="1392"/>
                  </a:lnTo>
                  <a:lnTo>
                    <a:pt x="361" y="1418"/>
                  </a:lnTo>
                  <a:lnTo>
                    <a:pt x="464" y="1444"/>
                  </a:lnTo>
                  <a:lnTo>
                    <a:pt x="954" y="1444"/>
                  </a:lnTo>
                  <a:lnTo>
                    <a:pt x="1057" y="1418"/>
                  </a:lnTo>
                  <a:lnTo>
                    <a:pt x="1134" y="1392"/>
                  </a:lnTo>
                  <a:lnTo>
                    <a:pt x="1212" y="1366"/>
                  </a:lnTo>
                  <a:lnTo>
                    <a:pt x="1289" y="1315"/>
                  </a:lnTo>
                  <a:lnTo>
                    <a:pt x="1340" y="1238"/>
                  </a:lnTo>
                  <a:lnTo>
                    <a:pt x="1392" y="1160"/>
                  </a:lnTo>
                  <a:lnTo>
                    <a:pt x="1418" y="1083"/>
                  </a:lnTo>
                  <a:lnTo>
                    <a:pt x="1418" y="980"/>
                  </a:lnTo>
                  <a:lnTo>
                    <a:pt x="1418" y="465"/>
                  </a:lnTo>
                  <a:lnTo>
                    <a:pt x="1418" y="387"/>
                  </a:lnTo>
                  <a:lnTo>
                    <a:pt x="1392" y="284"/>
                  </a:lnTo>
                  <a:lnTo>
                    <a:pt x="1340" y="207"/>
                  </a:lnTo>
                  <a:lnTo>
                    <a:pt x="1289" y="130"/>
                  </a:lnTo>
                  <a:lnTo>
                    <a:pt x="1212" y="78"/>
                  </a:lnTo>
                  <a:lnTo>
                    <a:pt x="1134" y="52"/>
                  </a:lnTo>
                  <a:lnTo>
                    <a:pt x="1057" y="27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465475" y="2929300"/>
              <a:ext cx="35450" cy="35450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954" y="439"/>
                  </a:moveTo>
                  <a:lnTo>
                    <a:pt x="980" y="464"/>
                  </a:lnTo>
                  <a:lnTo>
                    <a:pt x="980" y="954"/>
                  </a:lnTo>
                  <a:lnTo>
                    <a:pt x="954" y="980"/>
                  </a:lnTo>
                  <a:lnTo>
                    <a:pt x="464" y="980"/>
                  </a:lnTo>
                  <a:lnTo>
                    <a:pt x="439" y="954"/>
                  </a:lnTo>
                  <a:lnTo>
                    <a:pt x="439" y="464"/>
                  </a:lnTo>
                  <a:lnTo>
                    <a:pt x="464" y="439"/>
                  </a:lnTo>
                  <a:close/>
                  <a:moveTo>
                    <a:pt x="361" y="1"/>
                  </a:moveTo>
                  <a:lnTo>
                    <a:pt x="284" y="26"/>
                  </a:lnTo>
                  <a:lnTo>
                    <a:pt x="207" y="78"/>
                  </a:lnTo>
                  <a:lnTo>
                    <a:pt x="130" y="130"/>
                  </a:lnTo>
                  <a:lnTo>
                    <a:pt x="78" y="207"/>
                  </a:lnTo>
                  <a:lnTo>
                    <a:pt x="27" y="284"/>
                  </a:lnTo>
                  <a:lnTo>
                    <a:pt x="1" y="361"/>
                  </a:lnTo>
                  <a:lnTo>
                    <a:pt x="1" y="464"/>
                  </a:lnTo>
                  <a:lnTo>
                    <a:pt x="1" y="954"/>
                  </a:lnTo>
                  <a:lnTo>
                    <a:pt x="1" y="1057"/>
                  </a:lnTo>
                  <a:lnTo>
                    <a:pt x="27" y="1134"/>
                  </a:lnTo>
                  <a:lnTo>
                    <a:pt x="78" y="1212"/>
                  </a:lnTo>
                  <a:lnTo>
                    <a:pt x="130" y="1289"/>
                  </a:lnTo>
                  <a:lnTo>
                    <a:pt x="207" y="1340"/>
                  </a:lnTo>
                  <a:lnTo>
                    <a:pt x="284" y="1392"/>
                  </a:lnTo>
                  <a:lnTo>
                    <a:pt x="361" y="1418"/>
                  </a:lnTo>
                  <a:lnTo>
                    <a:pt x="1057" y="1418"/>
                  </a:lnTo>
                  <a:lnTo>
                    <a:pt x="1134" y="1392"/>
                  </a:lnTo>
                  <a:lnTo>
                    <a:pt x="1212" y="1340"/>
                  </a:lnTo>
                  <a:lnTo>
                    <a:pt x="1289" y="1289"/>
                  </a:lnTo>
                  <a:lnTo>
                    <a:pt x="1340" y="1212"/>
                  </a:lnTo>
                  <a:lnTo>
                    <a:pt x="1392" y="1134"/>
                  </a:lnTo>
                  <a:lnTo>
                    <a:pt x="1418" y="1057"/>
                  </a:lnTo>
                  <a:lnTo>
                    <a:pt x="1418" y="954"/>
                  </a:lnTo>
                  <a:lnTo>
                    <a:pt x="1418" y="464"/>
                  </a:lnTo>
                  <a:lnTo>
                    <a:pt x="1418" y="361"/>
                  </a:lnTo>
                  <a:lnTo>
                    <a:pt x="1392" y="284"/>
                  </a:lnTo>
                  <a:lnTo>
                    <a:pt x="1340" y="207"/>
                  </a:lnTo>
                  <a:lnTo>
                    <a:pt x="1289" y="130"/>
                  </a:lnTo>
                  <a:lnTo>
                    <a:pt x="1212" y="78"/>
                  </a:lnTo>
                  <a:lnTo>
                    <a:pt x="1134" y="26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514425" y="2929300"/>
              <a:ext cx="36100" cy="35450"/>
            </a:xfrm>
            <a:custGeom>
              <a:avLst/>
              <a:gdLst/>
              <a:ahLst/>
              <a:cxnLst/>
              <a:rect l="l" t="t" r="r" b="b"/>
              <a:pathLst>
                <a:path w="1444" h="1418" extrusionOk="0">
                  <a:moveTo>
                    <a:pt x="980" y="439"/>
                  </a:moveTo>
                  <a:lnTo>
                    <a:pt x="1006" y="464"/>
                  </a:lnTo>
                  <a:lnTo>
                    <a:pt x="1006" y="954"/>
                  </a:lnTo>
                  <a:lnTo>
                    <a:pt x="980" y="980"/>
                  </a:lnTo>
                  <a:lnTo>
                    <a:pt x="465" y="980"/>
                  </a:lnTo>
                  <a:lnTo>
                    <a:pt x="465" y="954"/>
                  </a:lnTo>
                  <a:lnTo>
                    <a:pt x="465" y="464"/>
                  </a:lnTo>
                  <a:lnTo>
                    <a:pt x="465" y="439"/>
                  </a:lnTo>
                  <a:close/>
                  <a:moveTo>
                    <a:pt x="387" y="1"/>
                  </a:moveTo>
                  <a:lnTo>
                    <a:pt x="284" y="26"/>
                  </a:lnTo>
                  <a:lnTo>
                    <a:pt x="207" y="78"/>
                  </a:lnTo>
                  <a:lnTo>
                    <a:pt x="155" y="130"/>
                  </a:lnTo>
                  <a:lnTo>
                    <a:pt x="78" y="207"/>
                  </a:lnTo>
                  <a:lnTo>
                    <a:pt x="52" y="284"/>
                  </a:lnTo>
                  <a:lnTo>
                    <a:pt x="27" y="361"/>
                  </a:lnTo>
                  <a:lnTo>
                    <a:pt x="1" y="464"/>
                  </a:lnTo>
                  <a:lnTo>
                    <a:pt x="1" y="954"/>
                  </a:lnTo>
                  <a:lnTo>
                    <a:pt x="27" y="1057"/>
                  </a:lnTo>
                  <a:lnTo>
                    <a:pt x="52" y="1134"/>
                  </a:lnTo>
                  <a:lnTo>
                    <a:pt x="78" y="1212"/>
                  </a:lnTo>
                  <a:lnTo>
                    <a:pt x="155" y="1289"/>
                  </a:lnTo>
                  <a:lnTo>
                    <a:pt x="207" y="1340"/>
                  </a:lnTo>
                  <a:lnTo>
                    <a:pt x="284" y="1392"/>
                  </a:lnTo>
                  <a:lnTo>
                    <a:pt x="387" y="1418"/>
                  </a:lnTo>
                  <a:lnTo>
                    <a:pt x="1083" y="1418"/>
                  </a:lnTo>
                  <a:lnTo>
                    <a:pt x="1160" y="1392"/>
                  </a:lnTo>
                  <a:lnTo>
                    <a:pt x="1237" y="1340"/>
                  </a:lnTo>
                  <a:lnTo>
                    <a:pt x="1315" y="1289"/>
                  </a:lnTo>
                  <a:lnTo>
                    <a:pt x="1366" y="1212"/>
                  </a:lnTo>
                  <a:lnTo>
                    <a:pt x="1392" y="1134"/>
                  </a:lnTo>
                  <a:lnTo>
                    <a:pt x="1418" y="1057"/>
                  </a:lnTo>
                  <a:lnTo>
                    <a:pt x="1444" y="954"/>
                  </a:lnTo>
                  <a:lnTo>
                    <a:pt x="1444" y="464"/>
                  </a:lnTo>
                  <a:lnTo>
                    <a:pt x="1418" y="361"/>
                  </a:lnTo>
                  <a:lnTo>
                    <a:pt x="1392" y="284"/>
                  </a:lnTo>
                  <a:lnTo>
                    <a:pt x="1366" y="207"/>
                  </a:lnTo>
                  <a:lnTo>
                    <a:pt x="1315" y="130"/>
                  </a:lnTo>
                  <a:lnTo>
                    <a:pt x="1237" y="78"/>
                  </a:lnTo>
                  <a:lnTo>
                    <a:pt x="1160" y="26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564025" y="2929300"/>
              <a:ext cx="35450" cy="35450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954" y="439"/>
                  </a:moveTo>
                  <a:lnTo>
                    <a:pt x="980" y="464"/>
                  </a:lnTo>
                  <a:lnTo>
                    <a:pt x="980" y="954"/>
                  </a:lnTo>
                  <a:lnTo>
                    <a:pt x="954" y="980"/>
                  </a:lnTo>
                  <a:lnTo>
                    <a:pt x="464" y="980"/>
                  </a:lnTo>
                  <a:lnTo>
                    <a:pt x="439" y="954"/>
                  </a:lnTo>
                  <a:lnTo>
                    <a:pt x="439" y="464"/>
                  </a:lnTo>
                  <a:lnTo>
                    <a:pt x="464" y="439"/>
                  </a:lnTo>
                  <a:close/>
                  <a:moveTo>
                    <a:pt x="361" y="1"/>
                  </a:moveTo>
                  <a:lnTo>
                    <a:pt x="284" y="26"/>
                  </a:lnTo>
                  <a:lnTo>
                    <a:pt x="207" y="78"/>
                  </a:lnTo>
                  <a:lnTo>
                    <a:pt x="129" y="130"/>
                  </a:lnTo>
                  <a:lnTo>
                    <a:pt x="78" y="207"/>
                  </a:lnTo>
                  <a:lnTo>
                    <a:pt x="26" y="284"/>
                  </a:lnTo>
                  <a:lnTo>
                    <a:pt x="1" y="361"/>
                  </a:lnTo>
                  <a:lnTo>
                    <a:pt x="1" y="464"/>
                  </a:lnTo>
                  <a:lnTo>
                    <a:pt x="1" y="954"/>
                  </a:lnTo>
                  <a:lnTo>
                    <a:pt x="1" y="1057"/>
                  </a:lnTo>
                  <a:lnTo>
                    <a:pt x="26" y="1134"/>
                  </a:lnTo>
                  <a:lnTo>
                    <a:pt x="78" y="1212"/>
                  </a:lnTo>
                  <a:lnTo>
                    <a:pt x="129" y="1289"/>
                  </a:lnTo>
                  <a:lnTo>
                    <a:pt x="207" y="1340"/>
                  </a:lnTo>
                  <a:lnTo>
                    <a:pt x="284" y="1392"/>
                  </a:lnTo>
                  <a:lnTo>
                    <a:pt x="361" y="1418"/>
                  </a:lnTo>
                  <a:lnTo>
                    <a:pt x="1057" y="1418"/>
                  </a:lnTo>
                  <a:lnTo>
                    <a:pt x="1134" y="1392"/>
                  </a:lnTo>
                  <a:lnTo>
                    <a:pt x="1212" y="1340"/>
                  </a:lnTo>
                  <a:lnTo>
                    <a:pt x="1289" y="1289"/>
                  </a:lnTo>
                  <a:lnTo>
                    <a:pt x="1340" y="1212"/>
                  </a:lnTo>
                  <a:lnTo>
                    <a:pt x="1392" y="1134"/>
                  </a:lnTo>
                  <a:lnTo>
                    <a:pt x="1418" y="1057"/>
                  </a:lnTo>
                  <a:lnTo>
                    <a:pt x="1418" y="954"/>
                  </a:lnTo>
                  <a:lnTo>
                    <a:pt x="1418" y="464"/>
                  </a:lnTo>
                  <a:lnTo>
                    <a:pt x="1418" y="361"/>
                  </a:lnTo>
                  <a:lnTo>
                    <a:pt x="1392" y="284"/>
                  </a:lnTo>
                  <a:lnTo>
                    <a:pt x="1340" y="207"/>
                  </a:lnTo>
                  <a:lnTo>
                    <a:pt x="1289" y="130"/>
                  </a:lnTo>
                  <a:lnTo>
                    <a:pt x="1212" y="78"/>
                  </a:lnTo>
                  <a:lnTo>
                    <a:pt x="1134" y="26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612975" y="2879700"/>
              <a:ext cx="36100" cy="36100"/>
            </a:xfrm>
            <a:custGeom>
              <a:avLst/>
              <a:gdLst/>
              <a:ahLst/>
              <a:cxnLst/>
              <a:rect l="l" t="t" r="r" b="b"/>
              <a:pathLst>
                <a:path w="1444" h="1444" extrusionOk="0">
                  <a:moveTo>
                    <a:pt x="1006" y="465"/>
                  </a:moveTo>
                  <a:lnTo>
                    <a:pt x="1006" y="980"/>
                  </a:lnTo>
                  <a:lnTo>
                    <a:pt x="464" y="980"/>
                  </a:lnTo>
                  <a:lnTo>
                    <a:pt x="464" y="465"/>
                  </a:lnTo>
                  <a:close/>
                  <a:moveTo>
                    <a:pt x="464" y="1"/>
                  </a:moveTo>
                  <a:lnTo>
                    <a:pt x="387" y="27"/>
                  </a:lnTo>
                  <a:lnTo>
                    <a:pt x="284" y="52"/>
                  </a:lnTo>
                  <a:lnTo>
                    <a:pt x="207" y="78"/>
                  </a:lnTo>
                  <a:lnTo>
                    <a:pt x="155" y="130"/>
                  </a:lnTo>
                  <a:lnTo>
                    <a:pt x="78" y="207"/>
                  </a:lnTo>
                  <a:lnTo>
                    <a:pt x="52" y="284"/>
                  </a:lnTo>
                  <a:lnTo>
                    <a:pt x="26" y="387"/>
                  </a:lnTo>
                  <a:lnTo>
                    <a:pt x="1" y="465"/>
                  </a:lnTo>
                  <a:lnTo>
                    <a:pt x="1" y="980"/>
                  </a:lnTo>
                  <a:lnTo>
                    <a:pt x="26" y="1083"/>
                  </a:lnTo>
                  <a:lnTo>
                    <a:pt x="52" y="1160"/>
                  </a:lnTo>
                  <a:lnTo>
                    <a:pt x="78" y="1238"/>
                  </a:lnTo>
                  <a:lnTo>
                    <a:pt x="155" y="1315"/>
                  </a:lnTo>
                  <a:lnTo>
                    <a:pt x="207" y="1366"/>
                  </a:lnTo>
                  <a:lnTo>
                    <a:pt x="284" y="1392"/>
                  </a:lnTo>
                  <a:lnTo>
                    <a:pt x="387" y="1418"/>
                  </a:lnTo>
                  <a:lnTo>
                    <a:pt x="464" y="1444"/>
                  </a:lnTo>
                  <a:lnTo>
                    <a:pt x="980" y="1444"/>
                  </a:lnTo>
                  <a:lnTo>
                    <a:pt x="1083" y="1418"/>
                  </a:lnTo>
                  <a:lnTo>
                    <a:pt x="1160" y="1392"/>
                  </a:lnTo>
                  <a:lnTo>
                    <a:pt x="1237" y="1366"/>
                  </a:lnTo>
                  <a:lnTo>
                    <a:pt x="1315" y="1315"/>
                  </a:lnTo>
                  <a:lnTo>
                    <a:pt x="1366" y="1238"/>
                  </a:lnTo>
                  <a:lnTo>
                    <a:pt x="1392" y="1160"/>
                  </a:lnTo>
                  <a:lnTo>
                    <a:pt x="1418" y="1083"/>
                  </a:lnTo>
                  <a:lnTo>
                    <a:pt x="1444" y="980"/>
                  </a:lnTo>
                  <a:lnTo>
                    <a:pt x="1444" y="465"/>
                  </a:lnTo>
                  <a:lnTo>
                    <a:pt x="1418" y="387"/>
                  </a:lnTo>
                  <a:lnTo>
                    <a:pt x="1392" y="284"/>
                  </a:lnTo>
                  <a:lnTo>
                    <a:pt x="1366" y="207"/>
                  </a:lnTo>
                  <a:lnTo>
                    <a:pt x="1315" y="130"/>
                  </a:lnTo>
                  <a:lnTo>
                    <a:pt x="1237" y="78"/>
                  </a:lnTo>
                  <a:lnTo>
                    <a:pt x="1160" y="52"/>
                  </a:lnTo>
                  <a:lnTo>
                    <a:pt x="1083" y="27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440350" y="2694850"/>
              <a:ext cx="356225" cy="380700"/>
            </a:xfrm>
            <a:custGeom>
              <a:avLst/>
              <a:gdLst/>
              <a:ahLst/>
              <a:cxnLst/>
              <a:rect l="l" t="t" r="r" b="b"/>
              <a:pathLst>
                <a:path w="14249" h="15228" extrusionOk="0">
                  <a:moveTo>
                    <a:pt x="3891" y="464"/>
                  </a:moveTo>
                  <a:lnTo>
                    <a:pt x="3969" y="490"/>
                  </a:lnTo>
                  <a:lnTo>
                    <a:pt x="4097" y="567"/>
                  </a:lnTo>
                  <a:lnTo>
                    <a:pt x="4175" y="696"/>
                  </a:lnTo>
                  <a:lnTo>
                    <a:pt x="4200" y="774"/>
                  </a:lnTo>
                  <a:lnTo>
                    <a:pt x="4200" y="851"/>
                  </a:lnTo>
                  <a:lnTo>
                    <a:pt x="4200" y="2087"/>
                  </a:lnTo>
                  <a:lnTo>
                    <a:pt x="4200" y="2165"/>
                  </a:lnTo>
                  <a:lnTo>
                    <a:pt x="4175" y="2242"/>
                  </a:lnTo>
                  <a:lnTo>
                    <a:pt x="4097" y="2345"/>
                  </a:lnTo>
                  <a:lnTo>
                    <a:pt x="3969" y="2448"/>
                  </a:lnTo>
                  <a:lnTo>
                    <a:pt x="3891" y="2474"/>
                  </a:lnTo>
                  <a:lnTo>
                    <a:pt x="3737" y="2474"/>
                  </a:lnTo>
                  <a:lnTo>
                    <a:pt x="3659" y="2448"/>
                  </a:lnTo>
                  <a:lnTo>
                    <a:pt x="3531" y="2345"/>
                  </a:lnTo>
                  <a:lnTo>
                    <a:pt x="3453" y="2242"/>
                  </a:lnTo>
                  <a:lnTo>
                    <a:pt x="3428" y="2165"/>
                  </a:lnTo>
                  <a:lnTo>
                    <a:pt x="3428" y="2087"/>
                  </a:lnTo>
                  <a:lnTo>
                    <a:pt x="3428" y="851"/>
                  </a:lnTo>
                  <a:lnTo>
                    <a:pt x="3428" y="774"/>
                  </a:lnTo>
                  <a:lnTo>
                    <a:pt x="3453" y="696"/>
                  </a:lnTo>
                  <a:lnTo>
                    <a:pt x="3531" y="567"/>
                  </a:lnTo>
                  <a:lnTo>
                    <a:pt x="3659" y="490"/>
                  </a:lnTo>
                  <a:lnTo>
                    <a:pt x="3737" y="464"/>
                  </a:lnTo>
                  <a:close/>
                  <a:moveTo>
                    <a:pt x="9559" y="464"/>
                  </a:moveTo>
                  <a:lnTo>
                    <a:pt x="9637" y="490"/>
                  </a:lnTo>
                  <a:lnTo>
                    <a:pt x="9766" y="567"/>
                  </a:lnTo>
                  <a:lnTo>
                    <a:pt x="9843" y="696"/>
                  </a:lnTo>
                  <a:lnTo>
                    <a:pt x="9869" y="774"/>
                  </a:lnTo>
                  <a:lnTo>
                    <a:pt x="9869" y="851"/>
                  </a:lnTo>
                  <a:lnTo>
                    <a:pt x="9869" y="2087"/>
                  </a:lnTo>
                  <a:lnTo>
                    <a:pt x="9869" y="2165"/>
                  </a:lnTo>
                  <a:lnTo>
                    <a:pt x="9843" y="2242"/>
                  </a:lnTo>
                  <a:lnTo>
                    <a:pt x="9766" y="2345"/>
                  </a:lnTo>
                  <a:lnTo>
                    <a:pt x="9637" y="2448"/>
                  </a:lnTo>
                  <a:lnTo>
                    <a:pt x="9559" y="2474"/>
                  </a:lnTo>
                  <a:lnTo>
                    <a:pt x="9405" y="2474"/>
                  </a:lnTo>
                  <a:lnTo>
                    <a:pt x="9328" y="2448"/>
                  </a:lnTo>
                  <a:lnTo>
                    <a:pt x="9199" y="2345"/>
                  </a:lnTo>
                  <a:lnTo>
                    <a:pt x="9121" y="2242"/>
                  </a:lnTo>
                  <a:lnTo>
                    <a:pt x="9096" y="2165"/>
                  </a:lnTo>
                  <a:lnTo>
                    <a:pt x="9096" y="2087"/>
                  </a:lnTo>
                  <a:lnTo>
                    <a:pt x="9096" y="851"/>
                  </a:lnTo>
                  <a:lnTo>
                    <a:pt x="9096" y="774"/>
                  </a:lnTo>
                  <a:lnTo>
                    <a:pt x="9121" y="696"/>
                  </a:lnTo>
                  <a:lnTo>
                    <a:pt x="9199" y="567"/>
                  </a:lnTo>
                  <a:lnTo>
                    <a:pt x="9328" y="490"/>
                  </a:lnTo>
                  <a:lnTo>
                    <a:pt x="9405" y="464"/>
                  </a:lnTo>
                  <a:close/>
                  <a:moveTo>
                    <a:pt x="12831" y="3917"/>
                  </a:moveTo>
                  <a:lnTo>
                    <a:pt x="12831" y="4432"/>
                  </a:lnTo>
                  <a:lnTo>
                    <a:pt x="465" y="4432"/>
                  </a:lnTo>
                  <a:lnTo>
                    <a:pt x="465" y="3917"/>
                  </a:lnTo>
                  <a:close/>
                  <a:moveTo>
                    <a:pt x="9869" y="7859"/>
                  </a:moveTo>
                  <a:lnTo>
                    <a:pt x="9869" y="7962"/>
                  </a:lnTo>
                  <a:lnTo>
                    <a:pt x="9585" y="8039"/>
                  </a:lnTo>
                  <a:lnTo>
                    <a:pt x="9328" y="8116"/>
                  </a:lnTo>
                  <a:lnTo>
                    <a:pt x="9328" y="7859"/>
                  </a:lnTo>
                  <a:close/>
                  <a:moveTo>
                    <a:pt x="11852" y="7859"/>
                  </a:moveTo>
                  <a:lnTo>
                    <a:pt x="11852" y="8116"/>
                  </a:lnTo>
                  <a:lnTo>
                    <a:pt x="11569" y="8039"/>
                  </a:lnTo>
                  <a:lnTo>
                    <a:pt x="11311" y="7962"/>
                  </a:lnTo>
                  <a:lnTo>
                    <a:pt x="11311" y="7859"/>
                  </a:lnTo>
                  <a:close/>
                  <a:moveTo>
                    <a:pt x="10358" y="8348"/>
                  </a:moveTo>
                  <a:lnTo>
                    <a:pt x="10358" y="8889"/>
                  </a:lnTo>
                  <a:lnTo>
                    <a:pt x="10152" y="8915"/>
                  </a:lnTo>
                  <a:lnTo>
                    <a:pt x="9946" y="8966"/>
                  </a:lnTo>
                  <a:lnTo>
                    <a:pt x="9740" y="9018"/>
                  </a:lnTo>
                  <a:lnTo>
                    <a:pt x="9559" y="9095"/>
                  </a:lnTo>
                  <a:lnTo>
                    <a:pt x="9353" y="9173"/>
                  </a:lnTo>
                  <a:lnTo>
                    <a:pt x="9173" y="9276"/>
                  </a:lnTo>
                  <a:lnTo>
                    <a:pt x="9018" y="9379"/>
                  </a:lnTo>
                  <a:lnTo>
                    <a:pt x="8838" y="9508"/>
                  </a:lnTo>
                  <a:lnTo>
                    <a:pt x="8477" y="9121"/>
                  </a:lnTo>
                  <a:lnTo>
                    <a:pt x="8658" y="8966"/>
                  </a:lnTo>
                  <a:lnTo>
                    <a:pt x="8890" y="8838"/>
                  </a:lnTo>
                  <a:lnTo>
                    <a:pt x="9096" y="8709"/>
                  </a:lnTo>
                  <a:lnTo>
                    <a:pt x="9328" y="8580"/>
                  </a:lnTo>
                  <a:lnTo>
                    <a:pt x="9585" y="8503"/>
                  </a:lnTo>
                  <a:lnTo>
                    <a:pt x="9843" y="8425"/>
                  </a:lnTo>
                  <a:lnTo>
                    <a:pt x="10100" y="8374"/>
                  </a:lnTo>
                  <a:lnTo>
                    <a:pt x="10358" y="8348"/>
                  </a:lnTo>
                  <a:close/>
                  <a:moveTo>
                    <a:pt x="10796" y="8348"/>
                  </a:moveTo>
                  <a:lnTo>
                    <a:pt x="11080" y="8374"/>
                  </a:lnTo>
                  <a:lnTo>
                    <a:pt x="11337" y="8425"/>
                  </a:lnTo>
                  <a:lnTo>
                    <a:pt x="11595" y="8503"/>
                  </a:lnTo>
                  <a:lnTo>
                    <a:pt x="11827" y="8580"/>
                  </a:lnTo>
                  <a:lnTo>
                    <a:pt x="12059" y="8709"/>
                  </a:lnTo>
                  <a:lnTo>
                    <a:pt x="12290" y="8838"/>
                  </a:lnTo>
                  <a:lnTo>
                    <a:pt x="12497" y="8966"/>
                  </a:lnTo>
                  <a:lnTo>
                    <a:pt x="12703" y="9121"/>
                  </a:lnTo>
                  <a:lnTo>
                    <a:pt x="12316" y="9508"/>
                  </a:lnTo>
                  <a:lnTo>
                    <a:pt x="12162" y="9379"/>
                  </a:lnTo>
                  <a:lnTo>
                    <a:pt x="11981" y="9276"/>
                  </a:lnTo>
                  <a:lnTo>
                    <a:pt x="11801" y="9173"/>
                  </a:lnTo>
                  <a:lnTo>
                    <a:pt x="11621" y="9095"/>
                  </a:lnTo>
                  <a:lnTo>
                    <a:pt x="11440" y="9018"/>
                  </a:lnTo>
                  <a:lnTo>
                    <a:pt x="11234" y="8966"/>
                  </a:lnTo>
                  <a:lnTo>
                    <a:pt x="11028" y="8915"/>
                  </a:lnTo>
                  <a:lnTo>
                    <a:pt x="10796" y="8889"/>
                  </a:lnTo>
                  <a:lnTo>
                    <a:pt x="10796" y="8348"/>
                  </a:lnTo>
                  <a:close/>
                  <a:moveTo>
                    <a:pt x="8142" y="9456"/>
                  </a:moveTo>
                  <a:lnTo>
                    <a:pt x="8529" y="9842"/>
                  </a:lnTo>
                  <a:lnTo>
                    <a:pt x="8400" y="9997"/>
                  </a:lnTo>
                  <a:lnTo>
                    <a:pt x="8297" y="10152"/>
                  </a:lnTo>
                  <a:lnTo>
                    <a:pt x="8194" y="10332"/>
                  </a:lnTo>
                  <a:lnTo>
                    <a:pt x="8117" y="10538"/>
                  </a:lnTo>
                  <a:lnTo>
                    <a:pt x="8039" y="10718"/>
                  </a:lnTo>
                  <a:lnTo>
                    <a:pt x="7988" y="10925"/>
                  </a:lnTo>
                  <a:lnTo>
                    <a:pt x="7936" y="11131"/>
                  </a:lnTo>
                  <a:lnTo>
                    <a:pt x="7911" y="11337"/>
                  </a:lnTo>
                  <a:lnTo>
                    <a:pt x="7369" y="11337"/>
                  </a:lnTo>
                  <a:lnTo>
                    <a:pt x="7395" y="11079"/>
                  </a:lnTo>
                  <a:lnTo>
                    <a:pt x="7447" y="10821"/>
                  </a:lnTo>
                  <a:lnTo>
                    <a:pt x="7524" y="10564"/>
                  </a:lnTo>
                  <a:lnTo>
                    <a:pt x="7601" y="10306"/>
                  </a:lnTo>
                  <a:lnTo>
                    <a:pt x="7730" y="10074"/>
                  </a:lnTo>
                  <a:lnTo>
                    <a:pt x="7859" y="9868"/>
                  </a:lnTo>
                  <a:lnTo>
                    <a:pt x="7988" y="9636"/>
                  </a:lnTo>
                  <a:lnTo>
                    <a:pt x="8142" y="9456"/>
                  </a:lnTo>
                  <a:close/>
                  <a:moveTo>
                    <a:pt x="13012" y="9456"/>
                  </a:moveTo>
                  <a:lnTo>
                    <a:pt x="13166" y="9636"/>
                  </a:lnTo>
                  <a:lnTo>
                    <a:pt x="13321" y="9868"/>
                  </a:lnTo>
                  <a:lnTo>
                    <a:pt x="13450" y="10074"/>
                  </a:lnTo>
                  <a:lnTo>
                    <a:pt x="13553" y="10306"/>
                  </a:lnTo>
                  <a:lnTo>
                    <a:pt x="13656" y="10564"/>
                  </a:lnTo>
                  <a:lnTo>
                    <a:pt x="13733" y="10821"/>
                  </a:lnTo>
                  <a:lnTo>
                    <a:pt x="13785" y="11079"/>
                  </a:lnTo>
                  <a:lnTo>
                    <a:pt x="13811" y="11337"/>
                  </a:lnTo>
                  <a:lnTo>
                    <a:pt x="13269" y="11337"/>
                  </a:lnTo>
                  <a:lnTo>
                    <a:pt x="13244" y="11131"/>
                  </a:lnTo>
                  <a:lnTo>
                    <a:pt x="13192" y="10925"/>
                  </a:lnTo>
                  <a:lnTo>
                    <a:pt x="13141" y="10718"/>
                  </a:lnTo>
                  <a:lnTo>
                    <a:pt x="13063" y="10538"/>
                  </a:lnTo>
                  <a:lnTo>
                    <a:pt x="12986" y="10332"/>
                  </a:lnTo>
                  <a:lnTo>
                    <a:pt x="12883" y="10152"/>
                  </a:lnTo>
                  <a:lnTo>
                    <a:pt x="12754" y="9997"/>
                  </a:lnTo>
                  <a:lnTo>
                    <a:pt x="12625" y="9842"/>
                  </a:lnTo>
                  <a:lnTo>
                    <a:pt x="13012" y="9456"/>
                  </a:lnTo>
                  <a:close/>
                  <a:moveTo>
                    <a:pt x="12831" y="4896"/>
                  </a:moveTo>
                  <a:lnTo>
                    <a:pt x="12831" y="8657"/>
                  </a:lnTo>
                  <a:lnTo>
                    <a:pt x="12574" y="8477"/>
                  </a:lnTo>
                  <a:lnTo>
                    <a:pt x="12290" y="8322"/>
                  </a:lnTo>
                  <a:lnTo>
                    <a:pt x="12290" y="7859"/>
                  </a:lnTo>
                  <a:lnTo>
                    <a:pt x="12265" y="7781"/>
                  </a:lnTo>
                  <a:lnTo>
                    <a:pt x="12239" y="7678"/>
                  </a:lnTo>
                  <a:lnTo>
                    <a:pt x="12213" y="7601"/>
                  </a:lnTo>
                  <a:lnTo>
                    <a:pt x="12136" y="7549"/>
                  </a:lnTo>
                  <a:lnTo>
                    <a:pt x="12084" y="7472"/>
                  </a:lnTo>
                  <a:lnTo>
                    <a:pt x="12007" y="7446"/>
                  </a:lnTo>
                  <a:lnTo>
                    <a:pt x="11904" y="7421"/>
                  </a:lnTo>
                  <a:lnTo>
                    <a:pt x="11827" y="7395"/>
                  </a:lnTo>
                  <a:lnTo>
                    <a:pt x="11311" y="7395"/>
                  </a:lnTo>
                  <a:lnTo>
                    <a:pt x="11234" y="7421"/>
                  </a:lnTo>
                  <a:lnTo>
                    <a:pt x="11131" y="7446"/>
                  </a:lnTo>
                  <a:lnTo>
                    <a:pt x="11054" y="7472"/>
                  </a:lnTo>
                  <a:lnTo>
                    <a:pt x="11002" y="7549"/>
                  </a:lnTo>
                  <a:lnTo>
                    <a:pt x="10925" y="7601"/>
                  </a:lnTo>
                  <a:lnTo>
                    <a:pt x="10899" y="7678"/>
                  </a:lnTo>
                  <a:lnTo>
                    <a:pt x="10873" y="7781"/>
                  </a:lnTo>
                  <a:lnTo>
                    <a:pt x="10848" y="7859"/>
                  </a:lnTo>
                  <a:lnTo>
                    <a:pt x="10848" y="7910"/>
                  </a:lnTo>
                  <a:lnTo>
                    <a:pt x="10590" y="7884"/>
                  </a:lnTo>
                  <a:lnTo>
                    <a:pt x="10307" y="7910"/>
                  </a:lnTo>
                  <a:lnTo>
                    <a:pt x="10307" y="7859"/>
                  </a:lnTo>
                  <a:lnTo>
                    <a:pt x="10307" y="7781"/>
                  </a:lnTo>
                  <a:lnTo>
                    <a:pt x="10281" y="7678"/>
                  </a:lnTo>
                  <a:lnTo>
                    <a:pt x="10229" y="7601"/>
                  </a:lnTo>
                  <a:lnTo>
                    <a:pt x="10178" y="7549"/>
                  </a:lnTo>
                  <a:lnTo>
                    <a:pt x="10100" y="7472"/>
                  </a:lnTo>
                  <a:lnTo>
                    <a:pt x="10023" y="7446"/>
                  </a:lnTo>
                  <a:lnTo>
                    <a:pt x="9946" y="7421"/>
                  </a:lnTo>
                  <a:lnTo>
                    <a:pt x="9843" y="7395"/>
                  </a:lnTo>
                  <a:lnTo>
                    <a:pt x="9353" y="7395"/>
                  </a:lnTo>
                  <a:lnTo>
                    <a:pt x="9250" y="7421"/>
                  </a:lnTo>
                  <a:lnTo>
                    <a:pt x="9173" y="7446"/>
                  </a:lnTo>
                  <a:lnTo>
                    <a:pt x="9096" y="7472"/>
                  </a:lnTo>
                  <a:lnTo>
                    <a:pt x="9018" y="7549"/>
                  </a:lnTo>
                  <a:lnTo>
                    <a:pt x="8967" y="7601"/>
                  </a:lnTo>
                  <a:lnTo>
                    <a:pt x="8915" y="7678"/>
                  </a:lnTo>
                  <a:lnTo>
                    <a:pt x="8890" y="7781"/>
                  </a:lnTo>
                  <a:lnTo>
                    <a:pt x="8890" y="7859"/>
                  </a:lnTo>
                  <a:lnTo>
                    <a:pt x="8890" y="8322"/>
                  </a:lnTo>
                  <a:lnTo>
                    <a:pt x="8477" y="8554"/>
                  </a:lnTo>
                  <a:lnTo>
                    <a:pt x="8117" y="8838"/>
                  </a:lnTo>
                  <a:lnTo>
                    <a:pt x="7807" y="9173"/>
                  </a:lnTo>
                  <a:lnTo>
                    <a:pt x="7524" y="9559"/>
                  </a:lnTo>
                  <a:lnTo>
                    <a:pt x="7292" y="9971"/>
                  </a:lnTo>
                  <a:lnTo>
                    <a:pt x="7112" y="10383"/>
                  </a:lnTo>
                  <a:lnTo>
                    <a:pt x="7035" y="10615"/>
                  </a:lnTo>
                  <a:lnTo>
                    <a:pt x="6983" y="10847"/>
                  </a:lnTo>
                  <a:lnTo>
                    <a:pt x="6931" y="11105"/>
                  </a:lnTo>
                  <a:lnTo>
                    <a:pt x="6931" y="11337"/>
                  </a:lnTo>
                  <a:lnTo>
                    <a:pt x="3144" y="11337"/>
                  </a:lnTo>
                  <a:lnTo>
                    <a:pt x="3067" y="11363"/>
                  </a:lnTo>
                  <a:lnTo>
                    <a:pt x="2990" y="11414"/>
                  </a:lnTo>
                  <a:lnTo>
                    <a:pt x="2938" y="11491"/>
                  </a:lnTo>
                  <a:lnTo>
                    <a:pt x="2912" y="11569"/>
                  </a:lnTo>
                  <a:lnTo>
                    <a:pt x="2938" y="11646"/>
                  </a:lnTo>
                  <a:lnTo>
                    <a:pt x="2990" y="11723"/>
                  </a:lnTo>
                  <a:lnTo>
                    <a:pt x="3067" y="11775"/>
                  </a:lnTo>
                  <a:lnTo>
                    <a:pt x="3144" y="11801"/>
                  </a:lnTo>
                  <a:lnTo>
                    <a:pt x="6931" y="11801"/>
                  </a:lnTo>
                  <a:lnTo>
                    <a:pt x="6957" y="12058"/>
                  </a:lnTo>
                  <a:lnTo>
                    <a:pt x="6983" y="12316"/>
                  </a:lnTo>
                  <a:lnTo>
                    <a:pt x="1057" y="12316"/>
                  </a:lnTo>
                  <a:lnTo>
                    <a:pt x="928" y="12264"/>
                  </a:lnTo>
                  <a:lnTo>
                    <a:pt x="800" y="12187"/>
                  </a:lnTo>
                  <a:lnTo>
                    <a:pt x="671" y="12110"/>
                  </a:lnTo>
                  <a:lnTo>
                    <a:pt x="594" y="11981"/>
                  </a:lnTo>
                  <a:lnTo>
                    <a:pt x="516" y="11852"/>
                  </a:lnTo>
                  <a:lnTo>
                    <a:pt x="465" y="11723"/>
                  </a:lnTo>
                  <a:lnTo>
                    <a:pt x="465" y="11569"/>
                  </a:lnTo>
                  <a:lnTo>
                    <a:pt x="465" y="11517"/>
                  </a:lnTo>
                  <a:lnTo>
                    <a:pt x="619" y="11620"/>
                  </a:lnTo>
                  <a:lnTo>
                    <a:pt x="800" y="11723"/>
                  </a:lnTo>
                  <a:lnTo>
                    <a:pt x="1006" y="11775"/>
                  </a:lnTo>
                  <a:lnTo>
                    <a:pt x="1212" y="11801"/>
                  </a:lnTo>
                  <a:lnTo>
                    <a:pt x="2242" y="11801"/>
                  </a:lnTo>
                  <a:lnTo>
                    <a:pt x="2345" y="11775"/>
                  </a:lnTo>
                  <a:lnTo>
                    <a:pt x="2423" y="11723"/>
                  </a:lnTo>
                  <a:lnTo>
                    <a:pt x="2449" y="11646"/>
                  </a:lnTo>
                  <a:lnTo>
                    <a:pt x="2474" y="11569"/>
                  </a:lnTo>
                  <a:lnTo>
                    <a:pt x="2449" y="11491"/>
                  </a:lnTo>
                  <a:lnTo>
                    <a:pt x="2423" y="11414"/>
                  </a:lnTo>
                  <a:lnTo>
                    <a:pt x="2345" y="11363"/>
                  </a:lnTo>
                  <a:lnTo>
                    <a:pt x="2242" y="11337"/>
                  </a:lnTo>
                  <a:lnTo>
                    <a:pt x="1057" y="11337"/>
                  </a:lnTo>
                  <a:lnTo>
                    <a:pt x="928" y="11285"/>
                  </a:lnTo>
                  <a:lnTo>
                    <a:pt x="800" y="11208"/>
                  </a:lnTo>
                  <a:lnTo>
                    <a:pt x="671" y="11131"/>
                  </a:lnTo>
                  <a:lnTo>
                    <a:pt x="594" y="11002"/>
                  </a:lnTo>
                  <a:lnTo>
                    <a:pt x="516" y="10873"/>
                  </a:lnTo>
                  <a:lnTo>
                    <a:pt x="465" y="10744"/>
                  </a:lnTo>
                  <a:lnTo>
                    <a:pt x="465" y="10590"/>
                  </a:lnTo>
                  <a:lnTo>
                    <a:pt x="465" y="4896"/>
                  </a:lnTo>
                  <a:close/>
                  <a:moveTo>
                    <a:pt x="7911" y="11801"/>
                  </a:moveTo>
                  <a:lnTo>
                    <a:pt x="7936" y="12007"/>
                  </a:lnTo>
                  <a:lnTo>
                    <a:pt x="7988" y="12213"/>
                  </a:lnTo>
                  <a:lnTo>
                    <a:pt x="8039" y="12419"/>
                  </a:lnTo>
                  <a:lnTo>
                    <a:pt x="8117" y="12599"/>
                  </a:lnTo>
                  <a:lnTo>
                    <a:pt x="8194" y="12780"/>
                  </a:lnTo>
                  <a:lnTo>
                    <a:pt x="8297" y="12960"/>
                  </a:lnTo>
                  <a:lnTo>
                    <a:pt x="8400" y="13140"/>
                  </a:lnTo>
                  <a:lnTo>
                    <a:pt x="8529" y="13295"/>
                  </a:lnTo>
                  <a:lnTo>
                    <a:pt x="8142" y="13681"/>
                  </a:lnTo>
                  <a:lnTo>
                    <a:pt x="7988" y="13475"/>
                  </a:lnTo>
                  <a:lnTo>
                    <a:pt x="7859" y="13269"/>
                  </a:lnTo>
                  <a:lnTo>
                    <a:pt x="7730" y="13037"/>
                  </a:lnTo>
                  <a:lnTo>
                    <a:pt x="7601" y="12805"/>
                  </a:lnTo>
                  <a:lnTo>
                    <a:pt x="7524" y="12573"/>
                  </a:lnTo>
                  <a:lnTo>
                    <a:pt x="7447" y="12316"/>
                  </a:lnTo>
                  <a:lnTo>
                    <a:pt x="7395" y="12058"/>
                  </a:lnTo>
                  <a:lnTo>
                    <a:pt x="7369" y="11801"/>
                  </a:lnTo>
                  <a:close/>
                  <a:moveTo>
                    <a:pt x="13811" y="11801"/>
                  </a:moveTo>
                  <a:lnTo>
                    <a:pt x="13785" y="12058"/>
                  </a:lnTo>
                  <a:lnTo>
                    <a:pt x="13733" y="12316"/>
                  </a:lnTo>
                  <a:lnTo>
                    <a:pt x="13656" y="12573"/>
                  </a:lnTo>
                  <a:lnTo>
                    <a:pt x="13553" y="12805"/>
                  </a:lnTo>
                  <a:lnTo>
                    <a:pt x="13450" y="13037"/>
                  </a:lnTo>
                  <a:lnTo>
                    <a:pt x="13321" y="13269"/>
                  </a:lnTo>
                  <a:lnTo>
                    <a:pt x="13166" y="13475"/>
                  </a:lnTo>
                  <a:lnTo>
                    <a:pt x="13012" y="13681"/>
                  </a:lnTo>
                  <a:lnTo>
                    <a:pt x="12625" y="13295"/>
                  </a:lnTo>
                  <a:lnTo>
                    <a:pt x="12754" y="13140"/>
                  </a:lnTo>
                  <a:lnTo>
                    <a:pt x="12883" y="12960"/>
                  </a:lnTo>
                  <a:lnTo>
                    <a:pt x="12986" y="12780"/>
                  </a:lnTo>
                  <a:lnTo>
                    <a:pt x="13063" y="12599"/>
                  </a:lnTo>
                  <a:lnTo>
                    <a:pt x="13141" y="12419"/>
                  </a:lnTo>
                  <a:lnTo>
                    <a:pt x="13192" y="12213"/>
                  </a:lnTo>
                  <a:lnTo>
                    <a:pt x="13244" y="12007"/>
                  </a:lnTo>
                  <a:lnTo>
                    <a:pt x="13269" y="11801"/>
                  </a:lnTo>
                  <a:close/>
                  <a:moveTo>
                    <a:pt x="10822" y="9327"/>
                  </a:moveTo>
                  <a:lnTo>
                    <a:pt x="11028" y="9379"/>
                  </a:lnTo>
                  <a:lnTo>
                    <a:pt x="11260" y="9430"/>
                  </a:lnTo>
                  <a:lnTo>
                    <a:pt x="11466" y="9508"/>
                  </a:lnTo>
                  <a:lnTo>
                    <a:pt x="11646" y="9585"/>
                  </a:lnTo>
                  <a:lnTo>
                    <a:pt x="11827" y="9714"/>
                  </a:lnTo>
                  <a:lnTo>
                    <a:pt x="12007" y="9842"/>
                  </a:lnTo>
                  <a:lnTo>
                    <a:pt x="12162" y="9971"/>
                  </a:lnTo>
                  <a:lnTo>
                    <a:pt x="12316" y="10152"/>
                  </a:lnTo>
                  <a:lnTo>
                    <a:pt x="12445" y="10306"/>
                  </a:lnTo>
                  <a:lnTo>
                    <a:pt x="12548" y="10487"/>
                  </a:lnTo>
                  <a:lnTo>
                    <a:pt x="12651" y="10693"/>
                  </a:lnTo>
                  <a:lnTo>
                    <a:pt x="12728" y="10899"/>
                  </a:lnTo>
                  <a:lnTo>
                    <a:pt x="12780" y="11105"/>
                  </a:lnTo>
                  <a:lnTo>
                    <a:pt x="12806" y="11337"/>
                  </a:lnTo>
                  <a:lnTo>
                    <a:pt x="12831" y="11569"/>
                  </a:lnTo>
                  <a:lnTo>
                    <a:pt x="12806" y="11801"/>
                  </a:lnTo>
                  <a:lnTo>
                    <a:pt x="12780" y="12007"/>
                  </a:lnTo>
                  <a:lnTo>
                    <a:pt x="12728" y="12239"/>
                  </a:lnTo>
                  <a:lnTo>
                    <a:pt x="12651" y="12445"/>
                  </a:lnTo>
                  <a:lnTo>
                    <a:pt x="12548" y="12625"/>
                  </a:lnTo>
                  <a:lnTo>
                    <a:pt x="12445" y="12805"/>
                  </a:lnTo>
                  <a:lnTo>
                    <a:pt x="12316" y="12986"/>
                  </a:lnTo>
                  <a:lnTo>
                    <a:pt x="12162" y="13140"/>
                  </a:lnTo>
                  <a:lnTo>
                    <a:pt x="12007" y="13295"/>
                  </a:lnTo>
                  <a:lnTo>
                    <a:pt x="11827" y="13424"/>
                  </a:lnTo>
                  <a:lnTo>
                    <a:pt x="11646" y="13527"/>
                  </a:lnTo>
                  <a:lnTo>
                    <a:pt x="11466" y="13630"/>
                  </a:lnTo>
                  <a:lnTo>
                    <a:pt x="11260" y="13707"/>
                  </a:lnTo>
                  <a:lnTo>
                    <a:pt x="11028" y="13759"/>
                  </a:lnTo>
                  <a:lnTo>
                    <a:pt x="10822" y="13784"/>
                  </a:lnTo>
                  <a:lnTo>
                    <a:pt x="10590" y="13810"/>
                  </a:lnTo>
                  <a:lnTo>
                    <a:pt x="10358" y="13784"/>
                  </a:lnTo>
                  <a:lnTo>
                    <a:pt x="10126" y="13759"/>
                  </a:lnTo>
                  <a:lnTo>
                    <a:pt x="9920" y="13707"/>
                  </a:lnTo>
                  <a:lnTo>
                    <a:pt x="9714" y="13630"/>
                  </a:lnTo>
                  <a:lnTo>
                    <a:pt x="9508" y="13527"/>
                  </a:lnTo>
                  <a:lnTo>
                    <a:pt x="9328" y="13424"/>
                  </a:lnTo>
                  <a:lnTo>
                    <a:pt x="9173" y="13295"/>
                  </a:lnTo>
                  <a:lnTo>
                    <a:pt x="8993" y="13140"/>
                  </a:lnTo>
                  <a:lnTo>
                    <a:pt x="8864" y="12986"/>
                  </a:lnTo>
                  <a:lnTo>
                    <a:pt x="8735" y="12805"/>
                  </a:lnTo>
                  <a:lnTo>
                    <a:pt x="8606" y="12625"/>
                  </a:lnTo>
                  <a:lnTo>
                    <a:pt x="8529" y="12445"/>
                  </a:lnTo>
                  <a:lnTo>
                    <a:pt x="8452" y="12239"/>
                  </a:lnTo>
                  <a:lnTo>
                    <a:pt x="8400" y="12007"/>
                  </a:lnTo>
                  <a:lnTo>
                    <a:pt x="8349" y="11801"/>
                  </a:lnTo>
                  <a:lnTo>
                    <a:pt x="8349" y="11569"/>
                  </a:lnTo>
                  <a:lnTo>
                    <a:pt x="8349" y="11337"/>
                  </a:lnTo>
                  <a:lnTo>
                    <a:pt x="8400" y="11105"/>
                  </a:lnTo>
                  <a:lnTo>
                    <a:pt x="8452" y="10899"/>
                  </a:lnTo>
                  <a:lnTo>
                    <a:pt x="8529" y="10693"/>
                  </a:lnTo>
                  <a:lnTo>
                    <a:pt x="8606" y="10487"/>
                  </a:lnTo>
                  <a:lnTo>
                    <a:pt x="8735" y="10306"/>
                  </a:lnTo>
                  <a:lnTo>
                    <a:pt x="8864" y="10152"/>
                  </a:lnTo>
                  <a:lnTo>
                    <a:pt x="8993" y="9971"/>
                  </a:lnTo>
                  <a:lnTo>
                    <a:pt x="9173" y="9842"/>
                  </a:lnTo>
                  <a:lnTo>
                    <a:pt x="9328" y="9714"/>
                  </a:lnTo>
                  <a:lnTo>
                    <a:pt x="9508" y="9585"/>
                  </a:lnTo>
                  <a:lnTo>
                    <a:pt x="9714" y="9508"/>
                  </a:lnTo>
                  <a:lnTo>
                    <a:pt x="9920" y="9430"/>
                  </a:lnTo>
                  <a:lnTo>
                    <a:pt x="10126" y="9379"/>
                  </a:lnTo>
                  <a:lnTo>
                    <a:pt x="10358" y="9327"/>
                  </a:lnTo>
                  <a:close/>
                  <a:moveTo>
                    <a:pt x="8838" y="13604"/>
                  </a:moveTo>
                  <a:lnTo>
                    <a:pt x="9018" y="13733"/>
                  </a:lnTo>
                  <a:lnTo>
                    <a:pt x="9173" y="13862"/>
                  </a:lnTo>
                  <a:lnTo>
                    <a:pt x="9353" y="13965"/>
                  </a:lnTo>
                  <a:lnTo>
                    <a:pt x="9559" y="14042"/>
                  </a:lnTo>
                  <a:lnTo>
                    <a:pt x="9740" y="14119"/>
                  </a:lnTo>
                  <a:lnTo>
                    <a:pt x="9946" y="14171"/>
                  </a:lnTo>
                  <a:lnTo>
                    <a:pt x="10152" y="14222"/>
                  </a:lnTo>
                  <a:lnTo>
                    <a:pt x="10358" y="14248"/>
                  </a:lnTo>
                  <a:lnTo>
                    <a:pt x="10358" y="14789"/>
                  </a:lnTo>
                  <a:lnTo>
                    <a:pt x="10100" y="14763"/>
                  </a:lnTo>
                  <a:lnTo>
                    <a:pt x="9843" y="14712"/>
                  </a:lnTo>
                  <a:lnTo>
                    <a:pt x="9585" y="14635"/>
                  </a:lnTo>
                  <a:lnTo>
                    <a:pt x="9328" y="14532"/>
                  </a:lnTo>
                  <a:lnTo>
                    <a:pt x="9096" y="14428"/>
                  </a:lnTo>
                  <a:lnTo>
                    <a:pt x="8890" y="14300"/>
                  </a:lnTo>
                  <a:lnTo>
                    <a:pt x="8658" y="14171"/>
                  </a:lnTo>
                  <a:lnTo>
                    <a:pt x="8477" y="13990"/>
                  </a:lnTo>
                  <a:lnTo>
                    <a:pt x="8838" y="13604"/>
                  </a:lnTo>
                  <a:close/>
                  <a:moveTo>
                    <a:pt x="12316" y="13604"/>
                  </a:moveTo>
                  <a:lnTo>
                    <a:pt x="12703" y="13990"/>
                  </a:lnTo>
                  <a:lnTo>
                    <a:pt x="12497" y="14171"/>
                  </a:lnTo>
                  <a:lnTo>
                    <a:pt x="12290" y="14300"/>
                  </a:lnTo>
                  <a:lnTo>
                    <a:pt x="12059" y="14428"/>
                  </a:lnTo>
                  <a:lnTo>
                    <a:pt x="11827" y="14532"/>
                  </a:lnTo>
                  <a:lnTo>
                    <a:pt x="11595" y="14635"/>
                  </a:lnTo>
                  <a:lnTo>
                    <a:pt x="11337" y="14712"/>
                  </a:lnTo>
                  <a:lnTo>
                    <a:pt x="11080" y="14763"/>
                  </a:lnTo>
                  <a:lnTo>
                    <a:pt x="10796" y="14789"/>
                  </a:lnTo>
                  <a:lnTo>
                    <a:pt x="10796" y="14248"/>
                  </a:lnTo>
                  <a:lnTo>
                    <a:pt x="11028" y="14222"/>
                  </a:lnTo>
                  <a:lnTo>
                    <a:pt x="11234" y="14171"/>
                  </a:lnTo>
                  <a:lnTo>
                    <a:pt x="11440" y="14119"/>
                  </a:lnTo>
                  <a:lnTo>
                    <a:pt x="11621" y="14042"/>
                  </a:lnTo>
                  <a:lnTo>
                    <a:pt x="11801" y="13965"/>
                  </a:lnTo>
                  <a:lnTo>
                    <a:pt x="11981" y="13862"/>
                  </a:lnTo>
                  <a:lnTo>
                    <a:pt x="12162" y="13733"/>
                  </a:lnTo>
                  <a:lnTo>
                    <a:pt x="12316" y="13604"/>
                  </a:lnTo>
                  <a:close/>
                  <a:moveTo>
                    <a:pt x="3814" y="1"/>
                  </a:moveTo>
                  <a:lnTo>
                    <a:pt x="3634" y="26"/>
                  </a:lnTo>
                  <a:lnTo>
                    <a:pt x="3479" y="78"/>
                  </a:lnTo>
                  <a:lnTo>
                    <a:pt x="3350" y="155"/>
                  </a:lnTo>
                  <a:lnTo>
                    <a:pt x="3221" y="258"/>
                  </a:lnTo>
                  <a:lnTo>
                    <a:pt x="3118" y="387"/>
                  </a:lnTo>
                  <a:lnTo>
                    <a:pt x="3041" y="516"/>
                  </a:lnTo>
                  <a:lnTo>
                    <a:pt x="2990" y="670"/>
                  </a:lnTo>
                  <a:lnTo>
                    <a:pt x="2964" y="851"/>
                  </a:lnTo>
                  <a:lnTo>
                    <a:pt x="2964" y="1005"/>
                  </a:lnTo>
                  <a:lnTo>
                    <a:pt x="1212" y="1005"/>
                  </a:lnTo>
                  <a:lnTo>
                    <a:pt x="980" y="1031"/>
                  </a:lnTo>
                  <a:lnTo>
                    <a:pt x="748" y="1083"/>
                  </a:lnTo>
                  <a:lnTo>
                    <a:pt x="542" y="1211"/>
                  </a:lnTo>
                  <a:lnTo>
                    <a:pt x="362" y="1340"/>
                  </a:lnTo>
                  <a:lnTo>
                    <a:pt x="233" y="1521"/>
                  </a:lnTo>
                  <a:lnTo>
                    <a:pt x="104" y="1727"/>
                  </a:lnTo>
                  <a:lnTo>
                    <a:pt x="27" y="1959"/>
                  </a:lnTo>
                  <a:lnTo>
                    <a:pt x="1" y="2191"/>
                  </a:lnTo>
                  <a:lnTo>
                    <a:pt x="1" y="10590"/>
                  </a:lnTo>
                  <a:lnTo>
                    <a:pt x="1" y="11569"/>
                  </a:lnTo>
                  <a:lnTo>
                    <a:pt x="27" y="11801"/>
                  </a:lnTo>
                  <a:lnTo>
                    <a:pt x="104" y="12032"/>
                  </a:lnTo>
                  <a:lnTo>
                    <a:pt x="233" y="12239"/>
                  </a:lnTo>
                  <a:lnTo>
                    <a:pt x="362" y="12419"/>
                  </a:lnTo>
                  <a:lnTo>
                    <a:pt x="542" y="12573"/>
                  </a:lnTo>
                  <a:lnTo>
                    <a:pt x="748" y="12676"/>
                  </a:lnTo>
                  <a:lnTo>
                    <a:pt x="980" y="12754"/>
                  </a:lnTo>
                  <a:lnTo>
                    <a:pt x="1212" y="12780"/>
                  </a:lnTo>
                  <a:lnTo>
                    <a:pt x="7112" y="12780"/>
                  </a:lnTo>
                  <a:lnTo>
                    <a:pt x="7215" y="13037"/>
                  </a:lnTo>
                  <a:lnTo>
                    <a:pt x="7344" y="13295"/>
                  </a:lnTo>
                  <a:lnTo>
                    <a:pt x="7498" y="13527"/>
                  </a:lnTo>
                  <a:lnTo>
                    <a:pt x="7653" y="13759"/>
                  </a:lnTo>
                  <a:lnTo>
                    <a:pt x="7833" y="13990"/>
                  </a:lnTo>
                  <a:lnTo>
                    <a:pt x="8014" y="14197"/>
                  </a:lnTo>
                  <a:lnTo>
                    <a:pt x="8220" y="14377"/>
                  </a:lnTo>
                  <a:lnTo>
                    <a:pt x="8426" y="14532"/>
                  </a:lnTo>
                  <a:lnTo>
                    <a:pt x="8683" y="14712"/>
                  </a:lnTo>
                  <a:lnTo>
                    <a:pt x="8915" y="14841"/>
                  </a:lnTo>
                  <a:lnTo>
                    <a:pt x="9173" y="14944"/>
                  </a:lnTo>
                  <a:lnTo>
                    <a:pt x="9431" y="15047"/>
                  </a:lnTo>
                  <a:lnTo>
                    <a:pt x="9714" y="15124"/>
                  </a:lnTo>
                  <a:lnTo>
                    <a:pt x="9997" y="15201"/>
                  </a:lnTo>
                  <a:lnTo>
                    <a:pt x="10281" y="15227"/>
                  </a:lnTo>
                  <a:lnTo>
                    <a:pt x="10951" y="15227"/>
                  </a:lnTo>
                  <a:lnTo>
                    <a:pt x="11311" y="15176"/>
                  </a:lnTo>
                  <a:lnTo>
                    <a:pt x="11672" y="15073"/>
                  </a:lnTo>
                  <a:lnTo>
                    <a:pt x="12007" y="14944"/>
                  </a:lnTo>
                  <a:lnTo>
                    <a:pt x="12342" y="14789"/>
                  </a:lnTo>
                  <a:lnTo>
                    <a:pt x="12625" y="14609"/>
                  </a:lnTo>
                  <a:lnTo>
                    <a:pt x="12909" y="14403"/>
                  </a:lnTo>
                  <a:lnTo>
                    <a:pt x="13192" y="14171"/>
                  </a:lnTo>
                  <a:lnTo>
                    <a:pt x="13424" y="13913"/>
                  </a:lnTo>
                  <a:lnTo>
                    <a:pt x="13630" y="13630"/>
                  </a:lnTo>
                  <a:lnTo>
                    <a:pt x="13811" y="13321"/>
                  </a:lnTo>
                  <a:lnTo>
                    <a:pt x="13965" y="12986"/>
                  </a:lnTo>
                  <a:lnTo>
                    <a:pt x="14094" y="12651"/>
                  </a:lnTo>
                  <a:lnTo>
                    <a:pt x="14171" y="12316"/>
                  </a:lnTo>
                  <a:lnTo>
                    <a:pt x="14249" y="11929"/>
                  </a:lnTo>
                  <a:lnTo>
                    <a:pt x="14249" y="11569"/>
                  </a:lnTo>
                  <a:lnTo>
                    <a:pt x="14249" y="11208"/>
                  </a:lnTo>
                  <a:lnTo>
                    <a:pt x="14197" y="10873"/>
                  </a:lnTo>
                  <a:lnTo>
                    <a:pt x="14120" y="10512"/>
                  </a:lnTo>
                  <a:lnTo>
                    <a:pt x="13991" y="10203"/>
                  </a:lnTo>
                  <a:lnTo>
                    <a:pt x="13862" y="9894"/>
                  </a:lnTo>
                  <a:lnTo>
                    <a:pt x="13682" y="9611"/>
                  </a:lnTo>
                  <a:lnTo>
                    <a:pt x="13501" y="9327"/>
                  </a:lnTo>
                  <a:lnTo>
                    <a:pt x="13269" y="9070"/>
                  </a:lnTo>
                  <a:lnTo>
                    <a:pt x="13269" y="2191"/>
                  </a:lnTo>
                  <a:lnTo>
                    <a:pt x="13244" y="1959"/>
                  </a:lnTo>
                  <a:lnTo>
                    <a:pt x="13166" y="1727"/>
                  </a:lnTo>
                  <a:lnTo>
                    <a:pt x="13063" y="1521"/>
                  </a:lnTo>
                  <a:lnTo>
                    <a:pt x="12909" y="1340"/>
                  </a:lnTo>
                  <a:lnTo>
                    <a:pt x="12728" y="1211"/>
                  </a:lnTo>
                  <a:lnTo>
                    <a:pt x="12522" y="1083"/>
                  </a:lnTo>
                  <a:lnTo>
                    <a:pt x="12316" y="1031"/>
                  </a:lnTo>
                  <a:lnTo>
                    <a:pt x="12059" y="1005"/>
                  </a:lnTo>
                  <a:lnTo>
                    <a:pt x="10307" y="1005"/>
                  </a:lnTo>
                  <a:lnTo>
                    <a:pt x="10307" y="851"/>
                  </a:lnTo>
                  <a:lnTo>
                    <a:pt x="10307" y="670"/>
                  </a:lnTo>
                  <a:lnTo>
                    <a:pt x="10255" y="516"/>
                  </a:lnTo>
                  <a:lnTo>
                    <a:pt x="10178" y="387"/>
                  </a:lnTo>
                  <a:lnTo>
                    <a:pt x="10075" y="258"/>
                  </a:lnTo>
                  <a:lnTo>
                    <a:pt x="9946" y="155"/>
                  </a:lnTo>
                  <a:lnTo>
                    <a:pt x="9791" y="78"/>
                  </a:lnTo>
                  <a:lnTo>
                    <a:pt x="9637" y="26"/>
                  </a:lnTo>
                  <a:lnTo>
                    <a:pt x="9482" y="1"/>
                  </a:lnTo>
                  <a:lnTo>
                    <a:pt x="9302" y="26"/>
                  </a:lnTo>
                  <a:lnTo>
                    <a:pt x="9147" y="78"/>
                  </a:lnTo>
                  <a:lnTo>
                    <a:pt x="9018" y="155"/>
                  </a:lnTo>
                  <a:lnTo>
                    <a:pt x="8890" y="258"/>
                  </a:lnTo>
                  <a:lnTo>
                    <a:pt x="8787" y="387"/>
                  </a:lnTo>
                  <a:lnTo>
                    <a:pt x="8709" y="516"/>
                  </a:lnTo>
                  <a:lnTo>
                    <a:pt x="8658" y="670"/>
                  </a:lnTo>
                  <a:lnTo>
                    <a:pt x="8632" y="851"/>
                  </a:lnTo>
                  <a:lnTo>
                    <a:pt x="8632" y="1005"/>
                  </a:lnTo>
                  <a:lnTo>
                    <a:pt x="6004" y="1005"/>
                  </a:lnTo>
                  <a:lnTo>
                    <a:pt x="5927" y="1057"/>
                  </a:lnTo>
                  <a:lnTo>
                    <a:pt x="5875" y="1134"/>
                  </a:lnTo>
                  <a:lnTo>
                    <a:pt x="5849" y="1211"/>
                  </a:lnTo>
                  <a:lnTo>
                    <a:pt x="5875" y="1315"/>
                  </a:lnTo>
                  <a:lnTo>
                    <a:pt x="5927" y="1366"/>
                  </a:lnTo>
                  <a:lnTo>
                    <a:pt x="6004" y="1418"/>
                  </a:lnTo>
                  <a:lnTo>
                    <a:pt x="6081" y="1443"/>
                  </a:lnTo>
                  <a:lnTo>
                    <a:pt x="8632" y="1443"/>
                  </a:lnTo>
                  <a:lnTo>
                    <a:pt x="8632" y="1984"/>
                  </a:lnTo>
                  <a:lnTo>
                    <a:pt x="8374" y="1984"/>
                  </a:lnTo>
                  <a:lnTo>
                    <a:pt x="8271" y="2010"/>
                  </a:lnTo>
                  <a:lnTo>
                    <a:pt x="8220" y="2036"/>
                  </a:lnTo>
                  <a:lnTo>
                    <a:pt x="8168" y="2113"/>
                  </a:lnTo>
                  <a:lnTo>
                    <a:pt x="8142" y="2191"/>
                  </a:lnTo>
                  <a:lnTo>
                    <a:pt x="8168" y="2294"/>
                  </a:lnTo>
                  <a:lnTo>
                    <a:pt x="8220" y="2371"/>
                  </a:lnTo>
                  <a:lnTo>
                    <a:pt x="8271" y="2397"/>
                  </a:lnTo>
                  <a:lnTo>
                    <a:pt x="8374" y="2422"/>
                  </a:lnTo>
                  <a:lnTo>
                    <a:pt x="8709" y="2422"/>
                  </a:lnTo>
                  <a:lnTo>
                    <a:pt x="8761" y="2525"/>
                  </a:lnTo>
                  <a:lnTo>
                    <a:pt x="8838" y="2629"/>
                  </a:lnTo>
                  <a:lnTo>
                    <a:pt x="8915" y="2706"/>
                  </a:lnTo>
                  <a:lnTo>
                    <a:pt x="9018" y="2783"/>
                  </a:lnTo>
                  <a:lnTo>
                    <a:pt x="9121" y="2835"/>
                  </a:lnTo>
                  <a:lnTo>
                    <a:pt x="9224" y="2886"/>
                  </a:lnTo>
                  <a:lnTo>
                    <a:pt x="9353" y="2912"/>
                  </a:lnTo>
                  <a:lnTo>
                    <a:pt x="9611" y="2912"/>
                  </a:lnTo>
                  <a:lnTo>
                    <a:pt x="9714" y="2886"/>
                  </a:lnTo>
                  <a:lnTo>
                    <a:pt x="9843" y="2835"/>
                  </a:lnTo>
                  <a:lnTo>
                    <a:pt x="9946" y="2783"/>
                  </a:lnTo>
                  <a:lnTo>
                    <a:pt x="10023" y="2706"/>
                  </a:lnTo>
                  <a:lnTo>
                    <a:pt x="10100" y="2629"/>
                  </a:lnTo>
                  <a:lnTo>
                    <a:pt x="10178" y="2525"/>
                  </a:lnTo>
                  <a:lnTo>
                    <a:pt x="10229" y="2422"/>
                  </a:lnTo>
                  <a:lnTo>
                    <a:pt x="10590" y="2422"/>
                  </a:lnTo>
                  <a:lnTo>
                    <a:pt x="10667" y="2397"/>
                  </a:lnTo>
                  <a:lnTo>
                    <a:pt x="10745" y="2371"/>
                  </a:lnTo>
                  <a:lnTo>
                    <a:pt x="10796" y="2294"/>
                  </a:lnTo>
                  <a:lnTo>
                    <a:pt x="10796" y="2191"/>
                  </a:lnTo>
                  <a:lnTo>
                    <a:pt x="10796" y="2113"/>
                  </a:lnTo>
                  <a:lnTo>
                    <a:pt x="10745" y="2036"/>
                  </a:lnTo>
                  <a:lnTo>
                    <a:pt x="10667" y="2010"/>
                  </a:lnTo>
                  <a:lnTo>
                    <a:pt x="10590" y="1984"/>
                  </a:lnTo>
                  <a:lnTo>
                    <a:pt x="10307" y="1984"/>
                  </a:lnTo>
                  <a:lnTo>
                    <a:pt x="10307" y="1443"/>
                  </a:lnTo>
                  <a:lnTo>
                    <a:pt x="12059" y="1443"/>
                  </a:lnTo>
                  <a:lnTo>
                    <a:pt x="12213" y="1469"/>
                  </a:lnTo>
                  <a:lnTo>
                    <a:pt x="12368" y="1495"/>
                  </a:lnTo>
                  <a:lnTo>
                    <a:pt x="12497" y="1572"/>
                  </a:lnTo>
                  <a:lnTo>
                    <a:pt x="12600" y="1675"/>
                  </a:lnTo>
                  <a:lnTo>
                    <a:pt x="12703" y="1778"/>
                  </a:lnTo>
                  <a:lnTo>
                    <a:pt x="12754" y="1907"/>
                  </a:lnTo>
                  <a:lnTo>
                    <a:pt x="12806" y="2062"/>
                  </a:lnTo>
                  <a:lnTo>
                    <a:pt x="12831" y="2191"/>
                  </a:lnTo>
                  <a:lnTo>
                    <a:pt x="12831" y="3453"/>
                  </a:lnTo>
                  <a:lnTo>
                    <a:pt x="465" y="3453"/>
                  </a:lnTo>
                  <a:lnTo>
                    <a:pt x="465" y="2191"/>
                  </a:lnTo>
                  <a:lnTo>
                    <a:pt x="465" y="2062"/>
                  </a:lnTo>
                  <a:lnTo>
                    <a:pt x="516" y="1907"/>
                  </a:lnTo>
                  <a:lnTo>
                    <a:pt x="594" y="1778"/>
                  </a:lnTo>
                  <a:lnTo>
                    <a:pt x="671" y="1675"/>
                  </a:lnTo>
                  <a:lnTo>
                    <a:pt x="800" y="1572"/>
                  </a:lnTo>
                  <a:lnTo>
                    <a:pt x="928" y="1495"/>
                  </a:lnTo>
                  <a:lnTo>
                    <a:pt x="1057" y="1469"/>
                  </a:lnTo>
                  <a:lnTo>
                    <a:pt x="1212" y="1443"/>
                  </a:lnTo>
                  <a:lnTo>
                    <a:pt x="2964" y="1443"/>
                  </a:lnTo>
                  <a:lnTo>
                    <a:pt x="2964" y="1984"/>
                  </a:lnTo>
                  <a:lnTo>
                    <a:pt x="2706" y="1984"/>
                  </a:lnTo>
                  <a:lnTo>
                    <a:pt x="2603" y="2010"/>
                  </a:lnTo>
                  <a:lnTo>
                    <a:pt x="2552" y="2036"/>
                  </a:lnTo>
                  <a:lnTo>
                    <a:pt x="2500" y="2113"/>
                  </a:lnTo>
                  <a:lnTo>
                    <a:pt x="2474" y="2191"/>
                  </a:lnTo>
                  <a:lnTo>
                    <a:pt x="2500" y="2294"/>
                  </a:lnTo>
                  <a:lnTo>
                    <a:pt x="2552" y="2371"/>
                  </a:lnTo>
                  <a:lnTo>
                    <a:pt x="2603" y="2397"/>
                  </a:lnTo>
                  <a:lnTo>
                    <a:pt x="2706" y="2422"/>
                  </a:lnTo>
                  <a:lnTo>
                    <a:pt x="3041" y="2422"/>
                  </a:lnTo>
                  <a:lnTo>
                    <a:pt x="3093" y="2525"/>
                  </a:lnTo>
                  <a:lnTo>
                    <a:pt x="3170" y="2629"/>
                  </a:lnTo>
                  <a:lnTo>
                    <a:pt x="3247" y="2706"/>
                  </a:lnTo>
                  <a:lnTo>
                    <a:pt x="3350" y="2783"/>
                  </a:lnTo>
                  <a:lnTo>
                    <a:pt x="3453" y="2835"/>
                  </a:lnTo>
                  <a:lnTo>
                    <a:pt x="3556" y="2886"/>
                  </a:lnTo>
                  <a:lnTo>
                    <a:pt x="3685" y="2912"/>
                  </a:lnTo>
                  <a:lnTo>
                    <a:pt x="3943" y="2912"/>
                  </a:lnTo>
                  <a:lnTo>
                    <a:pt x="4046" y="2886"/>
                  </a:lnTo>
                  <a:lnTo>
                    <a:pt x="4175" y="2835"/>
                  </a:lnTo>
                  <a:lnTo>
                    <a:pt x="4278" y="2783"/>
                  </a:lnTo>
                  <a:lnTo>
                    <a:pt x="4355" y="2706"/>
                  </a:lnTo>
                  <a:lnTo>
                    <a:pt x="4458" y="2629"/>
                  </a:lnTo>
                  <a:lnTo>
                    <a:pt x="4510" y="2525"/>
                  </a:lnTo>
                  <a:lnTo>
                    <a:pt x="4561" y="2422"/>
                  </a:lnTo>
                  <a:lnTo>
                    <a:pt x="4922" y="2422"/>
                  </a:lnTo>
                  <a:lnTo>
                    <a:pt x="4999" y="2397"/>
                  </a:lnTo>
                  <a:lnTo>
                    <a:pt x="5076" y="2371"/>
                  </a:lnTo>
                  <a:lnTo>
                    <a:pt x="5128" y="2294"/>
                  </a:lnTo>
                  <a:lnTo>
                    <a:pt x="5154" y="2191"/>
                  </a:lnTo>
                  <a:lnTo>
                    <a:pt x="5128" y="2113"/>
                  </a:lnTo>
                  <a:lnTo>
                    <a:pt x="5076" y="2036"/>
                  </a:lnTo>
                  <a:lnTo>
                    <a:pt x="4999" y="2010"/>
                  </a:lnTo>
                  <a:lnTo>
                    <a:pt x="4922" y="1984"/>
                  </a:lnTo>
                  <a:lnTo>
                    <a:pt x="4638" y="1984"/>
                  </a:lnTo>
                  <a:lnTo>
                    <a:pt x="4638" y="1443"/>
                  </a:lnTo>
                  <a:lnTo>
                    <a:pt x="5205" y="1443"/>
                  </a:lnTo>
                  <a:lnTo>
                    <a:pt x="5308" y="1418"/>
                  </a:lnTo>
                  <a:lnTo>
                    <a:pt x="5360" y="1366"/>
                  </a:lnTo>
                  <a:lnTo>
                    <a:pt x="5411" y="1315"/>
                  </a:lnTo>
                  <a:lnTo>
                    <a:pt x="5437" y="1211"/>
                  </a:lnTo>
                  <a:lnTo>
                    <a:pt x="5411" y="1134"/>
                  </a:lnTo>
                  <a:lnTo>
                    <a:pt x="5360" y="1057"/>
                  </a:lnTo>
                  <a:lnTo>
                    <a:pt x="5308" y="1005"/>
                  </a:lnTo>
                  <a:lnTo>
                    <a:pt x="4638" y="1005"/>
                  </a:lnTo>
                  <a:lnTo>
                    <a:pt x="4638" y="851"/>
                  </a:lnTo>
                  <a:lnTo>
                    <a:pt x="4638" y="670"/>
                  </a:lnTo>
                  <a:lnTo>
                    <a:pt x="4587" y="516"/>
                  </a:lnTo>
                  <a:lnTo>
                    <a:pt x="4510" y="387"/>
                  </a:lnTo>
                  <a:lnTo>
                    <a:pt x="4407" y="258"/>
                  </a:lnTo>
                  <a:lnTo>
                    <a:pt x="4278" y="155"/>
                  </a:lnTo>
                  <a:lnTo>
                    <a:pt x="4123" y="78"/>
                  </a:lnTo>
                  <a:lnTo>
                    <a:pt x="3969" y="26"/>
                  </a:lnTo>
                  <a:lnTo>
                    <a:pt x="38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684475" y="2941550"/>
              <a:ext cx="40600" cy="85050"/>
            </a:xfrm>
            <a:custGeom>
              <a:avLst/>
              <a:gdLst/>
              <a:ahLst/>
              <a:cxnLst/>
              <a:rect l="l" t="t" r="r" b="b"/>
              <a:pathLst>
                <a:path w="1624" h="3402" extrusionOk="0">
                  <a:moveTo>
                    <a:pt x="825" y="0"/>
                  </a:moveTo>
                  <a:lnTo>
                    <a:pt x="722" y="26"/>
                  </a:lnTo>
                  <a:lnTo>
                    <a:pt x="670" y="52"/>
                  </a:lnTo>
                  <a:lnTo>
                    <a:pt x="619" y="129"/>
                  </a:lnTo>
                  <a:lnTo>
                    <a:pt x="593" y="232"/>
                  </a:lnTo>
                  <a:lnTo>
                    <a:pt x="593" y="335"/>
                  </a:lnTo>
                  <a:lnTo>
                    <a:pt x="464" y="361"/>
                  </a:lnTo>
                  <a:lnTo>
                    <a:pt x="361" y="438"/>
                  </a:lnTo>
                  <a:lnTo>
                    <a:pt x="258" y="515"/>
                  </a:lnTo>
                  <a:lnTo>
                    <a:pt x="181" y="619"/>
                  </a:lnTo>
                  <a:lnTo>
                    <a:pt x="104" y="722"/>
                  </a:lnTo>
                  <a:lnTo>
                    <a:pt x="52" y="850"/>
                  </a:lnTo>
                  <a:lnTo>
                    <a:pt x="26" y="979"/>
                  </a:lnTo>
                  <a:lnTo>
                    <a:pt x="1" y="1108"/>
                  </a:lnTo>
                  <a:lnTo>
                    <a:pt x="26" y="1263"/>
                  </a:lnTo>
                  <a:lnTo>
                    <a:pt x="78" y="1417"/>
                  </a:lnTo>
                  <a:lnTo>
                    <a:pt x="155" y="1572"/>
                  </a:lnTo>
                  <a:lnTo>
                    <a:pt x="232" y="1675"/>
                  </a:lnTo>
                  <a:lnTo>
                    <a:pt x="361" y="1778"/>
                  </a:lnTo>
                  <a:lnTo>
                    <a:pt x="516" y="1855"/>
                  </a:lnTo>
                  <a:lnTo>
                    <a:pt x="645" y="1907"/>
                  </a:lnTo>
                  <a:lnTo>
                    <a:pt x="825" y="1933"/>
                  </a:lnTo>
                  <a:lnTo>
                    <a:pt x="954" y="1958"/>
                  </a:lnTo>
                  <a:lnTo>
                    <a:pt x="1083" y="2036"/>
                  </a:lnTo>
                  <a:lnTo>
                    <a:pt x="1160" y="2139"/>
                  </a:lnTo>
                  <a:lnTo>
                    <a:pt x="1186" y="2293"/>
                  </a:lnTo>
                  <a:lnTo>
                    <a:pt x="1160" y="2422"/>
                  </a:lnTo>
                  <a:lnTo>
                    <a:pt x="1083" y="2551"/>
                  </a:lnTo>
                  <a:lnTo>
                    <a:pt x="954" y="2628"/>
                  </a:lnTo>
                  <a:lnTo>
                    <a:pt x="825" y="2654"/>
                  </a:lnTo>
                  <a:lnTo>
                    <a:pt x="670" y="2628"/>
                  </a:lnTo>
                  <a:lnTo>
                    <a:pt x="567" y="2551"/>
                  </a:lnTo>
                  <a:lnTo>
                    <a:pt x="490" y="2422"/>
                  </a:lnTo>
                  <a:lnTo>
                    <a:pt x="464" y="2293"/>
                  </a:lnTo>
                  <a:lnTo>
                    <a:pt x="439" y="2190"/>
                  </a:lnTo>
                  <a:lnTo>
                    <a:pt x="387" y="2139"/>
                  </a:lnTo>
                  <a:lnTo>
                    <a:pt x="310" y="2087"/>
                  </a:lnTo>
                  <a:lnTo>
                    <a:pt x="232" y="2061"/>
                  </a:lnTo>
                  <a:lnTo>
                    <a:pt x="129" y="2087"/>
                  </a:lnTo>
                  <a:lnTo>
                    <a:pt x="78" y="2139"/>
                  </a:lnTo>
                  <a:lnTo>
                    <a:pt x="26" y="2190"/>
                  </a:lnTo>
                  <a:lnTo>
                    <a:pt x="1" y="2293"/>
                  </a:lnTo>
                  <a:lnTo>
                    <a:pt x="26" y="2422"/>
                  </a:lnTo>
                  <a:lnTo>
                    <a:pt x="52" y="2551"/>
                  </a:lnTo>
                  <a:lnTo>
                    <a:pt x="104" y="2680"/>
                  </a:lnTo>
                  <a:lnTo>
                    <a:pt x="181" y="2783"/>
                  </a:lnTo>
                  <a:lnTo>
                    <a:pt x="258" y="2886"/>
                  </a:lnTo>
                  <a:lnTo>
                    <a:pt x="361" y="2963"/>
                  </a:lnTo>
                  <a:lnTo>
                    <a:pt x="464" y="3015"/>
                  </a:lnTo>
                  <a:lnTo>
                    <a:pt x="593" y="3066"/>
                  </a:lnTo>
                  <a:lnTo>
                    <a:pt x="593" y="3169"/>
                  </a:lnTo>
                  <a:lnTo>
                    <a:pt x="619" y="3272"/>
                  </a:lnTo>
                  <a:lnTo>
                    <a:pt x="670" y="3324"/>
                  </a:lnTo>
                  <a:lnTo>
                    <a:pt x="722" y="3375"/>
                  </a:lnTo>
                  <a:lnTo>
                    <a:pt x="825" y="3401"/>
                  </a:lnTo>
                  <a:lnTo>
                    <a:pt x="902" y="3375"/>
                  </a:lnTo>
                  <a:lnTo>
                    <a:pt x="980" y="3324"/>
                  </a:lnTo>
                  <a:lnTo>
                    <a:pt x="1031" y="3272"/>
                  </a:lnTo>
                  <a:lnTo>
                    <a:pt x="1031" y="3169"/>
                  </a:lnTo>
                  <a:lnTo>
                    <a:pt x="1031" y="3066"/>
                  </a:lnTo>
                  <a:lnTo>
                    <a:pt x="1160" y="3015"/>
                  </a:lnTo>
                  <a:lnTo>
                    <a:pt x="1289" y="2963"/>
                  </a:lnTo>
                  <a:lnTo>
                    <a:pt x="1392" y="2886"/>
                  </a:lnTo>
                  <a:lnTo>
                    <a:pt x="1469" y="2783"/>
                  </a:lnTo>
                  <a:lnTo>
                    <a:pt x="1546" y="2680"/>
                  </a:lnTo>
                  <a:lnTo>
                    <a:pt x="1598" y="2551"/>
                  </a:lnTo>
                  <a:lnTo>
                    <a:pt x="1624" y="2422"/>
                  </a:lnTo>
                  <a:lnTo>
                    <a:pt x="1624" y="2293"/>
                  </a:lnTo>
                  <a:lnTo>
                    <a:pt x="1624" y="2113"/>
                  </a:lnTo>
                  <a:lnTo>
                    <a:pt x="1572" y="1984"/>
                  </a:lnTo>
                  <a:lnTo>
                    <a:pt x="1495" y="1829"/>
                  </a:lnTo>
                  <a:lnTo>
                    <a:pt x="1392" y="1726"/>
                  </a:lnTo>
                  <a:lnTo>
                    <a:pt x="1263" y="1623"/>
                  </a:lnTo>
                  <a:lnTo>
                    <a:pt x="1134" y="1546"/>
                  </a:lnTo>
                  <a:lnTo>
                    <a:pt x="980" y="1495"/>
                  </a:lnTo>
                  <a:lnTo>
                    <a:pt x="825" y="1469"/>
                  </a:lnTo>
                  <a:lnTo>
                    <a:pt x="670" y="1443"/>
                  </a:lnTo>
                  <a:lnTo>
                    <a:pt x="567" y="1366"/>
                  </a:lnTo>
                  <a:lnTo>
                    <a:pt x="490" y="1237"/>
                  </a:lnTo>
                  <a:lnTo>
                    <a:pt x="464" y="1108"/>
                  </a:lnTo>
                  <a:lnTo>
                    <a:pt x="490" y="953"/>
                  </a:lnTo>
                  <a:lnTo>
                    <a:pt x="567" y="850"/>
                  </a:lnTo>
                  <a:lnTo>
                    <a:pt x="670" y="773"/>
                  </a:lnTo>
                  <a:lnTo>
                    <a:pt x="825" y="747"/>
                  </a:lnTo>
                  <a:lnTo>
                    <a:pt x="954" y="773"/>
                  </a:lnTo>
                  <a:lnTo>
                    <a:pt x="1083" y="850"/>
                  </a:lnTo>
                  <a:lnTo>
                    <a:pt x="1160" y="953"/>
                  </a:lnTo>
                  <a:lnTo>
                    <a:pt x="1186" y="1108"/>
                  </a:lnTo>
                  <a:lnTo>
                    <a:pt x="1211" y="1185"/>
                  </a:lnTo>
                  <a:lnTo>
                    <a:pt x="1263" y="1263"/>
                  </a:lnTo>
                  <a:lnTo>
                    <a:pt x="1315" y="1314"/>
                  </a:lnTo>
                  <a:lnTo>
                    <a:pt x="1418" y="1340"/>
                  </a:lnTo>
                  <a:lnTo>
                    <a:pt x="1495" y="1314"/>
                  </a:lnTo>
                  <a:lnTo>
                    <a:pt x="1572" y="1263"/>
                  </a:lnTo>
                  <a:lnTo>
                    <a:pt x="1624" y="1185"/>
                  </a:lnTo>
                  <a:lnTo>
                    <a:pt x="1624" y="1108"/>
                  </a:lnTo>
                  <a:lnTo>
                    <a:pt x="1624" y="979"/>
                  </a:lnTo>
                  <a:lnTo>
                    <a:pt x="1598" y="850"/>
                  </a:lnTo>
                  <a:lnTo>
                    <a:pt x="1546" y="722"/>
                  </a:lnTo>
                  <a:lnTo>
                    <a:pt x="1469" y="619"/>
                  </a:lnTo>
                  <a:lnTo>
                    <a:pt x="1392" y="515"/>
                  </a:lnTo>
                  <a:lnTo>
                    <a:pt x="1289" y="438"/>
                  </a:lnTo>
                  <a:lnTo>
                    <a:pt x="1160" y="361"/>
                  </a:lnTo>
                  <a:lnTo>
                    <a:pt x="1031" y="335"/>
                  </a:lnTo>
                  <a:lnTo>
                    <a:pt x="1031" y="232"/>
                  </a:lnTo>
                  <a:lnTo>
                    <a:pt x="1031" y="129"/>
                  </a:lnTo>
                  <a:lnTo>
                    <a:pt x="980" y="52"/>
                  </a:lnTo>
                  <a:lnTo>
                    <a:pt x="902" y="26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57" name="Google Shape;1157;p31"/>
          <p:cNvSpPr/>
          <p:nvPr/>
        </p:nvSpPr>
        <p:spPr>
          <a:xfrm>
            <a:off x="-4456496" y="548643"/>
            <a:ext cx="55832" cy="56184"/>
          </a:xfrm>
          <a:custGeom>
            <a:avLst/>
            <a:gdLst/>
            <a:ahLst/>
            <a:cxnLst/>
            <a:rect l="l" t="t" r="r" b="b"/>
            <a:pathLst>
              <a:path w="3006" h="3025" extrusionOk="0">
                <a:moveTo>
                  <a:pt x="1512" y="0"/>
                </a:moveTo>
                <a:lnTo>
                  <a:pt x="1125" y="1124"/>
                </a:lnTo>
                <a:lnTo>
                  <a:pt x="0" y="1512"/>
                </a:lnTo>
                <a:lnTo>
                  <a:pt x="1125" y="1900"/>
                </a:lnTo>
                <a:lnTo>
                  <a:pt x="1512" y="3024"/>
                </a:lnTo>
                <a:lnTo>
                  <a:pt x="1900" y="1900"/>
                </a:lnTo>
                <a:lnTo>
                  <a:pt x="3005" y="1512"/>
                </a:lnTo>
                <a:lnTo>
                  <a:pt x="1900" y="1124"/>
                </a:lnTo>
                <a:lnTo>
                  <a:pt x="1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58" name="Google Shape;1158;p31"/>
          <p:cNvSpPr/>
          <p:nvPr/>
        </p:nvSpPr>
        <p:spPr>
          <a:xfrm>
            <a:off x="-4124907" y="548643"/>
            <a:ext cx="55832" cy="56184"/>
          </a:xfrm>
          <a:custGeom>
            <a:avLst/>
            <a:gdLst/>
            <a:ahLst/>
            <a:cxnLst/>
            <a:rect l="l" t="t" r="r" b="b"/>
            <a:pathLst>
              <a:path w="3006" h="3025" extrusionOk="0">
                <a:moveTo>
                  <a:pt x="1493" y="0"/>
                </a:moveTo>
                <a:lnTo>
                  <a:pt x="1125" y="1124"/>
                </a:lnTo>
                <a:lnTo>
                  <a:pt x="1" y="1512"/>
                </a:lnTo>
                <a:lnTo>
                  <a:pt x="1125" y="1900"/>
                </a:lnTo>
                <a:lnTo>
                  <a:pt x="1493" y="3024"/>
                </a:lnTo>
                <a:lnTo>
                  <a:pt x="1881" y="1900"/>
                </a:lnTo>
                <a:lnTo>
                  <a:pt x="3005" y="1512"/>
                </a:lnTo>
                <a:lnTo>
                  <a:pt x="1881" y="1124"/>
                </a:lnTo>
                <a:lnTo>
                  <a:pt x="1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159" name="Google Shape;1159;p31"/>
          <p:cNvGrpSpPr/>
          <p:nvPr/>
        </p:nvGrpSpPr>
        <p:grpSpPr>
          <a:xfrm>
            <a:off x="5458958" y="3189545"/>
            <a:ext cx="1364385" cy="1035739"/>
            <a:chOff x="-3624288" y="886997"/>
            <a:chExt cx="790124" cy="599756"/>
          </a:xfrm>
        </p:grpSpPr>
        <p:sp>
          <p:nvSpPr>
            <p:cNvPr id="1160" name="Google Shape;1160;p31"/>
            <p:cNvSpPr/>
            <p:nvPr/>
          </p:nvSpPr>
          <p:spPr>
            <a:xfrm>
              <a:off x="-3530316" y="909689"/>
              <a:ext cx="132864" cy="134216"/>
            </a:xfrm>
            <a:custGeom>
              <a:avLst/>
              <a:gdLst/>
              <a:ahLst/>
              <a:cxnLst/>
              <a:rect l="l" t="t" r="r" b="b"/>
              <a:pathLst>
                <a:path w="9538" h="9635" extrusionOk="0">
                  <a:moveTo>
                    <a:pt x="2637" y="0"/>
                  </a:moveTo>
                  <a:lnTo>
                    <a:pt x="2017" y="39"/>
                  </a:lnTo>
                  <a:lnTo>
                    <a:pt x="1377" y="136"/>
                  </a:lnTo>
                  <a:lnTo>
                    <a:pt x="698" y="252"/>
                  </a:lnTo>
                  <a:lnTo>
                    <a:pt x="1" y="446"/>
                  </a:lnTo>
                  <a:lnTo>
                    <a:pt x="156" y="504"/>
                  </a:lnTo>
                  <a:lnTo>
                    <a:pt x="350" y="562"/>
                  </a:lnTo>
                  <a:lnTo>
                    <a:pt x="602" y="679"/>
                  </a:lnTo>
                  <a:lnTo>
                    <a:pt x="873" y="814"/>
                  </a:lnTo>
                  <a:lnTo>
                    <a:pt x="1183" y="989"/>
                  </a:lnTo>
                  <a:lnTo>
                    <a:pt x="1513" y="1202"/>
                  </a:lnTo>
                  <a:lnTo>
                    <a:pt x="1823" y="1473"/>
                  </a:lnTo>
                  <a:lnTo>
                    <a:pt x="1978" y="1609"/>
                  </a:lnTo>
                  <a:lnTo>
                    <a:pt x="2114" y="1764"/>
                  </a:lnTo>
                  <a:lnTo>
                    <a:pt x="2249" y="1939"/>
                  </a:lnTo>
                  <a:lnTo>
                    <a:pt x="2385" y="2133"/>
                  </a:lnTo>
                  <a:lnTo>
                    <a:pt x="2501" y="2326"/>
                  </a:lnTo>
                  <a:lnTo>
                    <a:pt x="2598" y="2540"/>
                  </a:lnTo>
                  <a:lnTo>
                    <a:pt x="2695" y="2753"/>
                  </a:lnTo>
                  <a:lnTo>
                    <a:pt x="2773" y="3005"/>
                  </a:lnTo>
                  <a:lnTo>
                    <a:pt x="2831" y="3257"/>
                  </a:lnTo>
                  <a:lnTo>
                    <a:pt x="2870" y="3509"/>
                  </a:lnTo>
                  <a:lnTo>
                    <a:pt x="2889" y="3800"/>
                  </a:lnTo>
                  <a:lnTo>
                    <a:pt x="2870" y="4090"/>
                  </a:lnTo>
                  <a:lnTo>
                    <a:pt x="2850" y="4401"/>
                  </a:lnTo>
                  <a:lnTo>
                    <a:pt x="2792" y="4730"/>
                  </a:lnTo>
                  <a:lnTo>
                    <a:pt x="2695" y="5079"/>
                  </a:lnTo>
                  <a:lnTo>
                    <a:pt x="2579" y="5428"/>
                  </a:lnTo>
                  <a:lnTo>
                    <a:pt x="2521" y="5544"/>
                  </a:lnTo>
                  <a:lnTo>
                    <a:pt x="2346" y="5835"/>
                  </a:lnTo>
                  <a:lnTo>
                    <a:pt x="2249" y="6048"/>
                  </a:lnTo>
                  <a:lnTo>
                    <a:pt x="2152" y="6281"/>
                  </a:lnTo>
                  <a:lnTo>
                    <a:pt x="2055" y="6572"/>
                  </a:lnTo>
                  <a:lnTo>
                    <a:pt x="1958" y="6862"/>
                  </a:lnTo>
                  <a:lnTo>
                    <a:pt x="1900" y="7173"/>
                  </a:lnTo>
                  <a:lnTo>
                    <a:pt x="1881" y="7521"/>
                  </a:lnTo>
                  <a:lnTo>
                    <a:pt x="1881" y="7870"/>
                  </a:lnTo>
                  <a:lnTo>
                    <a:pt x="1900" y="8045"/>
                  </a:lnTo>
                  <a:lnTo>
                    <a:pt x="1939" y="8219"/>
                  </a:lnTo>
                  <a:lnTo>
                    <a:pt x="1978" y="8394"/>
                  </a:lnTo>
                  <a:lnTo>
                    <a:pt x="2055" y="8568"/>
                  </a:lnTo>
                  <a:lnTo>
                    <a:pt x="2114" y="8762"/>
                  </a:lnTo>
                  <a:lnTo>
                    <a:pt x="2210" y="8937"/>
                  </a:lnTo>
                  <a:lnTo>
                    <a:pt x="2327" y="9111"/>
                  </a:lnTo>
                  <a:lnTo>
                    <a:pt x="2443" y="9286"/>
                  </a:lnTo>
                  <a:lnTo>
                    <a:pt x="2598" y="9460"/>
                  </a:lnTo>
                  <a:lnTo>
                    <a:pt x="2753" y="9615"/>
                  </a:lnTo>
                  <a:lnTo>
                    <a:pt x="2966" y="9634"/>
                  </a:lnTo>
                  <a:lnTo>
                    <a:pt x="3199" y="9634"/>
                  </a:lnTo>
                  <a:lnTo>
                    <a:pt x="3529" y="9615"/>
                  </a:lnTo>
                  <a:lnTo>
                    <a:pt x="3916" y="9576"/>
                  </a:lnTo>
                  <a:lnTo>
                    <a:pt x="4362" y="9499"/>
                  </a:lnTo>
                  <a:lnTo>
                    <a:pt x="4847" y="9382"/>
                  </a:lnTo>
                  <a:lnTo>
                    <a:pt x="5370" y="9227"/>
                  </a:lnTo>
                  <a:lnTo>
                    <a:pt x="5642" y="9111"/>
                  </a:lnTo>
                  <a:lnTo>
                    <a:pt x="5932" y="8995"/>
                  </a:lnTo>
                  <a:lnTo>
                    <a:pt x="6204" y="8859"/>
                  </a:lnTo>
                  <a:lnTo>
                    <a:pt x="6495" y="8704"/>
                  </a:lnTo>
                  <a:lnTo>
                    <a:pt x="6766" y="8530"/>
                  </a:lnTo>
                  <a:lnTo>
                    <a:pt x="7057" y="8336"/>
                  </a:lnTo>
                  <a:lnTo>
                    <a:pt x="7328" y="8122"/>
                  </a:lnTo>
                  <a:lnTo>
                    <a:pt x="7619" y="7890"/>
                  </a:lnTo>
                  <a:lnTo>
                    <a:pt x="7890" y="7638"/>
                  </a:lnTo>
                  <a:lnTo>
                    <a:pt x="8142" y="7347"/>
                  </a:lnTo>
                  <a:lnTo>
                    <a:pt x="8414" y="7037"/>
                  </a:lnTo>
                  <a:lnTo>
                    <a:pt x="8646" y="6707"/>
                  </a:lnTo>
                  <a:lnTo>
                    <a:pt x="8898" y="6339"/>
                  </a:lnTo>
                  <a:lnTo>
                    <a:pt x="9111" y="5951"/>
                  </a:lnTo>
                  <a:lnTo>
                    <a:pt x="9325" y="5525"/>
                  </a:lnTo>
                  <a:lnTo>
                    <a:pt x="9538" y="5079"/>
                  </a:lnTo>
                  <a:lnTo>
                    <a:pt x="9441" y="4788"/>
                  </a:lnTo>
                  <a:lnTo>
                    <a:pt x="9325" y="4459"/>
                  </a:lnTo>
                  <a:lnTo>
                    <a:pt x="9131" y="4032"/>
                  </a:lnTo>
                  <a:lnTo>
                    <a:pt x="8879" y="3548"/>
                  </a:lnTo>
                  <a:lnTo>
                    <a:pt x="8724" y="3296"/>
                  </a:lnTo>
                  <a:lnTo>
                    <a:pt x="8569" y="3024"/>
                  </a:lnTo>
                  <a:lnTo>
                    <a:pt x="8375" y="2753"/>
                  </a:lnTo>
                  <a:lnTo>
                    <a:pt x="8162" y="2481"/>
                  </a:lnTo>
                  <a:lnTo>
                    <a:pt x="7929" y="2191"/>
                  </a:lnTo>
                  <a:lnTo>
                    <a:pt x="7677" y="1919"/>
                  </a:lnTo>
                  <a:lnTo>
                    <a:pt x="7386" y="1667"/>
                  </a:lnTo>
                  <a:lnTo>
                    <a:pt x="7095" y="1396"/>
                  </a:lnTo>
                  <a:lnTo>
                    <a:pt x="6766" y="1163"/>
                  </a:lnTo>
                  <a:lnTo>
                    <a:pt x="6417" y="931"/>
                  </a:lnTo>
                  <a:lnTo>
                    <a:pt x="6049" y="717"/>
                  </a:lnTo>
                  <a:lnTo>
                    <a:pt x="5642" y="524"/>
                  </a:lnTo>
                  <a:lnTo>
                    <a:pt x="5215" y="368"/>
                  </a:lnTo>
                  <a:lnTo>
                    <a:pt x="4750" y="233"/>
                  </a:lnTo>
                  <a:lnTo>
                    <a:pt x="4265" y="116"/>
                  </a:lnTo>
                  <a:lnTo>
                    <a:pt x="3761" y="39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-3530316" y="915358"/>
              <a:ext cx="80752" cy="128546"/>
            </a:xfrm>
            <a:custGeom>
              <a:avLst/>
              <a:gdLst/>
              <a:ahLst/>
              <a:cxnLst/>
              <a:rect l="l" t="t" r="r" b="b"/>
              <a:pathLst>
                <a:path w="5797" h="9228" extrusionOk="0">
                  <a:moveTo>
                    <a:pt x="602" y="0"/>
                  </a:moveTo>
                  <a:lnTo>
                    <a:pt x="272" y="20"/>
                  </a:lnTo>
                  <a:lnTo>
                    <a:pt x="1" y="39"/>
                  </a:lnTo>
                  <a:lnTo>
                    <a:pt x="156" y="97"/>
                  </a:lnTo>
                  <a:lnTo>
                    <a:pt x="350" y="155"/>
                  </a:lnTo>
                  <a:lnTo>
                    <a:pt x="602" y="272"/>
                  </a:lnTo>
                  <a:lnTo>
                    <a:pt x="873" y="407"/>
                  </a:lnTo>
                  <a:lnTo>
                    <a:pt x="1183" y="582"/>
                  </a:lnTo>
                  <a:lnTo>
                    <a:pt x="1513" y="795"/>
                  </a:lnTo>
                  <a:lnTo>
                    <a:pt x="1823" y="1066"/>
                  </a:lnTo>
                  <a:lnTo>
                    <a:pt x="1978" y="1202"/>
                  </a:lnTo>
                  <a:lnTo>
                    <a:pt x="2114" y="1357"/>
                  </a:lnTo>
                  <a:lnTo>
                    <a:pt x="2249" y="1532"/>
                  </a:lnTo>
                  <a:lnTo>
                    <a:pt x="2385" y="1726"/>
                  </a:lnTo>
                  <a:lnTo>
                    <a:pt x="2501" y="1919"/>
                  </a:lnTo>
                  <a:lnTo>
                    <a:pt x="2598" y="2133"/>
                  </a:lnTo>
                  <a:lnTo>
                    <a:pt x="2695" y="2346"/>
                  </a:lnTo>
                  <a:lnTo>
                    <a:pt x="2773" y="2598"/>
                  </a:lnTo>
                  <a:lnTo>
                    <a:pt x="2831" y="2850"/>
                  </a:lnTo>
                  <a:lnTo>
                    <a:pt x="2870" y="3102"/>
                  </a:lnTo>
                  <a:lnTo>
                    <a:pt x="2889" y="3393"/>
                  </a:lnTo>
                  <a:lnTo>
                    <a:pt x="2870" y="3683"/>
                  </a:lnTo>
                  <a:lnTo>
                    <a:pt x="2850" y="3994"/>
                  </a:lnTo>
                  <a:lnTo>
                    <a:pt x="2792" y="4323"/>
                  </a:lnTo>
                  <a:lnTo>
                    <a:pt x="2695" y="4672"/>
                  </a:lnTo>
                  <a:lnTo>
                    <a:pt x="2579" y="5021"/>
                  </a:lnTo>
                  <a:lnTo>
                    <a:pt x="2521" y="5137"/>
                  </a:lnTo>
                  <a:lnTo>
                    <a:pt x="2346" y="5428"/>
                  </a:lnTo>
                  <a:lnTo>
                    <a:pt x="2249" y="5641"/>
                  </a:lnTo>
                  <a:lnTo>
                    <a:pt x="2152" y="5874"/>
                  </a:lnTo>
                  <a:lnTo>
                    <a:pt x="2055" y="6165"/>
                  </a:lnTo>
                  <a:lnTo>
                    <a:pt x="1958" y="6455"/>
                  </a:lnTo>
                  <a:lnTo>
                    <a:pt x="1900" y="6766"/>
                  </a:lnTo>
                  <a:lnTo>
                    <a:pt x="1881" y="7114"/>
                  </a:lnTo>
                  <a:lnTo>
                    <a:pt x="1881" y="7463"/>
                  </a:lnTo>
                  <a:lnTo>
                    <a:pt x="1900" y="7638"/>
                  </a:lnTo>
                  <a:lnTo>
                    <a:pt x="1939" y="7812"/>
                  </a:lnTo>
                  <a:lnTo>
                    <a:pt x="1978" y="7987"/>
                  </a:lnTo>
                  <a:lnTo>
                    <a:pt x="2055" y="8161"/>
                  </a:lnTo>
                  <a:lnTo>
                    <a:pt x="2114" y="8355"/>
                  </a:lnTo>
                  <a:lnTo>
                    <a:pt x="2210" y="8530"/>
                  </a:lnTo>
                  <a:lnTo>
                    <a:pt x="2327" y="8704"/>
                  </a:lnTo>
                  <a:lnTo>
                    <a:pt x="2443" y="8879"/>
                  </a:lnTo>
                  <a:lnTo>
                    <a:pt x="2598" y="9053"/>
                  </a:lnTo>
                  <a:lnTo>
                    <a:pt x="2753" y="9208"/>
                  </a:lnTo>
                  <a:lnTo>
                    <a:pt x="3005" y="9227"/>
                  </a:lnTo>
                  <a:lnTo>
                    <a:pt x="3277" y="9227"/>
                  </a:lnTo>
                  <a:lnTo>
                    <a:pt x="3645" y="9189"/>
                  </a:lnTo>
                  <a:lnTo>
                    <a:pt x="4091" y="9150"/>
                  </a:lnTo>
                  <a:lnTo>
                    <a:pt x="4595" y="9053"/>
                  </a:lnTo>
                  <a:lnTo>
                    <a:pt x="4866" y="8975"/>
                  </a:lnTo>
                  <a:lnTo>
                    <a:pt x="5138" y="8898"/>
                  </a:lnTo>
                  <a:lnTo>
                    <a:pt x="5428" y="8801"/>
                  </a:lnTo>
                  <a:lnTo>
                    <a:pt x="5719" y="8685"/>
                  </a:lnTo>
                  <a:lnTo>
                    <a:pt x="5777" y="7812"/>
                  </a:lnTo>
                  <a:lnTo>
                    <a:pt x="5797" y="6998"/>
                  </a:lnTo>
                  <a:lnTo>
                    <a:pt x="5758" y="6242"/>
                  </a:lnTo>
                  <a:lnTo>
                    <a:pt x="5700" y="5544"/>
                  </a:lnTo>
                  <a:lnTo>
                    <a:pt x="5622" y="4885"/>
                  </a:lnTo>
                  <a:lnTo>
                    <a:pt x="5487" y="4304"/>
                  </a:lnTo>
                  <a:lnTo>
                    <a:pt x="5351" y="3761"/>
                  </a:lnTo>
                  <a:lnTo>
                    <a:pt x="5157" y="3257"/>
                  </a:lnTo>
                  <a:lnTo>
                    <a:pt x="4963" y="2811"/>
                  </a:lnTo>
                  <a:lnTo>
                    <a:pt x="4750" y="2404"/>
                  </a:lnTo>
                  <a:lnTo>
                    <a:pt x="4517" y="2036"/>
                  </a:lnTo>
                  <a:lnTo>
                    <a:pt x="4265" y="1706"/>
                  </a:lnTo>
                  <a:lnTo>
                    <a:pt x="3994" y="1415"/>
                  </a:lnTo>
                  <a:lnTo>
                    <a:pt x="3722" y="1144"/>
                  </a:lnTo>
                  <a:lnTo>
                    <a:pt x="3451" y="931"/>
                  </a:lnTo>
                  <a:lnTo>
                    <a:pt x="3160" y="737"/>
                  </a:lnTo>
                  <a:lnTo>
                    <a:pt x="2870" y="562"/>
                  </a:lnTo>
                  <a:lnTo>
                    <a:pt x="2579" y="427"/>
                  </a:lnTo>
                  <a:lnTo>
                    <a:pt x="2307" y="310"/>
                  </a:lnTo>
                  <a:lnTo>
                    <a:pt x="2017" y="233"/>
                  </a:lnTo>
                  <a:lnTo>
                    <a:pt x="1745" y="155"/>
                  </a:lnTo>
                  <a:lnTo>
                    <a:pt x="1493" y="97"/>
                  </a:lnTo>
                  <a:lnTo>
                    <a:pt x="1241" y="58"/>
                  </a:lnTo>
                  <a:lnTo>
                    <a:pt x="1009" y="20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-3481171" y="1352802"/>
              <a:ext cx="128825" cy="133951"/>
            </a:xfrm>
            <a:custGeom>
              <a:avLst/>
              <a:gdLst/>
              <a:ahLst/>
              <a:cxnLst/>
              <a:rect l="l" t="t" r="r" b="b"/>
              <a:pathLst>
                <a:path w="9248" h="9616" extrusionOk="0">
                  <a:moveTo>
                    <a:pt x="1513" y="1"/>
                  </a:moveTo>
                  <a:lnTo>
                    <a:pt x="1" y="9616"/>
                  </a:lnTo>
                  <a:lnTo>
                    <a:pt x="6921" y="9616"/>
                  </a:lnTo>
                  <a:lnTo>
                    <a:pt x="7154" y="9596"/>
                  </a:lnTo>
                  <a:lnTo>
                    <a:pt x="7367" y="9538"/>
                  </a:lnTo>
                  <a:lnTo>
                    <a:pt x="7541" y="9460"/>
                  </a:lnTo>
                  <a:lnTo>
                    <a:pt x="7696" y="9364"/>
                  </a:lnTo>
                  <a:lnTo>
                    <a:pt x="7851" y="9247"/>
                  </a:lnTo>
                  <a:lnTo>
                    <a:pt x="7987" y="9112"/>
                  </a:lnTo>
                  <a:lnTo>
                    <a:pt x="8084" y="8956"/>
                  </a:lnTo>
                  <a:lnTo>
                    <a:pt x="8181" y="8801"/>
                  </a:lnTo>
                  <a:lnTo>
                    <a:pt x="8278" y="8646"/>
                  </a:lnTo>
                  <a:lnTo>
                    <a:pt x="8336" y="8491"/>
                  </a:lnTo>
                  <a:lnTo>
                    <a:pt x="8452" y="8200"/>
                  </a:lnTo>
                  <a:lnTo>
                    <a:pt x="8511" y="7948"/>
                  </a:lnTo>
                  <a:lnTo>
                    <a:pt x="8549" y="7793"/>
                  </a:lnTo>
                  <a:lnTo>
                    <a:pt x="8549" y="7735"/>
                  </a:lnTo>
                  <a:lnTo>
                    <a:pt x="9247" y="3296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-3469832" y="1352802"/>
              <a:ext cx="117486" cy="106133"/>
            </a:xfrm>
            <a:custGeom>
              <a:avLst/>
              <a:gdLst/>
              <a:ahLst/>
              <a:cxnLst/>
              <a:rect l="l" t="t" r="r" b="b"/>
              <a:pathLst>
                <a:path w="8434" h="7619" extrusionOk="0">
                  <a:moveTo>
                    <a:pt x="699" y="1"/>
                  </a:moveTo>
                  <a:lnTo>
                    <a:pt x="1" y="4498"/>
                  </a:lnTo>
                  <a:lnTo>
                    <a:pt x="892" y="5041"/>
                  </a:lnTo>
                  <a:lnTo>
                    <a:pt x="1804" y="5525"/>
                  </a:lnTo>
                  <a:lnTo>
                    <a:pt x="2753" y="5971"/>
                  </a:lnTo>
                  <a:lnTo>
                    <a:pt x="3703" y="6378"/>
                  </a:lnTo>
                  <a:lnTo>
                    <a:pt x="4692" y="6766"/>
                  </a:lnTo>
                  <a:lnTo>
                    <a:pt x="5700" y="7096"/>
                  </a:lnTo>
                  <a:lnTo>
                    <a:pt x="6708" y="7386"/>
                  </a:lnTo>
                  <a:lnTo>
                    <a:pt x="7755" y="7619"/>
                  </a:lnTo>
                  <a:lnTo>
                    <a:pt x="8433" y="329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-3238956" y="1352802"/>
              <a:ext cx="136389" cy="133951"/>
            </a:xfrm>
            <a:custGeom>
              <a:avLst/>
              <a:gdLst/>
              <a:ahLst/>
              <a:cxnLst/>
              <a:rect l="l" t="t" r="r" b="b"/>
              <a:pathLst>
                <a:path w="9791" h="9616" extrusionOk="0">
                  <a:moveTo>
                    <a:pt x="1513" y="1"/>
                  </a:moveTo>
                  <a:lnTo>
                    <a:pt x="1" y="9616"/>
                  </a:lnTo>
                  <a:lnTo>
                    <a:pt x="6921" y="9616"/>
                  </a:lnTo>
                  <a:lnTo>
                    <a:pt x="7154" y="9596"/>
                  </a:lnTo>
                  <a:lnTo>
                    <a:pt x="7348" y="9538"/>
                  </a:lnTo>
                  <a:lnTo>
                    <a:pt x="7541" y="9460"/>
                  </a:lnTo>
                  <a:lnTo>
                    <a:pt x="7696" y="9364"/>
                  </a:lnTo>
                  <a:lnTo>
                    <a:pt x="7852" y="9247"/>
                  </a:lnTo>
                  <a:lnTo>
                    <a:pt x="7968" y="9112"/>
                  </a:lnTo>
                  <a:lnTo>
                    <a:pt x="8084" y="8956"/>
                  </a:lnTo>
                  <a:lnTo>
                    <a:pt x="8181" y="8801"/>
                  </a:lnTo>
                  <a:lnTo>
                    <a:pt x="8259" y="8646"/>
                  </a:lnTo>
                  <a:lnTo>
                    <a:pt x="8336" y="8491"/>
                  </a:lnTo>
                  <a:lnTo>
                    <a:pt x="8433" y="8200"/>
                  </a:lnTo>
                  <a:lnTo>
                    <a:pt x="8511" y="7948"/>
                  </a:lnTo>
                  <a:lnTo>
                    <a:pt x="8530" y="7793"/>
                  </a:lnTo>
                  <a:lnTo>
                    <a:pt x="8549" y="7735"/>
                  </a:lnTo>
                  <a:lnTo>
                    <a:pt x="97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-3235446" y="1352802"/>
              <a:ext cx="132878" cy="111538"/>
            </a:xfrm>
            <a:custGeom>
              <a:avLst/>
              <a:gdLst/>
              <a:ahLst/>
              <a:cxnLst/>
              <a:rect l="l" t="t" r="r" b="b"/>
              <a:pathLst>
                <a:path w="9539" h="8007" extrusionOk="0">
                  <a:moveTo>
                    <a:pt x="1261" y="1"/>
                  </a:moveTo>
                  <a:lnTo>
                    <a:pt x="1" y="8007"/>
                  </a:lnTo>
                  <a:lnTo>
                    <a:pt x="1" y="8007"/>
                  </a:lnTo>
                  <a:lnTo>
                    <a:pt x="582" y="7910"/>
                  </a:lnTo>
                  <a:lnTo>
                    <a:pt x="1144" y="7832"/>
                  </a:lnTo>
                  <a:lnTo>
                    <a:pt x="1726" y="7716"/>
                  </a:lnTo>
                  <a:lnTo>
                    <a:pt x="2288" y="7600"/>
                  </a:lnTo>
                  <a:lnTo>
                    <a:pt x="2850" y="7464"/>
                  </a:lnTo>
                  <a:lnTo>
                    <a:pt x="3412" y="7309"/>
                  </a:lnTo>
                  <a:lnTo>
                    <a:pt x="3975" y="7154"/>
                  </a:lnTo>
                  <a:lnTo>
                    <a:pt x="4517" y="6999"/>
                  </a:lnTo>
                  <a:lnTo>
                    <a:pt x="5060" y="6805"/>
                  </a:lnTo>
                  <a:lnTo>
                    <a:pt x="5603" y="6611"/>
                  </a:lnTo>
                  <a:lnTo>
                    <a:pt x="6126" y="6417"/>
                  </a:lnTo>
                  <a:lnTo>
                    <a:pt x="6650" y="6184"/>
                  </a:lnTo>
                  <a:lnTo>
                    <a:pt x="7173" y="5971"/>
                  </a:lnTo>
                  <a:lnTo>
                    <a:pt x="7696" y="5719"/>
                  </a:lnTo>
                  <a:lnTo>
                    <a:pt x="8201" y="5467"/>
                  </a:lnTo>
                  <a:lnTo>
                    <a:pt x="8705" y="5215"/>
                  </a:lnTo>
                  <a:lnTo>
                    <a:pt x="95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-3624288" y="1154063"/>
              <a:ext cx="132056" cy="138005"/>
            </a:xfrm>
            <a:custGeom>
              <a:avLst/>
              <a:gdLst/>
              <a:ahLst/>
              <a:cxnLst/>
              <a:rect l="l" t="t" r="r" b="b"/>
              <a:pathLst>
                <a:path w="9480" h="9907" extrusionOk="0">
                  <a:moveTo>
                    <a:pt x="2056" y="0"/>
                  </a:moveTo>
                  <a:lnTo>
                    <a:pt x="1842" y="20"/>
                  </a:lnTo>
                  <a:lnTo>
                    <a:pt x="1629" y="59"/>
                  </a:lnTo>
                  <a:lnTo>
                    <a:pt x="1435" y="97"/>
                  </a:lnTo>
                  <a:lnTo>
                    <a:pt x="1241" y="175"/>
                  </a:lnTo>
                  <a:lnTo>
                    <a:pt x="1067" y="252"/>
                  </a:lnTo>
                  <a:lnTo>
                    <a:pt x="892" y="369"/>
                  </a:lnTo>
                  <a:lnTo>
                    <a:pt x="737" y="485"/>
                  </a:lnTo>
                  <a:lnTo>
                    <a:pt x="602" y="601"/>
                  </a:lnTo>
                  <a:lnTo>
                    <a:pt x="466" y="756"/>
                  </a:lnTo>
                  <a:lnTo>
                    <a:pt x="350" y="912"/>
                  </a:lnTo>
                  <a:lnTo>
                    <a:pt x="233" y="1086"/>
                  </a:lnTo>
                  <a:lnTo>
                    <a:pt x="156" y="1260"/>
                  </a:lnTo>
                  <a:lnTo>
                    <a:pt x="78" y="1454"/>
                  </a:lnTo>
                  <a:lnTo>
                    <a:pt x="39" y="1648"/>
                  </a:lnTo>
                  <a:lnTo>
                    <a:pt x="1" y="1861"/>
                  </a:lnTo>
                  <a:lnTo>
                    <a:pt x="1" y="2055"/>
                  </a:lnTo>
                  <a:lnTo>
                    <a:pt x="1" y="7851"/>
                  </a:lnTo>
                  <a:lnTo>
                    <a:pt x="1" y="8065"/>
                  </a:lnTo>
                  <a:lnTo>
                    <a:pt x="39" y="8258"/>
                  </a:lnTo>
                  <a:lnTo>
                    <a:pt x="78" y="8472"/>
                  </a:lnTo>
                  <a:lnTo>
                    <a:pt x="156" y="8646"/>
                  </a:lnTo>
                  <a:lnTo>
                    <a:pt x="233" y="8840"/>
                  </a:lnTo>
                  <a:lnTo>
                    <a:pt x="350" y="8995"/>
                  </a:lnTo>
                  <a:lnTo>
                    <a:pt x="466" y="9169"/>
                  </a:lnTo>
                  <a:lnTo>
                    <a:pt x="602" y="9305"/>
                  </a:lnTo>
                  <a:lnTo>
                    <a:pt x="737" y="9441"/>
                  </a:lnTo>
                  <a:lnTo>
                    <a:pt x="892" y="9557"/>
                  </a:lnTo>
                  <a:lnTo>
                    <a:pt x="1067" y="9654"/>
                  </a:lnTo>
                  <a:lnTo>
                    <a:pt x="1241" y="9751"/>
                  </a:lnTo>
                  <a:lnTo>
                    <a:pt x="1435" y="9809"/>
                  </a:lnTo>
                  <a:lnTo>
                    <a:pt x="1629" y="9867"/>
                  </a:lnTo>
                  <a:lnTo>
                    <a:pt x="1842" y="9906"/>
                  </a:lnTo>
                  <a:lnTo>
                    <a:pt x="7638" y="9906"/>
                  </a:lnTo>
                  <a:lnTo>
                    <a:pt x="7852" y="9867"/>
                  </a:lnTo>
                  <a:lnTo>
                    <a:pt x="8045" y="9809"/>
                  </a:lnTo>
                  <a:lnTo>
                    <a:pt x="8239" y="9751"/>
                  </a:lnTo>
                  <a:lnTo>
                    <a:pt x="8414" y="9654"/>
                  </a:lnTo>
                  <a:lnTo>
                    <a:pt x="8588" y="9557"/>
                  </a:lnTo>
                  <a:lnTo>
                    <a:pt x="8743" y="9441"/>
                  </a:lnTo>
                  <a:lnTo>
                    <a:pt x="8879" y="9305"/>
                  </a:lnTo>
                  <a:lnTo>
                    <a:pt x="9015" y="9169"/>
                  </a:lnTo>
                  <a:lnTo>
                    <a:pt x="9131" y="8995"/>
                  </a:lnTo>
                  <a:lnTo>
                    <a:pt x="9247" y="8840"/>
                  </a:lnTo>
                  <a:lnTo>
                    <a:pt x="9325" y="8646"/>
                  </a:lnTo>
                  <a:lnTo>
                    <a:pt x="9402" y="8472"/>
                  </a:lnTo>
                  <a:lnTo>
                    <a:pt x="9441" y="8258"/>
                  </a:lnTo>
                  <a:lnTo>
                    <a:pt x="9480" y="8065"/>
                  </a:lnTo>
                  <a:lnTo>
                    <a:pt x="9480" y="7851"/>
                  </a:lnTo>
                  <a:lnTo>
                    <a:pt x="9480" y="2055"/>
                  </a:lnTo>
                  <a:lnTo>
                    <a:pt x="9480" y="1861"/>
                  </a:lnTo>
                  <a:lnTo>
                    <a:pt x="9441" y="1648"/>
                  </a:lnTo>
                  <a:lnTo>
                    <a:pt x="9402" y="1454"/>
                  </a:lnTo>
                  <a:lnTo>
                    <a:pt x="9325" y="1260"/>
                  </a:lnTo>
                  <a:lnTo>
                    <a:pt x="9247" y="1086"/>
                  </a:lnTo>
                  <a:lnTo>
                    <a:pt x="9131" y="912"/>
                  </a:lnTo>
                  <a:lnTo>
                    <a:pt x="9015" y="756"/>
                  </a:lnTo>
                  <a:lnTo>
                    <a:pt x="8879" y="601"/>
                  </a:lnTo>
                  <a:lnTo>
                    <a:pt x="8743" y="485"/>
                  </a:lnTo>
                  <a:lnTo>
                    <a:pt x="8588" y="369"/>
                  </a:lnTo>
                  <a:lnTo>
                    <a:pt x="8414" y="252"/>
                  </a:lnTo>
                  <a:lnTo>
                    <a:pt x="8239" y="175"/>
                  </a:lnTo>
                  <a:lnTo>
                    <a:pt x="8045" y="97"/>
                  </a:lnTo>
                  <a:lnTo>
                    <a:pt x="7852" y="59"/>
                  </a:lnTo>
                  <a:lnTo>
                    <a:pt x="7638" y="20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7" name="Google Shape;1167;p31"/>
            <p:cNvSpPr/>
            <p:nvPr/>
          </p:nvSpPr>
          <p:spPr>
            <a:xfrm>
              <a:off x="-3624288" y="1235888"/>
              <a:ext cx="132056" cy="56180"/>
            </a:xfrm>
            <a:custGeom>
              <a:avLst/>
              <a:gdLst/>
              <a:ahLst/>
              <a:cxnLst/>
              <a:rect l="l" t="t" r="r" b="b"/>
              <a:pathLst>
                <a:path w="9480" h="4033" extrusionOk="0">
                  <a:moveTo>
                    <a:pt x="1" y="0"/>
                  </a:moveTo>
                  <a:lnTo>
                    <a:pt x="1" y="1977"/>
                  </a:lnTo>
                  <a:lnTo>
                    <a:pt x="1" y="2191"/>
                  </a:lnTo>
                  <a:lnTo>
                    <a:pt x="39" y="2384"/>
                  </a:lnTo>
                  <a:lnTo>
                    <a:pt x="78" y="2598"/>
                  </a:lnTo>
                  <a:lnTo>
                    <a:pt x="156" y="2772"/>
                  </a:lnTo>
                  <a:lnTo>
                    <a:pt x="233" y="2966"/>
                  </a:lnTo>
                  <a:lnTo>
                    <a:pt x="350" y="3121"/>
                  </a:lnTo>
                  <a:lnTo>
                    <a:pt x="466" y="3295"/>
                  </a:lnTo>
                  <a:lnTo>
                    <a:pt x="602" y="3431"/>
                  </a:lnTo>
                  <a:lnTo>
                    <a:pt x="737" y="3567"/>
                  </a:lnTo>
                  <a:lnTo>
                    <a:pt x="892" y="3683"/>
                  </a:lnTo>
                  <a:lnTo>
                    <a:pt x="1067" y="3780"/>
                  </a:lnTo>
                  <a:lnTo>
                    <a:pt x="1241" y="3877"/>
                  </a:lnTo>
                  <a:lnTo>
                    <a:pt x="1435" y="3935"/>
                  </a:lnTo>
                  <a:lnTo>
                    <a:pt x="1629" y="3993"/>
                  </a:lnTo>
                  <a:lnTo>
                    <a:pt x="1842" y="4032"/>
                  </a:lnTo>
                  <a:lnTo>
                    <a:pt x="7638" y="4032"/>
                  </a:lnTo>
                  <a:lnTo>
                    <a:pt x="7852" y="3993"/>
                  </a:lnTo>
                  <a:lnTo>
                    <a:pt x="8045" y="3935"/>
                  </a:lnTo>
                  <a:lnTo>
                    <a:pt x="8239" y="3877"/>
                  </a:lnTo>
                  <a:lnTo>
                    <a:pt x="8414" y="3780"/>
                  </a:lnTo>
                  <a:lnTo>
                    <a:pt x="8588" y="3683"/>
                  </a:lnTo>
                  <a:lnTo>
                    <a:pt x="8743" y="3567"/>
                  </a:lnTo>
                  <a:lnTo>
                    <a:pt x="8879" y="3431"/>
                  </a:lnTo>
                  <a:lnTo>
                    <a:pt x="9015" y="3295"/>
                  </a:lnTo>
                  <a:lnTo>
                    <a:pt x="9131" y="3121"/>
                  </a:lnTo>
                  <a:lnTo>
                    <a:pt x="9247" y="2966"/>
                  </a:lnTo>
                  <a:lnTo>
                    <a:pt x="9325" y="2772"/>
                  </a:lnTo>
                  <a:lnTo>
                    <a:pt x="9402" y="2598"/>
                  </a:lnTo>
                  <a:lnTo>
                    <a:pt x="9441" y="2384"/>
                  </a:lnTo>
                  <a:lnTo>
                    <a:pt x="9480" y="2191"/>
                  </a:lnTo>
                  <a:lnTo>
                    <a:pt x="9480" y="1977"/>
                  </a:lnTo>
                  <a:lnTo>
                    <a:pt x="94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-3221947" y="1352802"/>
              <a:ext cx="136389" cy="133951"/>
            </a:xfrm>
            <a:custGeom>
              <a:avLst/>
              <a:gdLst/>
              <a:ahLst/>
              <a:cxnLst/>
              <a:rect l="l" t="t" r="r" b="b"/>
              <a:pathLst>
                <a:path w="9791" h="9616" extrusionOk="0">
                  <a:moveTo>
                    <a:pt x="1532" y="1"/>
                  </a:moveTo>
                  <a:lnTo>
                    <a:pt x="1" y="9616"/>
                  </a:lnTo>
                  <a:lnTo>
                    <a:pt x="6941" y="9616"/>
                  </a:lnTo>
                  <a:lnTo>
                    <a:pt x="7154" y="9596"/>
                  </a:lnTo>
                  <a:lnTo>
                    <a:pt x="7367" y="9538"/>
                  </a:lnTo>
                  <a:lnTo>
                    <a:pt x="7542" y="9460"/>
                  </a:lnTo>
                  <a:lnTo>
                    <a:pt x="7716" y="9364"/>
                  </a:lnTo>
                  <a:lnTo>
                    <a:pt x="7852" y="9247"/>
                  </a:lnTo>
                  <a:lnTo>
                    <a:pt x="7988" y="9112"/>
                  </a:lnTo>
                  <a:lnTo>
                    <a:pt x="8104" y="8956"/>
                  </a:lnTo>
                  <a:lnTo>
                    <a:pt x="8201" y="8801"/>
                  </a:lnTo>
                  <a:lnTo>
                    <a:pt x="8278" y="8646"/>
                  </a:lnTo>
                  <a:lnTo>
                    <a:pt x="8356" y="8491"/>
                  </a:lnTo>
                  <a:lnTo>
                    <a:pt x="8453" y="8200"/>
                  </a:lnTo>
                  <a:lnTo>
                    <a:pt x="8511" y="7948"/>
                  </a:lnTo>
                  <a:lnTo>
                    <a:pt x="8550" y="7793"/>
                  </a:lnTo>
                  <a:lnTo>
                    <a:pt x="8550" y="7735"/>
                  </a:lnTo>
                  <a:lnTo>
                    <a:pt x="97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9" name="Google Shape;1169;p31"/>
            <p:cNvSpPr/>
            <p:nvPr/>
          </p:nvSpPr>
          <p:spPr>
            <a:xfrm>
              <a:off x="-3463884" y="1352802"/>
              <a:ext cx="128546" cy="133951"/>
            </a:xfrm>
            <a:custGeom>
              <a:avLst/>
              <a:gdLst/>
              <a:ahLst/>
              <a:cxnLst/>
              <a:rect l="l" t="t" r="r" b="b"/>
              <a:pathLst>
                <a:path w="9228" h="9616" extrusionOk="0">
                  <a:moveTo>
                    <a:pt x="1512" y="1"/>
                  </a:moveTo>
                  <a:lnTo>
                    <a:pt x="0" y="9616"/>
                  </a:lnTo>
                  <a:lnTo>
                    <a:pt x="6921" y="9616"/>
                  </a:lnTo>
                  <a:lnTo>
                    <a:pt x="7153" y="9596"/>
                  </a:lnTo>
                  <a:lnTo>
                    <a:pt x="7347" y="9538"/>
                  </a:lnTo>
                  <a:lnTo>
                    <a:pt x="7541" y="9460"/>
                  </a:lnTo>
                  <a:lnTo>
                    <a:pt x="7696" y="9364"/>
                  </a:lnTo>
                  <a:lnTo>
                    <a:pt x="7851" y="9247"/>
                  </a:lnTo>
                  <a:lnTo>
                    <a:pt x="7967" y="9112"/>
                  </a:lnTo>
                  <a:lnTo>
                    <a:pt x="8084" y="8956"/>
                  </a:lnTo>
                  <a:lnTo>
                    <a:pt x="8181" y="8801"/>
                  </a:lnTo>
                  <a:lnTo>
                    <a:pt x="8258" y="8646"/>
                  </a:lnTo>
                  <a:lnTo>
                    <a:pt x="8336" y="8491"/>
                  </a:lnTo>
                  <a:lnTo>
                    <a:pt x="8433" y="8200"/>
                  </a:lnTo>
                  <a:lnTo>
                    <a:pt x="8510" y="7948"/>
                  </a:lnTo>
                  <a:lnTo>
                    <a:pt x="8530" y="7793"/>
                  </a:lnTo>
                  <a:lnTo>
                    <a:pt x="8549" y="7735"/>
                  </a:lnTo>
                  <a:lnTo>
                    <a:pt x="9227" y="3296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0" name="Google Shape;1170;p31"/>
            <p:cNvSpPr/>
            <p:nvPr/>
          </p:nvSpPr>
          <p:spPr>
            <a:xfrm>
              <a:off x="-3452809" y="1352802"/>
              <a:ext cx="117472" cy="106133"/>
            </a:xfrm>
            <a:custGeom>
              <a:avLst/>
              <a:gdLst/>
              <a:ahLst/>
              <a:cxnLst/>
              <a:rect l="l" t="t" r="r" b="b"/>
              <a:pathLst>
                <a:path w="8433" h="7619" extrusionOk="0">
                  <a:moveTo>
                    <a:pt x="717" y="1"/>
                  </a:moveTo>
                  <a:lnTo>
                    <a:pt x="0" y="4498"/>
                  </a:lnTo>
                  <a:lnTo>
                    <a:pt x="892" y="5041"/>
                  </a:lnTo>
                  <a:lnTo>
                    <a:pt x="1822" y="5525"/>
                  </a:lnTo>
                  <a:lnTo>
                    <a:pt x="2753" y="5971"/>
                  </a:lnTo>
                  <a:lnTo>
                    <a:pt x="3722" y="6378"/>
                  </a:lnTo>
                  <a:lnTo>
                    <a:pt x="4711" y="6766"/>
                  </a:lnTo>
                  <a:lnTo>
                    <a:pt x="5699" y="7096"/>
                  </a:lnTo>
                  <a:lnTo>
                    <a:pt x="6727" y="7386"/>
                  </a:lnTo>
                  <a:lnTo>
                    <a:pt x="7773" y="7619"/>
                  </a:lnTo>
                  <a:lnTo>
                    <a:pt x="8432" y="3296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1" name="Google Shape;1171;p31"/>
            <p:cNvSpPr/>
            <p:nvPr/>
          </p:nvSpPr>
          <p:spPr>
            <a:xfrm>
              <a:off x="-3218437" y="1352802"/>
              <a:ext cx="132878" cy="111538"/>
            </a:xfrm>
            <a:custGeom>
              <a:avLst/>
              <a:gdLst/>
              <a:ahLst/>
              <a:cxnLst/>
              <a:rect l="l" t="t" r="r" b="b"/>
              <a:pathLst>
                <a:path w="9539" h="8007" extrusionOk="0">
                  <a:moveTo>
                    <a:pt x="1280" y="1"/>
                  </a:moveTo>
                  <a:lnTo>
                    <a:pt x="1" y="8007"/>
                  </a:lnTo>
                  <a:lnTo>
                    <a:pt x="583" y="7910"/>
                  </a:lnTo>
                  <a:lnTo>
                    <a:pt x="1164" y="7832"/>
                  </a:lnTo>
                  <a:lnTo>
                    <a:pt x="1746" y="7716"/>
                  </a:lnTo>
                  <a:lnTo>
                    <a:pt x="2308" y="7600"/>
                  </a:lnTo>
                  <a:lnTo>
                    <a:pt x="2870" y="7464"/>
                  </a:lnTo>
                  <a:lnTo>
                    <a:pt x="3432" y="7309"/>
                  </a:lnTo>
                  <a:lnTo>
                    <a:pt x="3975" y="7154"/>
                  </a:lnTo>
                  <a:lnTo>
                    <a:pt x="4537" y="6999"/>
                  </a:lnTo>
                  <a:lnTo>
                    <a:pt x="5080" y="6805"/>
                  </a:lnTo>
                  <a:lnTo>
                    <a:pt x="5603" y="6611"/>
                  </a:lnTo>
                  <a:lnTo>
                    <a:pt x="6146" y="6417"/>
                  </a:lnTo>
                  <a:lnTo>
                    <a:pt x="6669" y="6184"/>
                  </a:lnTo>
                  <a:lnTo>
                    <a:pt x="7193" y="5971"/>
                  </a:lnTo>
                  <a:lnTo>
                    <a:pt x="7697" y="5719"/>
                  </a:lnTo>
                  <a:lnTo>
                    <a:pt x="8201" y="5467"/>
                  </a:lnTo>
                  <a:lnTo>
                    <a:pt x="8705" y="5215"/>
                  </a:lnTo>
                  <a:lnTo>
                    <a:pt x="95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-3558399" y="937493"/>
              <a:ext cx="583556" cy="501201"/>
            </a:xfrm>
            <a:custGeom>
              <a:avLst/>
              <a:gdLst/>
              <a:ahLst/>
              <a:cxnLst/>
              <a:rect l="l" t="t" r="r" b="b"/>
              <a:pathLst>
                <a:path w="41892" h="35980" extrusionOk="0">
                  <a:moveTo>
                    <a:pt x="20956" y="1"/>
                  </a:moveTo>
                  <a:lnTo>
                    <a:pt x="20413" y="20"/>
                  </a:lnTo>
                  <a:lnTo>
                    <a:pt x="19870" y="40"/>
                  </a:lnTo>
                  <a:lnTo>
                    <a:pt x="18804" y="98"/>
                  </a:lnTo>
                  <a:lnTo>
                    <a:pt x="17757" y="214"/>
                  </a:lnTo>
                  <a:lnTo>
                    <a:pt x="16730" y="369"/>
                  </a:lnTo>
                  <a:lnTo>
                    <a:pt x="15722" y="582"/>
                  </a:lnTo>
                  <a:lnTo>
                    <a:pt x="14733" y="815"/>
                  </a:lnTo>
                  <a:lnTo>
                    <a:pt x="13744" y="1106"/>
                  </a:lnTo>
                  <a:lnTo>
                    <a:pt x="12795" y="1416"/>
                  </a:lnTo>
                  <a:lnTo>
                    <a:pt x="11864" y="1784"/>
                  </a:lnTo>
                  <a:lnTo>
                    <a:pt x="10972" y="2172"/>
                  </a:lnTo>
                  <a:lnTo>
                    <a:pt x="10100" y="2618"/>
                  </a:lnTo>
                  <a:lnTo>
                    <a:pt x="9247" y="3083"/>
                  </a:lnTo>
                  <a:lnTo>
                    <a:pt x="8414" y="3587"/>
                  </a:lnTo>
                  <a:lnTo>
                    <a:pt x="7638" y="4110"/>
                  </a:lnTo>
                  <a:lnTo>
                    <a:pt x="6863" y="4692"/>
                  </a:lnTo>
                  <a:lnTo>
                    <a:pt x="6146" y="5273"/>
                  </a:lnTo>
                  <a:lnTo>
                    <a:pt x="5448" y="5894"/>
                  </a:lnTo>
                  <a:lnTo>
                    <a:pt x="4789" y="6553"/>
                  </a:lnTo>
                  <a:lnTo>
                    <a:pt x="4168" y="7231"/>
                  </a:lnTo>
                  <a:lnTo>
                    <a:pt x="3587" y="7949"/>
                  </a:lnTo>
                  <a:lnTo>
                    <a:pt x="3044" y="8666"/>
                  </a:lnTo>
                  <a:lnTo>
                    <a:pt x="2792" y="9034"/>
                  </a:lnTo>
                  <a:lnTo>
                    <a:pt x="2540" y="9422"/>
                  </a:lnTo>
                  <a:lnTo>
                    <a:pt x="2307" y="9810"/>
                  </a:lnTo>
                  <a:lnTo>
                    <a:pt x="2075" y="10197"/>
                  </a:lnTo>
                  <a:lnTo>
                    <a:pt x="1862" y="10585"/>
                  </a:lnTo>
                  <a:lnTo>
                    <a:pt x="1648" y="10992"/>
                  </a:lnTo>
                  <a:lnTo>
                    <a:pt x="1454" y="11399"/>
                  </a:lnTo>
                  <a:lnTo>
                    <a:pt x="1280" y="11806"/>
                  </a:lnTo>
                  <a:lnTo>
                    <a:pt x="1106" y="12233"/>
                  </a:lnTo>
                  <a:lnTo>
                    <a:pt x="950" y="12640"/>
                  </a:lnTo>
                  <a:lnTo>
                    <a:pt x="795" y="13066"/>
                  </a:lnTo>
                  <a:lnTo>
                    <a:pt x="660" y="13493"/>
                  </a:lnTo>
                  <a:lnTo>
                    <a:pt x="543" y="13939"/>
                  </a:lnTo>
                  <a:lnTo>
                    <a:pt x="427" y="14365"/>
                  </a:lnTo>
                  <a:lnTo>
                    <a:pt x="330" y="14811"/>
                  </a:lnTo>
                  <a:lnTo>
                    <a:pt x="253" y="15257"/>
                  </a:lnTo>
                  <a:lnTo>
                    <a:pt x="175" y="15703"/>
                  </a:lnTo>
                  <a:lnTo>
                    <a:pt x="117" y="16148"/>
                  </a:lnTo>
                  <a:lnTo>
                    <a:pt x="78" y="16614"/>
                  </a:lnTo>
                  <a:lnTo>
                    <a:pt x="39" y="17079"/>
                  </a:lnTo>
                  <a:lnTo>
                    <a:pt x="20" y="17525"/>
                  </a:lnTo>
                  <a:lnTo>
                    <a:pt x="1" y="17990"/>
                  </a:lnTo>
                  <a:lnTo>
                    <a:pt x="20" y="18455"/>
                  </a:lnTo>
                  <a:lnTo>
                    <a:pt x="39" y="18920"/>
                  </a:lnTo>
                  <a:lnTo>
                    <a:pt x="78" y="19386"/>
                  </a:lnTo>
                  <a:lnTo>
                    <a:pt x="117" y="19831"/>
                  </a:lnTo>
                  <a:lnTo>
                    <a:pt x="175" y="20297"/>
                  </a:lnTo>
                  <a:lnTo>
                    <a:pt x="253" y="20743"/>
                  </a:lnTo>
                  <a:lnTo>
                    <a:pt x="330" y="21188"/>
                  </a:lnTo>
                  <a:lnTo>
                    <a:pt x="427" y="21615"/>
                  </a:lnTo>
                  <a:lnTo>
                    <a:pt x="543" y="22061"/>
                  </a:lnTo>
                  <a:lnTo>
                    <a:pt x="660" y="22487"/>
                  </a:lnTo>
                  <a:lnTo>
                    <a:pt x="795" y="22914"/>
                  </a:lnTo>
                  <a:lnTo>
                    <a:pt x="950" y="23340"/>
                  </a:lnTo>
                  <a:lnTo>
                    <a:pt x="1106" y="23767"/>
                  </a:lnTo>
                  <a:lnTo>
                    <a:pt x="1280" y="24174"/>
                  </a:lnTo>
                  <a:lnTo>
                    <a:pt x="1454" y="24600"/>
                  </a:lnTo>
                  <a:lnTo>
                    <a:pt x="1648" y="25007"/>
                  </a:lnTo>
                  <a:lnTo>
                    <a:pt x="1862" y="25395"/>
                  </a:lnTo>
                  <a:lnTo>
                    <a:pt x="2075" y="25802"/>
                  </a:lnTo>
                  <a:lnTo>
                    <a:pt x="2307" y="26190"/>
                  </a:lnTo>
                  <a:lnTo>
                    <a:pt x="2540" y="26577"/>
                  </a:lnTo>
                  <a:lnTo>
                    <a:pt x="2792" y="26946"/>
                  </a:lnTo>
                  <a:lnTo>
                    <a:pt x="3044" y="27314"/>
                  </a:lnTo>
                  <a:lnTo>
                    <a:pt x="3587" y="28051"/>
                  </a:lnTo>
                  <a:lnTo>
                    <a:pt x="4168" y="28768"/>
                  </a:lnTo>
                  <a:lnTo>
                    <a:pt x="4789" y="29446"/>
                  </a:lnTo>
                  <a:lnTo>
                    <a:pt x="5448" y="30086"/>
                  </a:lnTo>
                  <a:lnTo>
                    <a:pt x="6146" y="30706"/>
                  </a:lnTo>
                  <a:lnTo>
                    <a:pt x="6863" y="31307"/>
                  </a:lnTo>
                  <a:lnTo>
                    <a:pt x="7638" y="31869"/>
                  </a:lnTo>
                  <a:lnTo>
                    <a:pt x="8414" y="32412"/>
                  </a:lnTo>
                  <a:lnTo>
                    <a:pt x="9247" y="32916"/>
                  </a:lnTo>
                  <a:lnTo>
                    <a:pt x="10100" y="33381"/>
                  </a:lnTo>
                  <a:lnTo>
                    <a:pt x="10972" y="33808"/>
                  </a:lnTo>
                  <a:lnTo>
                    <a:pt x="11864" y="34215"/>
                  </a:lnTo>
                  <a:lnTo>
                    <a:pt x="12795" y="34564"/>
                  </a:lnTo>
                  <a:lnTo>
                    <a:pt x="13744" y="34894"/>
                  </a:lnTo>
                  <a:lnTo>
                    <a:pt x="14733" y="35184"/>
                  </a:lnTo>
                  <a:lnTo>
                    <a:pt x="15722" y="35417"/>
                  </a:lnTo>
                  <a:lnTo>
                    <a:pt x="16730" y="35611"/>
                  </a:lnTo>
                  <a:lnTo>
                    <a:pt x="17757" y="35785"/>
                  </a:lnTo>
                  <a:lnTo>
                    <a:pt x="18804" y="35882"/>
                  </a:lnTo>
                  <a:lnTo>
                    <a:pt x="19870" y="35960"/>
                  </a:lnTo>
                  <a:lnTo>
                    <a:pt x="20413" y="35979"/>
                  </a:lnTo>
                  <a:lnTo>
                    <a:pt x="21498" y="35979"/>
                  </a:lnTo>
                  <a:lnTo>
                    <a:pt x="22022" y="35960"/>
                  </a:lnTo>
                  <a:lnTo>
                    <a:pt x="23088" y="35882"/>
                  </a:lnTo>
                  <a:lnTo>
                    <a:pt x="24135" y="35785"/>
                  </a:lnTo>
                  <a:lnTo>
                    <a:pt x="25181" y="35611"/>
                  </a:lnTo>
                  <a:lnTo>
                    <a:pt x="26189" y="35417"/>
                  </a:lnTo>
                  <a:lnTo>
                    <a:pt x="27178" y="35184"/>
                  </a:lnTo>
                  <a:lnTo>
                    <a:pt x="28147" y="34894"/>
                  </a:lnTo>
                  <a:lnTo>
                    <a:pt x="29097" y="34564"/>
                  </a:lnTo>
                  <a:lnTo>
                    <a:pt x="30028" y="34215"/>
                  </a:lnTo>
                  <a:lnTo>
                    <a:pt x="30939" y="33808"/>
                  </a:lnTo>
                  <a:lnTo>
                    <a:pt x="31811" y="33381"/>
                  </a:lnTo>
                  <a:lnTo>
                    <a:pt x="32664" y="32916"/>
                  </a:lnTo>
                  <a:lnTo>
                    <a:pt x="33478" y="32412"/>
                  </a:lnTo>
                  <a:lnTo>
                    <a:pt x="34273" y="31869"/>
                  </a:lnTo>
                  <a:lnTo>
                    <a:pt x="35029" y="31307"/>
                  </a:lnTo>
                  <a:lnTo>
                    <a:pt x="35765" y="30706"/>
                  </a:lnTo>
                  <a:lnTo>
                    <a:pt x="36463" y="30086"/>
                  </a:lnTo>
                  <a:lnTo>
                    <a:pt x="37122" y="29446"/>
                  </a:lnTo>
                  <a:lnTo>
                    <a:pt x="37743" y="28768"/>
                  </a:lnTo>
                  <a:lnTo>
                    <a:pt x="38324" y="28051"/>
                  </a:lnTo>
                  <a:lnTo>
                    <a:pt x="38867" y="27314"/>
                  </a:lnTo>
                  <a:lnTo>
                    <a:pt x="39119" y="26946"/>
                  </a:lnTo>
                  <a:lnTo>
                    <a:pt x="39371" y="26577"/>
                  </a:lnTo>
                  <a:lnTo>
                    <a:pt x="39604" y="26190"/>
                  </a:lnTo>
                  <a:lnTo>
                    <a:pt x="39836" y="25802"/>
                  </a:lnTo>
                  <a:lnTo>
                    <a:pt x="40049" y="25395"/>
                  </a:lnTo>
                  <a:lnTo>
                    <a:pt x="40243" y="25007"/>
                  </a:lnTo>
                  <a:lnTo>
                    <a:pt x="40437" y="24600"/>
                  </a:lnTo>
                  <a:lnTo>
                    <a:pt x="40631" y="24174"/>
                  </a:lnTo>
                  <a:lnTo>
                    <a:pt x="40786" y="23767"/>
                  </a:lnTo>
                  <a:lnTo>
                    <a:pt x="40961" y="23340"/>
                  </a:lnTo>
                  <a:lnTo>
                    <a:pt x="41096" y="22914"/>
                  </a:lnTo>
                  <a:lnTo>
                    <a:pt x="41232" y="22487"/>
                  </a:lnTo>
                  <a:lnTo>
                    <a:pt x="41368" y="22061"/>
                  </a:lnTo>
                  <a:lnTo>
                    <a:pt x="41465" y="21615"/>
                  </a:lnTo>
                  <a:lnTo>
                    <a:pt x="41561" y="21188"/>
                  </a:lnTo>
                  <a:lnTo>
                    <a:pt x="41658" y="20743"/>
                  </a:lnTo>
                  <a:lnTo>
                    <a:pt x="41736" y="20297"/>
                  </a:lnTo>
                  <a:lnTo>
                    <a:pt x="41794" y="19831"/>
                  </a:lnTo>
                  <a:lnTo>
                    <a:pt x="41833" y="19386"/>
                  </a:lnTo>
                  <a:lnTo>
                    <a:pt x="41872" y="18920"/>
                  </a:lnTo>
                  <a:lnTo>
                    <a:pt x="41891" y="18455"/>
                  </a:lnTo>
                  <a:lnTo>
                    <a:pt x="41891" y="17990"/>
                  </a:lnTo>
                  <a:lnTo>
                    <a:pt x="41891" y="17525"/>
                  </a:lnTo>
                  <a:lnTo>
                    <a:pt x="41872" y="17079"/>
                  </a:lnTo>
                  <a:lnTo>
                    <a:pt x="41833" y="16614"/>
                  </a:lnTo>
                  <a:lnTo>
                    <a:pt x="41794" y="16148"/>
                  </a:lnTo>
                  <a:lnTo>
                    <a:pt x="41736" y="15703"/>
                  </a:lnTo>
                  <a:lnTo>
                    <a:pt x="41658" y="15257"/>
                  </a:lnTo>
                  <a:lnTo>
                    <a:pt x="41561" y="14811"/>
                  </a:lnTo>
                  <a:lnTo>
                    <a:pt x="41465" y="14365"/>
                  </a:lnTo>
                  <a:lnTo>
                    <a:pt x="41368" y="13939"/>
                  </a:lnTo>
                  <a:lnTo>
                    <a:pt x="41232" y="13493"/>
                  </a:lnTo>
                  <a:lnTo>
                    <a:pt x="41096" y="13066"/>
                  </a:lnTo>
                  <a:lnTo>
                    <a:pt x="40961" y="12640"/>
                  </a:lnTo>
                  <a:lnTo>
                    <a:pt x="40786" y="12233"/>
                  </a:lnTo>
                  <a:lnTo>
                    <a:pt x="40631" y="11806"/>
                  </a:lnTo>
                  <a:lnTo>
                    <a:pt x="40437" y="11399"/>
                  </a:lnTo>
                  <a:lnTo>
                    <a:pt x="40243" y="10992"/>
                  </a:lnTo>
                  <a:lnTo>
                    <a:pt x="40049" y="10585"/>
                  </a:lnTo>
                  <a:lnTo>
                    <a:pt x="39836" y="10197"/>
                  </a:lnTo>
                  <a:lnTo>
                    <a:pt x="39604" y="9810"/>
                  </a:lnTo>
                  <a:lnTo>
                    <a:pt x="39371" y="9422"/>
                  </a:lnTo>
                  <a:lnTo>
                    <a:pt x="39119" y="9034"/>
                  </a:lnTo>
                  <a:lnTo>
                    <a:pt x="38867" y="8666"/>
                  </a:lnTo>
                  <a:lnTo>
                    <a:pt x="38324" y="7949"/>
                  </a:lnTo>
                  <a:lnTo>
                    <a:pt x="37743" y="7231"/>
                  </a:lnTo>
                  <a:lnTo>
                    <a:pt x="37122" y="6553"/>
                  </a:lnTo>
                  <a:lnTo>
                    <a:pt x="36463" y="5894"/>
                  </a:lnTo>
                  <a:lnTo>
                    <a:pt x="35765" y="5273"/>
                  </a:lnTo>
                  <a:lnTo>
                    <a:pt x="35029" y="4692"/>
                  </a:lnTo>
                  <a:lnTo>
                    <a:pt x="34273" y="4110"/>
                  </a:lnTo>
                  <a:lnTo>
                    <a:pt x="33478" y="3587"/>
                  </a:lnTo>
                  <a:lnTo>
                    <a:pt x="32664" y="3083"/>
                  </a:lnTo>
                  <a:lnTo>
                    <a:pt x="31811" y="2618"/>
                  </a:lnTo>
                  <a:lnTo>
                    <a:pt x="30939" y="2172"/>
                  </a:lnTo>
                  <a:lnTo>
                    <a:pt x="30028" y="1784"/>
                  </a:lnTo>
                  <a:lnTo>
                    <a:pt x="29097" y="1416"/>
                  </a:lnTo>
                  <a:lnTo>
                    <a:pt x="28147" y="1106"/>
                  </a:lnTo>
                  <a:lnTo>
                    <a:pt x="27178" y="815"/>
                  </a:lnTo>
                  <a:lnTo>
                    <a:pt x="26189" y="582"/>
                  </a:lnTo>
                  <a:lnTo>
                    <a:pt x="25181" y="369"/>
                  </a:lnTo>
                  <a:lnTo>
                    <a:pt x="24135" y="214"/>
                  </a:lnTo>
                  <a:lnTo>
                    <a:pt x="23088" y="98"/>
                  </a:lnTo>
                  <a:lnTo>
                    <a:pt x="22022" y="40"/>
                  </a:lnTo>
                  <a:lnTo>
                    <a:pt x="21498" y="20"/>
                  </a:lnTo>
                  <a:lnTo>
                    <a:pt x="20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3" name="Google Shape;1173;p31"/>
            <p:cNvSpPr/>
            <p:nvPr/>
          </p:nvSpPr>
          <p:spPr>
            <a:xfrm>
              <a:off x="-3343459" y="954780"/>
              <a:ext cx="166631" cy="32958"/>
            </a:xfrm>
            <a:custGeom>
              <a:avLst/>
              <a:gdLst/>
              <a:ahLst/>
              <a:cxnLst/>
              <a:rect l="l" t="t" r="r" b="b"/>
              <a:pathLst>
                <a:path w="11962" h="2366" extrusionOk="0">
                  <a:moveTo>
                    <a:pt x="4905" y="0"/>
                  </a:moveTo>
                  <a:lnTo>
                    <a:pt x="4285" y="39"/>
                  </a:lnTo>
                  <a:lnTo>
                    <a:pt x="3684" y="78"/>
                  </a:lnTo>
                  <a:lnTo>
                    <a:pt x="3064" y="136"/>
                  </a:lnTo>
                  <a:lnTo>
                    <a:pt x="2463" y="214"/>
                  </a:lnTo>
                  <a:lnTo>
                    <a:pt x="1842" y="291"/>
                  </a:lnTo>
                  <a:lnTo>
                    <a:pt x="1261" y="408"/>
                  </a:lnTo>
                  <a:lnTo>
                    <a:pt x="660" y="524"/>
                  </a:lnTo>
                  <a:lnTo>
                    <a:pt x="505" y="563"/>
                  </a:lnTo>
                  <a:lnTo>
                    <a:pt x="350" y="640"/>
                  </a:lnTo>
                  <a:lnTo>
                    <a:pt x="233" y="756"/>
                  </a:lnTo>
                  <a:lnTo>
                    <a:pt x="137" y="873"/>
                  </a:lnTo>
                  <a:lnTo>
                    <a:pt x="59" y="1008"/>
                  </a:lnTo>
                  <a:lnTo>
                    <a:pt x="20" y="1164"/>
                  </a:lnTo>
                  <a:lnTo>
                    <a:pt x="1" y="1338"/>
                  </a:lnTo>
                  <a:lnTo>
                    <a:pt x="20" y="1493"/>
                  </a:lnTo>
                  <a:lnTo>
                    <a:pt x="78" y="1648"/>
                  </a:lnTo>
                  <a:lnTo>
                    <a:pt x="156" y="1803"/>
                  </a:lnTo>
                  <a:lnTo>
                    <a:pt x="253" y="1920"/>
                  </a:lnTo>
                  <a:lnTo>
                    <a:pt x="389" y="2016"/>
                  </a:lnTo>
                  <a:lnTo>
                    <a:pt x="524" y="2094"/>
                  </a:lnTo>
                  <a:lnTo>
                    <a:pt x="679" y="2133"/>
                  </a:lnTo>
                  <a:lnTo>
                    <a:pt x="834" y="2152"/>
                  </a:lnTo>
                  <a:lnTo>
                    <a:pt x="1009" y="2133"/>
                  </a:lnTo>
                  <a:lnTo>
                    <a:pt x="1552" y="2016"/>
                  </a:lnTo>
                  <a:lnTo>
                    <a:pt x="2114" y="1920"/>
                  </a:lnTo>
                  <a:lnTo>
                    <a:pt x="2676" y="1842"/>
                  </a:lnTo>
                  <a:lnTo>
                    <a:pt x="3238" y="1764"/>
                  </a:lnTo>
                  <a:lnTo>
                    <a:pt x="3800" y="1706"/>
                  </a:lnTo>
                  <a:lnTo>
                    <a:pt x="4382" y="1668"/>
                  </a:lnTo>
                  <a:lnTo>
                    <a:pt x="4944" y="1648"/>
                  </a:lnTo>
                  <a:lnTo>
                    <a:pt x="6204" y="1648"/>
                  </a:lnTo>
                  <a:lnTo>
                    <a:pt x="6902" y="1687"/>
                  </a:lnTo>
                  <a:lnTo>
                    <a:pt x="7580" y="1745"/>
                  </a:lnTo>
                  <a:lnTo>
                    <a:pt x="8259" y="1823"/>
                  </a:lnTo>
                  <a:lnTo>
                    <a:pt x="8937" y="1920"/>
                  </a:lnTo>
                  <a:lnTo>
                    <a:pt x="9596" y="2036"/>
                  </a:lnTo>
                  <a:lnTo>
                    <a:pt x="10275" y="2172"/>
                  </a:lnTo>
                  <a:lnTo>
                    <a:pt x="10914" y="2346"/>
                  </a:lnTo>
                  <a:lnTo>
                    <a:pt x="11031" y="2365"/>
                  </a:lnTo>
                  <a:lnTo>
                    <a:pt x="11128" y="2365"/>
                  </a:lnTo>
                  <a:lnTo>
                    <a:pt x="11263" y="2346"/>
                  </a:lnTo>
                  <a:lnTo>
                    <a:pt x="11399" y="2327"/>
                  </a:lnTo>
                  <a:lnTo>
                    <a:pt x="11515" y="2268"/>
                  </a:lnTo>
                  <a:lnTo>
                    <a:pt x="11632" y="2191"/>
                  </a:lnTo>
                  <a:lnTo>
                    <a:pt x="11729" y="2113"/>
                  </a:lnTo>
                  <a:lnTo>
                    <a:pt x="11806" y="1997"/>
                  </a:lnTo>
                  <a:lnTo>
                    <a:pt x="11884" y="1881"/>
                  </a:lnTo>
                  <a:lnTo>
                    <a:pt x="11922" y="1745"/>
                  </a:lnTo>
                  <a:lnTo>
                    <a:pt x="11961" y="1590"/>
                  </a:lnTo>
                  <a:lnTo>
                    <a:pt x="11942" y="1416"/>
                  </a:lnTo>
                  <a:lnTo>
                    <a:pt x="11903" y="1280"/>
                  </a:lnTo>
                  <a:lnTo>
                    <a:pt x="11845" y="1125"/>
                  </a:lnTo>
                  <a:lnTo>
                    <a:pt x="11748" y="1008"/>
                  </a:lnTo>
                  <a:lnTo>
                    <a:pt x="11632" y="892"/>
                  </a:lnTo>
                  <a:lnTo>
                    <a:pt x="11496" y="795"/>
                  </a:lnTo>
                  <a:lnTo>
                    <a:pt x="11341" y="737"/>
                  </a:lnTo>
                  <a:lnTo>
                    <a:pt x="10643" y="582"/>
                  </a:lnTo>
                  <a:lnTo>
                    <a:pt x="9926" y="427"/>
                  </a:lnTo>
                  <a:lnTo>
                    <a:pt x="9189" y="291"/>
                  </a:lnTo>
                  <a:lnTo>
                    <a:pt x="8472" y="194"/>
                  </a:lnTo>
                  <a:lnTo>
                    <a:pt x="7735" y="117"/>
                  </a:lnTo>
                  <a:lnTo>
                    <a:pt x="6999" y="39"/>
                  </a:lnTo>
                  <a:lnTo>
                    <a:pt x="6262" y="20"/>
                  </a:lnTo>
                  <a:lnTo>
                    <a:pt x="5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4" name="Google Shape;1174;p31"/>
            <p:cNvSpPr/>
            <p:nvPr/>
          </p:nvSpPr>
          <p:spPr>
            <a:xfrm>
              <a:off x="-3341829" y="965855"/>
              <a:ext cx="163371" cy="21884"/>
            </a:xfrm>
            <a:custGeom>
              <a:avLst/>
              <a:gdLst/>
              <a:ahLst/>
              <a:cxnLst/>
              <a:rect l="l" t="t" r="r" b="b"/>
              <a:pathLst>
                <a:path w="11728" h="1571" extrusionOk="0">
                  <a:moveTo>
                    <a:pt x="4788" y="0"/>
                  </a:moveTo>
                  <a:lnTo>
                    <a:pt x="4168" y="39"/>
                  </a:lnTo>
                  <a:lnTo>
                    <a:pt x="3567" y="78"/>
                  </a:lnTo>
                  <a:lnTo>
                    <a:pt x="2947" y="136"/>
                  </a:lnTo>
                  <a:lnTo>
                    <a:pt x="2346" y="194"/>
                  </a:lnTo>
                  <a:lnTo>
                    <a:pt x="1725" y="291"/>
                  </a:lnTo>
                  <a:lnTo>
                    <a:pt x="1144" y="388"/>
                  </a:lnTo>
                  <a:lnTo>
                    <a:pt x="543" y="504"/>
                  </a:lnTo>
                  <a:lnTo>
                    <a:pt x="368" y="562"/>
                  </a:lnTo>
                  <a:lnTo>
                    <a:pt x="213" y="659"/>
                  </a:lnTo>
                  <a:lnTo>
                    <a:pt x="97" y="776"/>
                  </a:lnTo>
                  <a:lnTo>
                    <a:pt x="0" y="931"/>
                  </a:lnTo>
                  <a:lnTo>
                    <a:pt x="58" y="1028"/>
                  </a:lnTo>
                  <a:lnTo>
                    <a:pt x="155" y="1125"/>
                  </a:lnTo>
                  <a:lnTo>
                    <a:pt x="252" y="1202"/>
                  </a:lnTo>
                  <a:lnTo>
                    <a:pt x="368" y="1280"/>
                  </a:lnTo>
                  <a:lnTo>
                    <a:pt x="485" y="1318"/>
                  </a:lnTo>
                  <a:lnTo>
                    <a:pt x="620" y="1338"/>
                  </a:lnTo>
                  <a:lnTo>
                    <a:pt x="756" y="1357"/>
                  </a:lnTo>
                  <a:lnTo>
                    <a:pt x="892" y="1338"/>
                  </a:lnTo>
                  <a:lnTo>
                    <a:pt x="1435" y="1221"/>
                  </a:lnTo>
                  <a:lnTo>
                    <a:pt x="1997" y="1125"/>
                  </a:lnTo>
                  <a:lnTo>
                    <a:pt x="2559" y="1047"/>
                  </a:lnTo>
                  <a:lnTo>
                    <a:pt x="3121" y="969"/>
                  </a:lnTo>
                  <a:lnTo>
                    <a:pt x="3683" y="911"/>
                  </a:lnTo>
                  <a:lnTo>
                    <a:pt x="4265" y="873"/>
                  </a:lnTo>
                  <a:lnTo>
                    <a:pt x="4827" y="853"/>
                  </a:lnTo>
                  <a:lnTo>
                    <a:pt x="6087" y="853"/>
                  </a:lnTo>
                  <a:lnTo>
                    <a:pt x="6785" y="892"/>
                  </a:lnTo>
                  <a:lnTo>
                    <a:pt x="7463" y="950"/>
                  </a:lnTo>
                  <a:lnTo>
                    <a:pt x="8142" y="1028"/>
                  </a:lnTo>
                  <a:lnTo>
                    <a:pt x="8820" y="1125"/>
                  </a:lnTo>
                  <a:lnTo>
                    <a:pt x="9479" y="1241"/>
                  </a:lnTo>
                  <a:lnTo>
                    <a:pt x="10158" y="1377"/>
                  </a:lnTo>
                  <a:lnTo>
                    <a:pt x="10797" y="1551"/>
                  </a:lnTo>
                  <a:lnTo>
                    <a:pt x="10914" y="1570"/>
                  </a:lnTo>
                  <a:lnTo>
                    <a:pt x="11127" y="1570"/>
                  </a:lnTo>
                  <a:lnTo>
                    <a:pt x="11243" y="1532"/>
                  </a:lnTo>
                  <a:lnTo>
                    <a:pt x="11340" y="1512"/>
                  </a:lnTo>
                  <a:lnTo>
                    <a:pt x="11437" y="1454"/>
                  </a:lnTo>
                  <a:lnTo>
                    <a:pt x="11515" y="1396"/>
                  </a:lnTo>
                  <a:lnTo>
                    <a:pt x="11612" y="1318"/>
                  </a:lnTo>
                  <a:lnTo>
                    <a:pt x="11670" y="1241"/>
                  </a:lnTo>
                  <a:lnTo>
                    <a:pt x="11728" y="1144"/>
                  </a:lnTo>
                  <a:lnTo>
                    <a:pt x="11650" y="1008"/>
                  </a:lnTo>
                  <a:lnTo>
                    <a:pt x="11534" y="892"/>
                  </a:lnTo>
                  <a:lnTo>
                    <a:pt x="11379" y="795"/>
                  </a:lnTo>
                  <a:lnTo>
                    <a:pt x="11224" y="737"/>
                  </a:lnTo>
                  <a:lnTo>
                    <a:pt x="10526" y="562"/>
                  </a:lnTo>
                  <a:lnTo>
                    <a:pt x="9809" y="427"/>
                  </a:lnTo>
                  <a:lnTo>
                    <a:pt x="9072" y="291"/>
                  </a:lnTo>
                  <a:lnTo>
                    <a:pt x="8355" y="194"/>
                  </a:lnTo>
                  <a:lnTo>
                    <a:pt x="7618" y="97"/>
                  </a:lnTo>
                  <a:lnTo>
                    <a:pt x="6882" y="39"/>
                  </a:lnTo>
                  <a:lnTo>
                    <a:pt x="61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5" name="Google Shape;1175;p31"/>
            <p:cNvSpPr/>
            <p:nvPr/>
          </p:nvSpPr>
          <p:spPr>
            <a:xfrm>
              <a:off x="-3415282" y="947495"/>
              <a:ext cx="67797" cy="60763"/>
            </a:xfrm>
            <a:custGeom>
              <a:avLst/>
              <a:gdLst/>
              <a:ahLst/>
              <a:cxnLst/>
              <a:rect l="l" t="t" r="r" b="b"/>
              <a:pathLst>
                <a:path w="4867" h="4362" extrusionOk="0">
                  <a:moveTo>
                    <a:pt x="4866" y="0"/>
                  </a:moveTo>
                  <a:lnTo>
                    <a:pt x="4285" y="155"/>
                  </a:lnTo>
                  <a:lnTo>
                    <a:pt x="3703" y="310"/>
                  </a:lnTo>
                  <a:lnTo>
                    <a:pt x="3121" y="504"/>
                  </a:lnTo>
                  <a:lnTo>
                    <a:pt x="2559" y="698"/>
                  </a:lnTo>
                  <a:lnTo>
                    <a:pt x="1997" y="911"/>
                  </a:lnTo>
                  <a:lnTo>
                    <a:pt x="1454" y="1124"/>
                  </a:lnTo>
                  <a:lnTo>
                    <a:pt x="912" y="1357"/>
                  </a:lnTo>
                  <a:lnTo>
                    <a:pt x="388" y="1609"/>
                  </a:lnTo>
                  <a:lnTo>
                    <a:pt x="1" y="4362"/>
                  </a:lnTo>
                  <a:lnTo>
                    <a:pt x="175" y="4303"/>
                  </a:lnTo>
                  <a:lnTo>
                    <a:pt x="640" y="4148"/>
                  </a:lnTo>
                  <a:lnTo>
                    <a:pt x="950" y="4013"/>
                  </a:lnTo>
                  <a:lnTo>
                    <a:pt x="1299" y="3858"/>
                  </a:lnTo>
                  <a:lnTo>
                    <a:pt x="1668" y="3644"/>
                  </a:lnTo>
                  <a:lnTo>
                    <a:pt x="2075" y="3412"/>
                  </a:lnTo>
                  <a:lnTo>
                    <a:pt x="2501" y="3140"/>
                  </a:lnTo>
                  <a:lnTo>
                    <a:pt x="2908" y="2830"/>
                  </a:lnTo>
                  <a:lnTo>
                    <a:pt x="3315" y="2481"/>
                  </a:lnTo>
                  <a:lnTo>
                    <a:pt x="3529" y="2287"/>
                  </a:lnTo>
                  <a:lnTo>
                    <a:pt x="3703" y="2074"/>
                  </a:lnTo>
                  <a:lnTo>
                    <a:pt x="3897" y="1861"/>
                  </a:lnTo>
                  <a:lnTo>
                    <a:pt x="4071" y="1628"/>
                  </a:lnTo>
                  <a:lnTo>
                    <a:pt x="4226" y="1396"/>
                  </a:lnTo>
                  <a:lnTo>
                    <a:pt x="4381" y="1144"/>
                  </a:lnTo>
                  <a:lnTo>
                    <a:pt x="4537" y="872"/>
                  </a:lnTo>
                  <a:lnTo>
                    <a:pt x="4653" y="582"/>
                  </a:lnTo>
                  <a:lnTo>
                    <a:pt x="4769" y="291"/>
                  </a:lnTo>
                  <a:lnTo>
                    <a:pt x="48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-3447418" y="1103302"/>
              <a:ext cx="448267" cy="311085"/>
            </a:xfrm>
            <a:custGeom>
              <a:avLst/>
              <a:gdLst/>
              <a:ahLst/>
              <a:cxnLst/>
              <a:rect l="l" t="t" r="r" b="b"/>
              <a:pathLst>
                <a:path w="32180" h="22332" extrusionOk="0">
                  <a:moveTo>
                    <a:pt x="30784" y="0"/>
                  </a:moveTo>
                  <a:lnTo>
                    <a:pt x="30919" y="504"/>
                  </a:lnTo>
                  <a:lnTo>
                    <a:pt x="31055" y="1027"/>
                  </a:lnTo>
                  <a:lnTo>
                    <a:pt x="31171" y="1551"/>
                  </a:lnTo>
                  <a:lnTo>
                    <a:pt x="31249" y="2074"/>
                  </a:lnTo>
                  <a:lnTo>
                    <a:pt x="31326" y="2617"/>
                  </a:lnTo>
                  <a:lnTo>
                    <a:pt x="31365" y="3140"/>
                  </a:lnTo>
                  <a:lnTo>
                    <a:pt x="31404" y="3683"/>
                  </a:lnTo>
                  <a:lnTo>
                    <a:pt x="31423" y="4245"/>
                  </a:lnTo>
                  <a:lnTo>
                    <a:pt x="31404" y="4672"/>
                  </a:lnTo>
                  <a:lnTo>
                    <a:pt x="31385" y="5098"/>
                  </a:lnTo>
                  <a:lnTo>
                    <a:pt x="31365" y="5544"/>
                  </a:lnTo>
                  <a:lnTo>
                    <a:pt x="31307" y="5971"/>
                  </a:lnTo>
                  <a:lnTo>
                    <a:pt x="31249" y="6378"/>
                  </a:lnTo>
                  <a:lnTo>
                    <a:pt x="31191" y="6804"/>
                  </a:lnTo>
                  <a:lnTo>
                    <a:pt x="31094" y="7231"/>
                  </a:lnTo>
                  <a:lnTo>
                    <a:pt x="31016" y="7638"/>
                  </a:lnTo>
                  <a:lnTo>
                    <a:pt x="30900" y="8045"/>
                  </a:lnTo>
                  <a:lnTo>
                    <a:pt x="30784" y="8452"/>
                  </a:lnTo>
                  <a:lnTo>
                    <a:pt x="30648" y="8859"/>
                  </a:lnTo>
                  <a:lnTo>
                    <a:pt x="30512" y="9247"/>
                  </a:lnTo>
                  <a:lnTo>
                    <a:pt x="30357" y="9654"/>
                  </a:lnTo>
                  <a:lnTo>
                    <a:pt x="30202" y="10041"/>
                  </a:lnTo>
                  <a:lnTo>
                    <a:pt x="30028" y="10429"/>
                  </a:lnTo>
                  <a:lnTo>
                    <a:pt x="29853" y="10797"/>
                  </a:lnTo>
                  <a:lnTo>
                    <a:pt x="29446" y="11553"/>
                  </a:lnTo>
                  <a:lnTo>
                    <a:pt x="29000" y="12271"/>
                  </a:lnTo>
                  <a:lnTo>
                    <a:pt x="28516" y="12988"/>
                  </a:lnTo>
                  <a:lnTo>
                    <a:pt x="28012" y="13666"/>
                  </a:lnTo>
                  <a:lnTo>
                    <a:pt x="27450" y="14325"/>
                  </a:lnTo>
                  <a:lnTo>
                    <a:pt x="26849" y="14965"/>
                  </a:lnTo>
                  <a:lnTo>
                    <a:pt x="26228" y="15586"/>
                  </a:lnTo>
                  <a:lnTo>
                    <a:pt x="25569" y="16167"/>
                  </a:lnTo>
                  <a:lnTo>
                    <a:pt x="24871" y="16729"/>
                  </a:lnTo>
                  <a:lnTo>
                    <a:pt x="24154" y="17253"/>
                  </a:lnTo>
                  <a:lnTo>
                    <a:pt x="23398" y="17757"/>
                  </a:lnTo>
                  <a:lnTo>
                    <a:pt x="22603" y="18222"/>
                  </a:lnTo>
                  <a:lnTo>
                    <a:pt x="21809" y="18668"/>
                  </a:lnTo>
                  <a:lnTo>
                    <a:pt x="20975" y="19075"/>
                  </a:lnTo>
                  <a:lnTo>
                    <a:pt x="20103" y="19443"/>
                  </a:lnTo>
                  <a:lnTo>
                    <a:pt x="19230" y="19792"/>
                  </a:lnTo>
                  <a:lnTo>
                    <a:pt x="18319" y="20083"/>
                  </a:lnTo>
                  <a:lnTo>
                    <a:pt x="17389" y="20354"/>
                  </a:lnTo>
                  <a:lnTo>
                    <a:pt x="16439" y="20587"/>
                  </a:lnTo>
                  <a:lnTo>
                    <a:pt x="15489" y="20781"/>
                  </a:lnTo>
                  <a:lnTo>
                    <a:pt x="14501" y="20916"/>
                  </a:lnTo>
                  <a:lnTo>
                    <a:pt x="13493" y="21033"/>
                  </a:lnTo>
                  <a:lnTo>
                    <a:pt x="12485" y="21091"/>
                  </a:lnTo>
                  <a:lnTo>
                    <a:pt x="11457" y="21110"/>
                  </a:lnTo>
                  <a:lnTo>
                    <a:pt x="10662" y="21110"/>
                  </a:lnTo>
                  <a:lnTo>
                    <a:pt x="9887" y="21071"/>
                  </a:lnTo>
                  <a:lnTo>
                    <a:pt x="9112" y="20994"/>
                  </a:lnTo>
                  <a:lnTo>
                    <a:pt x="8336" y="20916"/>
                  </a:lnTo>
                  <a:lnTo>
                    <a:pt x="7580" y="20800"/>
                  </a:lnTo>
                  <a:lnTo>
                    <a:pt x="6824" y="20645"/>
                  </a:lnTo>
                  <a:lnTo>
                    <a:pt x="6088" y="20490"/>
                  </a:lnTo>
                  <a:lnTo>
                    <a:pt x="5351" y="20315"/>
                  </a:lnTo>
                  <a:lnTo>
                    <a:pt x="4634" y="20102"/>
                  </a:lnTo>
                  <a:lnTo>
                    <a:pt x="3936" y="19870"/>
                  </a:lnTo>
                  <a:lnTo>
                    <a:pt x="3238" y="19618"/>
                  </a:lnTo>
                  <a:lnTo>
                    <a:pt x="2560" y="19346"/>
                  </a:lnTo>
                  <a:lnTo>
                    <a:pt x="1900" y="19055"/>
                  </a:lnTo>
                  <a:lnTo>
                    <a:pt x="1261" y="18726"/>
                  </a:lnTo>
                  <a:lnTo>
                    <a:pt x="621" y="18396"/>
                  </a:lnTo>
                  <a:lnTo>
                    <a:pt x="1" y="18047"/>
                  </a:lnTo>
                  <a:lnTo>
                    <a:pt x="660" y="18532"/>
                  </a:lnTo>
                  <a:lnTo>
                    <a:pt x="1338" y="18997"/>
                  </a:lnTo>
                  <a:lnTo>
                    <a:pt x="2036" y="19424"/>
                  </a:lnTo>
                  <a:lnTo>
                    <a:pt x="2773" y="19831"/>
                  </a:lnTo>
                  <a:lnTo>
                    <a:pt x="3529" y="20218"/>
                  </a:lnTo>
                  <a:lnTo>
                    <a:pt x="4304" y="20567"/>
                  </a:lnTo>
                  <a:lnTo>
                    <a:pt x="5080" y="20897"/>
                  </a:lnTo>
                  <a:lnTo>
                    <a:pt x="5894" y="21188"/>
                  </a:lnTo>
                  <a:lnTo>
                    <a:pt x="6727" y="21440"/>
                  </a:lnTo>
                  <a:lnTo>
                    <a:pt x="7580" y="21672"/>
                  </a:lnTo>
                  <a:lnTo>
                    <a:pt x="8452" y="21866"/>
                  </a:lnTo>
                  <a:lnTo>
                    <a:pt x="9325" y="22041"/>
                  </a:lnTo>
                  <a:lnTo>
                    <a:pt x="10216" y="22157"/>
                  </a:lnTo>
                  <a:lnTo>
                    <a:pt x="11128" y="22254"/>
                  </a:lnTo>
                  <a:lnTo>
                    <a:pt x="12058" y="22312"/>
                  </a:lnTo>
                  <a:lnTo>
                    <a:pt x="12989" y="22331"/>
                  </a:lnTo>
                  <a:lnTo>
                    <a:pt x="13977" y="22312"/>
                  </a:lnTo>
                  <a:lnTo>
                    <a:pt x="14946" y="22254"/>
                  </a:lnTo>
                  <a:lnTo>
                    <a:pt x="15896" y="22138"/>
                  </a:lnTo>
                  <a:lnTo>
                    <a:pt x="16846" y="22002"/>
                  </a:lnTo>
                  <a:lnTo>
                    <a:pt x="17777" y="21827"/>
                  </a:lnTo>
                  <a:lnTo>
                    <a:pt x="18688" y="21595"/>
                  </a:lnTo>
                  <a:lnTo>
                    <a:pt x="19579" y="21343"/>
                  </a:lnTo>
                  <a:lnTo>
                    <a:pt x="20452" y="21052"/>
                  </a:lnTo>
                  <a:lnTo>
                    <a:pt x="21305" y="20722"/>
                  </a:lnTo>
                  <a:lnTo>
                    <a:pt x="22119" y="20374"/>
                  </a:lnTo>
                  <a:lnTo>
                    <a:pt x="22933" y="19986"/>
                  </a:lnTo>
                  <a:lnTo>
                    <a:pt x="23708" y="19559"/>
                  </a:lnTo>
                  <a:lnTo>
                    <a:pt x="24464" y="19094"/>
                  </a:lnTo>
                  <a:lnTo>
                    <a:pt x="25182" y="18629"/>
                  </a:lnTo>
                  <a:lnTo>
                    <a:pt x="25879" y="18106"/>
                  </a:lnTo>
                  <a:lnTo>
                    <a:pt x="26558" y="17563"/>
                  </a:lnTo>
                  <a:lnTo>
                    <a:pt x="27198" y="17001"/>
                  </a:lnTo>
                  <a:lnTo>
                    <a:pt x="27798" y="16419"/>
                  </a:lnTo>
                  <a:lnTo>
                    <a:pt x="28361" y="15799"/>
                  </a:lnTo>
                  <a:lnTo>
                    <a:pt x="28903" y="15159"/>
                  </a:lnTo>
                  <a:lnTo>
                    <a:pt x="29407" y="14500"/>
                  </a:lnTo>
                  <a:lnTo>
                    <a:pt x="29853" y="13821"/>
                  </a:lnTo>
                  <a:lnTo>
                    <a:pt x="30280" y="13124"/>
                  </a:lnTo>
                  <a:lnTo>
                    <a:pt x="30667" y="12406"/>
                  </a:lnTo>
                  <a:lnTo>
                    <a:pt x="31016" y="11670"/>
                  </a:lnTo>
                  <a:lnTo>
                    <a:pt x="31326" y="10914"/>
                  </a:lnTo>
                  <a:lnTo>
                    <a:pt x="31443" y="10526"/>
                  </a:lnTo>
                  <a:lnTo>
                    <a:pt x="31578" y="10138"/>
                  </a:lnTo>
                  <a:lnTo>
                    <a:pt x="31695" y="9751"/>
                  </a:lnTo>
                  <a:lnTo>
                    <a:pt x="31792" y="9363"/>
                  </a:lnTo>
                  <a:lnTo>
                    <a:pt x="31889" y="8956"/>
                  </a:lnTo>
                  <a:lnTo>
                    <a:pt x="31966" y="8568"/>
                  </a:lnTo>
                  <a:lnTo>
                    <a:pt x="32024" y="8161"/>
                  </a:lnTo>
                  <a:lnTo>
                    <a:pt x="32082" y="7754"/>
                  </a:lnTo>
                  <a:lnTo>
                    <a:pt x="32121" y="7347"/>
                  </a:lnTo>
                  <a:lnTo>
                    <a:pt x="32160" y="6920"/>
                  </a:lnTo>
                  <a:lnTo>
                    <a:pt x="32179" y="6513"/>
                  </a:lnTo>
                  <a:lnTo>
                    <a:pt x="32179" y="6087"/>
                  </a:lnTo>
                  <a:lnTo>
                    <a:pt x="32179" y="5699"/>
                  </a:lnTo>
                  <a:lnTo>
                    <a:pt x="32160" y="5292"/>
                  </a:lnTo>
                  <a:lnTo>
                    <a:pt x="32082" y="4497"/>
                  </a:lnTo>
                  <a:lnTo>
                    <a:pt x="31966" y="3722"/>
                  </a:lnTo>
                  <a:lnTo>
                    <a:pt x="31811" y="2947"/>
                  </a:lnTo>
                  <a:lnTo>
                    <a:pt x="31617" y="2191"/>
                  </a:lnTo>
                  <a:lnTo>
                    <a:pt x="31385" y="1435"/>
                  </a:lnTo>
                  <a:lnTo>
                    <a:pt x="31094" y="717"/>
                  </a:lnTo>
                  <a:lnTo>
                    <a:pt x="307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7" name="Google Shape;1177;p31"/>
            <p:cNvSpPr/>
            <p:nvPr/>
          </p:nvSpPr>
          <p:spPr>
            <a:xfrm>
              <a:off x="-3034268" y="1039293"/>
              <a:ext cx="200104" cy="113167"/>
            </a:xfrm>
            <a:custGeom>
              <a:avLst/>
              <a:gdLst/>
              <a:ahLst/>
              <a:cxnLst/>
              <a:rect l="l" t="t" r="r" b="b"/>
              <a:pathLst>
                <a:path w="14365" h="8124" extrusionOk="0">
                  <a:moveTo>
                    <a:pt x="6184" y="3994"/>
                  </a:moveTo>
                  <a:lnTo>
                    <a:pt x="6397" y="4130"/>
                  </a:lnTo>
                  <a:lnTo>
                    <a:pt x="6630" y="4285"/>
                  </a:lnTo>
                  <a:lnTo>
                    <a:pt x="6843" y="4479"/>
                  </a:lnTo>
                  <a:lnTo>
                    <a:pt x="7056" y="4673"/>
                  </a:lnTo>
                  <a:lnTo>
                    <a:pt x="7270" y="4886"/>
                  </a:lnTo>
                  <a:lnTo>
                    <a:pt x="7483" y="5138"/>
                  </a:lnTo>
                  <a:lnTo>
                    <a:pt x="7677" y="5390"/>
                  </a:lnTo>
                  <a:lnTo>
                    <a:pt x="7890" y="5681"/>
                  </a:lnTo>
                  <a:lnTo>
                    <a:pt x="7929" y="5739"/>
                  </a:lnTo>
                  <a:lnTo>
                    <a:pt x="8006" y="5855"/>
                  </a:lnTo>
                  <a:lnTo>
                    <a:pt x="8123" y="6049"/>
                  </a:lnTo>
                  <a:lnTo>
                    <a:pt x="8181" y="6165"/>
                  </a:lnTo>
                  <a:lnTo>
                    <a:pt x="8220" y="6282"/>
                  </a:lnTo>
                  <a:lnTo>
                    <a:pt x="8239" y="6417"/>
                  </a:lnTo>
                  <a:lnTo>
                    <a:pt x="8239" y="6534"/>
                  </a:lnTo>
                  <a:lnTo>
                    <a:pt x="8239" y="6592"/>
                  </a:lnTo>
                  <a:lnTo>
                    <a:pt x="8200" y="6669"/>
                  </a:lnTo>
                  <a:lnTo>
                    <a:pt x="8161" y="6747"/>
                  </a:lnTo>
                  <a:lnTo>
                    <a:pt x="8084" y="6824"/>
                  </a:lnTo>
                  <a:lnTo>
                    <a:pt x="7968" y="6863"/>
                  </a:lnTo>
                  <a:lnTo>
                    <a:pt x="7851" y="6883"/>
                  </a:lnTo>
                  <a:lnTo>
                    <a:pt x="7716" y="6883"/>
                  </a:lnTo>
                  <a:lnTo>
                    <a:pt x="7580" y="6863"/>
                  </a:lnTo>
                  <a:lnTo>
                    <a:pt x="7444" y="6805"/>
                  </a:lnTo>
                  <a:lnTo>
                    <a:pt x="7328" y="6708"/>
                  </a:lnTo>
                  <a:lnTo>
                    <a:pt x="7192" y="6553"/>
                  </a:lnTo>
                  <a:lnTo>
                    <a:pt x="7076" y="6359"/>
                  </a:lnTo>
                  <a:lnTo>
                    <a:pt x="7037" y="6301"/>
                  </a:lnTo>
                  <a:lnTo>
                    <a:pt x="6921" y="6107"/>
                  </a:lnTo>
                  <a:lnTo>
                    <a:pt x="6804" y="5874"/>
                  </a:lnTo>
                  <a:lnTo>
                    <a:pt x="6669" y="5584"/>
                  </a:lnTo>
                  <a:lnTo>
                    <a:pt x="6514" y="5254"/>
                  </a:lnTo>
                  <a:lnTo>
                    <a:pt x="6378" y="4866"/>
                  </a:lnTo>
                  <a:lnTo>
                    <a:pt x="6262" y="4440"/>
                  </a:lnTo>
                  <a:lnTo>
                    <a:pt x="6184" y="3994"/>
                  </a:lnTo>
                  <a:close/>
                  <a:moveTo>
                    <a:pt x="8937" y="1"/>
                  </a:moveTo>
                  <a:lnTo>
                    <a:pt x="8588" y="20"/>
                  </a:lnTo>
                  <a:lnTo>
                    <a:pt x="8258" y="59"/>
                  </a:lnTo>
                  <a:lnTo>
                    <a:pt x="7948" y="117"/>
                  </a:lnTo>
                  <a:lnTo>
                    <a:pt x="7677" y="195"/>
                  </a:lnTo>
                  <a:lnTo>
                    <a:pt x="7425" y="253"/>
                  </a:lnTo>
                  <a:lnTo>
                    <a:pt x="6998" y="408"/>
                  </a:lnTo>
                  <a:lnTo>
                    <a:pt x="6727" y="524"/>
                  </a:lnTo>
                  <a:lnTo>
                    <a:pt x="6591" y="582"/>
                  </a:lnTo>
                  <a:lnTo>
                    <a:pt x="6572" y="582"/>
                  </a:lnTo>
                  <a:lnTo>
                    <a:pt x="6300" y="757"/>
                  </a:lnTo>
                  <a:lnTo>
                    <a:pt x="6048" y="951"/>
                  </a:lnTo>
                  <a:lnTo>
                    <a:pt x="5835" y="1145"/>
                  </a:lnTo>
                  <a:lnTo>
                    <a:pt x="5622" y="1377"/>
                  </a:lnTo>
                  <a:lnTo>
                    <a:pt x="5448" y="1610"/>
                  </a:lnTo>
                  <a:lnTo>
                    <a:pt x="5292" y="1862"/>
                  </a:lnTo>
                  <a:lnTo>
                    <a:pt x="5176" y="2133"/>
                  </a:lnTo>
                  <a:lnTo>
                    <a:pt x="5060" y="2424"/>
                  </a:lnTo>
                  <a:lnTo>
                    <a:pt x="5021" y="2424"/>
                  </a:lnTo>
                  <a:lnTo>
                    <a:pt x="4788" y="2405"/>
                  </a:lnTo>
                  <a:lnTo>
                    <a:pt x="4536" y="2424"/>
                  </a:lnTo>
                  <a:lnTo>
                    <a:pt x="4304" y="2443"/>
                  </a:lnTo>
                  <a:lnTo>
                    <a:pt x="4052" y="2482"/>
                  </a:lnTo>
                  <a:lnTo>
                    <a:pt x="3819" y="2540"/>
                  </a:lnTo>
                  <a:lnTo>
                    <a:pt x="3606" y="2598"/>
                  </a:lnTo>
                  <a:lnTo>
                    <a:pt x="3160" y="2734"/>
                  </a:lnTo>
                  <a:lnTo>
                    <a:pt x="2734" y="2928"/>
                  </a:lnTo>
                  <a:lnTo>
                    <a:pt x="2327" y="3122"/>
                  </a:lnTo>
                  <a:lnTo>
                    <a:pt x="1958" y="3354"/>
                  </a:lnTo>
                  <a:lnTo>
                    <a:pt x="1609" y="3587"/>
                  </a:lnTo>
                  <a:lnTo>
                    <a:pt x="1299" y="3820"/>
                  </a:lnTo>
                  <a:lnTo>
                    <a:pt x="1028" y="4072"/>
                  </a:lnTo>
                  <a:lnTo>
                    <a:pt x="776" y="4285"/>
                  </a:lnTo>
                  <a:lnTo>
                    <a:pt x="563" y="4479"/>
                  </a:lnTo>
                  <a:lnTo>
                    <a:pt x="252" y="4808"/>
                  </a:lnTo>
                  <a:lnTo>
                    <a:pt x="136" y="4944"/>
                  </a:lnTo>
                  <a:lnTo>
                    <a:pt x="59" y="5041"/>
                  </a:lnTo>
                  <a:lnTo>
                    <a:pt x="20" y="5157"/>
                  </a:lnTo>
                  <a:lnTo>
                    <a:pt x="0" y="5274"/>
                  </a:lnTo>
                  <a:lnTo>
                    <a:pt x="0" y="5390"/>
                  </a:lnTo>
                  <a:lnTo>
                    <a:pt x="20" y="5506"/>
                  </a:lnTo>
                  <a:lnTo>
                    <a:pt x="59" y="5622"/>
                  </a:lnTo>
                  <a:lnTo>
                    <a:pt x="117" y="5719"/>
                  </a:lnTo>
                  <a:lnTo>
                    <a:pt x="214" y="5816"/>
                  </a:lnTo>
                  <a:lnTo>
                    <a:pt x="311" y="5874"/>
                  </a:lnTo>
                  <a:lnTo>
                    <a:pt x="427" y="5933"/>
                  </a:lnTo>
                  <a:lnTo>
                    <a:pt x="543" y="5952"/>
                  </a:lnTo>
                  <a:lnTo>
                    <a:pt x="659" y="5952"/>
                  </a:lnTo>
                  <a:lnTo>
                    <a:pt x="776" y="5933"/>
                  </a:lnTo>
                  <a:lnTo>
                    <a:pt x="892" y="5894"/>
                  </a:lnTo>
                  <a:lnTo>
                    <a:pt x="989" y="5816"/>
                  </a:lnTo>
                  <a:lnTo>
                    <a:pt x="1086" y="5739"/>
                  </a:lnTo>
                  <a:lnTo>
                    <a:pt x="1163" y="5642"/>
                  </a:lnTo>
                  <a:lnTo>
                    <a:pt x="1396" y="5390"/>
                  </a:lnTo>
                  <a:lnTo>
                    <a:pt x="1764" y="5041"/>
                  </a:lnTo>
                  <a:lnTo>
                    <a:pt x="1997" y="4847"/>
                  </a:lnTo>
                  <a:lnTo>
                    <a:pt x="2249" y="4653"/>
                  </a:lnTo>
                  <a:lnTo>
                    <a:pt x="2520" y="4459"/>
                  </a:lnTo>
                  <a:lnTo>
                    <a:pt x="2811" y="4266"/>
                  </a:lnTo>
                  <a:lnTo>
                    <a:pt x="3141" y="4091"/>
                  </a:lnTo>
                  <a:lnTo>
                    <a:pt x="3470" y="3936"/>
                  </a:lnTo>
                  <a:lnTo>
                    <a:pt x="3819" y="3820"/>
                  </a:lnTo>
                  <a:lnTo>
                    <a:pt x="4168" y="3723"/>
                  </a:lnTo>
                  <a:lnTo>
                    <a:pt x="4536" y="3665"/>
                  </a:lnTo>
                  <a:lnTo>
                    <a:pt x="4730" y="3645"/>
                  </a:lnTo>
                  <a:lnTo>
                    <a:pt x="4924" y="3645"/>
                  </a:lnTo>
                  <a:lnTo>
                    <a:pt x="4943" y="3936"/>
                  </a:lnTo>
                  <a:lnTo>
                    <a:pt x="4963" y="4227"/>
                  </a:lnTo>
                  <a:lnTo>
                    <a:pt x="5021" y="4518"/>
                  </a:lnTo>
                  <a:lnTo>
                    <a:pt x="5079" y="4789"/>
                  </a:lnTo>
                  <a:lnTo>
                    <a:pt x="5234" y="5312"/>
                  </a:lnTo>
                  <a:lnTo>
                    <a:pt x="5409" y="5797"/>
                  </a:lnTo>
                  <a:lnTo>
                    <a:pt x="5603" y="6204"/>
                  </a:lnTo>
                  <a:lnTo>
                    <a:pt x="5758" y="6553"/>
                  </a:lnTo>
                  <a:lnTo>
                    <a:pt x="5990" y="6941"/>
                  </a:lnTo>
                  <a:lnTo>
                    <a:pt x="6068" y="7096"/>
                  </a:lnTo>
                  <a:lnTo>
                    <a:pt x="6165" y="7231"/>
                  </a:lnTo>
                  <a:lnTo>
                    <a:pt x="6262" y="7367"/>
                  </a:lnTo>
                  <a:lnTo>
                    <a:pt x="6359" y="7483"/>
                  </a:lnTo>
                  <a:lnTo>
                    <a:pt x="6591" y="7697"/>
                  </a:lnTo>
                  <a:lnTo>
                    <a:pt x="6824" y="7852"/>
                  </a:lnTo>
                  <a:lnTo>
                    <a:pt x="7056" y="7968"/>
                  </a:lnTo>
                  <a:lnTo>
                    <a:pt x="7308" y="8046"/>
                  </a:lnTo>
                  <a:lnTo>
                    <a:pt x="7541" y="8104"/>
                  </a:lnTo>
                  <a:lnTo>
                    <a:pt x="7793" y="8123"/>
                  </a:lnTo>
                  <a:lnTo>
                    <a:pt x="8026" y="8104"/>
                  </a:lnTo>
                  <a:lnTo>
                    <a:pt x="8258" y="8065"/>
                  </a:lnTo>
                  <a:lnTo>
                    <a:pt x="8472" y="8007"/>
                  </a:lnTo>
                  <a:lnTo>
                    <a:pt x="8665" y="7929"/>
                  </a:lnTo>
                  <a:lnTo>
                    <a:pt x="8724" y="7891"/>
                  </a:lnTo>
                  <a:lnTo>
                    <a:pt x="8782" y="7852"/>
                  </a:lnTo>
                  <a:lnTo>
                    <a:pt x="8917" y="7735"/>
                  </a:lnTo>
                  <a:lnTo>
                    <a:pt x="9053" y="7600"/>
                  </a:lnTo>
                  <a:lnTo>
                    <a:pt x="9169" y="7464"/>
                  </a:lnTo>
                  <a:lnTo>
                    <a:pt x="9266" y="7309"/>
                  </a:lnTo>
                  <a:lnTo>
                    <a:pt x="9344" y="7154"/>
                  </a:lnTo>
                  <a:lnTo>
                    <a:pt x="9402" y="6999"/>
                  </a:lnTo>
                  <a:lnTo>
                    <a:pt x="9441" y="6824"/>
                  </a:lnTo>
                  <a:lnTo>
                    <a:pt x="9480" y="6650"/>
                  </a:lnTo>
                  <a:lnTo>
                    <a:pt x="9480" y="6495"/>
                  </a:lnTo>
                  <a:lnTo>
                    <a:pt x="9480" y="6359"/>
                  </a:lnTo>
                  <a:lnTo>
                    <a:pt x="9441" y="6068"/>
                  </a:lnTo>
                  <a:lnTo>
                    <a:pt x="9363" y="5816"/>
                  </a:lnTo>
                  <a:lnTo>
                    <a:pt x="9266" y="5564"/>
                  </a:lnTo>
                  <a:lnTo>
                    <a:pt x="9150" y="5370"/>
                  </a:lnTo>
                  <a:lnTo>
                    <a:pt x="9053" y="5196"/>
                  </a:lnTo>
                  <a:lnTo>
                    <a:pt x="8898" y="4963"/>
                  </a:lnTo>
                  <a:lnTo>
                    <a:pt x="8588" y="4556"/>
                  </a:lnTo>
                  <a:lnTo>
                    <a:pt x="8297" y="4188"/>
                  </a:lnTo>
                  <a:lnTo>
                    <a:pt x="7987" y="3839"/>
                  </a:lnTo>
                  <a:lnTo>
                    <a:pt x="7657" y="3548"/>
                  </a:lnTo>
                  <a:lnTo>
                    <a:pt x="7328" y="3277"/>
                  </a:lnTo>
                  <a:lnTo>
                    <a:pt x="6979" y="3044"/>
                  </a:lnTo>
                  <a:lnTo>
                    <a:pt x="6630" y="2850"/>
                  </a:lnTo>
                  <a:lnTo>
                    <a:pt x="6281" y="2676"/>
                  </a:lnTo>
                  <a:lnTo>
                    <a:pt x="6339" y="2521"/>
                  </a:lnTo>
                  <a:lnTo>
                    <a:pt x="6417" y="2385"/>
                  </a:lnTo>
                  <a:lnTo>
                    <a:pt x="6514" y="2250"/>
                  </a:lnTo>
                  <a:lnTo>
                    <a:pt x="6611" y="2114"/>
                  </a:lnTo>
                  <a:lnTo>
                    <a:pt x="6746" y="1998"/>
                  </a:lnTo>
                  <a:lnTo>
                    <a:pt x="6882" y="1881"/>
                  </a:lnTo>
                  <a:lnTo>
                    <a:pt x="7018" y="1765"/>
                  </a:lnTo>
                  <a:lnTo>
                    <a:pt x="7173" y="1668"/>
                  </a:lnTo>
                  <a:lnTo>
                    <a:pt x="7289" y="1610"/>
                  </a:lnTo>
                  <a:lnTo>
                    <a:pt x="7522" y="1532"/>
                  </a:lnTo>
                  <a:lnTo>
                    <a:pt x="7851" y="1416"/>
                  </a:lnTo>
                  <a:lnTo>
                    <a:pt x="8258" y="1319"/>
                  </a:lnTo>
                  <a:lnTo>
                    <a:pt x="8491" y="1280"/>
                  </a:lnTo>
                  <a:lnTo>
                    <a:pt x="8743" y="1261"/>
                  </a:lnTo>
                  <a:lnTo>
                    <a:pt x="8995" y="1242"/>
                  </a:lnTo>
                  <a:lnTo>
                    <a:pt x="9266" y="1242"/>
                  </a:lnTo>
                  <a:lnTo>
                    <a:pt x="9538" y="1261"/>
                  </a:lnTo>
                  <a:lnTo>
                    <a:pt x="9828" y="1319"/>
                  </a:lnTo>
                  <a:lnTo>
                    <a:pt x="10100" y="1377"/>
                  </a:lnTo>
                  <a:lnTo>
                    <a:pt x="10391" y="1494"/>
                  </a:lnTo>
                  <a:lnTo>
                    <a:pt x="10623" y="1590"/>
                  </a:lnTo>
                  <a:lnTo>
                    <a:pt x="10836" y="1707"/>
                  </a:lnTo>
                  <a:lnTo>
                    <a:pt x="11050" y="1823"/>
                  </a:lnTo>
                  <a:lnTo>
                    <a:pt x="11244" y="1978"/>
                  </a:lnTo>
                  <a:lnTo>
                    <a:pt x="11437" y="2133"/>
                  </a:lnTo>
                  <a:lnTo>
                    <a:pt x="11631" y="2327"/>
                  </a:lnTo>
                  <a:lnTo>
                    <a:pt x="11825" y="2521"/>
                  </a:lnTo>
                  <a:lnTo>
                    <a:pt x="12000" y="2734"/>
                  </a:lnTo>
                  <a:lnTo>
                    <a:pt x="12174" y="2947"/>
                  </a:lnTo>
                  <a:lnTo>
                    <a:pt x="12329" y="3199"/>
                  </a:lnTo>
                  <a:lnTo>
                    <a:pt x="12484" y="3451"/>
                  </a:lnTo>
                  <a:lnTo>
                    <a:pt x="12639" y="3742"/>
                  </a:lnTo>
                  <a:lnTo>
                    <a:pt x="12775" y="4033"/>
                  </a:lnTo>
                  <a:lnTo>
                    <a:pt x="12911" y="4343"/>
                  </a:lnTo>
                  <a:lnTo>
                    <a:pt x="13046" y="4653"/>
                  </a:lnTo>
                  <a:lnTo>
                    <a:pt x="13182" y="5002"/>
                  </a:lnTo>
                  <a:lnTo>
                    <a:pt x="13221" y="5118"/>
                  </a:lnTo>
                  <a:lnTo>
                    <a:pt x="13298" y="5215"/>
                  </a:lnTo>
                  <a:lnTo>
                    <a:pt x="13376" y="5293"/>
                  </a:lnTo>
                  <a:lnTo>
                    <a:pt x="13492" y="5351"/>
                  </a:lnTo>
                  <a:lnTo>
                    <a:pt x="13589" y="5390"/>
                  </a:lnTo>
                  <a:lnTo>
                    <a:pt x="13705" y="5409"/>
                  </a:lnTo>
                  <a:lnTo>
                    <a:pt x="13841" y="5409"/>
                  </a:lnTo>
                  <a:lnTo>
                    <a:pt x="13957" y="5370"/>
                  </a:lnTo>
                  <a:lnTo>
                    <a:pt x="14074" y="5332"/>
                  </a:lnTo>
                  <a:lnTo>
                    <a:pt x="14171" y="5254"/>
                  </a:lnTo>
                  <a:lnTo>
                    <a:pt x="14248" y="5157"/>
                  </a:lnTo>
                  <a:lnTo>
                    <a:pt x="14306" y="5060"/>
                  </a:lnTo>
                  <a:lnTo>
                    <a:pt x="14345" y="4944"/>
                  </a:lnTo>
                  <a:lnTo>
                    <a:pt x="14364" y="4828"/>
                  </a:lnTo>
                  <a:lnTo>
                    <a:pt x="14364" y="4711"/>
                  </a:lnTo>
                  <a:lnTo>
                    <a:pt x="14345" y="4595"/>
                  </a:lnTo>
                  <a:lnTo>
                    <a:pt x="14190" y="4188"/>
                  </a:lnTo>
                  <a:lnTo>
                    <a:pt x="14035" y="3800"/>
                  </a:lnTo>
                  <a:lnTo>
                    <a:pt x="13860" y="3432"/>
                  </a:lnTo>
                  <a:lnTo>
                    <a:pt x="13686" y="3083"/>
                  </a:lnTo>
                  <a:lnTo>
                    <a:pt x="13512" y="2754"/>
                  </a:lnTo>
                  <a:lnTo>
                    <a:pt x="13298" y="2443"/>
                  </a:lnTo>
                  <a:lnTo>
                    <a:pt x="13104" y="2133"/>
                  </a:lnTo>
                  <a:lnTo>
                    <a:pt x="12891" y="1862"/>
                  </a:lnTo>
                  <a:lnTo>
                    <a:pt x="12659" y="1610"/>
                  </a:lnTo>
                  <a:lnTo>
                    <a:pt x="12426" y="1377"/>
                  </a:lnTo>
                  <a:lnTo>
                    <a:pt x="12193" y="1145"/>
                  </a:lnTo>
                  <a:lnTo>
                    <a:pt x="11941" y="951"/>
                  </a:lnTo>
                  <a:lnTo>
                    <a:pt x="11670" y="757"/>
                  </a:lnTo>
                  <a:lnTo>
                    <a:pt x="11399" y="602"/>
                  </a:lnTo>
                  <a:lnTo>
                    <a:pt x="11127" y="466"/>
                  </a:lnTo>
                  <a:lnTo>
                    <a:pt x="10836" y="330"/>
                  </a:lnTo>
                  <a:lnTo>
                    <a:pt x="10449" y="195"/>
                  </a:lnTo>
                  <a:lnTo>
                    <a:pt x="10042" y="98"/>
                  </a:lnTo>
                  <a:lnTo>
                    <a:pt x="9654" y="40"/>
                  </a:lnTo>
                  <a:lnTo>
                    <a:pt x="92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-3483330" y="1068198"/>
              <a:ext cx="38893" cy="67240"/>
            </a:xfrm>
            <a:custGeom>
              <a:avLst/>
              <a:gdLst/>
              <a:ahLst/>
              <a:cxnLst/>
              <a:rect l="l" t="t" r="r" b="b"/>
              <a:pathLst>
                <a:path w="2792" h="4827" extrusionOk="0">
                  <a:moveTo>
                    <a:pt x="1396" y="0"/>
                  </a:moveTo>
                  <a:lnTo>
                    <a:pt x="1241" y="19"/>
                  </a:lnTo>
                  <a:lnTo>
                    <a:pt x="1105" y="58"/>
                  </a:lnTo>
                  <a:lnTo>
                    <a:pt x="970" y="116"/>
                  </a:lnTo>
                  <a:lnTo>
                    <a:pt x="853" y="194"/>
                  </a:lnTo>
                  <a:lnTo>
                    <a:pt x="718" y="291"/>
                  </a:lnTo>
                  <a:lnTo>
                    <a:pt x="601" y="427"/>
                  </a:lnTo>
                  <a:lnTo>
                    <a:pt x="505" y="562"/>
                  </a:lnTo>
                  <a:lnTo>
                    <a:pt x="408" y="717"/>
                  </a:lnTo>
                  <a:lnTo>
                    <a:pt x="311" y="892"/>
                  </a:lnTo>
                  <a:lnTo>
                    <a:pt x="233" y="1066"/>
                  </a:lnTo>
                  <a:lnTo>
                    <a:pt x="156" y="1260"/>
                  </a:lnTo>
                  <a:lnTo>
                    <a:pt x="97" y="1473"/>
                  </a:lnTo>
                  <a:lnTo>
                    <a:pt x="59" y="1706"/>
                  </a:lnTo>
                  <a:lnTo>
                    <a:pt x="20" y="1939"/>
                  </a:lnTo>
                  <a:lnTo>
                    <a:pt x="1" y="2171"/>
                  </a:lnTo>
                  <a:lnTo>
                    <a:pt x="1" y="2423"/>
                  </a:lnTo>
                  <a:lnTo>
                    <a:pt x="1" y="2675"/>
                  </a:lnTo>
                  <a:lnTo>
                    <a:pt x="20" y="2908"/>
                  </a:lnTo>
                  <a:lnTo>
                    <a:pt x="59" y="3140"/>
                  </a:lnTo>
                  <a:lnTo>
                    <a:pt x="97" y="3354"/>
                  </a:lnTo>
                  <a:lnTo>
                    <a:pt x="156" y="3567"/>
                  </a:lnTo>
                  <a:lnTo>
                    <a:pt x="233" y="3761"/>
                  </a:lnTo>
                  <a:lnTo>
                    <a:pt x="311" y="3955"/>
                  </a:lnTo>
                  <a:lnTo>
                    <a:pt x="408" y="4129"/>
                  </a:lnTo>
                  <a:lnTo>
                    <a:pt x="505" y="4284"/>
                  </a:lnTo>
                  <a:lnTo>
                    <a:pt x="601" y="4420"/>
                  </a:lnTo>
                  <a:lnTo>
                    <a:pt x="718" y="4536"/>
                  </a:lnTo>
                  <a:lnTo>
                    <a:pt x="853" y="4652"/>
                  </a:lnTo>
                  <a:lnTo>
                    <a:pt x="970" y="4730"/>
                  </a:lnTo>
                  <a:lnTo>
                    <a:pt x="1105" y="4788"/>
                  </a:lnTo>
                  <a:lnTo>
                    <a:pt x="1241" y="4827"/>
                  </a:lnTo>
                  <a:lnTo>
                    <a:pt x="1532" y="4827"/>
                  </a:lnTo>
                  <a:lnTo>
                    <a:pt x="1668" y="4788"/>
                  </a:lnTo>
                  <a:lnTo>
                    <a:pt x="1803" y="4730"/>
                  </a:lnTo>
                  <a:lnTo>
                    <a:pt x="1939" y="4652"/>
                  </a:lnTo>
                  <a:lnTo>
                    <a:pt x="2055" y="4536"/>
                  </a:lnTo>
                  <a:lnTo>
                    <a:pt x="2172" y="4420"/>
                  </a:lnTo>
                  <a:lnTo>
                    <a:pt x="2288" y="4284"/>
                  </a:lnTo>
                  <a:lnTo>
                    <a:pt x="2385" y="4129"/>
                  </a:lnTo>
                  <a:lnTo>
                    <a:pt x="2462" y="3955"/>
                  </a:lnTo>
                  <a:lnTo>
                    <a:pt x="2559" y="3761"/>
                  </a:lnTo>
                  <a:lnTo>
                    <a:pt x="2618" y="3567"/>
                  </a:lnTo>
                  <a:lnTo>
                    <a:pt x="2676" y="3354"/>
                  </a:lnTo>
                  <a:lnTo>
                    <a:pt x="2734" y="3140"/>
                  </a:lnTo>
                  <a:lnTo>
                    <a:pt x="2753" y="2908"/>
                  </a:lnTo>
                  <a:lnTo>
                    <a:pt x="2792" y="2675"/>
                  </a:lnTo>
                  <a:lnTo>
                    <a:pt x="2792" y="2423"/>
                  </a:lnTo>
                  <a:lnTo>
                    <a:pt x="2792" y="2171"/>
                  </a:lnTo>
                  <a:lnTo>
                    <a:pt x="2753" y="1939"/>
                  </a:lnTo>
                  <a:lnTo>
                    <a:pt x="2734" y="1706"/>
                  </a:lnTo>
                  <a:lnTo>
                    <a:pt x="2676" y="1473"/>
                  </a:lnTo>
                  <a:lnTo>
                    <a:pt x="2618" y="1260"/>
                  </a:lnTo>
                  <a:lnTo>
                    <a:pt x="2559" y="1066"/>
                  </a:lnTo>
                  <a:lnTo>
                    <a:pt x="2462" y="892"/>
                  </a:lnTo>
                  <a:lnTo>
                    <a:pt x="2385" y="717"/>
                  </a:lnTo>
                  <a:lnTo>
                    <a:pt x="2288" y="562"/>
                  </a:lnTo>
                  <a:lnTo>
                    <a:pt x="2172" y="427"/>
                  </a:lnTo>
                  <a:lnTo>
                    <a:pt x="2055" y="291"/>
                  </a:lnTo>
                  <a:lnTo>
                    <a:pt x="1939" y="194"/>
                  </a:lnTo>
                  <a:lnTo>
                    <a:pt x="1803" y="116"/>
                  </a:lnTo>
                  <a:lnTo>
                    <a:pt x="1668" y="58"/>
                  </a:lnTo>
                  <a:lnTo>
                    <a:pt x="1532" y="19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-3505743" y="886997"/>
              <a:ext cx="132864" cy="133951"/>
            </a:xfrm>
            <a:custGeom>
              <a:avLst/>
              <a:gdLst/>
              <a:ahLst/>
              <a:cxnLst/>
              <a:rect l="l" t="t" r="r" b="b"/>
              <a:pathLst>
                <a:path w="9538" h="9616" extrusionOk="0">
                  <a:moveTo>
                    <a:pt x="2637" y="1"/>
                  </a:moveTo>
                  <a:lnTo>
                    <a:pt x="2017" y="40"/>
                  </a:lnTo>
                  <a:lnTo>
                    <a:pt x="1377" y="117"/>
                  </a:lnTo>
                  <a:lnTo>
                    <a:pt x="698" y="253"/>
                  </a:lnTo>
                  <a:lnTo>
                    <a:pt x="1" y="427"/>
                  </a:lnTo>
                  <a:lnTo>
                    <a:pt x="156" y="485"/>
                  </a:lnTo>
                  <a:lnTo>
                    <a:pt x="350" y="563"/>
                  </a:lnTo>
                  <a:lnTo>
                    <a:pt x="602" y="660"/>
                  </a:lnTo>
                  <a:lnTo>
                    <a:pt x="873" y="796"/>
                  </a:lnTo>
                  <a:lnTo>
                    <a:pt x="1183" y="970"/>
                  </a:lnTo>
                  <a:lnTo>
                    <a:pt x="1513" y="1203"/>
                  </a:lnTo>
                  <a:lnTo>
                    <a:pt x="1823" y="1455"/>
                  </a:lnTo>
                  <a:lnTo>
                    <a:pt x="1978" y="1610"/>
                  </a:lnTo>
                  <a:lnTo>
                    <a:pt x="2114" y="1765"/>
                  </a:lnTo>
                  <a:lnTo>
                    <a:pt x="2249" y="1939"/>
                  </a:lnTo>
                  <a:lnTo>
                    <a:pt x="2385" y="2114"/>
                  </a:lnTo>
                  <a:lnTo>
                    <a:pt x="2501" y="2308"/>
                  </a:lnTo>
                  <a:lnTo>
                    <a:pt x="2598" y="2521"/>
                  </a:lnTo>
                  <a:lnTo>
                    <a:pt x="2695" y="2753"/>
                  </a:lnTo>
                  <a:lnTo>
                    <a:pt x="2773" y="2986"/>
                  </a:lnTo>
                  <a:lnTo>
                    <a:pt x="2831" y="3238"/>
                  </a:lnTo>
                  <a:lnTo>
                    <a:pt x="2870" y="3510"/>
                  </a:lnTo>
                  <a:lnTo>
                    <a:pt x="2889" y="3781"/>
                  </a:lnTo>
                  <a:lnTo>
                    <a:pt x="2870" y="4091"/>
                  </a:lnTo>
                  <a:lnTo>
                    <a:pt x="2850" y="4401"/>
                  </a:lnTo>
                  <a:lnTo>
                    <a:pt x="2792" y="4731"/>
                  </a:lnTo>
                  <a:lnTo>
                    <a:pt x="2695" y="5060"/>
                  </a:lnTo>
                  <a:lnTo>
                    <a:pt x="2579" y="5429"/>
                  </a:lnTo>
                  <a:lnTo>
                    <a:pt x="2521" y="5526"/>
                  </a:lnTo>
                  <a:lnTo>
                    <a:pt x="2346" y="5836"/>
                  </a:lnTo>
                  <a:lnTo>
                    <a:pt x="2249" y="6030"/>
                  </a:lnTo>
                  <a:lnTo>
                    <a:pt x="2152" y="6282"/>
                  </a:lnTo>
                  <a:lnTo>
                    <a:pt x="2055" y="6553"/>
                  </a:lnTo>
                  <a:lnTo>
                    <a:pt x="1958" y="6844"/>
                  </a:lnTo>
                  <a:lnTo>
                    <a:pt x="1900" y="7173"/>
                  </a:lnTo>
                  <a:lnTo>
                    <a:pt x="1881" y="7503"/>
                  </a:lnTo>
                  <a:lnTo>
                    <a:pt x="1881" y="7852"/>
                  </a:lnTo>
                  <a:lnTo>
                    <a:pt x="1900" y="8026"/>
                  </a:lnTo>
                  <a:lnTo>
                    <a:pt x="1939" y="8201"/>
                  </a:lnTo>
                  <a:lnTo>
                    <a:pt x="1978" y="8394"/>
                  </a:lnTo>
                  <a:lnTo>
                    <a:pt x="2055" y="8569"/>
                  </a:lnTo>
                  <a:lnTo>
                    <a:pt x="2114" y="8743"/>
                  </a:lnTo>
                  <a:lnTo>
                    <a:pt x="2210" y="8918"/>
                  </a:lnTo>
                  <a:lnTo>
                    <a:pt x="2327" y="9092"/>
                  </a:lnTo>
                  <a:lnTo>
                    <a:pt x="2443" y="9267"/>
                  </a:lnTo>
                  <a:lnTo>
                    <a:pt x="2598" y="9441"/>
                  </a:lnTo>
                  <a:lnTo>
                    <a:pt x="2753" y="9616"/>
                  </a:lnTo>
                  <a:lnTo>
                    <a:pt x="3529" y="9616"/>
                  </a:lnTo>
                  <a:lnTo>
                    <a:pt x="3916" y="9558"/>
                  </a:lnTo>
                  <a:lnTo>
                    <a:pt x="4362" y="9499"/>
                  </a:lnTo>
                  <a:lnTo>
                    <a:pt x="4847" y="9383"/>
                  </a:lnTo>
                  <a:lnTo>
                    <a:pt x="5370" y="9209"/>
                  </a:lnTo>
                  <a:lnTo>
                    <a:pt x="5642" y="9112"/>
                  </a:lnTo>
                  <a:lnTo>
                    <a:pt x="5932" y="8995"/>
                  </a:lnTo>
                  <a:lnTo>
                    <a:pt x="6204" y="8860"/>
                  </a:lnTo>
                  <a:lnTo>
                    <a:pt x="6495" y="8705"/>
                  </a:lnTo>
                  <a:lnTo>
                    <a:pt x="6766" y="8530"/>
                  </a:lnTo>
                  <a:lnTo>
                    <a:pt x="7057" y="8336"/>
                  </a:lnTo>
                  <a:lnTo>
                    <a:pt x="7328" y="8123"/>
                  </a:lnTo>
                  <a:lnTo>
                    <a:pt x="7619" y="7890"/>
                  </a:lnTo>
                  <a:lnTo>
                    <a:pt x="7890" y="7619"/>
                  </a:lnTo>
                  <a:lnTo>
                    <a:pt x="8142" y="7348"/>
                  </a:lnTo>
                  <a:lnTo>
                    <a:pt x="8414" y="7038"/>
                  </a:lnTo>
                  <a:lnTo>
                    <a:pt x="8646" y="6689"/>
                  </a:lnTo>
                  <a:lnTo>
                    <a:pt x="8898" y="6340"/>
                  </a:lnTo>
                  <a:lnTo>
                    <a:pt x="9111" y="5952"/>
                  </a:lnTo>
                  <a:lnTo>
                    <a:pt x="9325" y="5526"/>
                  </a:lnTo>
                  <a:lnTo>
                    <a:pt x="9538" y="5060"/>
                  </a:lnTo>
                  <a:lnTo>
                    <a:pt x="9441" y="4770"/>
                  </a:lnTo>
                  <a:lnTo>
                    <a:pt x="9325" y="4459"/>
                  </a:lnTo>
                  <a:lnTo>
                    <a:pt x="9131" y="4033"/>
                  </a:lnTo>
                  <a:lnTo>
                    <a:pt x="8879" y="3548"/>
                  </a:lnTo>
                  <a:lnTo>
                    <a:pt x="8724" y="3277"/>
                  </a:lnTo>
                  <a:lnTo>
                    <a:pt x="8569" y="3005"/>
                  </a:lnTo>
                  <a:lnTo>
                    <a:pt x="8375" y="2734"/>
                  </a:lnTo>
                  <a:lnTo>
                    <a:pt x="8162" y="2463"/>
                  </a:lnTo>
                  <a:lnTo>
                    <a:pt x="7929" y="2191"/>
                  </a:lnTo>
                  <a:lnTo>
                    <a:pt x="7677" y="1920"/>
                  </a:lnTo>
                  <a:lnTo>
                    <a:pt x="7406" y="1649"/>
                  </a:lnTo>
                  <a:lnTo>
                    <a:pt x="7095" y="1397"/>
                  </a:lnTo>
                  <a:lnTo>
                    <a:pt x="6766" y="1145"/>
                  </a:lnTo>
                  <a:lnTo>
                    <a:pt x="6417" y="912"/>
                  </a:lnTo>
                  <a:lnTo>
                    <a:pt x="6049" y="718"/>
                  </a:lnTo>
                  <a:lnTo>
                    <a:pt x="5642" y="524"/>
                  </a:lnTo>
                  <a:lnTo>
                    <a:pt x="5215" y="350"/>
                  </a:lnTo>
                  <a:lnTo>
                    <a:pt x="4750" y="214"/>
                  </a:lnTo>
                  <a:lnTo>
                    <a:pt x="4265" y="117"/>
                  </a:lnTo>
                  <a:lnTo>
                    <a:pt x="3761" y="40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-3505743" y="892666"/>
              <a:ext cx="80752" cy="128281"/>
            </a:xfrm>
            <a:custGeom>
              <a:avLst/>
              <a:gdLst/>
              <a:ahLst/>
              <a:cxnLst/>
              <a:rect l="l" t="t" r="r" b="b"/>
              <a:pathLst>
                <a:path w="5797" h="9209" extrusionOk="0">
                  <a:moveTo>
                    <a:pt x="272" y="1"/>
                  </a:moveTo>
                  <a:lnTo>
                    <a:pt x="1" y="20"/>
                  </a:lnTo>
                  <a:lnTo>
                    <a:pt x="156" y="78"/>
                  </a:lnTo>
                  <a:lnTo>
                    <a:pt x="350" y="156"/>
                  </a:lnTo>
                  <a:lnTo>
                    <a:pt x="602" y="253"/>
                  </a:lnTo>
                  <a:lnTo>
                    <a:pt x="873" y="389"/>
                  </a:lnTo>
                  <a:lnTo>
                    <a:pt x="1183" y="563"/>
                  </a:lnTo>
                  <a:lnTo>
                    <a:pt x="1513" y="796"/>
                  </a:lnTo>
                  <a:lnTo>
                    <a:pt x="1823" y="1048"/>
                  </a:lnTo>
                  <a:lnTo>
                    <a:pt x="1978" y="1203"/>
                  </a:lnTo>
                  <a:lnTo>
                    <a:pt x="2114" y="1358"/>
                  </a:lnTo>
                  <a:lnTo>
                    <a:pt x="2249" y="1532"/>
                  </a:lnTo>
                  <a:lnTo>
                    <a:pt x="2385" y="1707"/>
                  </a:lnTo>
                  <a:lnTo>
                    <a:pt x="2501" y="1901"/>
                  </a:lnTo>
                  <a:lnTo>
                    <a:pt x="2598" y="2114"/>
                  </a:lnTo>
                  <a:lnTo>
                    <a:pt x="2695" y="2346"/>
                  </a:lnTo>
                  <a:lnTo>
                    <a:pt x="2773" y="2579"/>
                  </a:lnTo>
                  <a:lnTo>
                    <a:pt x="2831" y="2831"/>
                  </a:lnTo>
                  <a:lnTo>
                    <a:pt x="2870" y="3103"/>
                  </a:lnTo>
                  <a:lnTo>
                    <a:pt x="2889" y="3374"/>
                  </a:lnTo>
                  <a:lnTo>
                    <a:pt x="2870" y="3684"/>
                  </a:lnTo>
                  <a:lnTo>
                    <a:pt x="2850" y="3994"/>
                  </a:lnTo>
                  <a:lnTo>
                    <a:pt x="2792" y="4324"/>
                  </a:lnTo>
                  <a:lnTo>
                    <a:pt x="2695" y="4653"/>
                  </a:lnTo>
                  <a:lnTo>
                    <a:pt x="2579" y="5022"/>
                  </a:lnTo>
                  <a:lnTo>
                    <a:pt x="2521" y="5119"/>
                  </a:lnTo>
                  <a:lnTo>
                    <a:pt x="2346" y="5429"/>
                  </a:lnTo>
                  <a:lnTo>
                    <a:pt x="2249" y="5623"/>
                  </a:lnTo>
                  <a:lnTo>
                    <a:pt x="2152" y="5875"/>
                  </a:lnTo>
                  <a:lnTo>
                    <a:pt x="2055" y="6146"/>
                  </a:lnTo>
                  <a:lnTo>
                    <a:pt x="1958" y="6437"/>
                  </a:lnTo>
                  <a:lnTo>
                    <a:pt x="1900" y="6766"/>
                  </a:lnTo>
                  <a:lnTo>
                    <a:pt x="1881" y="7096"/>
                  </a:lnTo>
                  <a:lnTo>
                    <a:pt x="1881" y="7445"/>
                  </a:lnTo>
                  <a:lnTo>
                    <a:pt x="1900" y="7619"/>
                  </a:lnTo>
                  <a:lnTo>
                    <a:pt x="1939" y="7794"/>
                  </a:lnTo>
                  <a:lnTo>
                    <a:pt x="1978" y="7987"/>
                  </a:lnTo>
                  <a:lnTo>
                    <a:pt x="2055" y="8162"/>
                  </a:lnTo>
                  <a:lnTo>
                    <a:pt x="2114" y="8336"/>
                  </a:lnTo>
                  <a:lnTo>
                    <a:pt x="2210" y="8511"/>
                  </a:lnTo>
                  <a:lnTo>
                    <a:pt x="2327" y="8685"/>
                  </a:lnTo>
                  <a:lnTo>
                    <a:pt x="2443" y="8860"/>
                  </a:lnTo>
                  <a:lnTo>
                    <a:pt x="2598" y="9034"/>
                  </a:lnTo>
                  <a:lnTo>
                    <a:pt x="2753" y="9209"/>
                  </a:lnTo>
                  <a:lnTo>
                    <a:pt x="3277" y="9209"/>
                  </a:lnTo>
                  <a:lnTo>
                    <a:pt x="3645" y="9189"/>
                  </a:lnTo>
                  <a:lnTo>
                    <a:pt x="4091" y="9131"/>
                  </a:lnTo>
                  <a:lnTo>
                    <a:pt x="4595" y="9034"/>
                  </a:lnTo>
                  <a:lnTo>
                    <a:pt x="4866" y="8976"/>
                  </a:lnTo>
                  <a:lnTo>
                    <a:pt x="5138" y="8879"/>
                  </a:lnTo>
                  <a:lnTo>
                    <a:pt x="5428" y="8782"/>
                  </a:lnTo>
                  <a:lnTo>
                    <a:pt x="5719" y="8666"/>
                  </a:lnTo>
                  <a:lnTo>
                    <a:pt x="5777" y="7794"/>
                  </a:lnTo>
                  <a:lnTo>
                    <a:pt x="5797" y="6979"/>
                  </a:lnTo>
                  <a:lnTo>
                    <a:pt x="5758" y="6223"/>
                  </a:lnTo>
                  <a:lnTo>
                    <a:pt x="5700" y="5526"/>
                  </a:lnTo>
                  <a:lnTo>
                    <a:pt x="5622" y="4886"/>
                  </a:lnTo>
                  <a:lnTo>
                    <a:pt x="5487" y="4285"/>
                  </a:lnTo>
                  <a:lnTo>
                    <a:pt x="5351" y="3742"/>
                  </a:lnTo>
                  <a:lnTo>
                    <a:pt x="5176" y="3238"/>
                  </a:lnTo>
                  <a:lnTo>
                    <a:pt x="4963" y="2792"/>
                  </a:lnTo>
                  <a:lnTo>
                    <a:pt x="4750" y="2385"/>
                  </a:lnTo>
                  <a:lnTo>
                    <a:pt x="4517" y="2017"/>
                  </a:lnTo>
                  <a:lnTo>
                    <a:pt x="4265" y="1687"/>
                  </a:lnTo>
                  <a:lnTo>
                    <a:pt x="3994" y="1397"/>
                  </a:lnTo>
                  <a:lnTo>
                    <a:pt x="3723" y="1145"/>
                  </a:lnTo>
                  <a:lnTo>
                    <a:pt x="3451" y="912"/>
                  </a:lnTo>
                  <a:lnTo>
                    <a:pt x="3160" y="738"/>
                  </a:lnTo>
                  <a:lnTo>
                    <a:pt x="2870" y="563"/>
                  </a:lnTo>
                  <a:lnTo>
                    <a:pt x="2579" y="427"/>
                  </a:lnTo>
                  <a:lnTo>
                    <a:pt x="2307" y="311"/>
                  </a:lnTo>
                  <a:lnTo>
                    <a:pt x="2017" y="214"/>
                  </a:lnTo>
                  <a:lnTo>
                    <a:pt x="1745" y="137"/>
                  </a:lnTo>
                  <a:lnTo>
                    <a:pt x="1493" y="78"/>
                  </a:lnTo>
                  <a:lnTo>
                    <a:pt x="1241" y="40"/>
                  </a:lnTo>
                  <a:lnTo>
                    <a:pt x="1009" y="20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-3506287" y="1154063"/>
              <a:ext cx="84541" cy="29991"/>
            </a:xfrm>
            <a:custGeom>
              <a:avLst/>
              <a:gdLst/>
              <a:ahLst/>
              <a:cxnLst/>
              <a:rect l="l" t="t" r="r" b="b"/>
              <a:pathLst>
                <a:path w="6069" h="2153" extrusionOk="0">
                  <a:moveTo>
                    <a:pt x="1086" y="0"/>
                  </a:moveTo>
                  <a:lnTo>
                    <a:pt x="854" y="39"/>
                  </a:lnTo>
                  <a:lnTo>
                    <a:pt x="660" y="97"/>
                  </a:lnTo>
                  <a:lnTo>
                    <a:pt x="485" y="194"/>
                  </a:lnTo>
                  <a:lnTo>
                    <a:pt x="311" y="330"/>
                  </a:lnTo>
                  <a:lnTo>
                    <a:pt x="195" y="485"/>
                  </a:lnTo>
                  <a:lnTo>
                    <a:pt x="98" y="660"/>
                  </a:lnTo>
                  <a:lnTo>
                    <a:pt x="20" y="873"/>
                  </a:lnTo>
                  <a:lnTo>
                    <a:pt x="1" y="1086"/>
                  </a:lnTo>
                  <a:lnTo>
                    <a:pt x="20" y="1299"/>
                  </a:lnTo>
                  <a:lnTo>
                    <a:pt x="98" y="1493"/>
                  </a:lnTo>
                  <a:lnTo>
                    <a:pt x="195" y="1687"/>
                  </a:lnTo>
                  <a:lnTo>
                    <a:pt x="311" y="1842"/>
                  </a:lnTo>
                  <a:lnTo>
                    <a:pt x="485" y="1978"/>
                  </a:lnTo>
                  <a:lnTo>
                    <a:pt x="660" y="2075"/>
                  </a:lnTo>
                  <a:lnTo>
                    <a:pt x="854" y="2133"/>
                  </a:lnTo>
                  <a:lnTo>
                    <a:pt x="1086" y="2152"/>
                  </a:lnTo>
                  <a:lnTo>
                    <a:pt x="5002" y="2152"/>
                  </a:lnTo>
                  <a:lnTo>
                    <a:pt x="5215" y="2133"/>
                  </a:lnTo>
                  <a:lnTo>
                    <a:pt x="5409" y="2075"/>
                  </a:lnTo>
                  <a:lnTo>
                    <a:pt x="5603" y="1978"/>
                  </a:lnTo>
                  <a:lnTo>
                    <a:pt x="5758" y="1842"/>
                  </a:lnTo>
                  <a:lnTo>
                    <a:pt x="5894" y="1687"/>
                  </a:lnTo>
                  <a:lnTo>
                    <a:pt x="5991" y="1493"/>
                  </a:lnTo>
                  <a:lnTo>
                    <a:pt x="6049" y="1299"/>
                  </a:lnTo>
                  <a:lnTo>
                    <a:pt x="6068" y="1086"/>
                  </a:lnTo>
                  <a:lnTo>
                    <a:pt x="6049" y="873"/>
                  </a:lnTo>
                  <a:lnTo>
                    <a:pt x="5991" y="660"/>
                  </a:lnTo>
                  <a:lnTo>
                    <a:pt x="5894" y="485"/>
                  </a:lnTo>
                  <a:lnTo>
                    <a:pt x="5758" y="330"/>
                  </a:lnTo>
                  <a:lnTo>
                    <a:pt x="5603" y="194"/>
                  </a:lnTo>
                  <a:lnTo>
                    <a:pt x="5409" y="97"/>
                  </a:lnTo>
                  <a:lnTo>
                    <a:pt x="5215" y="39"/>
                  </a:lnTo>
                  <a:lnTo>
                    <a:pt x="50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1182;p31"/>
            <p:cNvSpPr/>
            <p:nvPr/>
          </p:nvSpPr>
          <p:spPr>
            <a:xfrm>
              <a:off x="-3301599" y="1084120"/>
              <a:ext cx="82911" cy="200104"/>
            </a:xfrm>
            <a:custGeom>
              <a:avLst/>
              <a:gdLst/>
              <a:ahLst/>
              <a:cxnLst/>
              <a:rect l="l" t="t" r="r" b="b"/>
              <a:pathLst>
                <a:path w="5952" h="14365" extrusionOk="0">
                  <a:moveTo>
                    <a:pt x="2152" y="1"/>
                  </a:moveTo>
                  <a:lnTo>
                    <a:pt x="2152" y="951"/>
                  </a:lnTo>
                  <a:lnTo>
                    <a:pt x="1900" y="1009"/>
                  </a:lnTo>
                  <a:lnTo>
                    <a:pt x="1668" y="1106"/>
                  </a:lnTo>
                  <a:lnTo>
                    <a:pt x="1435" y="1203"/>
                  </a:lnTo>
                  <a:lnTo>
                    <a:pt x="1241" y="1319"/>
                  </a:lnTo>
                  <a:lnTo>
                    <a:pt x="1047" y="1455"/>
                  </a:lnTo>
                  <a:lnTo>
                    <a:pt x="873" y="1610"/>
                  </a:lnTo>
                  <a:lnTo>
                    <a:pt x="718" y="1784"/>
                  </a:lnTo>
                  <a:lnTo>
                    <a:pt x="582" y="1978"/>
                  </a:lnTo>
                  <a:lnTo>
                    <a:pt x="466" y="2172"/>
                  </a:lnTo>
                  <a:lnTo>
                    <a:pt x="349" y="2404"/>
                  </a:lnTo>
                  <a:lnTo>
                    <a:pt x="252" y="2637"/>
                  </a:lnTo>
                  <a:lnTo>
                    <a:pt x="175" y="2889"/>
                  </a:lnTo>
                  <a:lnTo>
                    <a:pt x="117" y="3161"/>
                  </a:lnTo>
                  <a:lnTo>
                    <a:pt x="78" y="3451"/>
                  </a:lnTo>
                  <a:lnTo>
                    <a:pt x="59" y="3742"/>
                  </a:lnTo>
                  <a:lnTo>
                    <a:pt x="59" y="4052"/>
                  </a:lnTo>
                  <a:lnTo>
                    <a:pt x="59" y="4382"/>
                  </a:lnTo>
                  <a:lnTo>
                    <a:pt x="97" y="4692"/>
                  </a:lnTo>
                  <a:lnTo>
                    <a:pt x="156" y="4983"/>
                  </a:lnTo>
                  <a:lnTo>
                    <a:pt x="214" y="5273"/>
                  </a:lnTo>
                  <a:lnTo>
                    <a:pt x="311" y="5525"/>
                  </a:lnTo>
                  <a:lnTo>
                    <a:pt x="408" y="5777"/>
                  </a:lnTo>
                  <a:lnTo>
                    <a:pt x="524" y="5991"/>
                  </a:lnTo>
                  <a:lnTo>
                    <a:pt x="660" y="6223"/>
                  </a:lnTo>
                  <a:lnTo>
                    <a:pt x="795" y="6417"/>
                  </a:lnTo>
                  <a:lnTo>
                    <a:pt x="950" y="6611"/>
                  </a:lnTo>
                  <a:lnTo>
                    <a:pt x="1280" y="6979"/>
                  </a:lnTo>
                  <a:lnTo>
                    <a:pt x="1648" y="7309"/>
                  </a:lnTo>
                  <a:lnTo>
                    <a:pt x="1997" y="7619"/>
                  </a:lnTo>
                  <a:lnTo>
                    <a:pt x="2714" y="8220"/>
                  </a:lnTo>
                  <a:lnTo>
                    <a:pt x="3044" y="8530"/>
                  </a:lnTo>
                  <a:lnTo>
                    <a:pt x="3354" y="8840"/>
                  </a:lnTo>
                  <a:lnTo>
                    <a:pt x="3470" y="9015"/>
                  </a:lnTo>
                  <a:lnTo>
                    <a:pt x="3606" y="9189"/>
                  </a:lnTo>
                  <a:lnTo>
                    <a:pt x="3703" y="9364"/>
                  </a:lnTo>
                  <a:lnTo>
                    <a:pt x="3781" y="9557"/>
                  </a:lnTo>
                  <a:lnTo>
                    <a:pt x="3858" y="9751"/>
                  </a:lnTo>
                  <a:lnTo>
                    <a:pt x="3916" y="9965"/>
                  </a:lnTo>
                  <a:lnTo>
                    <a:pt x="3955" y="10197"/>
                  </a:lnTo>
                  <a:lnTo>
                    <a:pt x="3955" y="10430"/>
                  </a:lnTo>
                  <a:lnTo>
                    <a:pt x="3936" y="10740"/>
                  </a:lnTo>
                  <a:lnTo>
                    <a:pt x="3877" y="11011"/>
                  </a:lnTo>
                  <a:lnTo>
                    <a:pt x="3839" y="11128"/>
                  </a:lnTo>
                  <a:lnTo>
                    <a:pt x="3800" y="11225"/>
                  </a:lnTo>
                  <a:lnTo>
                    <a:pt x="3742" y="11322"/>
                  </a:lnTo>
                  <a:lnTo>
                    <a:pt x="3684" y="11399"/>
                  </a:lnTo>
                  <a:lnTo>
                    <a:pt x="3606" y="11457"/>
                  </a:lnTo>
                  <a:lnTo>
                    <a:pt x="3529" y="11515"/>
                  </a:lnTo>
                  <a:lnTo>
                    <a:pt x="3451" y="11574"/>
                  </a:lnTo>
                  <a:lnTo>
                    <a:pt x="3354" y="11612"/>
                  </a:lnTo>
                  <a:lnTo>
                    <a:pt x="3141" y="11651"/>
                  </a:lnTo>
                  <a:lnTo>
                    <a:pt x="2928" y="11670"/>
                  </a:lnTo>
                  <a:lnTo>
                    <a:pt x="2695" y="11651"/>
                  </a:lnTo>
                  <a:lnTo>
                    <a:pt x="2501" y="11612"/>
                  </a:lnTo>
                  <a:lnTo>
                    <a:pt x="2404" y="11574"/>
                  </a:lnTo>
                  <a:lnTo>
                    <a:pt x="2307" y="11515"/>
                  </a:lnTo>
                  <a:lnTo>
                    <a:pt x="2230" y="11457"/>
                  </a:lnTo>
                  <a:lnTo>
                    <a:pt x="2172" y="11399"/>
                  </a:lnTo>
                  <a:lnTo>
                    <a:pt x="2094" y="11322"/>
                  </a:lnTo>
                  <a:lnTo>
                    <a:pt x="2055" y="11225"/>
                  </a:lnTo>
                  <a:lnTo>
                    <a:pt x="1997" y="11128"/>
                  </a:lnTo>
                  <a:lnTo>
                    <a:pt x="1958" y="11011"/>
                  </a:lnTo>
                  <a:lnTo>
                    <a:pt x="1900" y="10740"/>
                  </a:lnTo>
                  <a:lnTo>
                    <a:pt x="1881" y="10430"/>
                  </a:lnTo>
                  <a:lnTo>
                    <a:pt x="1881" y="9441"/>
                  </a:lnTo>
                  <a:lnTo>
                    <a:pt x="0" y="9441"/>
                  </a:lnTo>
                  <a:lnTo>
                    <a:pt x="0" y="10314"/>
                  </a:lnTo>
                  <a:lnTo>
                    <a:pt x="0" y="10624"/>
                  </a:lnTo>
                  <a:lnTo>
                    <a:pt x="39" y="10914"/>
                  </a:lnTo>
                  <a:lnTo>
                    <a:pt x="78" y="11205"/>
                  </a:lnTo>
                  <a:lnTo>
                    <a:pt x="136" y="11477"/>
                  </a:lnTo>
                  <a:lnTo>
                    <a:pt x="214" y="11729"/>
                  </a:lnTo>
                  <a:lnTo>
                    <a:pt x="311" y="11981"/>
                  </a:lnTo>
                  <a:lnTo>
                    <a:pt x="408" y="12194"/>
                  </a:lnTo>
                  <a:lnTo>
                    <a:pt x="543" y="12407"/>
                  </a:lnTo>
                  <a:lnTo>
                    <a:pt x="679" y="12601"/>
                  </a:lnTo>
                  <a:lnTo>
                    <a:pt x="834" y="12775"/>
                  </a:lnTo>
                  <a:lnTo>
                    <a:pt x="1028" y="12930"/>
                  </a:lnTo>
                  <a:lnTo>
                    <a:pt x="1222" y="13066"/>
                  </a:lnTo>
                  <a:lnTo>
                    <a:pt x="1435" y="13182"/>
                  </a:lnTo>
                  <a:lnTo>
                    <a:pt x="1648" y="13279"/>
                  </a:lnTo>
                  <a:lnTo>
                    <a:pt x="1900" y="13357"/>
                  </a:lnTo>
                  <a:lnTo>
                    <a:pt x="2152" y="13434"/>
                  </a:lnTo>
                  <a:lnTo>
                    <a:pt x="2152" y="14365"/>
                  </a:lnTo>
                  <a:lnTo>
                    <a:pt x="3800" y="14365"/>
                  </a:lnTo>
                  <a:lnTo>
                    <a:pt x="3800" y="13434"/>
                  </a:lnTo>
                  <a:lnTo>
                    <a:pt x="4052" y="13357"/>
                  </a:lnTo>
                  <a:lnTo>
                    <a:pt x="4285" y="13279"/>
                  </a:lnTo>
                  <a:lnTo>
                    <a:pt x="4517" y="13182"/>
                  </a:lnTo>
                  <a:lnTo>
                    <a:pt x="4730" y="13066"/>
                  </a:lnTo>
                  <a:lnTo>
                    <a:pt x="4924" y="12930"/>
                  </a:lnTo>
                  <a:lnTo>
                    <a:pt x="5099" y="12775"/>
                  </a:lnTo>
                  <a:lnTo>
                    <a:pt x="5254" y="12601"/>
                  </a:lnTo>
                  <a:lnTo>
                    <a:pt x="5409" y="12407"/>
                  </a:lnTo>
                  <a:lnTo>
                    <a:pt x="5525" y="12194"/>
                  </a:lnTo>
                  <a:lnTo>
                    <a:pt x="5641" y="11981"/>
                  </a:lnTo>
                  <a:lnTo>
                    <a:pt x="5738" y="11729"/>
                  </a:lnTo>
                  <a:lnTo>
                    <a:pt x="5816" y="11477"/>
                  </a:lnTo>
                  <a:lnTo>
                    <a:pt x="5874" y="11205"/>
                  </a:lnTo>
                  <a:lnTo>
                    <a:pt x="5913" y="10914"/>
                  </a:lnTo>
                  <a:lnTo>
                    <a:pt x="5952" y="10624"/>
                  </a:lnTo>
                  <a:lnTo>
                    <a:pt x="5952" y="10314"/>
                  </a:lnTo>
                  <a:lnTo>
                    <a:pt x="5952" y="9984"/>
                  </a:lnTo>
                  <a:lnTo>
                    <a:pt x="5913" y="9654"/>
                  </a:lnTo>
                  <a:lnTo>
                    <a:pt x="5855" y="9364"/>
                  </a:lnTo>
                  <a:lnTo>
                    <a:pt x="5797" y="9092"/>
                  </a:lnTo>
                  <a:lnTo>
                    <a:pt x="5700" y="8840"/>
                  </a:lnTo>
                  <a:lnTo>
                    <a:pt x="5603" y="8588"/>
                  </a:lnTo>
                  <a:lnTo>
                    <a:pt x="5486" y="8356"/>
                  </a:lnTo>
                  <a:lnTo>
                    <a:pt x="5351" y="8142"/>
                  </a:lnTo>
                  <a:lnTo>
                    <a:pt x="5196" y="7929"/>
                  </a:lnTo>
                  <a:lnTo>
                    <a:pt x="5041" y="7735"/>
                  </a:lnTo>
                  <a:lnTo>
                    <a:pt x="4711" y="7386"/>
                  </a:lnTo>
                  <a:lnTo>
                    <a:pt x="4362" y="7057"/>
                  </a:lnTo>
                  <a:lnTo>
                    <a:pt x="3994" y="6727"/>
                  </a:lnTo>
                  <a:lnTo>
                    <a:pt x="3277" y="6146"/>
                  </a:lnTo>
                  <a:lnTo>
                    <a:pt x="2947" y="5836"/>
                  </a:lnTo>
                  <a:lnTo>
                    <a:pt x="2656" y="5525"/>
                  </a:lnTo>
                  <a:lnTo>
                    <a:pt x="2521" y="5351"/>
                  </a:lnTo>
                  <a:lnTo>
                    <a:pt x="2404" y="5177"/>
                  </a:lnTo>
                  <a:lnTo>
                    <a:pt x="2307" y="5002"/>
                  </a:lnTo>
                  <a:lnTo>
                    <a:pt x="2210" y="4808"/>
                  </a:lnTo>
                  <a:lnTo>
                    <a:pt x="2152" y="4595"/>
                  </a:lnTo>
                  <a:lnTo>
                    <a:pt x="2094" y="4382"/>
                  </a:lnTo>
                  <a:lnTo>
                    <a:pt x="2055" y="4169"/>
                  </a:lnTo>
                  <a:lnTo>
                    <a:pt x="2055" y="3936"/>
                  </a:lnTo>
                  <a:lnTo>
                    <a:pt x="2075" y="3606"/>
                  </a:lnTo>
                  <a:lnTo>
                    <a:pt x="2113" y="3354"/>
                  </a:lnTo>
                  <a:lnTo>
                    <a:pt x="2191" y="3141"/>
                  </a:lnTo>
                  <a:lnTo>
                    <a:pt x="2249" y="3044"/>
                  </a:lnTo>
                  <a:lnTo>
                    <a:pt x="2307" y="2967"/>
                  </a:lnTo>
                  <a:lnTo>
                    <a:pt x="2385" y="2889"/>
                  </a:lnTo>
                  <a:lnTo>
                    <a:pt x="2462" y="2831"/>
                  </a:lnTo>
                  <a:lnTo>
                    <a:pt x="2540" y="2773"/>
                  </a:lnTo>
                  <a:lnTo>
                    <a:pt x="2617" y="2734"/>
                  </a:lnTo>
                  <a:lnTo>
                    <a:pt x="2831" y="2695"/>
                  </a:lnTo>
                  <a:lnTo>
                    <a:pt x="3044" y="2676"/>
                  </a:lnTo>
                  <a:lnTo>
                    <a:pt x="3277" y="2695"/>
                  </a:lnTo>
                  <a:lnTo>
                    <a:pt x="3470" y="2734"/>
                  </a:lnTo>
                  <a:lnTo>
                    <a:pt x="3567" y="2773"/>
                  </a:lnTo>
                  <a:lnTo>
                    <a:pt x="3645" y="2831"/>
                  </a:lnTo>
                  <a:lnTo>
                    <a:pt x="3722" y="2889"/>
                  </a:lnTo>
                  <a:lnTo>
                    <a:pt x="3781" y="2967"/>
                  </a:lnTo>
                  <a:lnTo>
                    <a:pt x="3839" y="3044"/>
                  </a:lnTo>
                  <a:lnTo>
                    <a:pt x="3897" y="3141"/>
                  </a:lnTo>
                  <a:lnTo>
                    <a:pt x="3974" y="3354"/>
                  </a:lnTo>
                  <a:lnTo>
                    <a:pt x="4033" y="3606"/>
                  </a:lnTo>
                  <a:lnTo>
                    <a:pt x="4052" y="3936"/>
                  </a:lnTo>
                  <a:lnTo>
                    <a:pt x="4052" y="4459"/>
                  </a:lnTo>
                  <a:lnTo>
                    <a:pt x="5932" y="4459"/>
                  </a:lnTo>
                  <a:lnTo>
                    <a:pt x="5932" y="4052"/>
                  </a:lnTo>
                  <a:lnTo>
                    <a:pt x="5932" y="3742"/>
                  </a:lnTo>
                  <a:lnTo>
                    <a:pt x="5913" y="3432"/>
                  </a:lnTo>
                  <a:lnTo>
                    <a:pt x="5855" y="3161"/>
                  </a:lnTo>
                  <a:lnTo>
                    <a:pt x="5797" y="2889"/>
                  </a:lnTo>
                  <a:lnTo>
                    <a:pt x="5719" y="2637"/>
                  </a:lnTo>
                  <a:lnTo>
                    <a:pt x="5641" y="2385"/>
                  </a:lnTo>
                  <a:lnTo>
                    <a:pt x="5525" y="2172"/>
                  </a:lnTo>
                  <a:lnTo>
                    <a:pt x="5389" y="1959"/>
                  </a:lnTo>
                  <a:lnTo>
                    <a:pt x="5254" y="1784"/>
                  </a:lnTo>
                  <a:lnTo>
                    <a:pt x="5099" y="1610"/>
                  </a:lnTo>
                  <a:lnTo>
                    <a:pt x="4924" y="1455"/>
                  </a:lnTo>
                  <a:lnTo>
                    <a:pt x="4730" y="1319"/>
                  </a:lnTo>
                  <a:lnTo>
                    <a:pt x="4517" y="1203"/>
                  </a:lnTo>
                  <a:lnTo>
                    <a:pt x="4285" y="1086"/>
                  </a:lnTo>
                  <a:lnTo>
                    <a:pt x="4052" y="1009"/>
                  </a:lnTo>
                  <a:lnTo>
                    <a:pt x="3800" y="951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2070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60000"/>
                <a:lumOff val="40000"/>
              </a:schemeClr>
            </a:gs>
            <a:gs pos="4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96087" y="713765"/>
            <a:ext cx="542138" cy="467360"/>
          </a:xfrm>
          <a:prstGeom prst="triangle">
            <a:avLst/>
          </a:prstGeom>
          <a:solidFill>
            <a:srgbClr val="768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672287" y="713765"/>
            <a:ext cx="542138" cy="467360"/>
          </a:xfrm>
          <a:prstGeom prst="triangle">
            <a:avLst/>
          </a:prstGeom>
          <a:noFill/>
          <a:ln w="57150">
            <a:solidFill>
              <a:srgbClr val="2A3E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7804" y="798291"/>
            <a:ext cx="412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4.1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8908" y="551422"/>
            <a:ext cx="71410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Handwriting" panose="03010101010101010101" pitchFamily="66" charset="0"/>
                <a:sym typeface="+mn-ea"/>
              </a:rPr>
              <a:t>OBJECTIVE &amp; SCOPE</a:t>
            </a:r>
          </a:p>
        </p:txBody>
      </p:sp>
      <p:grpSp>
        <p:nvGrpSpPr>
          <p:cNvPr id="7" name="Group 19"/>
          <p:cNvGrpSpPr/>
          <p:nvPr/>
        </p:nvGrpSpPr>
        <p:grpSpPr>
          <a:xfrm>
            <a:off x="1441434" y="2166013"/>
            <a:ext cx="609600" cy="609600"/>
            <a:chOff x="1724485" y="2698702"/>
            <a:chExt cx="609600" cy="609600"/>
          </a:xfrm>
        </p:grpSpPr>
        <p:sp>
          <p:nvSpPr>
            <p:cNvPr id="8" name="Oval 20"/>
            <p:cNvSpPr/>
            <p:nvPr/>
          </p:nvSpPr>
          <p:spPr>
            <a:xfrm>
              <a:off x="1724485" y="2698702"/>
              <a:ext cx="609600" cy="609600"/>
            </a:xfrm>
            <a:prstGeom prst="ellipse">
              <a:avLst/>
            </a:prstGeom>
            <a:solidFill>
              <a:srgbClr val="58A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TextBox 21"/>
            <p:cNvSpPr txBox="1"/>
            <p:nvPr/>
          </p:nvSpPr>
          <p:spPr>
            <a:xfrm>
              <a:off x="1787873" y="280344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 Regular"/>
                  <a:ea typeface="+mn-ea"/>
                  <a:cs typeface="+mn-cs"/>
                </a:rPr>
                <a:t>01</a:t>
              </a:r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1441434" y="3291410"/>
            <a:ext cx="609600" cy="609600"/>
            <a:chOff x="1724485" y="3623300"/>
            <a:chExt cx="609600" cy="609600"/>
          </a:xfrm>
        </p:grpSpPr>
        <p:sp>
          <p:nvSpPr>
            <p:cNvPr id="11" name="Oval 25"/>
            <p:cNvSpPr/>
            <p:nvPr/>
          </p:nvSpPr>
          <p:spPr>
            <a:xfrm>
              <a:off x="1724485" y="3623300"/>
              <a:ext cx="609600" cy="609600"/>
            </a:xfrm>
            <a:prstGeom prst="ellipse">
              <a:avLst/>
            </a:prstGeom>
            <a:solidFill>
              <a:srgbClr val="2A3E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TextBox 26"/>
            <p:cNvSpPr txBox="1"/>
            <p:nvPr/>
          </p:nvSpPr>
          <p:spPr>
            <a:xfrm>
              <a:off x="1787873" y="3729536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 Regular"/>
                  <a:ea typeface="+mn-ea"/>
                  <a:cs typeface="+mn-cs"/>
                </a:rPr>
                <a:t>02</a:t>
              </a:r>
            </a:p>
          </p:txBody>
        </p:sp>
      </p:grpSp>
      <p:grpSp>
        <p:nvGrpSpPr>
          <p:cNvPr id="13" name="Group 29"/>
          <p:cNvGrpSpPr/>
          <p:nvPr/>
        </p:nvGrpSpPr>
        <p:grpSpPr>
          <a:xfrm>
            <a:off x="1441434" y="4416807"/>
            <a:ext cx="609600" cy="609600"/>
            <a:chOff x="1724485" y="4547898"/>
            <a:chExt cx="609600" cy="609600"/>
          </a:xfrm>
        </p:grpSpPr>
        <p:sp>
          <p:nvSpPr>
            <p:cNvPr id="14" name="Oval 30"/>
            <p:cNvSpPr/>
            <p:nvPr/>
          </p:nvSpPr>
          <p:spPr>
            <a:xfrm>
              <a:off x="1724485" y="4547898"/>
              <a:ext cx="609600" cy="609600"/>
            </a:xfrm>
            <a:prstGeom prst="ellipse">
              <a:avLst/>
            </a:prstGeom>
            <a:solidFill>
              <a:srgbClr val="58A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TextBox 31"/>
            <p:cNvSpPr txBox="1"/>
            <p:nvPr/>
          </p:nvSpPr>
          <p:spPr>
            <a:xfrm>
              <a:off x="1787873" y="465264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 Regular"/>
                  <a:ea typeface="+mn-ea"/>
                  <a:cs typeface="+mn-cs"/>
                </a:rPr>
                <a:t>03</a:t>
              </a:r>
            </a:p>
          </p:txBody>
        </p:sp>
      </p:grpSp>
      <p:sp>
        <p:nvSpPr>
          <p:cNvPr id="19" name="Freeform 5"/>
          <p:cNvSpPr/>
          <p:nvPr/>
        </p:nvSpPr>
        <p:spPr bwMode="auto">
          <a:xfrm>
            <a:off x="5043668" y="5777445"/>
            <a:ext cx="6081125" cy="809617"/>
          </a:xfrm>
          <a:custGeom>
            <a:avLst/>
            <a:gdLst>
              <a:gd name="T0" fmla="*/ 2000 w 2000"/>
              <a:gd name="T1" fmla="*/ 205 h 266"/>
              <a:gd name="T2" fmla="*/ 2000 w 2000"/>
              <a:gd name="T3" fmla="*/ 266 h 266"/>
              <a:gd name="T4" fmla="*/ 1344 w 2000"/>
              <a:gd name="T5" fmla="*/ 266 h 266"/>
              <a:gd name="T6" fmla="*/ 1314 w 2000"/>
              <a:gd name="T7" fmla="*/ 245 h 266"/>
              <a:gd name="T8" fmla="*/ 1325 w 2000"/>
              <a:gd name="T9" fmla="*/ 212 h 266"/>
              <a:gd name="T10" fmla="*/ 1344 w 2000"/>
              <a:gd name="T11" fmla="*/ 162 h 266"/>
              <a:gd name="T12" fmla="*/ 1353 w 2000"/>
              <a:gd name="T13" fmla="*/ 140 h 266"/>
              <a:gd name="T14" fmla="*/ 1374 w 2000"/>
              <a:gd name="T15" fmla="*/ 132 h 266"/>
              <a:gd name="T16" fmla="*/ 1376 w 2000"/>
              <a:gd name="T17" fmla="*/ 131 h 266"/>
              <a:gd name="T18" fmla="*/ 1376 w 2000"/>
              <a:gd name="T19" fmla="*/ 66 h 266"/>
              <a:gd name="T20" fmla="*/ 1376 w 2000"/>
              <a:gd name="T21" fmla="*/ 61 h 266"/>
              <a:gd name="T22" fmla="*/ 1218 w 2000"/>
              <a:gd name="T23" fmla="*/ 61 h 266"/>
              <a:gd name="T24" fmla="*/ 1212 w 2000"/>
              <a:gd name="T25" fmla="*/ 60 h 266"/>
              <a:gd name="T26" fmla="*/ 1206 w 2000"/>
              <a:gd name="T27" fmla="*/ 61 h 266"/>
              <a:gd name="T28" fmla="*/ 1131 w 2000"/>
              <a:gd name="T29" fmla="*/ 61 h 266"/>
              <a:gd name="T30" fmla="*/ 1131 w 2000"/>
              <a:gd name="T31" fmla="*/ 66 h 266"/>
              <a:gd name="T32" fmla="*/ 1131 w 2000"/>
              <a:gd name="T33" fmla="*/ 131 h 266"/>
              <a:gd name="T34" fmla="*/ 1133 w 2000"/>
              <a:gd name="T35" fmla="*/ 132 h 266"/>
              <a:gd name="T36" fmla="*/ 1154 w 2000"/>
              <a:gd name="T37" fmla="*/ 140 h 266"/>
              <a:gd name="T38" fmla="*/ 1163 w 2000"/>
              <a:gd name="T39" fmla="*/ 162 h 266"/>
              <a:gd name="T40" fmla="*/ 1182 w 2000"/>
              <a:gd name="T41" fmla="*/ 212 h 266"/>
              <a:gd name="T42" fmla="*/ 1193 w 2000"/>
              <a:gd name="T43" fmla="*/ 245 h 266"/>
              <a:gd name="T44" fmla="*/ 1164 w 2000"/>
              <a:gd name="T45" fmla="*/ 266 h 266"/>
              <a:gd name="T46" fmla="*/ 0 w 2000"/>
              <a:gd name="T47" fmla="*/ 266 h 266"/>
              <a:gd name="T48" fmla="*/ 0 w 2000"/>
              <a:gd name="T49" fmla="*/ 205 h 266"/>
              <a:gd name="T50" fmla="*/ 1109 w 2000"/>
              <a:gd name="T51" fmla="*/ 205 h 266"/>
              <a:gd name="T52" fmla="*/ 1104 w 2000"/>
              <a:gd name="T53" fmla="*/ 186 h 266"/>
              <a:gd name="T54" fmla="*/ 1070 w 2000"/>
              <a:gd name="T55" fmla="*/ 133 h 266"/>
              <a:gd name="T56" fmla="*/ 1070 w 2000"/>
              <a:gd name="T57" fmla="*/ 68 h 266"/>
              <a:gd name="T58" fmla="*/ 1082 w 2000"/>
              <a:gd name="T59" fmla="*/ 20 h 266"/>
              <a:gd name="T60" fmla="*/ 1127 w 2000"/>
              <a:gd name="T61" fmla="*/ 0 h 266"/>
              <a:gd name="T62" fmla="*/ 1206 w 2000"/>
              <a:gd name="T63" fmla="*/ 0 h 266"/>
              <a:gd name="T64" fmla="*/ 1212 w 2000"/>
              <a:gd name="T65" fmla="*/ 1 h 266"/>
              <a:gd name="T66" fmla="*/ 1218 w 2000"/>
              <a:gd name="T67" fmla="*/ 0 h 266"/>
              <a:gd name="T68" fmla="*/ 1380 w 2000"/>
              <a:gd name="T69" fmla="*/ 0 h 266"/>
              <a:gd name="T70" fmla="*/ 1425 w 2000"/>
              <a:gd name="T71" fmla="*/ 20 h 266"/>
              <a:gd name="T72" fmla="*/ 1437 w 2000"/>
              <a:gd name="T73" fmla="*/ 68 h 266"/>
              <a:gd name="T74" fmla="*/ 1437 w 2000"/>
              <a:gd name="T75" fmla="*/ 133 h 266"/>
              <a:gd name="T76" fmla="*/ 1403 w 2000"/>
              <a:gd name="T77" fmla="*/ 186 h 266"/>
              <a:gd name="T78" fmla="*/ 1398 w 2000"/>
              <a:gd name="T79" fmla="*/ 205 h 266"/>
              <a:gd name="T80" fmla="*/ 2000 w 2000"/>
              <a:gd name="T81" fmla="*/ 20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00" h="266">
                <a:moveTo>
                  <a:pt x="2000" y="205"/>
                </a:moveTo>
                <a:cubicBezTo>
                  <a:pt x="2000" y="266"/>
                  <a:pt x="2000" y="266"/>
                  <a:pt x="2000" y="266"/>
                </a:cubicBezTo>
                <a:cubicBezTo>
                  <a:pt x="1344" y="266"/>
                  <a:pt x="1344" y="266"/>
                  <a:pt x="1344" y="266"/>
                </a:cubicBezTo>
                <a:cubicBezTo>
                  <a:pt x="1330" y="266"/>
                  <a:pt x="1318" y="258"/>
                  <a:pt x="1314" y="245"/>
                </a:cubicBezTo>
                <a:cubicBezTo>
                  <a:pt x="1310" y="233"/>
                  <a:pt x="1314" y="219"/>
                  <a:pt x="1325" y="212"/>
                </a:cubicBezTo>
                <a:cubicBezTo>
                  <a:pt x="1327" y="210"/>
                  <a:pt x="1344" y="194"/>
                  <a:pt x="1344" y="162"/>
                </a:cubicBezTo>
                <a:cubicBezTo>
                  <a:pt x="1344" y="154"/>
                  <a:pt x="1347" y="146"/>
                  <a:pt x="1353" y="140"/>
                </a:cubicBezTo>
                <a:cubicBezTo>
                  <a:pt x="1359" y="134"/>
                  <a:pt x="1366" y="131"/>
                  <a:pt x="1374" y="132"/>
                </a:cubicBezTo>
                <a:cubicBezTo>
                  <a:pt x="1375" y="132"/>
                  <a:pt x="1375" y="131"/>
                  <a:pt x="1376" y="131"/>
                </a:cubicBezTo>
                <a:cubicBezTo>
                  <a:pt x="1376" y="66"/>
                  <a:pt x="1376" y="66"/>
                  <a:pt x="1376" y="66"/>
                </a:cubicBezTo>
                <a:cubicBezTo>
                  <a:pt x="1376" y="64"/>
                  <a:pt x="1376" y="63"/>
                  <a:pt x="1376" y="61"/>
                </a:cubicBezTo>
                <a:cubicBezTo>
                  <a:pt x="1218" y="61"/>
                  <a:pt x="1218" y="61"/>
                  <a:pt x="1218" y="61"/>
                </a:cubicBezTo>
                <a:cubicBezTo>
                  <a:pt x="1216" y="61"/>
                  <a:pt x="1214" y="61"/>
                  <a:pt x="1212" y="60"/>
                </a:cubicBezTo>
                <a:cubicBezTo>
                  <a:pt x="1210" y="61"/>
                  <a:pt x="1208" y="61"/>
                  <a:pt x="1206" y="61"/>
                </a:cubicBezTo>
                <a:cubicBezTo>
                  <a:pt x="1131" y="61"/>
                  <a:pt x="1131" y="61"/>
                  <a:pt x="1131" y="61"/>
                </a:cubicBezTo>
                <a:cubicBezTo>
                  <a:pt x="1131" y="63"/>
                  <a:pt x="1131" y="64"/>
                  <a:pt x="1131" y="66"/>
                </a:cubicBezTo>
                <a:cubicBezTo>
                  <a:pt x="1131" y="131"/>
                  <a:pt x="1131" y="131"/>
                  <a:pt x="1131" y="131"/>
                </a:cubicBezTo>
                <a:cubicBezTo>
                  <a:pt x="1132" y="131"/>
                  <a:pt x="1132" y="132"/>
                  <a:pt x="1133" y="132"/>
                </a:cubicBezTo>
                <a:cubicBezTo>
                  <a:pt x="1141" y="131"/>
                  <a:pt x="1149" y="134"/>
                  <a:pt x="1154" y="140"/>
                </a:cubicBezTo>
                <a:cubicBezTo>
                  <a:pt x="1161" y="146"/>
                  <a:pt x="1163" y="154"/>
                  <a:pt x="1163" y="162"/>
                </a:cubicBezTo>
                <a:cubicBezTo>
                  <a:pt x="1163" y="194"/>
                  <a:pt x="1180" y="210"/>
                  <a:pt x="1182" y="212"/>
                </a:cubicBezTo>
                <a:cubicBezTo>
                  <a:pt x="1193" y="219"/>
                  <a:pt x="1197" y="233"/>
                  <a:pt x="1193" y="245"/>
                </a:cubicBezTo>
                <a:cubicBezTo>
                  <a:pt x="1189" y="258"/>
                  <a:pt x="1177" y="266"/>
                  <a:pt x="1164" y="266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05"/>
                  <a:pt x="0" y="205"/>
                  <a:pt x="0" y="205"/>
                </a:cubicBezTo>
                <a:cubicBezTo>
                  <a:pt x="1109" y="205"/>
                  <a:pt x="1109" y="205"/>
                  <a:pt x="1109" y="205"/>
                </a:cubicBezTo>
                <a:cubicBezTo>
                  <a:pt x="1107" y="199"/>
                  <a:pt x="1106" y="193"/>
                  <a:pt x="1104" y="186"/>
                </a:cubicBezTo>
                <a:cubicBezTo>
                  <a:pt x="1085" y="177"/>
                  <a:pt x="1070" y="159"/>
                  <a:pt x="1070" y="133"/>
                </a:cubicBezTo>
                <a:cubicBezTo>
                  <a:pt x="1070" y="68"/>
                  <a:pt x="1070" y="68"/>
                  <a:pt x="1070" y="68"/>
                </a:cubicBezTo>
                <a:cubicBezTo>
                  <a:pt x="1069" y="59"/>
                  <a:pt x="1068" y="37"/>
                  <a:pt x="1082" y="20"/>
                </a:cubicBezTo>
                <a:cubicBezTo>
                  <a:pt x="1089" y="11"/>
                  <a:pt x="1103" y="0"/>
                  <a:pt x="1127" y="0"/>
                </a:cubicBezTo>
                <a:cubicBezTo>
                  <a:pt x="1206" y="0"/>
                  <a:pt x="1206" y="0"/>
                  <a:pt x="1206" y="0"/>
                </a:cubicBezTo>
                <a:cubicBezTo>
                  <a:pt x="1208" y="0"/>
                  <a:pt x="1210" y="0"/>
                  <a:pt x="1212" y="1"/>
                </a:cubicBezTo>
                <a:cubicBezTo>
                  <a:pt x="1214" y="0"/>
                  <a:pt x="1216" y="0"/>
                  <a:pt x="1218" y="0"/>
                </a:cubicBezTo>
                <a:cubicBezTo>
                  <a:pt x="1380" y="0"/>
                  <a:pt x="1380" y="0"/>
                  <a:pt x="1380" y="0"/>
                </a:cubicBezTo>
                <a:cubicBezTo>
                  <a:pt x="1404" y="0"/>
                  <a:pt x="1418" y="11"/>
                  <a:pt x="1425" y="20"/>
                </a:cubicBezTo>
                <a:cubicBezTo>
                  <a:pt x="1439" y="37"/>
                  <a:pt x="1438" y="59"/>
                  <a:pt x="1437" y="68"/>
                </a:cubicBezTo>
                <a:cubicBezTo>
                  <a:pt x="1437" y="133"/>
                  <a:pt x="1437" y="133"/>
                  <a:pt x="1437" y="133"/>
                </a:cubicBezTo>
                <a:cubicBezTo>
                  <a:pt x="1437" y="154"/>
                  <a:pt x="1425" y="176"/>
                  <a:pt x="1403" y="186"/>
                </a:cubicBezTo>
                <a:cubicBezTo>
                  <a:pt x="1402" y="193"/>
                  <a:pt x="1400" y="199"/>
                  <a:pt x="1398" y="205"/>
                </a:cubicBezTo>
                <a:lnTo>
                  <a:pt x="2000" y="205"/>
                </a:lnTo>
                <a:close/>
              </a:path>
            </a:pathLst>
          </a:custGeom>
          <a:solidFill>
            <a:srgbClr val="2A3E5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1" name="Freeform 6"/>
          <p:cNvSpPr/>
          <p:nvPr/>
        </p:nvSpPr>
        <p:spPr bwMode="auto">
          <a:xfrm>
            <a:off x="8498035" y="4749359"/>
            <a:ext cx="230034" cy="888009"/>
          </a:xfrm>
          <a:custGeom>
            <a:avLst/>
            <a:gdLst>
              <a:gd name="T0" fmla="*/ 76 w 76"/>
              <a:gd name="T1" fmla="*/ 292 h 292"/>
              <a:gd name="T2" fmla="*/ 53 w 76"/>
              <a:gd name="T3" fmla="*/ 292 h 292"/>
              <a:gd name="T4" fmla="*/ 0 w 76"/>
              <a:gd name="T5" fmla="*/ 10 h 292"/>
              <a:gd name="T6" fmla="*/ 21 w 76"/>
              <a:gd name="T7" fmla="*/ 0 h 292"/>
              <a:gd name="T8" fmla="*/ 76 w 76"/>
              <a:gd name="T9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292">
                <a:moveTo>
                  <a:pt x="76" y="292"/>
                </a:moveTo>
                <a:cubicBezTo>
                  <a:pt x="53" y="292"/>
                  <a:pt x="53" y="292"/>
                  <a:pt x="53" y="292"/>
                </a:cubicBezTo>
                <a:cubicBezTo>
                  <a:pt x="53" y="118"/>
                  <a:pt x="1" y="11"/>
                  <a:pt x="0" y="10"/>
                </a:cubicBezTo>
                <a:cubicBezTo>
                  <a:pt x="21" y="0"/>
                  <a:pt x="21" y="0"/>
                  <a:pt x="21" y="0"/>
                </a:cubicBezTo>
                <a:cubicBezTo>
                  <a:pt x="24" y="4"/>
                  <a:pt x="76" y="112"/>
                  <a:pt x="76" y="292"/>
                </a:cubicBezTo>
                <a:close/>
              </a:path>
            </a:pathLst>
          </a:custGeom>
          <a:solidFill>
            <a:srgbClr val="58A5B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2" name="Freeform 7"/>
          <p:cNvSpPr/>
          <p:nvPr/>
        </p:nvSpPr>
        <p:spPr bwMode="auto">
          <a:xfrm>
            <a:off x="8950393" y="4722372"/>
            <a:ext cx="231319" cy="888009"/>
          </a:xfrm>
          <a:custGeom>
            <a:avLst/>
            <a:gdLst>
              <a:gd name="T0" fmla="*/ 24 w 76"/>
              <a:gd name="T1" fmla="*/ 292 h 292"/>
              <a:gd name="T2" fmla="*/ 0 w 76"/>
              <a:gd name="T3" fmla="*/ 292 h 292"/>
              <a:gd name="T4" fmla="*/ 55 w 76"/>
              <a:gd name="T5" fmla="*/ 0 h 292"/>
              <a:gd name="T6" fmla="*/ 76 w 76"/>
              <a:gd name="T7" fmla="*/ 11 h 292"/>
              <a:gd name="T8" fmla="*/ 66 w 76"/>
              <a:gd name="T9" fmla="*/ 6 h 292"/>
              <a:gd name="T10" fmla="*/ 76 w 76"/>
              <a:gd name="T11" fmla="*/ 11 h 292"/>
              <a:gd name="T12" fmla="*/ 24 w 76"/>
              <a:gd name="T13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292">
                <a:moveTo>
                  <a:pt x="24" y="292"/>
                </a:moveTo>
                <a:cubicBezTo>
                  <a:pt x="0" y="292"/>
                  <a:pt x="0" y="292"/>
                  <a:pt x="0" y="292"/>
                </a:cubicBezTo>
                <a:cubicBezTo>
                  <a:pt x="0" y="113"/>
                  <a:pt x="53" y="5"/>
                  <a:pt x="55" y="0"/>
                </a:cubicBezTo>
                <a:cubicBezTo>
                  <a:pt x="76" y="11"/>
                  <a:pt x="76" y="11"/>
                  <a:pt x="76" y="11"/>
                </a:cubicBezTo>
                <a:cubicBezTo>
                  <a:pt x="66" y="6"/>
                  <a:pt x="66" y="6"/>
                  <a:pt x="66" y="6"/>
                </a:cubicBezTo>
                <a:cubicBezTo>
                  <a:pt x="76" y="11"/>
                  <a:pt x="76" y="11"/>
                  <a:pt x="76" y="11"/>
                </a:cubicBezTo>
                <a:cubicBezTo>
                  <a:pt x="76" y="12"/>
                  <a:pt x="24" y="119"/>
                  <a:pt x="24" y="292"/>
                </a:cubicBezTo>
                <a:close/>
              </a:path>
            </a:pathLst>
          </a:custGeom>
          <a:solidFill>
            <a:srgbClr val="58A5B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3" name="Freeform 8"/>
          <p:cNvSpPr/>
          <p:nvPr/>
        </p:nvSpPr>
        <p:spPr bwMode="auto">
          <a:xfrm>
            <a:off x="7868333" y="1906703"/>
            <a:ext cx="514043" cy="514043"/>
          </a:xfrm>
          <a:custGeom>
            <a:avLst/>
            <a:gdLst>
              <a:gd name="T0" fmla="*/ 21 w 169"/>
              <a:gd name="T1" fmla="*/ 46 h 169"/>
              <a:gd name="T2" fmla="*/ 46 w 169"/>
              <a:gd name="T3" fmla="*/ 148 h 169"/>
              <a:gd name="T4" fmla="*/ 148 w 169"/>
              <a:gd name="T5" fmla="*/ 123 h 169"/>
              <a:gd name="T6" fmla="*/ 123 w 169"/>
              <a:gd name="T7" fmla="*/ 21 h 169"/>
              <a:gd name="T8" fmla="*/ 21 w 169"/>
              <a:gd name="T9" fmla="*/ 46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" h="169">
                <a:moveTo>
                  <a:pt x="21" y="46"/>
                </a:moveTo>
                <a:cubicBezTo>
                  <a:pt x="0" y="81"/>
                  <a:pt x="11" y="127"/>
                  <a:pt x="46" y="148"/>
                </a:cubicBezTo>
                <a:cubicBezTo>
                  <a:pt x="81" y="169"/>
                  <a:pt x="127" y="158"/>
                  <a:pt x="148" y="123"/>
                </a:cubicBezTo>
                <a:cubicBezTo>
                  <a:pt x="169" y="88"/>
                  <a:pt x="158" y="43"/>
                  <a:pt x="123" y="21"/>
                </a:cubicBezTo>
                <a:cubicBezTo>
                  <a:pt x="88" y="0"/>
                  <a:pt x="43" y="11"/>
                  <a:pt x="21" y="46"/>
                </a:cubicBezTo>
              </a:path>
            </a:pathLst>
          </a:custGeom>
          <a:solidFill>
            <a:srgbClr val="58A5B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4" name="Freeform 9"/>
          <p:cNvSpPr>
            <a:spLocks noEditPoints="1"/>
          </p:cNvSpPr>
          <p:nvPr/>
        </p:nvSpPr>
        <p:spPr bwMode="auto">
          <a:xfrm>
            <a:off x="7743678" y="1782048"/>
            <a:ext cx="765924" cy="763353"/>
          </a:xfrm>
          <a:custGeom>
            <a:avLst/>
            <a:gdLst>
              <a:gd name="T0" fmla="*/ 45 w 252"/>
              <a:gd name="T1" fmla="*/ 64 h 251"/>
              <a:gd name="T2" fmla="*/ 20 w 252"/>
              <a:gd name="T3" fmla="*/ 56 h 251"/>
              <a:gd name="T4" fmla="*/ 29 w 252"/>
              <a:gd name="T5" fmla="*/ 94 h 251"/>
              <a:gd name="T6" fmla="*/ 24 w 252"/>
              <a:gd name="T7" fmla="*/ 110 h 251"/>
              <a:gd name="T8" fmla="*/ 0 w 252"/>
              <a:gd name="T9" fmla="*/ 141 h 251"/>
              <a:gd name="T10" fmla="*/ 30 w 252"/>
              <a:gd name="T11" fmla="*/ 161 h 251"/>
              <a:gd name="T12" fmla="*/ 10 w 252"/>
              <a:gd name="T13" fmla="*/ 177 h 251"/>
              <a:gd name="T14" fmla="*/ 47 w 252"/>
              <a:gd name="T15" fmla="*/ 191 h 251"/>
              <a:gd name="T16" fmla="*/ 59 w 252"/>
              <a:gd name="T17" fmla="*/ 203 h 251"/>
              <a:gd name="T18" fmla="*/ 71 w 252"/>
              <a:gd name="T19" fmla="*/ 239 h 251"/>
              <a:gd name="T20" fmla="*/ 109 w 252"/>
              <a:gd name="T21" fmla="*/ 226 h 251"/>
              <a:gd name="T22" fmla="*/ 113 w 252"/>
              <a:gd name="T23" fmla="*/ 251 h 251"/>
              <a:gd name="T24" fmla="*/ 144 w 252"/>
              <a:gd name="T25" fmla="*/ 226 h 251"/>
              <a:gd name="T26" fmla="*/ 168 w 252"/>
              <a:gd name="T27" fmla="*/ 219 h 251"/>
              <a:gd name="T28" fmla="*/ 206 w 252"/>
              <a:gd name="T29" fmla="*/ 223 h 251"/>
              <a:gd name="T30" fmla="*/ 196 w 252"/>
              <a:gd name="T31" fmla="*/ 199 h 251"/>
              <a:gd name="T32" fmla="*/ 207 w 252"/>
              <a:gd name="T33" fmla="*/ 188 h 251"/>
              <a:gd name="T34" fmla="*/ 243 w 252"/>
              <a:gd name="T35" fmla="*/ 172 h 251"/>
              <a:gd name="T36" fmla="*/ 223 w 252"/>
              <a:gd name="T37" fmla="*/ 156 h 251"/>
              <a:gd name="T38" fmla="*/ 227 w 252"/>
              <a:gd name="T39" fmla="*/ 141 h 251"/>
              <a:gd name="T40" fmla="*/ 251 w 252"/>
              <a:gd name="T41" fmla="*/ 110 h 251"/>
              <a:gd name="T42" fmla="*/ 226 w 252"/>
              <a:gd name="T43" fmla="*/ 106 h 251"/>
              <a:gd name="T44" fmla="*/ 222 w 252"/>
              <a:gd name="T45" fmla="*/ 90 h 251"/>
              <a:gd name="T46" fmla="*/ 228 w 252"/>
              <a:gd name="T47" fmla="*/ 52 h 251"/>
              <a:gd name="T48" fmla="*/ 202 w 252"/>
              <a:gd name="T49" fmla="*/ 59 h 251"/>
              <a:gd name="T50" fmla="*/ 190 w 252"/>
              <a:gd name="T51" fmla="*/ 46 h 251"/>
              <a:gd name="T52" fmla="*/ 179 w 252"/>
              <a:gd name="T53" fmla="*/ 14 h 251"/>
              <a:gd name="T54" fmla="*/ 163 w 252"/>
              <a:gd name="T55" fmla="*/ 32 h 251"/>
              <a:gd name="T56" fmla="*/ 142 w 252"/>
              <a:gd name="T57" fmla="*/ 24 h 251"/>
              <a:gd name="T58" fmla="*/ 113 w 252"/>
              <a:gd name="T59" fmla="*/ 0 h 251"/>
              <a:gd name="T60" fmla="*/ 108 w 252"/>
              <a:gd name="T61" fmla="*/ 25 h 251"/>
              <a:gd name="T62" fmla="*/ 84 w 252"/>
              <a:gd name="T63" fmla="*/ 32 h 251"/>
              <a:gd name="T64" fmla="*/ 46 w 252"/>
              <a:gd name="T65" fmla="*/ 28 h 251"/>
              <a:gd name="T66" fmla="*/ 56 w 252"/>
              <a:gd name="T67" fmla="*/ 52 h 251"/>
              <a:gd name="T68" fmla="*/ 198 w 252"/>
              <a:gd name="T69" fmla="*/ 170 h 251"/>
              <a:gd name="T70" fmla="*/ 53 w 252"/>
              <a:gd name="T71" fmla="*/ 8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2" h="251">
                <a:moveTo>
                  <a:pt x="56" y="52"/>
                </a:moveTo>
                <a:cubicBezTo>
                  <a:pt x="52" y="55"/>
                  <a:pt x="48" y="59"/>
                  <a:pt x="45" y="64"/>
                </a:cubicBezTo>
                <a:cubicBezTo>
                  <a:pt x="44" y="63"/>
                  <a:pt x="44" y="63"/>
                  <a:pt x="44" y="63"/>
                </a:cubicBezTo>
                <a:cubicBezTo>
                  <a:pt x="20" y="56"/>
                  <a:pt x="20" y="56"/>
                  <a:pt x="20" y="56"/>
                </a:cubicBezTo>
                <a:cubicBezTo>
                  <a:pt x="9" y="79"/>
                  <a:pt x="9" y="79"/>
                  <a:pt x="9" y="79"/>
                </a:cubicBezTo>
                <a:cubicBezTo>
                  <a:pt x="29" y="94"/>
                  <a:pt x="29" y="94"/>
                  <a:pt x="29" y="94"/>
                </a:cubicBezTo>
                <a:cubicBezTo>
                  <a:pt x="27" y="100"/>
                  <a:pt x="25" y="105"/>
                  <a:pt x="25" y="110"/>
                </a:cubicBezTo>
                <a:cubicBezTo>
                  <a:pt x="24" y="110"/>
                  <a:pt x="24" y="110"/>
                  <a:pt x="24" y="110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41"/>
                  <a:pt x="0" y="141"/>
                  <a:pt x="0" y="141"/>
                </a:cubicBezTo>
                <a:cubicBezTo>
                  <a:pt x="25" y="145"/>
                  <a:pt x="25" y="145"/>
                  <a:pt x="25" y="145"/>
                </a:cubicBezTo>
                <a:cubicBezTo>
                  <a:pt x="27" y="150"/>
                  <a:pt x="28" y="156"/>
                  <a:pt x="30" y="161"/>
                </a:cubicBezTo>
                <a:cubicBezTo>
                  <a:pt x="29" y="161"/>
                  <a:pt x="29" y="161"/>
                  <a:pt x="29" y="161"/>
                </a:cubicBezTo>
                <a:cubicBezTo>
                  <a:pt x="10" y="177"/>
                  <a:pt x="10" y="177"/>
                  <a:pt x="10" y="177"/>
                </a:cubicBezTo>
                <a:cubicBezTo>
                  <a:pt x="23" y="199"/>
                  <a:pt x="23" y="199"/>
                  <a:pt x="23" y="199"/>
                </a:cubicBezTo>
                <a:cubicBezTo>
                  <a:pt x="47" y="191"/>
                  <a:pt x="47" y="191"/>
                  <a:pt x="47" y="191"/>
                </a:cubicBezTo>
                <a:cubicBezTo>
                  <a:pt x="51" y="195"/>
                  <a:pt x="52" y="198"/>
                  <a:pt x="59" y="203"/>
                </a:cubicBezTo>
                <a:cubicBezTo>
                  <a:pt x="59" y="203"/>
                  <a:pt x="59" y="203"/>
                  <a:pt x="59" y="203"/>
                </a:cubicBezTo>
                <a:cubicBezTo>
                  <a:pt x="50" y="226"/>
                  <a:pt x="50" y="226"/>
                  <a:pt x="50" y="226"/>
                </a:cubicBezTo>
                <a:cubicBezTo>
                  <a:pt x="71" y="239"/>
                  <a:pt x="71" y="239"/>
                  <a:pt x="71" y="239"/>
                </a:cubicBezTo>
                <a:cubicBezTo>
                  <a:pt x="88" y="220"/>
                  <a:pt x="88" y="220"/>
                  <a:pt x="88" y="220"/>
                </a:cubicBezTo>
                <a:cubicBezTo>
                  <a:pt x="95" y="223"/>
                  <a:pt x="102" y="225"/>
                  <a:pt x="109" y="226"/>
                </a:cubicBezTo>
                <a:cubicBezTo>
                  <a:pt x="109" y="227"/>
                  <a:pt x="109" y="227"/>
                  <a:pt x="109" y="227"/>
                </a:cubicBezTo>
                <a:cubicBezTo>
                  <a:pt x="113" y="251"/>
                  <a:pt x="113" y="251"/>
                  <a:pt x="113" y="251"/>
                </a:cubicBezTo>
                <a:cubicBezTo>
                  <a:pt x="139" y="251"/>
                  <a:pt x="139" y="251"/>
                  <a:pt x="139" y="251"/>
                </a:cubicBezTo>
                <a:cubicBezTo>
                  <a:pt x="144" y="226"/>
                  <a:pt x="144" y="226"/>
                  <a:pt x="144" y="226"/>
                </a:cubicBezTo>
                <a:cubicBezTo>
                  <a:pt x="152" y="225"/>
                  <a:pt x="160" y="222"/>
                  <a:pt x="167" y="219"/>
                </a:cubicBezTo>
                <a:cubicBezTo>
                  <a:pt x="168" y="219"/>
                  <a:pt x="168" y="219"/>
                  <a:pt x="168" y="219"/>
                </a:cubicBezTo>
                <a:cubicBezTo>
                  <a:pt x="185" y="237"/>
                  <a:pt x="185" y="237"/>
                  <a:pt x="185" y="237"/>
                </a:cubicBezTo>
                <a:cubicBezTo>
                  <a:pt x="206" y="223"/>
                  <a:pt x="206" y="223"/>
                  <a:pt x="206" y="223"/>
                </a:cubicBezTo>
                <a:cubicBezTo>
                  <a:pt x="196" y="199"/>
                  <a:pt x="196" y="199"/>
                  <a:pt x="196" y="199"/>
                </a:cubicBezTo>
                <a:cubicBezTo>
                  <a:pt x="196" y="199"/>
                  <a:pt x="196" y="199"/>
                  <a:pt x="196" y="199"/>
                </a:cubicBezTo>
                <a:cubicBezTo>
                  <a:pt x="200" y="196"/>
                  <a:pt x="204" y="192"/>
                  <a:pt x="207" y="187"/>
                </a:cubicBezTo>
                <a:cubicBezTo>
                  <a:pt x="207" y="188"/>
                  <a:pt x="207" y="188"/>
                  <a:pt x="207" y="188"/>
                </a:cubicBezTo>
                <a:cubicBezTo>
                  <a:pt x="231" y="195"/>
                  <a:pt x="231" y="195"/>
                  <a:pt x="231" y="195"/>
                </a:cubicBezTo>
                <a:cubicBezTo>
                  <a:pt x="243" y="172"/>
                  <a:pt x="243" y="172"/>
                  <a:pt x="243" y="172"/>
                </a:cubicBezTo>
                <a:cubicBezTo>
                  <a:pt x="223" y="157"/>
                  <a:pt x="223" y="157"/>
                  <a:pt x="223" y="157"/>
                </a:cubicBezTo>
                <a:cubicBezTo>
                  <a:pt x="223" y="156"/>
                  <a:pt x="223" y="156"/>
                  <a:pt x="223" y="156"/>
                </a:cubicBezTo>
                <a:cubicBezTo>
                  <a:pt x="224" y="151"/>
                  <a:pt x="226" y="146"/>
                  <a:pt x="226" y="141"/>
                </a:cubicBezTo>
                <a:cubicBezTo>
                  <a:pt x="227" y="141"/>
                  <a:pt x="227" y="141"/>
                  <a:pt x="227" y="141"/>
                </a:cubicBezTo>
                <a:cubicBezTo>
                  <a:pt x="252" y="136"/>
                  <a:pt x="252" y="136"/>
                  <a:pt x="252" y="136"/>
                </a:cubicBezTo>
                <a:cubicBezTo>
                  <a:pt x="251" y="110"/>
                  <a:pt x="251" y="110"/>
                  <a:pt x="251" y="110"/>
                </a:cubicBezTo>
                <a:cubicBezTo>
                  <a:pt x="226" y="106"/>
                  <a:pt x="226" y="106"/>
                  <a:pt x="226" y="106"/>
                </a:cubicBezTo>
                <a:cubicBezTo>
                  <a:pt x="226" y="106"/>
                  <a:pt x="226" y="106"/>
                  <a:pt x="226" y="106"/>
                </a:cubicBezTo>
                <a:cubicBezTo>
                  <a:pt x="224" y="101"/>
                  <a:pt x="223" y="95"/>
                  <a:pt x="221" y="90"/>
                </a:cubicBezTo>
                <a:cubicBezTo>
                  <a:pt x="222" y="90"/>
                  <a:pt x="222" y="90"/>
                  <a:pt x="222" y="90"/>
                </a:cubicBezTo>
                <a:cubicBezTo>
                  <a:pt x="241" y="74"/>
                  <a:pt x="241" y="74"/>
                  <a:pt x="241" y="74"/>
                </a:cubicBezTo>
                <a:cubicBezTo>
                  <a:pt x="228" y="52"/>
                  <a:pt x="228" y="52"/>
                  <a:pt x="228" y="52"/>
                </a:cubicBezTo>
                <a:cubicBezTo>
                  <a:pt x="204" y="60"/>
                  <a:pt x="204" y="60"/>
                  <a:pt x="204" y="60"/>
                </a:cubicBezTo>
                <a:cubicBezTo>
                  <a:pt x="202" y="59"/>
                  <a:pt x="202" y="59"/>
                  <a:pt x="202" y="59"/>
                </a:cubicBezTo>
                <a:cubicBezTo>
                  <a:pt x="199" y="55"/>
                  <a:pt x="196" y="52"/>
                  <a:pt x="189" y="47"/>
                </a:cubicBezTo>
                <a:cubicBezTo>
                  <a:pt x="190" y="46"/>
                  <a:pt x="190" y="46"/>
                  <a:pt x="190" y="46"/>
                </a:cubicBezTo>
                <a:cubicBezTo>
                  <a:pt x="200" y="28"/>
                  <a:pt x="200" y="28"/>
                  <a:pt x="200" y="28"/>
                </a:cubicBezTo>
                <a:cubicBezTo>
                  <a:pt x="179" y="14"/>
                  <a:pt x="179" y="14"/>
                  <a:pt x="179" y="14"/>
                </a:cubicBezTo>
                <a:cubicBezTo>
                  <a:pt x="162" y="32"/>
                  <a:pt x="162" y="32"/>
                  <a:pt x="162" y="32"/>
                </a:cubicBezTo>
                <a:cubicBezTo>
                  <a:pt x="163" y="32"/>
                  <a:pt x="163" y="32"/>
                  <a:pt x="163" y="32"/>
                </a:cubicBezTo>
                <a:cubicBezTo>
                  <a:pt x="156" y="29"/>
                  <a:pt x="149" y="27"/>
                  <a:pt x="142" y="25"/>
                </a:cubicBezTo>
                <a:cubicBezTo>
                  <a:pt x="142" y="24"/>
                  <a:pt x="142" y="24"/>
                  <a:pt x="142" y="24"/>
                </a:cubicBezTo>
                <a:cubicBezTo>
                  <a:pt x="138" y="0"/>
                  <a:pt x="138" y="0"/>
                  <a:pt x="13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0" y="27"/>
                  <a:pt x="92" y="29"/>
                  <a:pt x="84" y="32"/>
                </a:cubicBezTo>
                <a:cubicBezTo>
                  <a:pt x="84" y="32"/>
                  <a:pt x="84" y="32"/>
                  <a:pt x="84" y="32"/>
                </a:cubicBezTo>
                <a:cubicBezTo>
                  <a:pt x="67" y="14"/>
                  <a:pt x="67" y="14"/>
                  <a:pt x="67" y="14"/>
                </a:cubicBezTo>
                <a:cubicBezTo>
                  <a:pt x="46" y="28"/>
                  <a:pt x="46" y="28"/>
                  <a:pt x="46" y="28"/>
                </a:cubicBezTo>
                <a:cubicBezTo>
                  <a:pt x="55" y="52"/>
                  <a:pt x="55" y="52"/>
                  <a:pt x="55" y="52"/>
                </a:cubicBezTo>
                <a:lnTo>
                  <a:pt x="56" y="52"/>
                </a:lnTo>
                <a:close/>
                <a:moveTo>
                  <a:pt x="169" y="53"/>
                </a:moveTo>
                <a:cubicBezTo>
                  <a:pt x="209" y="78"/>
                  <a:pt x="222" y="130"/>
                  <a:pt x="198" y="170"/>
                </a:cubicBezTo>
                <a:cubicBezTo>
                  <a:pt x="174" y="210"/>
                  <a:pt x="122" y="222"/>
                  <a:pt x="82" y="198"/>
                </a:cubicBezTo>
                <a:cubicBezTo>
                  <a:pt x="42" y="174"/>
                  <a:pt x="29" y="122"/>
                  <a:pt x="53" y="82"/>
                </a:cubicBezTo>
                <a:cubicBezTo>
                  <a:pt x="77" y="42"/>
                  <a:pt x="129" y="29"/>
                  <a:pt x="169" y="53"/>
                </a:cubicBezTo>
                <a:close/>
              </a:path>
            </a:pathLst>
          </a:custGeom>
          <a:solidFill>
            <a:srgbClr val="58A5B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5" name="Freeform 10"/>
          <p:cNvSpPr/>
          <p:nvPr/>
        </p:nvSpPr>
        <p:spPr bwMode="auto">
          <a:xfrm>
            <a:off x="8883567" y="1973528"/>
            <a:ext cx="1252979" cy="1252979"/>
          </a:xfrm>
          <a:custGeom>
            <a:avLst/>
            <a:gdLst>
              <a:gd name="T0" fmla="*/ 52 w 412"/>
              <a:gd name="T1" fmla="*/ 112 h 412"/>
              <a:gd name="T2" fmla="*/ 112 w 412"/>
              <a:gd name="T3" fmla="*/ 361 h 412"/>
              <a:gd name="T4" fmla="*/ 360 w 412"/>
              <a:gd name="T5" fmla="*/ 300 h 412"/>
              <a:gd name="T6" fmla="*/ 300 w 412"/>
              <a:gd name="T7" fmla="*/ 52 h 412"/>
              <a:gd name="T8" fmla="*/ 52 w 412"/>
              <a:gd name="T9" fmla="*/ 1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52" y="112"/>
                </a:moveTo>
                <a:cubicBezTo>
                  <a:pt x="0" y="198"/>
                  <a:pt x="27" y="309"/>
                  <a:pt x="112" y="361"/>
                </a:cubicBezTo>
                <a:cubicBezTo>
                  <a:pt x="197" y="412"/>
                  <a:pt x="308" y="385"/>
                  <a:pt x="360" y="300"/>
                </a:cubicBezTo>
                <a:cubicBezTo>
                  <a:pt x="412" y="215"/>
                  <a:pt x="385" y="104"/>
                  <a:pt x="300" y="52"/>
                </a:cubicBezTo>
                <a:cubicBezTo>
                  <a:pt x="214" y="0"/>
                  <a:pt x="103" y="27"/>
                  <a:pt x="52" y="112"/>
                </a:cubicBezTo>
                <a:close/>
              </a:path>
            </a:pathLst>
          </a:custGeom>
          <a:solidFill>
            <a:srgbClr val="2A3E5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6" name="Freeform 11"/>
          <p:cNvSpPr>
            <a:spLocks noEditPoints="1"/>
          </p:cNvSpPr>
          <p:nvPr/>
        </p:nvSpPr>
        <p:spPr bwMode="auto">
          <a:xfrm>
            <a:off x="8576427" y="1666388"/>
            <a:ext cx="1869831" cy="1863405"/>
          </a:xfrm>
          <a:custGeom>
            <a:avLst/>
            <a:gdLst>
              <a:gd name="T0" fmla="*/ 109 w 615"/>
              <a:gd name="T1" fmla="*/ 156 h 613"/>
              <a:gd name="T2" fmla="*/ 50 w 615"/>
              <a:gd name="T3" fmla="*/ 137 h 613"/>
              <a:gd name="T4" fmla="*/ 70 w 615"/>
              <a:gd name="T5" fmla="*/ 231 h 613"/>
              <a:gd name="T6" fmla="*/ 59 w 615"/>
              <a:gd name="T7" fmla="*/ 270 h 613"/>
              <a:gd name="T8" fmla="*/ 1 w 615"/>
              <a:gd name="T9" fmla="*/ 344 h 613"/>
              <a:gd name="T10" fmla="*/ 73 w 615"/>
              <a:gd name="T11" fmla="*/ 393 h 613"/>
              <a:gd name="T12" fmla="*/ 26 w 615"/>
              <a:gd name="T13" fmla="*/ 432 h 613"/>
              <a:gd name="T14" fmla="*/ 116 w 615"/>
              <a:gd name="T15" fmla="*/ 466 h 613"/>
              <a:gd name="T16" fmla="*/ 144 w 615"/>
              <a:gd name="T17" fmla="*/ 496 h 613"/>
              <a:gd name="T18" fmla="*/ 175 w 615"/>
              <a:gd name="T19" fmla="*/ 583 h 613"/>
              <a:gd name="T20" fmla="*/ 267 w 615"/>
              <a:gd name="T21" fmla="*/ 553 h 613"/>
              <a:gd name="T22" fmla="*/ 277 w 615"/>
              <a:gd name="T23" fmla="*/ 613 h 613"/>
              <a:gd name="T24" fmla="*/ 351 w 615"/>
              <a:gd name="T25" fmla="*/ 552 h 613"/>
              <a:gd name="T26" fmla="*/ 409 w 615"/>
              <a:gd name="T27" fmla="*/ 536 h 613"/>
              <a:gd name="T28" fmla="*/ 503 w 615"/>
              <a:gd name="T29" fmla="*/ 545 h 613"/>
              <a:gd name="T30" fmla="*/ 479 w 615"/>
              <a:gd name="T31" fmla="*/ 487 h 613"/>
              <a:gd name="T32" fmla="*/ 507 w 615"/>
              <a:gd name="T33" fmla="*/ 458 h 613"/>
              <a:gd name="T34" fmla="*/ 593 w 615"/>
              <a:gd name="T35" fmla="*/ 421 h 613"/>
              <a:gd name="T36" fmla="*/ 544 w 615"/>
              <a:gd name="T37" fmla="*/ 382 h 613"/>
              <a:gd name="T38" fmla="*/ 555 w 615"/>
              <a:gd name="T39" fmla="*/ 344 h 613"/>
              <a:gd name="T40" fmla="*/ 613 w 615"/>
              <a:gd name="T41" fmla="*/ 270 h 613"/>
              <a:gd name="T42" fmla="*/ 551 w 615"/>
              <a:gd name="T43" fmla="*/ 259 h 613"/>
              <a:gd name="T44" fmla="*/ 542 w 615"/>
              <a:gd name="T45" fmla="*/ 220 h 613"/>
              <a:gd name="T46" fmla="*/ 558 w 615"/>
              <a:gd name="T47" fmla="*/ 127 h 613"/>
              <a:gd name="T48" fmla="*/ 494 w 615"/>
              <a:gd name="T49" fmla="*/ 145 h 613"/>
              <a:gd name="T50" fmla="*/ 464 w 615"/>
              <a:gd name="T51" fmla="*/ 113 h 613"/>
              <a:gd name="T52" fmla="*/ 437 w 615"/>
              <a:gd name="T53" fmla="*/ 35 h 613"/>
              <a:gd name="T54" fmla="*/ 397 w 615"/>
              <a:gd name="T55" fmla="*/ 77 h 613"/>
              <a:gd name="T56" fmla="*/ 348 w 615"/>
              <a:gd name="T57" fmla="*/ 60 h 613"/>
              <a:gd name="T58" fmla="*/ 275 w 615"/>
              <a:gd name="T59" fmla="*/ 0 h 613"/>
              <a:gd name="T60" fmla="*/ 264 w 615"/>
              <a:gd name="T61" fmla="*/ 62 h 613"/>
              <a:gd name="T62" fmla="*/ 205 w 615"/>
              <a:gd name="T63" fmla="*/ 78 h 613"/>
              <a:gd name="T64" fmla="*/ 112 w 615"/>
              <a:gd name="T65" fmla="*/ 69 h 613"/>
              <a:gd name="T66" fmla="*/ 414 w 615"/>
              <a:gd name="T67" fmla="*/ 131 h 613"/>
              <a:gd name="T68" fmla="*/ 200 w 615"/>
              <a:gd name="T69" fmla="*/ 484 h 613"/>
              <a:gd name="T70" fmla="*/ 414 w 615"/>
              <a:gd name="T71" fmla="*/ 131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15" h="613">
                <a:moveTo>
                  <a:pt x="136" y="126"/>
                </a:moveTo>
                <a:cubicBezTo>
                  <a:pt x="126" y="135"/>
                  <a:pt x="117" y="145"/>
                  <a:pt x="109" y="156"/>
                </a:cubicBezTo>
                <a:cubicBezTo>
                  <a:pt x="108" y="155"/>
                  <a:pt x="108" y="155"/>
                  <a:pt x="108" y="155"/>
                </a:cubicBezTo>
                <a:cubicBezTo>
                  <a:pt x="50" y="137"/>
                  <a:pt x="50" y="137"/>
                  <a:pt x="50" y="137"/>
                </a:cubicBezTo>
                <a:cubicBezTo>
                  <a:pt x="21" y="192"/>
                  <a:pt x="21" y="192"/>
                  <a:pt x="21" y="192"/>
                </a:cubicBezTo>
                <a:cubicBezTo>
                  <a:pt x="70" y="231"/>
                  <a:pt x="70" y="231"/>
                  <a:pt x="70" y="231"/>
                </a:cubicBezTo>
                <a:cubicBezTo>
                  <a:pt x="66" y="244"/>
                  <a:pt x="63" y="257"/>
                  <a:pt x="61" y="270"/>
                </a:cubicBezTo>
                <a:cubicBezTo>
                  <a:pt x="59" y="270"/>
                  <a:pt x="59" y="270"/>
                  <a:pt x="59" y="270"/>
                </a:cubicBezTo>
                <a:cubicBezTo>
                  <a:pt x="0" y="281"/>
                  <a:pt x="0" y="281"/>
                  <a:pt x="0" y="281"/>
                </a:cubicBezTo>
                <a:cubicBezTo>
                  <a:pt x="1" y="344"/>
                  <a:pt x="1" y="344"/>
                  <a:pt x="1" y="344"/>
                </a:cubicBezTo>
                <a:cubicBezTo>
                  <a:pt x="62" y="354"/>
                  <a:pt x="62" y="354"/>
                  <a:pt x="62" y="354"/>
                </a:cubicBezTo>
                <a:cubicBezTo>
                  <a:pt x="65" y="367"/>
                  <a:pt x="69" y="380"/>
                  <a:pt x="73" y="393"/>
                </a:cubicBezTo>
                <a:cubicBezTo>
                  <a:pt x="72" y="394"/>
                  <a:pt x="72" y="394"/>
                  <a:pt x="72" y="394"/>
                </a:cubicBezTo>
                <a:cubicBezTo>
                  <a:pt x="26" y="432"/>
                  <a:pt x="26" y="432"/>
                  <a:pt x="26" y="432"/>
                </a:cubicBezTo>
                <a:cubicBezTo>
                  <a:pt x="57" y="486"/>
                  <a:pt x="57" y="486"/>
                  <a:pt x="57" y="486"/>
                </a:cubicBezTo>
                <a:cubicBezTo>
                  <a:pt x="116" y="466"/>
                  <a:pt x="116" y="466"/>
                  <a:pt x="116" y="466"/>
                </a:cubicBezTo>
                <a:cubicBezTo>
                  <a:pt x="124" y="477"/>
                  <a:pt x="128" y="483"/>
                  <a:pt x="144" y="495"/>
                </a:cubicBezTo>
                <a:cubicBezTo>
                  <a:pt x="144" y="496"/>
                  <a:pt x="144" y="496"/>
                  <a:pt x="144" y="496"/>
                </a:cubicBezTo>
                <a:cubicBezTo>
                  <a:pt x="122" y="551"/>
                  <a:pt x="122" y="551"/>
                  <a:pt x="122" y="551"/>
                </a:cubicBezTo>
                <a:cubicBezTo>
                  <a:pt x="175" y="583"/>
                  <a:pt x="175" y="583"/>
                  <a:pt x="175" y="583"/>
                </a:cubicBezTo>
                <a:cubicBezTo>
                  <a:pt x="216" y="538"/>
                  <a:pt x="216" y="538"/>
                  <a:pt x="216" y="538"/>
                </a:cubicBezTo>
                <a:cubicBezTo>
                  <a:pt x="233" y="545"/>
                  <a:pt x="249" y="550"/>
                  <a:pt x="267" y="553"/>
                </a:cubicBezTo>
                <a:cubicBezTo>
                  <a:pt x="266" y="554"/>
                  <a:pt x="266" y="554"/>
                  <a:pt x="266" y="554"/>
                </a:cubicBezTo>
                <a:cubicBezTo>
                  <a:pt x="277" y="613"/>
                  <a:pt x="277" y="613"/>
                  <a:pt x="277" y="613"/>
                </a:cubicBezTo>
                <a:cubicBezTo>
                  <a:pt x="339" y="613"/>
                  <a:pt x="339" y="613"/>
                  <a:pt x="339" y="613"/>
                </a:cubicBezTo>
                <a:cubicBezTo>
                  <a:pt x="351" y="552"/>
                  <a:pt x="351" y="552"/>
                  <a:pt x="351" y="552"/>
                </a:cubicBezTo>
                <a:cubicBezTo>
                  <a:pt x="371" y="549"/>
                  <a:pt x="390" y="543"/>
                  <a:pt x="409" y="534"/>
                </a:cubicBezTo>
                <a:cubicBezTo>
                  <a:pt x="409" y="536"/>
                  <a:pt x="409" y="536"/>
                  <a:pt x="409" y="536"/>
                </a:cubicBezTo>
                <a:cubicBezTo>
                  <a:pt x="451" y="579"/>
                  <a:pt x="451" y="579"/>
                  <a:pt x="451" y="579"/>
                </a:cubicBezTo>
                <a:cubicBezTo>
                  <a:pt x="503" y="545"/>
                  <a:pt x="503" y="545"/>
                  <a:pt x="503" y="545"/>
                </a:cubicBezTo>
                <a:cubicBezTo>
                  <a:pt x="479" y="487"/>
                  <a:pt x="479" y="487"/>
                  <a:pt x="479" y="487"/>
                </a:cubicBezTo>
                <a:cubicBezTo>
                  <a:pt x="479" y="487"/>
                  <a:pt x="479" y="487"/>
                  <a:pt x="479" y="487"/>
                </a:cubicBezTo>
                <a:cubicBezTo>
                  <a:pt x="488" y="478"/>
                  <a:pt x="497" y="468"/>
                  <a:pt x="506" y="458"/>
                </a:cubicBezTo>
                <a:cubicBezTo>
                  <a:pt x="507" y="458"/>
                  <a:pt x="507" y="458"/>
                  <a:pt x="507" y="458"/>
                </a:cubicBezTo>
                <a:cubicBezTo>
                  <a:pt x="565" y="477"/>
                  <a:pt x="565" y="477"/>
                  <a:pt x="565" y="477"/>
                </a:cubicBezTo>
                <a:cubicBezTo>
                  <a:pt x="593" y="421"/>
                  <a:pt x="593" y="421"/>
                  <a:pt x="593" y="421"/>
                </a:cubicBezTo>
                <a:cubicBezTo>
                  <a:pt x="545" y="382"/>
                  <a:pt x="545" y="382"/>
                  <a:pt x="545" y="382"/>
                </a:cubicBezTo>
                <a:cubicBezTo>
                  <a:pt x="544" y="382"/>
                  <a:pt x="544" y="382"/>
                  <a:pt x="544" y="382"/>
                </a:cubicBezTo>
                <a:cubicBezTo>
                  <a:pt x="548" y="370"/>
                  <a:pt x="551" y="357"/>
                  <a:pt x="553" y="344"/>
                </a:cubicBezTo>
                <a:cubicBezTo>
                  <a:pt x="555" y="344"/>
                  <a:pt x="555" y="344"/>
                  <a:pt x="555" y="344"/>
                </a:cubicBezTo>
                <a:cubicBezTo>
                  <a:pt x="615" y="332"/>
                  <a:pt x="615" y="332"/>
                  <a:pt x="615" y="332"/>
                </a:cubicBezTo>
                <a:cubicBezTo>
                  <a:pt x="613" y="270"/>
                  <a:pt x="613" y="270"/>
                  <a:pt x="613" y="270"/>
                </a:cubicBezTo>
                <a:cubicBezTo>
                  <a:pt x="552" y="259"/>
                  <a:pt x="552" y="259"/>
                  <a:pt x="552" y="259"/>
                </a:cubicBezTo>
                <a:cubicBezTo>
                  <a:pt x="551" y="259"/>
                  <a:pt x="551" y="259"/>
                  <a:pt x="551" y="259"/>
                </a:cubicBezTo>
                <a:cubicBezTo>
                  <a:pt x="548" y="246"/>
                  <a:pt x="545" y="233"/>
                  <a:pt x="540" y="221"/>
                </a:cubicBezTo>
                <a:cubicBezTo>
                  <a:pt x="542" y="220"/>
                  <a:pt x="542" y="220"/>
                  <a:pt x="542" y="220"/>
                </a:cubicBezTo>
                <a:cubicBezTo>
                  <a:pt x="589" y="181"/>
                  <a:pt x="589" y="181"/>
                  <a:pt x="589" y="181"/>
                </a:cubicBezTo>
                <a:cubicBezTo>
                  <a:pt x="558" y="127"/>
                  <a:pt x="558" y="127"/>
                  <a:pt x="558" y="127"/>
                </a:cubicBezTo>
                <a:cubicBezTo>
                  <a:pt x="499" y="147"/>
                  <a:pt x="499" y="147"/>
                  <a:pt x="499" y="147"/>
                </a:cubicBezTo>
                <a:cubicBezTo>
                  <a:pt x="494" y="145"/>
                  <a:pt x="494" y="145"/>
                  <a:pt x="494" y="145"/>
                </a:cubicBezTo>
                <a:cubicBezTo>
                  <a:pt x="486" y="135"/>
                  <a:pt x="479" y="127"/>
                  <a:pt x="463" y="115"/>
                </a:cubicBezTo>
                <a:cubicBezTo>
                  <a:pt x="464" y="113"/>
                  <a:pt x="464" y="113"/>
                  <a:pt x="464" y="113"/>
                </a:cubicBezTo>
                <a:cubicBezTo>
                  <a:pt x="490" y="68"/>
                  <a:pt x="490" y="68"/>
                  <a:pt x="490" y="68"/>
                </a:cubicBezTo>
                <a:cubicBezTo>
                  <a:pt x="437" y="35"/>
                  <a:pt x="437" y="35"/>
                  <a:pt x="437" y="35"/>
                </a:cubicBezTo>
                <a:cubicBezTo>
                  <a:pt x="396" y="78"/>
                  <a:pt x="396" y="78"/>
                  <a:pt x="396" y="78"/>
                </a:cubicBezTo>
                <a:cubicBezTo>
                  <a:pt x="397" y="77"/>
                  <a:pt x="397" y="77"/>
                  <a:pt x="397" y="77"/>
                </a:cubicBezTo>
                <a:cubicBezTo>
                  <a:pt x="381" y="71"/>
                  <a:pt x="365" y="65"/>
                  <a:pt x="348" y="62"/>
                </a:cubicBezTo>
                <a:cubicBezTo>
                  <a:pt x="348" y="60"/>
                  <a:pt x="348" y="60"/>
                  <a:pt x="348" y="60"/>
                </a:cubicBezTo>
                <a:cubicBezTo>
                  <a:pt x="337" y="0"/>
                  <a:pt x="337" y="0"/>
                  <a:pt x="337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64" y="62"/>
                  <a:pt x="264" y="62"/>
                  <a:pt x="264" y="62"/>
                </a:cubicBezTo>
                <a:cubicBezTo>
                  <a:pt x="264" y="62"/>
                  <a:pt x="264" y="62"/>
                  <a:pt x="264" y="62"/>
                </a:cubicBezTo>
                <a:cubicBezTo>
                  <a:pt x="244" y="66"/>
                  <a:pt x="225" y="71"/>
                  <a:pt x="206" y="79"/>
                </a:cubicBezTo>
                <a:cubicBezTo>
                  <a:pt x="205" y="78"/>
                  <a:pt x="205" y="78"/>
                  <a:pt x="205" y="78"/>
                </a:cubicBezTo>
                <a:cubicBezTo>
                  <a:pt x="163" y="34"/>
                  <a:pt x="163" y="34"/>
                  <a:pt x="163" y="34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36" y="126"/>
                  <a:pt x="136" y="126"/>
                  <a:pt x="136" y="126"/>
                </a:cubicBezTo>
                <a:close/>
                <a:moveTo>
                  <a:pt x="414" y="131"/>
                </a:moveTo>
                <a:cubicBezTo>
                  <a:pt x="512" y="190"/>
                  <a:pt x="543" y="317"/>
                  <a:pt x="483" y="414"/>
                </a:cubicBezTo>
                <a:cubicBezTo>
                  <a:pt x="424" y="512"/>
                  <a:pt x="297" y="543"/>
                  <a:pt x="200" y="484"/>
                </a:cubicBezTo>
                <a:cubicBezTo>
                  <a:pt x="102" y="425"/>
                  <a:pt x="71" y="298"/>
                  <a:pt x="130" y="200"/>
                </a:cubicBezTo>
                <a:cubicBezTo>
                  <a:pt x="189" y="102"/>
                  <a:pt x="317" y="71"/>
                  <a:pt x="414" y="131"/>
                </a:cubicBezTo>
                <a:close/>
              </a:path>
            </a:pathLst>
          </a:custGeom>
          <a:solidFill>
            <a:srgbClr val="2A3E5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7" name="Freeform 12"/>
          <p:cNvSpPr/>
          <p:nvPr/>
        </p:nvSpPr>
        <p:spPr bwMode="auto">
          <a:xfrm>
            <a:off x="8293703" y="3649308"/>
            <a:ext cx="1119328" cy="1115473"/>
          </a:xfrm>
          <a:custGeom>
            <a:avLst/>
            <a:gdLst>
              <a:gd name="T0" fmla="*/ 46 w 368"/>
              <a:gd name="T1" fmla="*/ 100 h 367"/>
              <a:gd name="T2" fmla="*/ 101 w 368"/>
              <a:gd name="T3" fmla="*/ 321 h 367"/>
              <a:gd name="T4" fmla="*/ 322 w 368"/>
              <a:gd name="T5" fmla="*/ 267 h 367"/>
              <a:gd name="T6" fmla="*/ 267 w 368"/>
              <a:gd name="T7" fmla="*/ 46 h 367"/>
              <a:gd name="T8" fmla="*/ 46 w 368"/>
              <a:gd name="T9" fmla="*/ 10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367">
                <a:moveTo>
                  <a:pt x="46" y="100"/>
                </a:moveTo>
                <a:cubicBezTo>
                  <a:pt x="0" y="176"/>
                  <a:pt x="25" y="275"/>
                  <a:pt x="101" y="321"/>
                </a:cubicBezTo>
                <a:cubicBezTo>
                  <a:pt x="176" y="367"/>
                  <a:pt x="275" y="343"/>
                  <a:pt x="322" y="267"/>
                </a:cubicBezTo>
                <a:cubicBezTo>
                  <a:pt x="368" y="191"/>
                  <a:pt x="343" y="92"/>
                  <a:pt x="267" y="46"/>
                </a:cubicBezTo>
                <a:cubicBezTo>
                  <a:pt x="192" y="0"/>
                  <a:pt x="93" y="24"/>
                  <a:pt x="46" y="100"/>
                </a:cubicBezTo>
                <a:close/>
              </a:path>
            </a:pathLst>
          </a:custGeom>
          <a:solidFill>
            <a:srgbClr val="58A5B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8022545" y="3375580"/>
            <a:ext cx="1664213" cy="1662928"/>
          </a:xfrm>
          <a:custGeom>
            <a:avLst/>
            <a:gdLst>
              <a:gd name="T0" fmla="*/ 97 w 547"/>
              <a:gd name="T1" fmla="*/ 139 h 547"/>
              <a:gd name="T2" fmla="*/ 44 w 547"/>
              <a:gd name="T3" fmla="*/ 122 h 547"/>
              <a:gd name="T4" fmla="*/ 62 w 547"/>
              <a:gd name="T5" fmla="*/ 206 h 547"/>
              <a:gd name="T6" fmla="*/ 52 w 547"/>
              <a:gd name="T7" fmla="*/ 240 h 547"/>
              <a:gd name="T8" fmla="*/ 1 w 547"/>
              <a:gd name="T9" fmla="*/ 306 h 547"/>
              <a:gd name="T10" fmla="*/ 65 w 547"/>
              <a:gd name="T11" fmla="*/ 350 h 547"/>
              <a:gd name="T12" fmla="*/ 23 w 547"/>
              <a:gd name="T13" fmla="*/ 385 h 547"/>
              <a:gd name="T14" fmla="*/ 103 w 547"/>
              <a:gd name="T15" fmla="*/ 416 h 547"/>
              <a:gd name="T16" fmla="*/ 128 w 547"/>
              <a:gd name="T17" fmla="*/ 442 h 547"/>
              <a:gd name="T18" fmla="*/ 155 w 547"/>
              <a:gd name="T19" fmla="*/ 520 h 547"/>
              <a:gd name="T20" fmla="*/ 237 w 547"/>
              <a:gd name="T21" fmla="*/ 492 h 547"/>
              <a:gd name="T22" fmla="*/ 247 w 547"/>
              <a:gd name="T23" fmla="*/ 547 h 547"/>
              <a:gd name="T24" fmla="*/ 312 w 547"/>
              <a:gd name="T25" fmla="*/ 492 h 547"/>
              <a:gd name="T26" fmla="*/ 364 w 547"/>
              <a:gd name="T27" fmla="*/ 477 h 547"/>
              <a:gd name="T28" fmla="*/ 448 w 547"/>
              <a:gd name="T29" fmla="*/ 486 h 547"/>
              <a:gd name="T30" fmla="*/ 426 w 547"/>
              <a:gd name="T31" fmla="*/ 434 h 547"/>
              <a:gd name="T32" fmla="*/ 451 w 547"/>
              <a:gd name="T33" fmla="*/ 408 h 547"/>
              <a:gd name="T34" fmla="*/ 528 w 547"/>
              <a:gd name="T35" fmla="*/ 376 h 547"/>
              <a:gd name="T36" fmla="*/ 484 w 547"/>
              <a:gd name="T37" fmla="*/ 341 h 547"/>
              <a:gd name="T38" fmla="*/ 494 w 547"/>
              <a:gd name="T39" fmla="*/ 306 h 547"/>
              <a:gd name="T40" fmla="*/ 546 w 547"/>
              <a:gd name="T41" fmla="*/ 240 h 547"/>
              <a:gd name="T42" fmla="*/ 491 w 547"/>
              <a:gd name="T43" fmla="*/ 231 h 547"/>
              <a:gd name="T44" fmla="*/ 483 w 547"/>
              <a:gd name="T45" fmla="*/ 196 h 547"/>
              <a:gd name="T46" fmla="*/ 497 w 547"/>
              <a:gd name="T47" fmla="*/ 113 h 547"/>
              <a:gd name="T48" fmla="*/ 440 w 547"/>
              <a:gd name="T49" fmla="*/ 130 h 547"/>
              <a:gd name="T50" fmla="*/ 413 w 547"/>
              <a:gd name="T51" fmla="*/ 101 h 547"/>
              <a:gd name="T52" fmla="*/ 389 w 547"/>
              <a:gd name="T53" fmla="*/ 32 h 547"/>
              <a:gd name="T54" fmla="*/ 353 w 547"/>
              <a:gd name="T55" fmla="*/ 69 h 547"/>
              <a:gd name="T56" fmla="*/ 310 w 547"/>
              <a:gd name="T57" fmla="*/ 53 h 547"/>
              <a:gd name="T58" fmla="*/ 245 w 547"/>
              <a:gd name="T59" fmla="*/ 0 h 547"/>
              <a:gd name="T60" fmla="*/ 235 w 547"/>
              <a:gd name="T61" fmla="*/ 55 h 547"/>
              <a:gd name="T62" fmla="*/ 182 w 547"/>
              <a:gd name="T63" fmla="*/ 69 h 547"/>
              <a:gd name="T64" fmla="*/ 99 w 547"/>
              <a:gd name="T65" fmla="*/ 61 h 547"/>
              <a:gd name="T66" fmla="*/ 121 w 547"/>
              <a:gd name="T67" fmla="*/ 113 h 547"/>
              <a:gd name="T68" fmla="*/ 430 w 547"/>
              <a:gd name="T69" fmla="*/ 369 h 547"/>
              <a:gd name="T70" fmla="*/ 116 w 547"/>
              <a:gd name="T71" fmla="*/ 178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7" h="547">
                <a:moveTo>
                  <a:pt x="121" y="113"/>
                </a:moveTo>
                <a:cubicBezTo>
                  <a:pt x="112" y="121"/>
                  <a:pt x="104" y="129"/>
                  <a:pt x="97" y="139"/>
                </a:cubicBezTo>
                <a:cubicBezTo>
                  <a:pt x="95" y="138"/>
                  <a:pt x="95" y="138"/>
                  <a:pt x="95" y="138"/>
                </a:cubicBezTo>
                <a:cubicBezTo>
                  <a:pt x="44" y="122"/>
                  <a:pt x="44" y="122"/>
                  <a:pt x="44" y="122"/>
                </a:cubicBezTo>
                <a:cubicBezTo>
                  <a:pt x="19" y="171"/>
                  <a:pt x="19" y="171"/>
                  <a:pt x="19" y="171"/>
                </a:cubicBezTo>
                <a:cubicBezTo>
                  <a:pt x="62" y="206"/>
                  <a:pt x="62" y="206"/>
                  <a:pt x="62" y="206"/>
                </a:cubicBezTo>
                <a:cubicBezTo>
                  <a:pt x="58" y="217"/>
                  <a:pt x="55" y="229"/>
                  <a:pt x="53" y="240"/>
                </a:cubicBezTo>
                <a:cubicBezTo>
                  <a:pt x="52" y="240"/>
                  <a:pt x="52" y="240"/>
                  <a:pt x="52" y="240"/>
                </a:cubicBezTo>
                <a:cubicBezTo>
                  <a:pt x="0" y="251"/>
                  <a:pt x="0" y="251"/>
                  <a:pt x="0" y="251"/>
                </a:cubicBezTo>
                <a:cubicBezTo>
                  <a:pt x="1" y="306"/>
                  <a:pt x="1" y="306"/>
                  <a:pt x="1" y="306"/>
                </a:cubicBezTo>
                <a:cubicBezTo>
                  <a:pt x="55" y="316"/>
                  <a:pt x="55" y="316"/>
                  <a:pt x="55" y="316"/>
                </a:cubicBezTo>
                <a:cubicBezTo>
                  <a:pt x="57" y="328"/>
                  <a:pt x="61" y="339"/>
                  <a:pt x="65" y="350"/>
                </a:cubicBezTo>
                <a:cubicBezTo>
                  <a:pt x="64" y="351"/>
                  <a:pt x="64" y="351"/>
                  <a:pt x="64" y="351"/>
                </a:cubicBezTo>
                <a:cubicBezTo>
                  <a:pt x="23" y="385"/>
                  <a:pt x="23" y="385"/>
                  <a:pt x="23" y="385"/>
                </a:cubicBezTo>
                <a:cubicBezTo>
                  <a:pt x="50" y="433"/>
                  <a:pt x="50" y="433"/>
                  <a:pt x="50" y="433"/>
                </a:cubicBezTo>
                <a:cubicBezTo>
                  <a:pt x="103" y="416"/>
                  <a:pt x="103" y="416"/>
                  <a:pt x="103" y="416"/>
                </a:cubicBezTo>
                <a:cubicBezTo>
                  <a:pt x="110" y="425"/>
                  <a:pt x="114" y="431"/>
                  <a:pt x="128" y="442"/>
                </a:cubicBezTo>
                <a:cubicBezTo>
                  <a:pt x="128" y="442"/>
                  <a:pt x="128" y="442"/>
                  <a:pt x="128" y="442"/>
                </a:cubicBezTo>
                <a:cubicBezTo>
                  <a:pt x="108" y="491"/>
                  <a:pt x="108" y="491"/>
                  <a:pt x="108" y="491"/>
                </a:cubicBezTo>
                <a:cubicBezTo>
                  <a:pt x="155" y="520"/>
                  <a:pt x="155" y="520"/>
                  <a:pt x="155" y="520"/>
                </a:cubicBezTo>
                <a:cubicBezTo>
                  <a:pt x="192" y="480"/>
                  <a:pt x="192" y="480"/>
                  <a:pt x="192" y="480"/>
                </a:cubicBezTo>
                <a:cubicBezTo>
                  <a:pt x="207" y="485"/>
                  <a:pt x="222" y="490"/>
                  <a:pt x="237" y="492"/>
                </a:cubicBezTo>
                <a:cubicBezTo>
                  <a:pt x="237" y="494"/>
                  <a:pt x="237" y="494"/>
                  <a:pt x="237" y="494"/>
                </a:cubicBezTo>
                <a:cubicBezTo>
                  <a:pt x="247" y="547"/>
                  <a:pt x="247" y="547"/>
                  <a:pt x="247" y="547"/>
                </a:cubicBezTo>
                <a:cubicBezTo>
                  <a:pt x="302" y="546"/>
                  <a:pt x="302" y="546"/>
                  <a:pt x="302" y="546"/>
                </a:cubicBezTo>
                <a:cubicBezTo>
                  <a:pt x="312" y="492"/>
                  <a:pt x="312" y="492"/>
                  <a:pt x="312" y="492"/>
                </a:cubicBezTo>
                <a:cubicBezTo>
                  <a:pt x="330" y="489"/>
                  <a:pt x="347" y="484"/>
                  <a:pt x="364" y="476"/>
                </a:cubicBezTo>
                <a:cubicBezTo>
                  <a:pt x="364" y="477"/>
                  <a:pt x="364" y="477"/>
                  <a:pt x="364" y="477"/>
                </a:cubicBezTo>
                <a:cubicBezTo>
                  <a:pt x="402" y="516"/>
                  <a:pt x="402" y="516"/>
                  <a:pt x="402" y="516"/>
                </a:cubicBezTo>
                <a:cubicBezTo>
                  <a:pt x="448" y="486"/>
                  <a:pt x="448" y="486"/>
                  <a:pt x="448" y="486"/>
                </a:cubicBezTo>
                <a:cubicBezTo>
                  <a:pt x="426" y="434"/>
                  <a:pt x="426" y="434"/>
                  <a:pt x="426" y="434"/>
                </a:cubicBezTo>
                <a:cubicBezTo>
                  <a:pt x="426" y="434"/>
                  <a:pt x="426" y="434"/>
                  <a:pt x="426" y="434"/>
                </a:cubicBezTo>
                <a:cubicBezTo>
                  <a:pt x="435" y="426"/>
                  <a:pt x="443" y="417"/>
                  <a:pt x="450" y="408"/>
                </a:cubicBezTo>
                <a:cubicBezTo>
                  <a:pt x="451" y="408"/>
                  <a:pt x="451" y="408"/>
                  <a:pt x="451" y="408"/>
                </a:cubicBezTo>
                <a:cubicBezTo>
                  <a:pt x="503" y="425"/>
                  <a:pt x="503" y="425"/>
                  <a:pt x="503" y="425"/>
                </a:cubicBezTo>
                <a:cubicBezTo>
                  <a:pt x="528" y="376"/>
                  <a:pt x="528" y="376"/>
                  <a:pt x="528" y="376"/>
                </a:cubicBezTo>
                <a:cubicBezTo>
                  <a:pt x="485" y="341"/>
                  <a:pt x="485" y="341"/>
                  <a:pt x="485" y="341"/>
                </a:cubicBezTo>
                <a:cubicBezTo>
                  <a:pt x="484" y="341"/>
                  <a:pt x="484" y="341"/>
                  <a:pt x="484" y="341"/>
                </a:cubicBezTo>
                <a:cubicBezTo>
                  <a:pt x="488" y="329"/>
                  <a:pt x="491" y="318"/>
                  <a:pt x="493" y="306"/>
                </a:cubicBezTo>
                <a:cubicBezTo>
                  <a:pt x="494" y="306"/>
                  <a:pt x="494" y="306"/>
                  <a:pt x="494" y="306"/>
                </a:cubicBezTo>
                <a:cubicBezTo>
                  <a:pt x="547" y="296"/>
                  <a:pt x="547" y="296"/>
                  <a:pt x="547" y="296"/>
                </a:cubicBezTo>
                <a:cubicBezTo>
                  <a:pt x="546" y="240"/>
                  <a:pt x="546" y="240"/>
                  <a:pt x="546" y="240"/>
                </a:cubicBezTo>
                <a:cubicBezTo>
                  <a:pt x="491" y="231"/>
                  <a:pt x="491" y="231"/>
                  <a:pt x="491" y="231"/>
                </a:cubicBezTo>
                <a:cubicBezTo>
                  <a:pt x="491" y="231"/>
                  <a:pt x="491" y="231"/>
                  <a:pt x="491" y="231"/>
                </a:cubicBezTo>
                <a:cubicBezTo>
                  <a:pt x="488" y="219"/>
                  <a:pt x="485" y="208"/>
                  <a:pt x="481" y="197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524" y="161"/>
                  <a:pt x="524" y="161"/>
                  <a:pt x="524" y="161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44" y="131"/>
                  <a:pt x="444" y="131"/>
                  <a:pt x="444" y="131"/>
                </a:cubicBezTo>
                <a:cubicBezTo>
                  <a:pt x="440" y="130"/>
                  <a:pt x="440" y="130"/>
                  <a:pt x="440" y="130"/>
                </a:cubicBezTo>
                <a:cubicBezTo>
                  <a:pt x="433" y="121"/>
                  <a:pt x="426" y="113"/>
                  <a:pt x="412" y="102"/>
                </a:cubicBezTo>
                <a:cubicBezTo>
                  <a:pt x="413" y="101"/>
                  <a:pt x="413" y="101"/>
                  <a:pt x="413" y="101"/>
                </a:cubicBezTo>
                <a:cubicBezTo>
                  <a:pt x="436" y="60"/>
                  <a:pt x="436" y="60"/>
                  <a:pt x="436" y="60"/>
                </a:cubicBezTo>
                <a:cubicBezTo>
                  <a:pt x="389" y="32"/>
                  <a:pt x="389" y="32"/>
                  <a:pt x="389" y="32"/>
                </a:cubicBezTo>
                <a:cubicBezTo>
                  <a:pt x="353" y="70"/>
                  <a:pt x="353" y="70"/>
                  <a:pt x="353" y="70"/>
                </a:cubicBezTo>
                <a:cubicBezTo>
                  <a:pt x="353" y="69"/>
                  <a:pt x="353" y="69"/>
                  <a:pt x="353" y="69"/>
                </a:cubicBezTo>
                <a:cubicBezTo>
                  <a:pt x="339" y="63"/>
                  <a:pt x="324" y="58"/>
                  <a:pt x="309" y="56"/>
                </a:cubicBezTo>
                <a:cubicBezTo>
                  <a:pt x="310" y="53"/>
                  <a:pt x="310" y="53"/>
                  <a:pt x="310" y="53"/>
                </a:cubicBezTo>
                <a:cubicBezTo>
                  <a:pt x="300" y="0"/>
                  <a:pt x="300" y="0"/>
                  <a:pt x="300" y="0"/>
                </a:cubicBezTo>
                <a:cubicBezTo>
                  <a:pt x="245" y="0"/>
                  <a:pt x="245" y="0"/>
                  <a:pt x="245" y="0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5" y="55"/>
                  <a:pt x="235" y="55"/>
                  <a:pt x="235" y="55"/>
                </a:cubicBezTo>
                <a:cubicBezTo>
                  <a:pt x="217" y="58"/>
                  <a:pt x="200" y="64"/>
                  <a:pt x="183" y="71"/>
                </a:cubicBezTo>
                <a:cubicBezTo>
                  <a:pt x="182" y="69"/>
                  <a:pt x="182" y="69"/>
                  <a:pt x="182" y="69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99" y="61"/>
                  <a:pt x="99" y="61"/>
                  <a:pt x="99" y="61"/>
                </a:cubicBezTo>
                <a:cubicBezTo>
                  <a:pt x="121" y="112"/>
                  <a:pt x="121" y="112"/>
                  <a:pt x="121" y="112"/>
                </a:cubicBezTo>
                <a:lnTo>
                  <a:pt x="121" y="113"/>
                </a:lnTo>
                <a:close/>
                <a:moveTo>
                  <a:pt x="369" y="116"/>
                </a:moveTo>
                <a:cubicBezTo>
                  <a:pt x="455" y="169"/>
                  <a:pt x="483" y="282"/>
                  <a:pt x="430" y="369"/>
                </a:cubicBezTo>
                <a:cubicBezTo>
                  <a:pt x="378" y="456"/>
                  <a:pt x="264" y="484"/>
                  <a:pt x="177" y="431"/>
                </a:cubicBezTo>
                <a:cubicBezTo>
                  <a:pt x="91" y="378"/>
                  <a:pt x="63" y="265"/>
                  <a:pt x="116" y="178"/>
                </a:cubicBezTo>
                <a:cubicBezTo>
                  <a:pt x="168" y="91"/>
                  <a:pt x="282" y="64"/>
                  <a:pt x="369" y="116"/>
                </a:cubicBezTo>
                <a:close/>
              </a:path>
            </a:pathLst>
          </a:custGeom>
          <a:solidFill>
            <a:srgbClr val="58A5B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9" name="Freeform 14"/>
          <p:cNvSpPr/>
          <p:nvPr/>
        </p:nvSpPr>
        <p:spPr bwMode="auto">
          <a:xfrm>
            <a:off x="9911652" y="3529793"/>
            <a:ext cx="661830" cy="666970"/>
          </a:xfrm>
          <a:custGeom>
            <a:avLst/>
            <a:gdLst>
              <a:gd name="T0" fmla="*/ 28 w 218"/>
              <a:gd name="T1" fmla="*/ 60 h 219"/>
              <a:gd name="T2" fmla="*/ 60 w 218"/>
              <a:gd name="T3" fmla="*/ 191 h 219"/>
              <a:gd name="T4" fmla="*/ 191 w 218"/>
              <a:gd name="T5" fmla="*/ 159 h 219"/>
              <a:gd name="T6" fmla="*/ 159 w 218"/>
              <a:gd name="T7" fmla="*/ 28 h 219"/>
              <a:gd name="T8" fmla="*/ 28 w 218"/>
              <a:gd name="T9" fmla="*/ 6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219">
                <a:moveTo>
                  <a:pt x="28" y="60"/>
                </a:moveTo>
                <a:cubicBezTo>
                  <a:pt x="0" y="105"/>
                  <a:pt x="15" y="164"/>
                  <a:pt x="60" y="191"/>
                </a:cubicBezTo>
                <a:cubicBezTo>
                  <a:pt x="105" y="219"/>
                  <a:pt x="164" y="204"/>
                  <a:pt x="191" y="159"/>
                </a:cubicBezTo>
                <a:cubicBezTo>
                  <a:pt x="218" y="114"/>
                  <a:pt x="204" y="55"/>
                  <a:pt x="159" y="28"/>
                </a:cubicBezTo>
                <a:cubicBezTo>
                  <a:pt x="114" y="0"/>
                  <a:pt x="55" y="15"/>
                  <a:pt x="28" y="60"/>
                </a:cubicBezTo>
              </a:path>
            </a:pathLst>
          </a:custGeom>
          <a:solidFill>
            <a:srgbClr val="76839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0" name="Freeform 15"/>
          <p:cNvSpPr>
            <a:spLocks noEditPoints="1"/>
          </p:cNvSpPr>
          <p:nvPr/>
        </p:nvSpPr>
        <p:spPr bwMode="auto">
          <a:xfrm>
            <a:off x="9749729" y="3369155"/>
            <a:ext cx="988247" cy="988247"/>
          </a:xfrm>
          <a:custGeom>
            <a:avLst/>
            <a:gdLst>
              <a:gd name="T0" fmla="*/ 57 w 325"/>
              <a:gd name="T1" fmla="*/ 82 h 325"/>
              <a:gd name="T2" fmla="*/ 26 w 325"/>
              <a:gd name="T3" fmla="*/ 72 h 325"/>
              <a:gd name="T4" fmla="*/ 37 w 325"/>
              <a:gd name="T5" fmla="*/ 122 h 325"/>
              <a:gd name="T6" fmla="*/ 31 w 325"/>
              <a:gd name="T7" fmla="*/ 143 h 325"/>
              <a:gd name="T8" fmla="*/ 0 w 325"/>
              <a:gd name="T9" fmla="*/ 182 h 325"/>
              <a:gd name="T10" fmla="*/ 38 w 325"/>
              <a:gd name="T11" fmla="*/ 208 h 325"/>
              <a:gd name="T12" fmla="*/ 13 w 325"/>
              <a:gd name="T13" fmla="*/ 229 h 325"/>
              <a:gd name="T14" fmla="*/ 61 w 325"/>
              <a:gd name="T15" fmla="*/ 247 h 325"/>
              <a:gd name="T16" fmla="*/ 76 w 325"/>
              <a:gd name="T17" fmla="*/ 263 h 325"/>
              <a:gd name="T18" fmla="*/ 92 w 325"/>
              <a:gd name="T19" fmla="*/ 309 h 325"/>
              <a:gd name="T20" fmla="*/ 141 w 325"/>
              <a:gd name="T21" fmla="*/ 292 h 325"/>
              <a:gd name="T22" fmla="*/ 147 w 325"/>
              <a:gd name="T23" fmla="*/ 325 h 325"/>
              <a:gd name="T24" fmla="*/ 186 w 325"/>
              <a:gd name="T25" fmla="*/ 292 h 325"/>
              <a:gd name="T26" fmla="*/ 217 w 325"/>
              <a:gd name="T27" fmla="*/ 283 h 325"/>
              <a:gd name="T28" fmla="*/ 266 w 325"/>
              <a:gd name="T29" fmla="*/ 288 h 325"/>
              <a:gd name="T30" fmla="*/ 253 w 325"/>
              <a:gd name="T31" fmla="*/ 258 h 325"/>
              <a:gd name="T32" fmla="*/ 268 w 325"/>
              <a:gd name="T33" fmla="*/ 242 h 325"/>
              <a:gd name="T34" fmla="*/ 314 w 325"/>
              <a:gd name="T35" fmla="*/ 223 h 325"/>
              <a:gd name="T36" fmla="*/ 288 w 325"/>
              <a:gd name="T37" fmla="*/ 202 h 325"/>
              <a:gd name="T38" fmla="*/ 294 w 325"/>
              <a:gd name="T39" fmla="*/ 182 h 325"/>
              <a:gd name="T40" fmla="*/ 325 w 325"/>
              <a:gd name="T41" fmla="*/ 143 h 325"/>
              <a:gd name="T42" fmla="*/ 292 w 325"/>
              <a:gd name="T43" fmla="*/ 137 h 325"/>
              <a:gd name="T44" fmla="*/ 287 w 325"/>
              <a:gd name="T45" fmla="*/ 116 h 325"/>
              <a:gd name="T46" fmla="*/ 295 w 325"/>
              <a:gd name="T47" fmla="*/ 67 h 325"/>
              <a:gd name="T48" fmla="*/ 262 w 325"/>
              <a:gd name="T49" fmla="*/ 77 h 325"/>
              <a:gd name="T50" fmla="*/ 246 w 325"/>
              <a:gd name="T51" fmla="*/ 59 h 325"/>
              <a:gd name="T52" fmla="*/ 231 w 325"/>
              <a:gd name="T53" fmla="*/ 18 h 325"/>
              <a:gd name="T54" fmla="*/ 210 w 325"/>
              <a:gd name="T55" fmla="*/ 41 h 325"/>
              <a:gd name="T56" fmla="*/ 184 w 325"/>
              <a:gd name="T57" fmla="*/ 31 h 325"/>
              <a:gd name="T58" fmla="*/ 146 w 325"/>
              <a:gd name="T59" fmla="*/ 0 h 325"/>
              <a:gd name="T60" fmla="*/ 139 w 325"/>
              <a:gd name="T61" fmla="*/ 33 h 325"/>
              <a:gd name="T62" fmla="*/ 108 w 325"/>
              <a:gd name="T63" fmla="*/ 41 h 325"/>
              <a:gd name="T64" fmla="*/ 59 w 325"/>
              <a:gd name="T65" fmla="*/ 36 h 325"/>
              <a:gd name="T66" fmla="*/ 72 w 325"/>
              <a:gd name="T67" fmla="*/ 67 h 325"/>
              <a:gd name="T68" fmla="*/ 256 w 325"/>
              <a:gd name="T69" fmla="*/ 219 h 325"/>
              <a:gd name="T70" fmla="*/ 69 w 325"/>
              <a:gd name="T71" fmla="*/ 106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25" h="325">
                <a:moveTo>
                  <a:pt x="72" y="67"/>
                </a:moveTo>
                <a:cubicBezTo>
                  <a:pt x="67" y="71"/>
                  <a:pt x="62" y="77"/>
                  <a:pt x="57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37" y="122"/>
                  <a:pt x="37" y="122"/>
                  <a:pt x="37" y="122"/>
                </a:cubicBezTo>
                <a:cubicBezTo>
                  <a:pt x="35" y="129"/>
                  <a:pt x="33" y="136"/>
                  <a:pt x="32" y="143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82"/>
                  <a:pt x="0" y="182"/>
                  <a:pt x="0" y="182"/>
                </a:cubicBezTo>
                <a:cubicBezTo>
                  <a:pt x="33" y="187"/>
                  <a:pt x="33" y="187"/>
                  <a:pt x="33" y="187"/>
                </a:cubicBezTo>
                <a:cubicBezTo>
                  <a:pt x="34" y="194"/>
                  <a:pt x="36" y="201"/>
                  <a:pt x="38" y="208"/>
                </a:cubicBezTo>
                <a:cubicBezTo>
                  <a:pt x="38" y="208"/>
                  <a:pt x="38" y="208"/>
                  <a:pt x="38" y="208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30" y="257"/>
                  <a:pt x="30" y="257"/>
                  <a:pt x="30" y="257"/>
                </a:cubicBezTo>
                <a:cubicBezTo>
                  <a:pt x="61" y="247"/>
                  <a:pt x="61" y="247"/>
                  <a:pt x="61" y="247"/>
                </a:cubicBezTo>
                <a:cubicBezTo>
                  <a:pt x="66" y="252"/>
                  <a:pt x="68" y="256"/>
                  <a:pt x="76" y="262"/>
                </a:cubicBezTo>
                <a:cubicBezTo>
                  <a:pt x="76" y="263"/>
                  <a:pt x="76" y="263"/>
                  <a:pt x="76" y="263"/>
                </a:cubicBezTo>
                <a:cubicBezTo>
                  <a:pt x="64" y="292"/>
                  <a:pt x="64" y="292"/>
                  <a:pt x="64" y="292"/>
                </a:cubicBezTo>
                <a:cubicBezTo>
                  <a:pt x="92" y="309"/>
                  <a:pt x="92" y="309"/>
                  <a:pt x="92" y="309"/>
                </a:cubicBezTo>
                <a:cubicBezTo>
                  <a:pt x="114" y="285"/>
                  <a:pt x="114" y="285"/>
                  <a:pt x="114" y="285"/>
                </a:cubicBezTo>
                <a:cubicBezTo>
                  <a:pt x="123" y="288"/>
                  <a:pt x="132" y="291"/>
                  <a:pt x="141" y="292"/>
                </a:cubicBezTo>
                <a:cubicBezTo>
                  <a:pt x="141" y="293"/>
                  <a:pt x="141" y="293"/>
                  <a:pt x="141" y="293"/>
                </a:cubicBezTo>
                <a:cubicBezTo>
                  <a:pt x="147" y="325"/>
                  <a:pt x="147" y="325"/>
                  <a:pt x="147" y="325"/>
                </a:cubicBezTo>
                <a:cubicBezTo>
                  <a:pt x="179" y="324"/>
                  <a:pt x="179" y="324"/>
                  <a:pt x="179" y="324"/>
                </a:cubicBezTo>
                <a:cubicBezTo>
                  <a:pt x="186" y="292"/>
                  <a:pt x="186" y="292"/>
                  <a:pt x="186" y="292"/>
                </a:cubicBezTo>
                <a:cubicBezTo>
                  <a:pt x="196" y="290"/>
                  <a:pt x="206" y="287"/>
                  <a:pt x="216" y="283"/>
                </a:cubicBezTo>
                <a:cubicBezTo>
                  <a:pt x="217" y="283"/>
                  <a:pt x="217" y="283"/>
                  <a:pt x="217" y="283"/>
                </a:cubicBezTo>
                <a:cubicBezTo>
                  <a:pt x="239" y="307"/>
                  <a:pt x="239" y="307"/>
                  <a:pt x="239" y="307"/>
                </a:cubicBezTo>
                <a:cubicBezTo>
                  <a:pt x="266" y="288"/>
                  <a:pt x="266" y="288"/>
                  <a:pt x="266" y="288"/>
                </a:cubicBezTo>
                <a:cubicBezTo>
                  <a:pt x="253" y="258"/>
                  <a:pt x="253" y="258"/>
                  <a:pt x="253" y="258"/>
                </a:cubicBezTo>
                <a:cubicBezTo>
                  <a:pt x="253" y="258"/>
                  <a:pt x="253" y="258"/>
                  <a:pt x="253" y="258"/>
                </a:cubicBezTo>
                <a:cubicBezTo>
                  <a:pt x="258" y="253"/>
                  <a:pt x="263" y="248"/>
                  <a:pt x="268" y="242"/>
                </a:cubicBezTo>
                <a:cubicBezTo>
                  <a:pt x="268" y="242"/>
                  <a:pt x="268" y="242"/>
                  <a:pt x="268" y="242"/>
                </a:cubicBezTo>
                <a:cubicBezTo>
                  <a:pt x="299" y="252"/>
                  <a:pt x="299" y="252"/>
                  <a:pt x="299" y="252"/>
                </a:cubicBezTo>
                <a:cubicBezTo>
                  <a:pt x="314" y="223"/>
                  <a:pt x="314" y="223"/>
                  <a:pt x="314" y="223"/>
                </a:cubicBezTo>
                <a:cubicBezTo>
                  <a:pt x="288" y="202"/>
                  <a:pt x="288" y="202"/>
                  <a:pt x="288" y="202"/>
                </a:cubicBezTo>
                <a:cubicBezTo>
                  <a:pt x="288" y="202"/>
                  <a:pt x="288" y="202"/>
                  <a:pt x="288" y="202"/>
                </a:cubicBezTo>
                <a:cubicBezTo>
                  <a:pt x="290" y="195"/>
                  <a:pt x="292" y="189"/>
                  <a:pt x="293" y="182"/>
                </a:cubicBezTo>
                <a:cubicBezTo>
                  <a:pt x="294" y="182"/>
                  <a:pt x="294" y="182"/>
                  <a:pt x="294" y="182"/>
                </a:cubicBezTo>
                <a:cubicBezTo>
                  <a:pt x="325" y="175"/>
                  <a:pt x="325" y="175"/>
                  <a:pt x="325" y="175"/>
                </a:cubicBezTo>
                <a:cubicBezTo>
                  <a:pt x="325" y="143"/>
                  <a:pt x="325" y="143"/>
                  <a:pt x="325" y="143"/>
                </a:cubicBezTo>
                <a:cubicBezTo>
                  <a:pt x="292" y="137"/>
                  <a:pt x="292" y="137"/>
                  <a:pt x="292" y="137"/>
                </a:cubicBezTo>
                <a:cubicBezTo>
                  <a:pt x="292" y="137"/>
                  <a:pt x="292" y="137"/>
                  <a:pt x="292" y="137"/>
                </a:cubicBezTo>
                <a:cubicBezTo>
                  <a:pt x="290" y="130"/>
                  <a:pt x="288" y="123"/>
                  <a:pt x="286" y="117"/>
                </a:cubicBezTo>
                <a:cubicBezTo>
                  <a:pt x="287" y="116"/>
                  <a:pt x="287" y="116"/>
                  <a:pt x="287" y="116"/>
                </a:cubicBezTo>
                <a:cubicBezTo>
                  <a:pt x="312" y="96"/>
                  <a:pt x="312" y="96"/>
                  <a:pt x="312" y="96"/>
                </a:cubicBezTo>
                <a:cubicBezTo>
                  <a:pt x="295" y="67"/>
                  <a:pt x="295" y="67"/>
                  <a:pt x="295" y="67"/>
                </a:cubicBezTo>
                <a:cubicBezTo>
                  <a:pt x="264" y="78"/>
                  <a:pt x="264" y="78"/>
                  <a:pt x="264" y="78"/>
                </a:cubicBezTo>
                <a:cubicBezTo>
                  <a:pt x="262" y="77"/>
                  <a:pt x="262" y="77"/>
                  <a:pt x="262" y="77"/>
                </a:cubicBezTo>
                <a:cubicBezTo>
                  <a:pt x="257" y="71"/>
                  <a:pt x="253" y="67"/>
                  <a:pt x="245" y="61"/>
                </a:cubicBezTo>
                <a:cubicBezTo>
                  <a:pt x="246" y="59"/>
                  <a:pt x="246" y="59"/>
                  <a:pt x="246" y="59"/>
                </a:cubicBezTo>
                <a:cubicBezTo>
                  <a:pt x="259" y="36"/>
                  <a:pt x="259" y="36"/>
                  <a:pt x="259" y="36"/>
                </a:cubicBezTo>
                <a:cubicBezTo>
                  <a:pt x="231" y="18"/>
                  <a:pt x="231" y="18"/>
                  <a:pt x="231" y="18"/>
                </a:cubicBezTo>
                <a:cubicBezTo>
                  <a:pt x="210" y="41"/>
                  <a:pt x="210" y="41"/>
                  <a:pt x="210" y="41"/>
                </a:cubicBezTo>
                <a:cubicBezTo>
                  <a:pt x="210" y="41"/>
                  <a:pt x="210" y="41"/>
                  <a:pt x="210" y="41"/>
                </a:cubicBezTo>
                <a:cubicBezTo>
                  <a:pt x="201" y="37"/>
                  <a:pt x="193" y="34"/>
                  <a:pt x="184" y="33"/>
                </a:cubicBezTo>
                <a:cubicBezTo>
                  <a:pt x="184" y="31"/>
                  <a:pt x="184" y="31"/>
                  <a:pt x="184" y="31"/>
                </a:cubicBezTo>
                <a:cubicBezTo>
                  <a:pt x="178" y="0"/>
                  <a:pt x="178" y="0"/>
                  <a:pt x="178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39" y="32"/>
                  <a:pt x="139" y="32"/>
                  <a:pt x="139" y="32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29" y="34"/>
                  <a:pt x="119" y="37"/>
                  <a:pt x="109" y="42"/>
                </a:cubicBezTo>
                <a:cubicBezTo>
                  <a:pt x="108" y="41"/>
                  <a:pt x="108" y="41"/>
                  <a:pt x="108" y="41"/>
                </a:cubicBezTo>
                <a:cubicBezTo>
                  <a:pt x="86" y="18"/>
                  <a:pt x="86" y="18"/>
                  <a:pt x="86" y="18"/>
                </a:cubicBezTo>
                <a:cubicBezTo>
                  <a:pt x="59" y="36"/>
                  <a:pt x="59" y="36"/>
                  <a:pt x="59" y="36"/>
                </a:cubicBezTo>
                <a:cubicBezTo>
                  <a:pt x="72" y="66"/>
                  <a:pt x="72" y="66"/>
                  <a:pt x="72" y="66"/>
                </a:cubicBezTo>
                <a:lnTo>
                  <a:pt x="72" y="67"/>
                </a:lnTo>
                <a:close/>
                <a:moveTo>
                  <a:pt x="219" y="69"/>
                </a:moveTo>
                <a:cubicBezTo>
                  <a:pt x="271" y="100"/>
                  <a:pt x="287" y="167"/>
                  <a:pt x="256" y="219"/>
                </a:cubicBezTo>
                <a:cubicBezTo>
                  <a:pt x="224" y="271"/>
                  <a:pt x="157" y="287"/>
                  <a:pt x="106" y="256"/>
                </a:cubicBezTo>
                <a:cubicBezTo>
                  <a:pt x="54" y="225"/>
                  <a:pt x="37" y="157"/>
                  <a:pt x="69" y="106"/>
                </a:cubicBezTo>
                <a:cubicBezTo>
                  <a:pt x="100" y="54"/>
                  <a:pt x="167" y="38"/>
                  <a:pt x="219" y="69"/>
                </a:cubicBezTo>
                <a:close/>
              </a:path>
            </a:pathLst>
          </a:custGeom>
          <a:solidFill>
            <a:srgbClr val="76839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1" name="Freeform 16"/>
          <p:cNvSpPr/>
          <p:nvPr/>
        </p:nvSpPr>
        <p:spPr bwMode="auto">
          <a:xfrm>
            <a:off x="7360715" y="3253495"/>
            <a:ext cx="379106" cy="334127"/>
          </a:xfrm>
          <a:custGeom>
            <a:avLst/>
            <a:gdLst>
              <a:gd name="T0" fmla="*/ 113 w 125"/>
              <a:gd name="T1" fmla="*/ 62 h 110"/>
              <a:gd name="T2" fmla="*/ 117 w 125"/>
              <a:gd name="T3" fmla="*/ 97 h 110"/>
              <a:gd name="T4" fmla="*/ 82 w 125"/>
              <a:gd name="T5" fmla="*/ 102 h 110"/>
              <a:gd name="T6" fmla="*/ 13 w 125"/>
              <a:gd name="T7" fmla="*/ 49 h 110"/>
              <a:gd name="T8" fmla="*/ 9 w 125"/>
              <a:gd name="T9" fmla="*/ 14 h 110"/>
              <a:gd name="T10" fmla="*/ 44 w 125"/>
              <a:gd name="T11" fmla="*/ 9 h 110"/>
              <a:gd name="T12" fmla="*/ 113 w 125"/>
              <a:gd name="T13" fmla="*/ 6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5" h="110">
                <a:moveTo>
                  <a:pt x="113" y="62"/>
                </a:moveTo>
                <a:cubicBezTo>
                  <a:pt x="124" y="70"/>
                  <a:pt x="125" y="86"/>
                  <a:pt x="117" y="97"/>
                </a:cubicBezTo>
                <a:cubicBezTo>
                  <a:pt x="109" y="108"/>
                  <a:pt x="93" y="110"/>
                  <a:pt x="82" y="102"/>
                </a:cubicBezTo>
                <a:cubicBezTo>
                  <a:pt x="13" y="49"/>
                  <a:pt x="13" y="49"/>
                  <a:pt x="13" y="49"/>
                </a:cubicBezTo>
                <a:cubicBezTo>
                  <a:pt x="2" y="41"/>
                  <a:pt x="0" y="25"/>
                  <a:pt x="9" y="14"/>
                </a:cubicBezTo>
                <a:cubicBezTo>
                  <a:pt x="17" y="3"/>
                  <a:pt x="33" y="0"/>
                  <a:pt x="44" y="9"/>
                </a:cubicBezTo>
                <a:lnTo>
                  <a:pt x="113" y="62"/>
                </a:lnTo>
                <a:close/>
              </a:path>
            </a:pathLst>
          </a:custGeom>
          <a:solidFill>
            <a:srgbClr val="58A5B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2" name="Freeform 17"/>
          <p:cNvSpPr/>
          <p:nvPr/>
        </p:nvSpPr>
        <p:spPr bwMode="auto">
          <a:xfrm>
            <a:off x="7107549" y="3989861"/>
            <a:ext cx="426656" cy="218468"/>
          </a:xfrm>
          <a:custGeom>
            <a:avLst/>
            <a:gdLst>
              <a:gd name="T0" fmla="*/ 117 w 140"/>
              <a:gd name="T1" fmla="*/ 20 h 72"/>
              <a:gd name="T2" fmla="*/ 137 w 140"/>
              <a:gd name="T3" fmla="*/ 49 h 72"/>
              <a:gd name="T4" fmla="*/ 108 w 140"/>
              <a:gd name="T5" fmla="*/ 69 h 72"/>
              <a:gd name="T6" fmla="*/ 22 w 140"/>
              <a:gd name="T7" fmla="*/ 52 h 72"/>
              <a:gd name="T8" fmla="*/ 3 w 140"/>
              <a:gd name="T9" fmla="*/ 23 h 72"/>
              <a:gd name="T10" fmla="*/ 32 w 140"/>
              <a:gd name="T11" fmla="*/ 3 h 72"/>
              <a:gd name="T12" fmla="*/ 117 w 140"/>
              <a:gd name="T13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" h="72">
                <a:moveTo>
                  <a:pt x="117" y="20"/>
                </a:moveTo>
                <a:cubicBezTo>
                  <a:pt x="131" y="22"/>
                  <a:pt x="140" y="36"/>
                  <a:pt x="137" y="49"/>
                </a:cubicBezTo>
                <a:cubicBezTo>
                  <a:pt x="134" y="63"/>
                  <a:pt x="121" y="72"/>
                  <a:pt x="108" y="69"/>
                </a:cubicBezTo>
                <a:cubicBezTo>
                  <a:pt x="22" y="52"/>
                  <a:pt x="22" y="52"/>
                  <a:pt x="22" y="52"/>
                </a:cubicBezTo>
                <a:cubicBezTo>
                  <a:pt x="9" y="50"/>
                  <a:pt x="0" y="37"/>
                  <a:pt x="3" y="23"/>
                </a:cubicBezTo>
                <a:cubicBezTo>
                  <a:pt x="6" y="9"/>
                  <a:pt x="19" y="0"/>
                  <a:pt x="32" y="3"/>
                </a:cubicBezTo>
                <a:lnTo>
                  <a:pt x="117" y="20"/>
                </a:lnTo>
                <a:close/>
              </a:path>
            </a:pathLst>
          </a:custGeom>
          <a:solidFill>
            <a:srgbClr val="58A5B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3" name="Freeform 18"/>
          <p:cNvSpPr/>
          <p:nvPr/>
        </p:nvSpPr>
        <p:spPr bwMode="auto">
          <a:xfrm>
            <a:off x="7293890" y="4695385"/>
            <a:ext cx="422800" cy="240315"/>
          </a:xfrm>
          <a:custGeom>
            <a:avLst/>
            <a:gdLst>
              <a:gd name="T0" fmla="*/ 105 w 139"/>
              <a:gd name="T1" fmla="*/ 4 h 79"/>
              <a:gd name="T2" fmla="*/ 136 w 139"/>
              <a:gd name="T3" fmla="*/ 22 h 79"/>
              <a:gd name="T4" fmla="*/ 118 w 139"/>
              <a:gd name="T5" fmla="*/ 52 h 79"/>
              <a:gd name="T6" fmla="*/ 34 w 139"/>
              <a:gd name="T7" fmla="*/ 75 h 79"/>
              <a:gd name="T8" fmla="*/ 4 w 139"/>
              <a:gd name="T9" fmla="*/ 57 h 79"/>
              <a:gd name="T10" fmla="*/ 21 w 139"/>
              <a:gd name="T11" fmla="*/ 26 h 79"/>
              <a:gd name="T12" fmla="*/ 105 w 139"/>
              <a:gd name="T13" fmla="*/ 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79">
                <a:moveTo>
                  <a:pt x="105" y="4"/>
                </a:moveTo>
                <a:cubicBezTo>
                  <a:pt x="118" y="0"/>
                  <a:pt x="132" y="8"/>
                  <a:pt x="136" y="22"/>
                </a:cubicBezTo>
                <a:cubicBezTo>
                  <a:pt x="139" y="35"/>
                  <a:pt x="131" y="49"/>
                  <a:pt x="118" y="52"/>
                </a:cubicBezTo>
                <a:cubicBezTo>
                  <a:pt x="34" y="75"/>
                  <a:pt x="34" y="75"/>
                  <a:pt x="34" y="75"/>
                </a:cubicBezTo>
                <a:cubicBezTo>
                  <a:pt x="21" y="79"/>
                  <a:pt x="7" y="71"/>
                  <a:pt x="4" y="57"/>
                </a:cubicBezTo>
                <a:cubicBezTo>
                  <a:pt x="0" y="44"/>
                  <a:pt x="8" y="30"/>
                  <a:pt x="21" y="26"/>
                </a:cubicBezTo>
                <a:lnTo>
                  <a:pt x="105" y="4"/>
                </a:lnTo>
                <a:close/>
              </a:path>
            </a:pathLst>
          </a:custGeom>
          <a:solidFill>
            <a:srgbClr val="58A5B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4" name="Freeform 19"/>
          <p:cNvSpPr/>
          <p:nvPr/>
        </p:nvSpPr>
        <p:spPr bwMode="auto">
          <a:xfrm>
            <a:off x="10081286" y="4695385"/>
            <a:ext cx="425371" cy="240315"/>
          </a:xfrm>
          <a:custGeom>
            <a:avLst/>
            <a:gdLst>
              <a:gd name="T0" fmla="*/ 35 w 140"/>
              <a:gd name="T1" fmla="*/ 4 h 79"/>
              <a:gd name="T2" fmla="*/ 4 w 140"/>
              <a:gd name="T3" fmla="*/ 22 h 79"/>
              <a:gd name="T4" fmla="*/ 21 w 140"/>
              <a:gd name="T5" fmla="*/ 52 h 79"/>
              <a:gd name="T6" fmla="*/ 105 w 140"/>
              <a:gd name="T7" fmla="*/ 75 h 79"/>
              <a:gd name="T8" fmla="*/ 136 w 140"/>
              <a:gd name="T9" fmla="*/ 57 h 79"/>
              <a:gd name="T10" fmla="*/ 119 w 140"/>
              <a:gd name="T11" fmla="*/ 26 h 79"/>
              <a:gd name="T12" fmla="*/ 35 w 140"/>
              <a:gd name="T13" fmla="*/ 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" h="79">
                <a:moveTo>
                  <a:pt x="35" y="4"/>
                </a:moveTo>
                <a:cubicBezTo>
                  <a:pt x="21" y="0"/>
                  <a:pt x="8" y="8"/>
                  <a:pt x="4" y="22"/>
                </a:cubicBezTo>
                <a:cubicBezTo>
                  <a:pt x="0" y="35"/>
                  <a:pt x="8" y="49"/>
                  <a:pt x="21" y="52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19" y="79"/>
                  <a:pt x="132" y="71"/>
                  <a:pt x="136" y="57"/>
                </a:cubicBezTo>
                <a:cubicBezTo>
                  <a:pt x="140" y="44"/>
                  <a:pt x="132" y="30"/>
                  <a:pt x="119" y="26"/>
                </a:cubicBezTo>
                <a:lnTo>
                  <a:pt x="35" y="4"/>
                </a:lnTo>
                <a:close/>
              </a:path>
            </a:pathLst>
          </a:custGeom>
          <a:solidFill>
            <a:srgbClr val="58A5B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5" name="Freeform 20"/>
          <p:cNvSpPr/>
          <p:nvPr/>
        </p:nvSpPr>
        <p:spPr bwMode="auto">
          <a:xfrm>
            <a:off x="7676852" y="3010610"/>
            <a:ext cx="2335039" cy="2748843"/>
          </a:xfrm>
          <a:custGeom>
            <a:avLst/>
            <a:gdLst>
              <a:gd name="T0" fmla="*/ 702 w 768"/>
              <a:gd name="T1" fmla="*/ 412 h 904"/>
              <a:gd name="T2" fmla="*/ 611 w 768"/>
              <a:gd name="T3" fmla="*/ 601 h 904"/>
              <a:gd name="T4" fmla="*/ 611 w 768"/>
              <a:gd name="T5" fmla="*/ 602 h 904"/>
              <a:gd name="T6" fmla="*/ 609 w 768"/>
              <a:gd name="T7" fmla="*/ 604 h 904"/>
              <a:gd name="T8" fmla="*/ 606 w 768"/>
              <a:gd name="T9" fmla="*/ 606 h 904"/>
              <a:gd name="T10" fmla="*/ 606 w 768"/>
              <a:gd name="T11" fmla="*/ 607 h 904"/>
              <a:gd name="T12" fmla="*/ 536 w 768"/>
              <a:gd name="T13" fmla="*/ 735 h 904"/>
              <a:gd name="T14" fmla="*/ 523 w 768"/>
              <a:gd name="T15" fmla="*/ 827 h 904"/>
              <a:gd name="T16" fmla="*/ 523 w 768"/>
              <a:gd name="T17" fmla="*/ 833 h 904"/>
              <a:gd name="T18" fmla="*/ 521 w 768"/>
              <a:gd name="T19" fmla="*/ 837 h 904"/>
              <a:gd name="T20" fmla="*/ 504 w 768"/>
              <a:gd name="T21" fmla="*/ 844 h 904"/>
              <a:gd name="T22" fmla="*/ 274 w 768"/>
              <a:gd name="T23" fmla="*/ 844 h 904"/>
              <a:gd name="T24" fmla="*/ 257 w 768"/>
              <a:gd name="T25" fmla="*/ 837 h 904"/>
              <a:gd name="T26" fmla="*/ 255 w 768"/>
              <a:gd name="T27" fmla="*/ 832 h 904"/>
              <a:gd name="T28" fmla="*/ 256 w 768"/>
              <a:gd name="T29" fmla="*/ 827 h 904"/>
              <a:gd name="T30" fmla="*/ 243 w 768"/>
              <a:gd name="T31" fmla="*/ 737 h 904"/>
              <a:gd name="T32" fmla="*/ 185 w 768"/>
              <a:gd name="T33" fmla="*/ 622 h 904"/>
              <a:gd name="T34" fmla="*/ 170 w 768"/>
              <a:gd name="T35" fmla="*/ 604 h 904"/>
              <a:gd name="T36" fmla="*/ 136 w 768"/>
              <a:gd name="T37" fmla="*/ 571 h 904"/>
              <a:gd name="T38" fmla="*/ 109 w 768"/>
              <a:gd name="T39" fmla="*/ 530 h 904"/>
              <a:gd name="T40" fmla="*/ 75 w 768"/>
              <a:gd name="T41" fmla="*/ 436 h 904"/>
              <a:gd name="T42" fmla="*/ 70 w 768"/>
              <a:gd name="T43" fmla="*/ 378 h 904"/>
              <a:gd name="T44" fmla="*/ 342 w 768"/>
              <a:gd name="T45" fmla="*/ 65 h 904"/>
              <a:gd name="T46" fmla="*/ 305 w 768"/>
              <a:gd name="T47" fmla="*/ 0 h 904"/>
              <a:gd name="T48" fmla="*/ 0 w 768"/>
              <a:gd name="T49" fmla="*/ 378 h 904"/>
              <a:gd name="T50" fmla="*/ 132 w 768"/>
              <a:gd name="T51" fmla="*/ 669 h 904"/>
              <a:gd name="T52" fmla="*/ 186 w 768"/>
              <a:gd name="T53" fmla="*/ 825 h 904"/>
              <a:gd name="T54" fmla="*/ 204 w 768"/>
              <a:gd name="T55" fmla="*/ 883 h 904"/>
              <a:gd name="T56" fmla="*/ 226 w 768"/>
              <a:gd name="T57" fmla="*/ 902 h 904"/>
              <a:gd name="T58" fmla="*/ 380 w 768"/>
              <a:gd name="T59" fmla="*/ 903 h 904"/>
              <a:gd name="T60" fmla="*/ 547 w 768"/>
              <a:gd name="T61" fmla="*/ 904 h 904"/>
              <a:gd name="T62" fmla="*/ 575 w 768"/>
              <a:gd name="T63" fmla="*/ 883 h 904"/>
              <a:gd name="T64" fmla="*/ 593 w 768"/>
              <a:gd name="T65" fmla="*/ 825 h 904"/>
              <a:gd name="T66" fmla="*/ 658 w 768"/>
              <a:gd name="T67" fmla="*/ 654 h 904"/>
              <a:gd name="T68" fmla="*/ 662 w 768"/>
              <a:gd name="T69" fmla="*/ 650 h 904"/>
              <a:gd name="T70" fmla="*/ 768 w 768"/>
              <a:gd name="T71" fmla="*/ 442 h 904"/>
              <a:gd name="T72" fmla="*/ 702 w 768"/>
              <a:gd name="T73" fmla="*/ 412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8" h="904">
                <a:moveTo>
                  <a:pt x="702" y="412"/>
                </a:moveTo>
                <a:cubicBezTo>
                  <a:pt x="694" y="485"/>
                  <a:pt x="661" y="552"/>
                  <a:pt x="611" y="601"/>
                </a:cubicBezTo>
                <a:cubicBezTo>
                  <a:pt x="611" y="602"/>
                  <a:pt x="611" y="602"/>
                  <a:pt x="611" y="602"/>
                </a:cubicBezTo>
                <a:cubicBezTo>
                  <a:pt x="610" y="603"/>
                  <a:pt x="609" y="603"/>
                  <a:pt x="609" y="604"/>
                </a:cubicBezTo>
                <a:cubicBezTo>
                  <a:pt x="609" y="604"/>
                  <a:pt x="608" y="605"/>
                  <a:pt x="606" y="606"/>
                </a:cubicBezTo>
                <a:cubicBezTo>
                  <a:pt x="606" y="607"/>
                  <a:pt x="606" y="607"/>
                  <a:pt x="606" y="607"/>
                </a:cubicBezTo>
                <a:cubicBezTo>
                  <a:pt x="595" y="619"/>
                  <a:pt x="556" y="665"/>
                  <a:pt x="536" y="735"/>
                </a:cubicBezTo>
                <a:cubicBezTo>
                  <a:pt x="528" y="762"/>
                  <a:pt x="523" y="793"/>
                  <a:pt x="523" y="827"/>
                </a:cubicBezTo>
                <a:cubicBezTo>
                  <a:pt x="523" y="829"/>
                  <a:pt x="523" y="831"/>
                  <a:pt x="523" y="833"/>
                </a:cubicBezTo>
                <a:cubicBezTo>
                  <a:pt x="523" y="833"/>
                  <a:pt x="522" y="835"/>
                  <a:pt x="521" y="837"/>
                </a:cubicBezTo>
                <a:cubicBezTo>
                  <a:pt x="519" y="839"/>
                  <a:pt x="514" y="842"/>
                  <a:pt x="504" y="844"/>
                </a:cubicBezTo>
                <a:cubicBezTo>
                  <a:pt x="274" y="844"/>
                  <a:pt x="274" y="844"/>
                  <a:pt x="274" y="844"/>
                </a:cubicBezTo>
                <a:cubicBezTo>
                  <a:pt x="265" y="842"/>
                  <a:pt x="260" y="840"/>
                  <a:pt x="257" y="837"/>
                </a:cubicBezTo>
                <a:cubicBezTo>
                  <a:pt x="256" y="836"/>
                  <a:pt x="255" y="833"/>
                  <a:pt x="255" y="832"/>
                </a:cubicBezTo>
                <a:cubicBezTo>
                  <a:pt x="256" y="830"/>
                  <a:pt x="256" y="830"/>
                  <a:pt x="256" y="827"/>
                </a:cubicBezTo>
                <a:cubicBezTo>
                  <a:pt x="256" y="794"/>
                  <a:pt x="251" y="764"/>
                  <a:pt x="243" y="737"/>
                </a:cubicBezTo>
                <a:cubicBezTo>
                  <a:pt x="227" y="683"/>
                  <a:pt x="201" y="643"/>
                  <a:pt x="185" y="622"/>
                </a:cubicBezTo>
                <a:cubicBezTo>
                  <a:pt x="180" y="616"/>
                  <a:pt x="175" y="610"/>
                  <a:pt x="170" y="604"/>
                </a:cubicBezTo>
                <a:cubicBezTo>
                  <a:pt x="159" y="593"/>
                  <a:pt x="146" y="583"/>
                  <a:pt x="136" y="571"/>
                </a:cubicBezTo>
                <a:cubicBezTo>
                  <a:pt x="125" y="558"/>
                  <a:pt x="116" y="544"/>
                  <a:pt x="109" y="530"/>
                </a:cubicBezTo>
                <a:cubicBezTo>
                  <a:pt x="94" y="501"/>
                  <a:pt x="81" y="469"/>
                  <a:pt x="75" y="436"/>
                </a:cubicBezTo>
                <a:cubicBezTo>
                  <a:pt x="72" y="417"/>
                  <a:pt x="70" y="397"/>
                  <a:pt x="70" y="378"/>
                </a:cubicBezTo>
                <a:cubicBezTo>
                  <a:pt x="70" y="219"/>
                  <a:pt x="189" y="87"/>
                  <a:pt x="342" y="65"/>
                </a:cubicBezTo>
                <a:cubicBezTo>
                  <a:pt x="305" y="0"/>
                  <a:pt x="305" y="0"/>
                  <a:pt x="305" y="0"/>
                </a:cubicBezTo>
                <a:cubicBezTo>
                  <a:pt x="131" y="38"/>
                  <a:pt x="0" y="193"/>
                  <a:pt x="0" y="378"/>
                </a:cubicBezTo>
                <a:cubicBezTo>
                  <a:pt x="0" y="494"/>
                  <a:pt x="51" y="598"/>
                  <a:pt x="132" y="669"/>
                </a:cubicBezTo>
                <a:cubicBezTo>
                  <a:pt x="151" y="694"/>
                  <a:pt x="185" y="750"/>
                  <a:pt x="186" y="825"/>
                </a:cubicBezTo>
                <a:cubicBezTo>
                  <a:pt x="184" y="841"/>
                  <a:pt x="188" y="864"/>
                  <a:pt x="204" y="883"/>
                </a:cubicBezTo>
                <a:cubicBezTo>
                  <a:pt x="210" y="890"/>
                  <a:pt x="218" y="897"/>
                  <a:pt x="226" y="902"/>
                </a:cubicBezTo>
                <a:cubicBezTo>
                  <a:pt x="380" y="903"/>
                  <a:pt x="380" y="903"/>
                  <a:pt x="380" y="903"/>
                </a:cubicBezTo>
                <a:cubicBezTo>
                  <a:pt x="547" y="904"/>
                  <a:pt x="547" y="904"/>
                  <a:pt x="547" y="904"/>
                </a:cubicBezTo>
                <a:cubicBezTo>
                  <a:pt x="558" y="899"/>
                  <a:pt x="567" y="892"/>
                  <a:pt x="575" y="883"/>
                </a:cubicBezTo>
                <a:cubicBezTo>
                  <a:pt x="590" y="864"/>
                  <a:pt x="594" y="841"/>
                  <a:pt x="593" y="825"/>
                </a:cubicBezTo>
                <a:cubicBezTo>
                  <a:pt x="594" y="723"/>
                  <a:pt x="657" y="655"/>
                  <a:pt x="658" y="654"/>
                </a:cubicBezTo>
                <a:cubicBezTo>
                  <a:pt x="660" y="653"/>
                  <a:pt x="661" y="652"/>
                  <a:pt x="662" y="650"/>
                </a:cubicBezTo>
                <a:cubicBezTo>
                  <a:pt x="717" y="595"/>
                  <a:pt x="755" y="522"/>
                  <a:pt x="768" y="442"/>
                </a:cubicBezTo>
                <a:cubicBezTo>
                  <a:pt x="750" y="433"/>
                  <a:pt x="720" y="420"/>
                  <a:pt x="702" y="412"/>
                </a:cubicBezTo>
                <a:close/>
              </a:path>
            </a:pathLst>
          </a:custGeom>
          <a:solidFill>
            <a:srgbClr val="2A3E5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6" name="Freeform 33"/>
          <p:cNvSpPr/>
          <p:nvPr/>
        </p:nvSpPr>
        <p:spPr bwMode="auto">
          <a:xfrm>
            <a:off x="7683278" y="2465725"/>
            <a:ext cx="704238" cy="298145"/>
          </a:xfrm>
          <a:custGeom>
            <a:avLst/>
            <a:gdLst>
              <a:gd name="T0" fmla="*/ 232 w 232"/>
              <a:gd name="T1" fmla="*/ 44 h 98"/>
              <a:gd name="T2" fmla="*/ 225 w 232"/>
              <a:gd name="T3" fmla="*/ 34 h 98"/>
              <a:gd name="T4" fmla="*/ 10 w 232"/>
              <a:gd name="T5" fmla="*/ 0 h 98"/>
              <a:gd name="T6" fmla="*/ 0 w 232"/>
              <a:gd name="T7" fmla="*/ 7 h 98"/>
              <a:gd name="T8" fmla="*/ 232 w 232"/>
              <a:gd name="T9" fmla="*/ 44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" h="98">
                <a:moveTo>
                  <a:pt x="232" y="44"/>
                </a:moveTo>
                <a:cubicBezTo>
                  <a:pt x="225" y="34"/>
                  <a:pt x="225" y="34"/>
                  <a:pt x="225" y="34"/>
                </a:cubicBezTo>
                <a:cubicBezTo>
                  <a:pt x="157" y="84"/>
                  <a:pt x="60" y="69"/>
                  <a:pt x="10" y="0"/>
                </a:cubicBezTo>
                <a:cubicBezTo>
                  <a:pt x="0" y="7"/>
                  <a:pt x="0" y="7"/>
                  <a:pt x="0" y="7"/>
                </a:cubicBezTo>
                <a:cubicBezTo>
                  <a:pt x="54" y="81"/>
                  <a:pt x="158" y="98"/>
                  <a:pt x="232" y="44"/>
                </a:cubicBezTo>
                <a:close/>
              </a:path>
            </a:pathLst>
          </a:custGeom>
          <a:solidFill>
            <a:srgbClr val="58A5B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7" name="Freeform 34"/>
          <p:cNvSpPr/>
          <p:nvPr/>
        </p:nvSpPr>
        <p:spPr bwMode="auto">
          <a:xfrm>
            <a:off x="7672997" y="2450304"/>
            <a:ext cx="57830" cy="57830"/>
          </a:xfrm>
          <a:custGeom>
            <a:avLst/>
            <a:gdLst>
              <a:gd name="T0" fmla="*/ 45 w 45"/>
              <a:gd name="T1" fmla="*/ 12 h 45"/>
              <a:gd name="T2" fmla="*/ 3 w 45"/>
              <a:gd name="T3" fmla="*/ 0 h 45"/>
              <a:gd name="T4" fmla="*/ 0 w 45"/>
              <a:gd name="T5" fmla="*/ 45 h 45"/>
              <a:gd name="T6" fmla="*/ 45 w 45"/>
              <a:gd name="T7" fmla="*/ 1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45">
                <a:moveTo>
                  <a:pt x="45" y="12"/>
                </a:moveTo>
                <a:lnTo>
                  <a:pt x="3" y="0"/>
                </a:lnTo>
                <a:lnTo>
                  <a:pt x="0" y="45"/>
                </a:lnTo>
                <a:lnTo>
                  <a:pt x="45" y="12"/>
                </a:lnTo>
                <a:close/>
              </a:path>
            </a:pathLst>
          </a:custGeom>
          <a:solidFill>
            <a:srgbClr val="58A5B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8" name="Freeform 35"/>
          <p:cNvSpPr/>
          <p:nvPr/>
        </p:nvSpPr>
        <p:spPr bwMode="auto">
          <a:xfrm>
            <a:off x="10214937" y="4083674"/>
            <a:ext cx="602715" cy="449787"/>
          </a:xfrm>
          <a:custGeom>
            <a:avLst/>
            <a:gdLst>
              <a:gd name="T0" fmla="*/ 0 w 198"/>
              <a:gd name="T1" fmla="*/ 129 h 148"/>
              <a:gd name="T2" fmla="*/ 3 w 198"/>
              <a:gd name="T3" fmla="*/ 117 h 148"/>
              <a:gd name="T4" fmla="*/ 186 w 198"/>
              <a:gd name="T5" fmla="*/ 0 h 148"/>
              <a:gd name="T6" fmla="*/ 198 w 198"/>
              <a:gd name="T7" fmla="*/ 2 h 148"/>
              <a:gd name="T8" fmla="*/ 0 w 198"/>
              <a:gd name="T9" fmla="*/ 129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148">
                <a:moveTo>
                  <a:pt x="0" y="129"/>
                </a:moveTo>
                <a:cubicBezTo>
                  <a:pt x="3" y="117"/>
                  <a:pt x="3" y="117"/>
                  <a:pt x="3" y="117"/>
                </a:cubicBezTo>
                <a:cubicBezTo>
                  <a:pt x="86" y="135"/>
                  <a:pt x="168" y="83"/>
                  <a:pt x="186" y="0"/>
                </a:cubicBezTo>
                <a:cubicBezTo>
                  <a:pt x="198" y="2"/>
                  <a:pt x="198" y="2"/>
                  <a:pt x="198" y="2"/>
                </a:cubicBezTo>
                <a:cubicBezTo>
                  <a:pt x="178" y="92"/>
                  <a:pt x="90" y="148"/>
                  <a:pt x="0" y="129"/>
                </a:cubicBezTo>
                <a:close/>
              </a:path>
            </a:pathLst>
          </a:custGeom>
          <a:solidFill>
            <a:srgbClr val="76839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9" name="Freeform 36"/>
          <p:cNvSpPr/>
          <p:nvPr/>
        </p:nvSpPr>
        <p:spPr bwMode="auto">
          <a:xfrm>
            <a:off x="10764963" y="4052832"/>
            <a:ext cx="70681" cy="52689"/>
          </a:xfrm>
          <a:custGeom>
            <a:avLst/>
            <a:gdLst>
              <a:gd name="T0" fmla="*/ 0 w 55"/>
              <a:gd name="T1" fmla="*/ 29 h 41"/>
              <a:gd name="T2" fmla="*/ 34 w 55"/>
              <a:gd name="T3" fmla="*/ 0 h 41"/>
              <a:gd name="T4" fmla="*/ 55 w 55"/>
              <a:gd name="T5" fmla="*/ 41 h 41"/>
              <a:gd name="T6" fmla="*/ 0 w 55"/>
              <a:gd name="T7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41">
                <a:moveTo>
                  <a:pt x="0" y="29"/>
                </a:moveTo>
                <a:lnTo>
                  <a:pt x="34" y="0"/>
                </a:lnTo>
                <a:lnTo>
                  <a:pt x="55" y="41"/>
                </a:lnTo>
                <a:lnTo>
                  <a:pt x="0" y="29"/>
                </a:lnTo>
                <a:close/>
              </a:path>
            </a:pathLst>
          </a:custGeom>
          <a:solidFill>
            <a:srgbClr val="76839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10390997" y="4299572"/>
            <a:ext cx="244171" cy="242885"/>
          </a:xfrm>
          <a:prstGeom prst="ellipse">
            <a:avLst/>
          </a:prstGeom>
          <a:solidFill>
            <a:srgbClr val="76839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7813073" y="2532550"/>
            <a:ext cx="277583" cy="280153"/>
          </a:xfrm>
          <a:custGeom>
            <a:avLst/>
            <a:gdLst>
              <a:gd name="T0" fmla="*/ 10 w 91"/>
              <a:gd name="T1" fmla="*/ 65 h 92"/>
              <a:gd name="T2" fmla="*/ 64 w 91"/>
              <a:gd name="T3" fmla="*/ 81 h 92"/>
              <a:gd name="T4" fmla="*/ 81 w 91"/>
              <a:gd name="T5" fmla="*/ 27 h 92"/>
              <a:gd name="T6" fmla="*/ 27 w 91"/>
              <a:gd name="T7" fmla="*/ 10 h 92"/>
              <a:gd name="T8" fmla="*/ 10 w 91"/>
              <a:gd name="T9" fmla="*/ 65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92">
                <a:moveTo>
                  <a:pt x="10" y="65"/>
                </a:moveTo>
                <a:cubicBezTo>
                  <a:pt x="20" y="84"/>
                  <a:pt x="45" y="92"/>
                  <a:pt x="64" y="81"/>
                </a:cubicBezTo>
                <a:cubicBezTo>
                  <a:pt x="84" y="71"/>
                  <a:pt x="91" y="47"/>
                  <a:pt x="81" y="27"/>
                </a:cubicBezTo>
                <a:cubicBezTo>
                  <a:pt x="70" y="8"/>
                  <a:pt x="46" y="0"/>
                  <a:pt x="27" y="10"/>
                </a:cubicBezTo>
                <a:cubicBezTo>
                  <a:pt x="7" y="21"/>
                  <a:pt x="0" y="45"/>
                  <a:pt x="10" y="65"/>
                </a:cubicBezTo>
                <a:close/>
              </a:path>
            </a:pathLst>
          </a:custGeom>
          <a:solidFill>
            <a:srgbClr val="58A5B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9513270" y="1477477"/>
            <a:ext cx="1100051" cy="1101336"/>
          </a:xfrm>
          <a:custGeom>
            <a:avLst/>
            <a:gdLst>
              <a:gd name="T0" fmla="*/ 362 w 362"/>
              <a:gd name="T1" fmla="*/ 362 h 362"/>
              <a:gd name="T2" fmla="*/ 346 w 362"/>
              <a:gd name="T3" fmla="*/ 362 h 362"/>
              <a:gd name="T4" fmla="*/ 0 w 362"/>
              <a:gd name="T5" fmla="*/ 16 h 362"/>
              <a:gd name="T6" fmla="*/ 0 w 362"/>
              <a:gd name="T7" fmla="*/ 0 h 362"/>
              <a:gd name="T8" fmla="*/ 362 w 362"/>
              <a:gd name="T9" fmla="*/ 362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" h="362">
                <a:moveTo>
                  <a:pt x="362" y="362"/>
                </a:moveTo>
                <a:cubicBezTo>
                  <a:pt x="346" y="362"/>
                  <a:pt x="346" y="362"/>
                  <a:pt x="346" y="362"/>
                </a:cubicBezTo>
                <a:cubicBezTo>
                  <a:pt x="346" y="171"/>
                  <a:pt x="191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200" y="0"/>
                  <a:pt x="362" y="162"/>
                  <a:pt x="362" y="362"/>
                </a:cubicBezTo>
                <a:close/>
              </a:path>
            </a:pathLst>
          </a:custGeom>
          <a:solidFill>
            <a:srgbClr val="2A3E5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9451585" y="1423503"/>
            <a:ext cx="100239" cy="154213"/>
          </a:xfrm>
          <a:custGeom>
            <a:avLst/>
            <a:gdLst>
              <a:gd name="T0" fmla="*/ 78 w 78"/>
              <a:gd name="T1" fmla="*/ 0 h 120"/>
              <a:gd name="T2" fmla="*/ 0 w 78"/>
              <a:gd name="T3" fmla="*/ 56 h 120"/>
              <a:gd name="T4" fmla="*/ 74 w 78"/>
              <a:gd name="T5" fmla="*/ 120 h 120"/>
              <a:gd name="T6" fmla="*/ 78 w 78"/>
              <a:gd name="T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120">
                <a:moveTo>
                  <a:pt x="78" y="0"/>
                </a:moveTo>
                <a:lnTo>
                  <a:pt x="0" y="56"/>
                </a:lnTo>
                <a:lnTo>
                  <a:pt x="74" y="120"/>
                </a:lnTo>
                <a:lnTo>
                  <a:pt x="78" y="0"/>
                </a:lnTo>
                <a:close/>
              </a:path>
            </a:pathLst>
          </a:custGeom>
          <a:solidFill>
            <a:srgbClr val="2A3E5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10121125" y="1663818"/>
            <a:ext cx="355974" cy="358545"/>
          </a:xfrm>
          <a:prstGeom prst="ellipse">
            <a:avLst/>
          </a:prstGeom>
          <a:solidFill>
            <a:srgbClr val="2A3E5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6" name="AutoShape 115"/>
          <p:cNvSpPr>
            <a:spLocks noChangeAspect="1"/>
          </p:cNvSpPr>
          <p:nvPr/>
        </p:nvSpPr>
        <p:spPr bwMode="auto">
          <a:xfrm>
            <a:off x="8605355" y="3958964"/>
            <a:ext cx="496025" cy="49616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599"/>
                  <a:pt x="19447" y="21599"/>
                </a:cubicBezTo>
                <a:cubicBezTo>
                  <a:pt x="19189" y="21599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47" name="Freeform 290"/>
          <p:cNvSpPr>
            <a:spLocks noChangeAspect="1" noChangeArrowheads="1"/>
          </p:cNvSpPr>
          <p:nvPr/>
        </p:nvSpPr>
        <p:spPr bwMode="auto">
          <a:xfrm>
            <a:off x="7990175" y="2067122"/>
            <a:ext cx="276540" cy="214190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8" name="Group 4700"/>
          <p:cNvGrpSpPr>
            <a:grpSpLocks noChangeAspect="1"/>
          </p:cNvGrpSpPr>
          <p:nvPr/>
        </p:nvGrpSpPr>
        <p:grpSpPr bwMode="auto">
          <a:xfrm>
            <a:off x="9207779" y="2283180"/>
            <a:ext cx="619319" cy="619480"/>
            <a:chOff x="3062288" y="3998912"/>
            <a:chExt cx="412750" cy="412750"/>
          </a:xfrm>
          <a:solidFill>
            <a:schemeClr val="bg1"/>
          </a:solidFill>
        </p:grpSpPr>
        <p:sp>
          <p:nvSpPr>
            <p:cNvPr id="50" name="Freeform 408"/>
            <p:cNvSpPr>
              <a:spLocks noChangeArrowheads="1"/>
            </p:cNvSpPr>
            <p:nvPr/>
          </p:nvSpPr>
          <p:spPr bwMode="auto">
            <a:xfrm>
              <a:off x="3062288" y="3998912"/>
              <a:ext cx="328612" cy="315912"/>
            </a:xfrm>
            <a:custGeom>
              <a:avLst/>
              <a:gdLst>
                <a:gd name="T0" fmla="*/ 911 w 912"/>
                <a:gd name="T1" fmla="*/ 242 h 879"/>
                <a:gd name="T2" fmla="*/ 594 w 912"/>
                <a:gd name="T3" fmla="*/ 33 h 879"/>
                <a:gd name="T4" fmla="*/ 75 w 912"/>
                <a:gd name="T5" fmla="*/ 435 h 879"/>
                <a:gd name="T6" fmla="*/ 242 w 912"/>
                <a:gd name="T7" fmla="*/ 878 h 879"/>
                <a:gd name="T8" fmla="*/ 343 w 912"/>
                <a:gd name="T9" fmla="*/ 819 h 879"/>
                <a:gd name="T10" fmla="*/ 911 w 912"/>
                <a:gd name="T11" fmla="*/ 242 h 879"/>
                <a:gd name="T12" fmla="*/ 451 w 912"/>
                <a:gd name="T13" fmla="*/ 226 h 879"/>
                <a:gd name="T14" fmla="*/ 577 w 912"/>
                <a:gd name="T15" fmla="*/ 125 h 879"/>
                <a:gd name="T16" fmla="*/ 669 w 912"/>
                <a:gd name="T17" fmla="*/ 251 h 879"/>
                <a:gd name="T18" fmla="*/ 543 w 912"/>
                <a:gd name="T19" fmla="*/ 351 h 879"/>
                <a:gd name="T20" fmla="*/ 451 w 912"/>
                <a:gd name="T21" fmla="*/ 226 h 879"/>
                <a:gd name="T22" fmla="*/ 226 w 912"/>
                <a:gd name="T23" fmla="*/ 343 h 879"/>
                <a:gd name="T24" fmla="*/ 318 w 912"/>
                <a:gd name="T25" fmla="*/ 276 h 879"/>
                <a:gd name="T26" fmla="*/ 385 w 912"/>
                <a:gd name="T27" fmla="*/ 368 h 879"/>
                <a:gd name="T28" fmla="*/ 293 w 912"/>
                <a:gd name="T29" fmla="*/ 435 h 879"/>
                <a:gd name="T30" fmla="*/ 226 w 912"/>
                <a:gd name="T31" fmla="*/ 343 h 879"/>
                <a:gd name="T32" fmla="*/ 251 w 912"/>
                <a:gd name="T33" fmla="*/ 710 h 879"/>
                <a:gd name="T34" fmla="*/ 176 w 912"/>
                <a:gd name="T35" fmla="*/ 618 h 879"/>
                <a:gd name="T36" fmla="*/ 267 w 912"/>
                <a:gd name="T37" fmla="*/ 552 h 879"/>
                <a:gd name="T38" fmla="*/ 343 w 912"/>
                <a:gd name="T39" fmla="*/ 644 h 879"/>
                <a:gd name="T40" fmla="*/ 251 w 912"/>
                <a:gd name="T41" fmla="*/ 710 h 879"/>
                <a:gd name="T42" fmla="*/ 251 w 912"/>
                <a:gd name="T43" fmla="*/ 710 h 879"/>
                <a:gd name="T44" fmla="*/ 251 w 912"/>
                <a:gd name="T45" fmla="*/ 71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2" h="879">
                  <a:moveTo>
                    <a:pt x="911" y="242"/>
                  </a:moveTo>
                  <a:cubicBezTo>
                    <a:pt x="844" y="134"/>
                    <a:pt x="727" y="50"/>
                    <a:pt x="594" y="33"/>
                  </a:cubicBezTo>
                  <a:cubicBezTo>
                    <a:pt x="343" y="0"/>
                    <a:pt x="134" y="184"/>
                    <a:pt x="75" y="435"/>
                  </a:cubicBezTo>
                  <a:cubicBezTo>
                    <a:pt x="0" y="761"/>
                    <a:pt x="84" y="869"/>
                    <a:pt x="242" y="878"/>
                  </a:cubicBezTo>
                  <a:cubicBezTo>
                    <a:pt x="267" y="853"/>
                    <a:pt x="309" y="828"/>
                    <a:pt x="343" y="819"/>
                  </a:cubicBezTo>
                  <a:lnTo>
                    <a:pt x="911" y="242"/>
                  </a:lnTo>
                  <a:close/>
                  <a:moveTo>
                    <a:pt x="451" y="226"/>
                  </a:moveTo>
                  <a:cubicBezTo>
                    <a:pt x="460" y="167"/>
                    <a:pt x="518" y="117"/>
                    <a:pt x="577" y="125"/>
                  </a:cubicBezTo>
                  <a:cubicBezTo>
                    <a:pt x="635" y="134"/>
                    <a:pt x="677" y="192"/>
                    <a:pt x="669" y="251"/>
                  </a:cubicBezTo>
                  <a:cubicBezTo>
                    <a:pt x="660" y="317"/>
                    <a:pt x="610" y="359"/>
                    <a:pt x="543" y="351"/>
                  </a:cubicBezTo>
                  <a:cubicBezTo>
                    <a:pt x="485" y="343"/>
                    <a:pt x="443" y="284"/>
                    <a:pt x="451" y="226"/>
                  </a:cubicBezTo>
                  <a:close/>
                  <a:moveTo>
                    <a:pt x="226" y="343"/>
                  </a:moveTo>
                  <a:cubicBezTo>
                    <a:pt x="226" y="301"/>
                    <a:pt x="267" y="267"/>
                    <a:pt x="318" y="276"/>
                  </a:cubicBezTo>
                  <a:cubicBezTo>
                    <a:pt x="359" y="284"/>
                    <a:pt x="393" y="326"/>
                    <a:pt x="385" y="368"/>
                  </a:cubicBezTo>
                  <a:cubicBezTo>
                    <a:pt x="376" y="409"/>
                    <a:pt x="334" y="443"/>
                    <a:pt x="293" y="435"/>
                  </a:cubicBezTo>
                  <a:cubicBezTo>
                    <a:pt x="251" y="435"/>
                    <a:pt x="217" y="393"/>
                    <a:pt x="226" y="343"/>
                  </a:cubicBezTo>
                  <a:close/>
                  <a:moveTo>
                    <a:pt x="251" y="710"/>
                  </a:moveTo>
                  <a:cubicBezTo>
                    <a:pt x="200" y="710"/>
                    <a:pt x="167" y="669"/>
                    <a:pt x="176" y="618"/>
                  </a:cubicBezTo>
                  <a:cubicBezTo>
                    <a:pt x="184" y="577"/>
                    <a:pt x="226" y="543"/>
                    <a:pt x="267" y="552"/>
                  </a:cubicBezTo>
                  <a:cubicBezTo>
                    <a:pt x="318" y="560"/>
                    <a:pt x="343" y="602"/>
                    <a:pt x="343" y="644"/>
                  </a:cubicBezTo>
                  <a:cubicBezTo>
                    <a:pt x="334" y="685"/>
                    <a:pt x="293" y="719"/>
                    <a:pt x="251" y="710"/>
                  </a:cubicBezTo>
                  <a:close/>
                  <a:moveTo>
                    <a:pt x="251" y="710"/>
                  </a:moveTo>
                  <a:lnTo>
                    <a:pt x="251" y="71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409"/>
            <p:cNvSpPr>
              <a:spLocks noChangeArrowheads="1"/>
            </p:cNvSpPr>
            <p:nvPr/>
          </p:nvSpPr>
          <p:spPr bwMode="auto">
            <a:xfrm>
              <a:off x="3270250" y="4052887"/>
              <a:ext cx="204788" cy="223837"/>
            </a:xfrm>
            <a:custGeom>
              <a:avLst/>
              <a:gdLst>
                <a:gd name="T0" fmla="*/ 142 w 569"/>
                <a:gd name="T1" fmla="*/ 619 h 620"/>
                <a:gd name="T2" fmla="*/ 150 w 569"/>
                <a:gd name="T3" fmla="*/ 611 h 620"/>
                <a:gd name="T4" fmla="*/ 568 w 569"/>
                <a:gd name="T5" fmla="*/ 67 h 620"/>
                <a:gd name="T6" fmla="*/ 543 w 569"/>
                <a:gd name="T7" fmla="*/ 25 h 620"/>
                <a:gd name="T8" fmla="*/ 493 w 569"/>
                <a:gd name="T9" fmla="*/ 17 h 620"/>
                <a:gd name="T10" fmla="*/ 8 w 569"/>
                <a:gd name="T11" fmla="*/ 485 h 620"/>
                <a:gd name="T12" fmla="*/ 0 w 569"/>
                <a:gd name="T13" fmla="*/ 494 h 620"/>
                <a:gd name="T14" fmla="*/ 142 w 569"/>
                <a:gd name="T15" fmla="*/ 619 h 620"/>
                <a:gd name="T16" fmla="*/ 142 w 569"/>
                <a:gd name="T17" fmla="*/ 619 h 620"/>
                <a:gd name="T18" fmla="*/ 142 w 569"/>
                <a:gd name="T19" fmla="*/ 6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9" h="620">
                  <a:moveTo>
                    <a:pt x="142" y="619"/>
                  </a:moveTo>
                  <a:cubicBezTo>
                    <a:pt x="150" y="611"/>
                    <a:pt x="150" y="611"/>
                    <a:pt x="150" y="611"/>
                  </a:cubicBezTo>
                  <a:cubicBezTo>
                    <a:pt x="568" y="67"/>
                    <a:pt x="568" y="67"/>
                    <a:pt x="568" y="67"/>
                  </a:cubicBezTo>
                  <a:cubicBezTo>
                    <a:pt x="568" y="59"/>
                    <a:pt x="560" y="42"/>
                    <a:pt x="543" y="25"/>
                  </a:cubicBezTo>
                  <a:cubicBezTo>
                    <a:pt x="518" y="0"/>
                    <a:pt x="493" y="17"/>
                    <a:pt x="493" y="17"/>
                  </a:cubicBezTo>
                  <a:cubicBezTo>
                    <a:pt x="8" y="485"/>
                    <a:pt x="8" y="485"/>
                    <a:pt x="8" y="485"/>
                  </a:cubicBezTo>
                  <a:cubicBezTo>
                    <a:pt x="0" y="494"/>
                    <a:pt x="0" y="494"/>
                    <a:pt x="0" y="494"/>
                  </a:cubicBezTo>
                  <a:lnTo>
                    <a:pt x="142" y="619"/>
                  </a:lnTo>
                  <a:close/>
                  <a:moveTo>
                    <a:pt x="142" y="619"/>
                  </a:moveTo>
                  <a:lnTo>
                    <a:pt x="142" y="61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410"/>
            <p:cNvSpPr>
              <a:spLocks noChangeArrowheads="1"/>
            </p:cNvSpPr>
            <p:nvPr/>
          </p:nvSpPr>
          <p:spPr bwMode="auto">
            <a:xfrm>
              <a:off x="3209925" y="4241799"/>
              <a:ext cx="103188" cy="103188"/>
            </a:xfrm>
            <a:custGeom>
              <a:avLst/>
              <a:gdLst>
                <a:gd name="T0" fmla="*/ 143 w 286"/>
                <a:gd name="T1" fmla="*/ 284 h 285"/>
                <a:gd name="T2" fmla="*/ 151 w 286"/>
                <a:gd name="T3" fmla="*/ 268 h 285"/>
                <a:gd name="T4" fmla="*/ 285 w 286"/>
                <a:gd name="T5" fmla="*/ 125 h 285"/>
                <a:gd name="T6" fmla="*/ 143 w 286"/>
                <a:gd name="T7" fmla="*/ 0 h 285"/>
                <a:gd name="T8" fmla="*/ 9 w 286"/>
                <a:gd name="T9" fmla="*/ 142 h 285"/>
                <a:gd name="T10" fmla="*/ 0 w 286"/>
                <a:gd name="T11" fmla="*/ 151 h 285"/>
                <a:gd name="T12" fmla="*/ 143 w 286"/>
                <a:gd name="T13" fmla="*/ 284 h 285"/>
                <a:gd name="T14" fmla="*/ 59 w 286"/>
                <a:gd name="T15" fmla="*/ 134 h 285"/>
                <a:gd name="T16" fmla="*/ 126 w 286"/>
                <a:gd name="T17" fmla="*/ 59 h 285"/>
                <a:gd name="T18" fmla="*/ 151 w 286"/>
                <a:gd name="T19" fmla="*/ 59 h 285"/>
                <a:gd name="T20" fmla="*/ 159 w 286"/>
                <a:gd name="T21" fmla="*/ 67 h 285"/>
                <a:gd name="T22" fmla="*/ 159 w 286"/>
                <a:gd name="T23" fmla="*/ 75 h 285"/>
                <a:gd name="T24" fmla="*/ 159 w 286"/>
                <a:gd name="T25" fmla="*/ 92 h 285"/>
                <a:gd name="T26" fmla="*/ 92 w 286"/>
                <a:gd name="T27" fmla="*/ 159 h 285"/>
                <a:gd name="T28" fmla="*/ 68 w 286"/>
                <a:gd name="T29" fmla="*/ 167 h 285"/>
                <a:gd name="T30" fmla="*/ 59 w 286"/>
                <a:gd name="T31" fmla="*/ 159 h 285"/>
                <a:gd name="T32" fmla="*/ 59 w 286"/>
                <a:gd name="T33" fmla="*/ 142 h 285"/>
                <a:gd name="T34" fmla="*/ 59 w 286"/>
                <a:gd name="T35" fmla="*/ 134 h 285"/>
                <a:gd name="T36" fmla="*/ 59 w 286"/>
                <a:gd name="T37" fmla="*/ 134 h 285"/>
                <a:gd name="T38" fmla="*/ 59 w 286"/>
                <a:gd name="T39" fmla="*/ 13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6" h="285">
                  <a:moveTo>
                    <a:pt x="143" y="284"/>
                  </a:moveTo>
                  <a:cubicBezTo>
                    <a:pt x="151" y="268"/>
                    <a:pt x="151" y="268"/>
                    <a:pt x="151" y="268"/>
                  </a:cubicBezTo>
                  <a:cubicBezTo>
                    <a:pt x="285" y="125"/>
                    <a:pt x="285" y="125"/>
                    <a:pt x="285" y="125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43" y="284"/>
                  </a:lnTo>
                  <a:close/>
                  <a:moveTo>
                    <a:pt x="59" y="134"/>
                  </a:moveTo>
                  <a:cubicBezTo>
                    <a:pt x="126" y="59"/>
                    <a:pt x="126" y="59"/>
                    <a:pt x="126" y="59"/>
                  </a:cubicBezTo>
                  <a:cubicBezTo>
                    <a:pt x="134" y="50"/>
                    <a:pt x="143" y="50"/>
                    <a:pt x="151" y="59"/>
                  </a:cubicBezTo>
                  <a:cubicBezTo>
                    <a:pt x="159" y="67"/>
                    <a:pt x="159" y="67"/>
                    <a:pt x="159" y="67"/>
                  </a:cubicBezTo>
                  <a:lnTo>
                    <a:pt x="159" y="75"/>
                  </a:lnTo>
                  <a:cubicBezTo>
                    <a:pt x="159" y="84"/>
                    <a:pt x="159" y="84"/>
                    <a:pt x="159" y="92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84" y="167"/>
                    <a:pt x="76" y="167"/>
                    <a:pt x="68" y="167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1"/>
                    <a:pt x="59" y="151"/>
                    <a:pt x="59" y="142"/>
                  </a:cubicBezTo>
                  <a:lnTo>
                    <a:pt x="59" y="134"/>
                  </a:lnTo>
                  <a:close/>
                  <a:moveTo>
                    <a:pt x="59" y="134"/>
                  </a:moveTo>
                  <a:lnTo>
                    <a:pt x="59" y="13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411"/>
            <p:cNvSpPr>
              <a:spLocks noChangeArrowheads="1"/>
            </p:cNvSpPr>
            <p:nvPr/>
          </p:nvSpPr>
          <p:spPr bwMode="auto">
            <a:xfrm>
              <a:off x="3122613" y="4308474"/>
              <a:ext cx="127000" cy="103188"/>
            </a:xfrm>
            <a:custGeom>
              <a:avLst/>
              <a:gdLst>
                <a:gd name="T0" fmla="*/ 343 w 352"/>
                <a:gd name="T1" fmla="*/ 134 h 285"/>
                <a:gd name="T2" fmla="*/ 351 w 352"/>
                <a:gd name="T3" fmla="*/ 125 h 285"/>
                <a:gd name="T4" fmla="*/ 218 w 352"/>
                <a:gd name="T5" fmla="*/ 0 h 285"/>
                <a:gd name="T6" fmla="*/ 209 w 352"/>
                <a:gd name="T7" fmla="*/ 8 h 285"/>
                <a:gd name="T8" fmla="*/ 100 w 352"/>
                <a:gd name="T9" fmla="*/ 276 h 285"/>
                <a:gd name="T10" fmla="*/ 126 w 352"/>
                <a:gd name="T11" fmla="*/ 276 h 285"/>
                <a:gd name="T12" fmla="*/ 134 w 352"/>
                <a:gd name="T13" fmla="*/ 268 h 285"/>
                <a:gd name="T14" fmla="*/ 159 w 352"/>
                <a:gd name="T15" fmla="*/ 217 h 285"/>
                <a:gd name="T16" fmla="*/ 343 w 352"/>
                <a:gd name="T17" fmla="*/ 134 h 285"/>
                <a:gd name="T18" fmla="*/ 218 w 352"/>
                <a:gd name="T19" fmla="*/ 167 h 285"/>
                <a:gd name="T20" fmla="*/ 142 w 352"/>
                <a:gd name="T21" fmla="*/ 192 h 285"/>
                <a:gd name="T22" fmla="*/ 126 w 352"/>
                <a:gd name="T23" fmla="*/ 201 h 285"/>
                <a:gd name="T24" fmla="*/ 109 w 352"/>
                <a:gd name="T25" fmla="*/ 209 h 285"/>
                <a:gd name="T26" fmla="*/ 100 w 352"/>
                <a:gd name="T27" fmla="*/ 201 h 285"/>
                <a:gd name="T28" fmla="*/ 100 w 352"/>
                <a:gd name="T29" fmla="*/ 142 h 285"/>
                <a:gd name="T30" fmla="*/ 109 w 352"/>
                <a:gd name="T31" fmla="*/ 109 h 285"/>
                <a:gd name="T32" fmla="*/ 209 w 352"/>
                <a:gd name="T33" fmla="*/ 150 h 285"/>
                <a:gd name="T34" fmla="*/ 284 w 352"/>
                <a:gd name="T35" fmla="*/ 150 h 285"/>
                <a:gd name="T36" fmla="*/ 218 w 352"/>
                <a:gd name="T37" fmla="*/ 167 h 285"/>
                <a:gd name="T38" fmla="*/ 218 w 352"/>
                <a:gd name="T39" fmla="*/ 167 h 285"/>
                <a:gd name="T40" fmla="*/ 218 w 352"/>
                <a:gd name="T41" fmla="*/ 167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2" h="285">
                  <a:moveTo>
                    <a:pt x="343" y="134"/>
                  </a:moveTo>
                  <a:lnTo>
                    <a:pt x="351" y="125"/>
                  </a:lnTo>
                  <a:cubicBezTo>
                    <a:pt x="218" y="0"/>
                    <a:pt x="218" y="0"/>
                    <a:pt x="218" y="0"/>
                  </a:cubicBezTo>
                  <a:cubicBezTo>
                    <a:pt x="218" y="0"/>
                    <a:pt x="209" y="0"/>
                    <a:pt x="209" y="8"/>
                  </a:cubicBezTo>
                  <a:cubicBezTo>
                    <a:pt x="100" y="34"/>
                    <a:pt x="0" y="142"/>
                    <a:pt x="100" y="276"/>
                  </a:cubicBezTo>
                  <a:cubicBezTo>
                    <a:pt x="109" y="276"/>
                    <a:pt x="117" y="284"/>
                    <a:pt x="126" y="276"/>
                  </a:cubicBezTo>
                  <a:cubicBezTo>
                    <a:pt x="134" y="276"/>
                    <a:pt x="134" y="276"/>
                    <a:pt x="134" y="268"/>
                  </a:cubicBezTo>
                  <a:cubicBezTo>
                    <a:pt x="142" y="251"/>
                    <a:pt x="151" y="226"/>
                    <a:pt x="159" y="217"/>
                  </a:cubicBezTo>
                  <a:cubicBezTo>
                    <a:pt x="192" y="184"/>
                    <a:pt x="284" y="234"/>
                    <a:pt x="343" y="134"/>
                  </a:cubicBezTo>
                  <a:close/>
                  <a:moveTo>
                    <a:pt x="218" y="167"/>
                  </a:moveTo>
                  <a:cubicBezTo>
                    <a:pt x="184" y="167"/>
                    <a:pt x="159" y="167"/>
                    <a:pt x="142" y="192"/>
                  </a:cubicBezTo>
                  <a:cubicBezTo>
                    <a:pt x="134" y="192"/>
                    <a:pt x="134" y="201"/>
                    <a:pt x="126" y="201"/>
                  </a:cubicBezTo>
                  <a:cubicBezTo>
                    <a:pt x="126" y="209"/>
                    <a:pt x="117" y="209"/>
                    <a:pt x="109" y="209"/>
                  </a:cubicBezTo>
                  <a:lnTo>
                    <a:pt x="100" y="201"/>
                  </a:lnTo>
                  <a:cubicBezTo>
                    <a:pt x="92" y="176"/>
                    <a:pt x="92" y="159"/>
                    <a:pt x="100" y="142"/>
                  </a:cubicBezTo>
                  <a:cubicBezTo>
                    <a:pt x="100" y="125"/>
                    <a:pt x="109" y="117"/>
                    <a:pt x="109" y="109"/>
                  </a:cubicBezTo>
                  <a:cubicBezTo>
                    <a:pt x="142" y="134"/>
                    <a:pt x="167" y="150"/>
                    <a:pt x="209" y="150"/>
                  </a:cubicBezTo>
                  <a:cubicBezTo>
                    <a:pt x="234" y="142"/>
                    <a:pt x="259" y="150"/>
                    <a:pt x="284" y="150"/>
                  </a:cubicBezTo>
                  <a:cubicBezTo>
                    <a:pt x="259" y="167"/>
                    <a:pt x="234" y="167"/>
                    <a:pt x="218" y="167"/>
                  </a:cubicBezTo>
                  <a:close/>
                  <a:moveTo>
                    <a:pt x="218" y="167"/>
                  </a:moveTo>
                  <a:lnTo>
                    <a:pt x="218" y="16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9" name="Freeform 325"/>
          <p:cNvSpPr>
            <a:spLocks noChangeAspect="1" noChangeArrowheads="1"/>
          </p:cNvSpPr>
          <p:nvPr/>
        </p:nvSpPr>
        <p:spPr bwMode="auto">
          <a:xfrm>
            <a:off x="10108067" y="3682195"/>
            <a:ext cx="269000" cy="362166"/>
          </a:xfrm>
          <a:custGeom>
            <a:avLst/>
            <a:gdLst>
              <a:gd name="T0" fmla="*/ 694 w 1046"/>
              <a:gd name="T1" fmla="*/ 1053 h 1405"/>
              <a:gd name="T2" fmla="*/ 176 w 1046"/>
              <a:gd name="T3" fmla="*/ 526 h 1405"/>
              <a:gd name="T4" fmla="*/ 870 w 1046"/>
              <a:gd name="T5" fmla="*/ 526 h 1405"/>
              <a:gd name="T6" fmla="*/ 393 w 1046"/>
              <a:gd name="T7" fmla="*/ 1229 h 1405"/>
              <a:gd name="T8" fmla="*/ 393 w 1046"/>
              <a:gd name="T9" fmla="*/ 1321 h 1405"/>
              <a:gd name="T10" fmla="*/ 519 w 1046"/>
              <a:gd name="T11" fmla="*/ 1404 h 1405"/>
              <a:gd name="T12" fmla="*/ 652 w 1046"/>
              <a:gd name="T13" fmla="*/ 1321 h 1405"/>
              <a:gd name="T14" fmla="*/ 652 w 1046"/>
              <a:gd name="T15" fmla="*/ 1229 h 1405"/>
              <a:gd name="T16" fmla="*/ 393 w 1046"/>
              <a:gd name="T17" fmla="*/ 1095 h 1405"/>
              <a:gd name="T18" fmla="*/ 393 w 1046"/>
              <a:gd name="T19" fmla="*/ 1187 h 1405"/>
              <a:gd name="T20" fmla="*/ 694 w 1046"/>
              <a:gd name="T21" fmla="*/ 1145 h 1405"/>
              <a:gd name="T22" fmla="*/ 42 w 1046"/>
              <a:gd name="T23" fmla="*/ 301 h 1405"/>
              <a:gd name="T24" fmla="*/ 168 w 1046"/>
              <a:gd name="T25" fmla="*/ 275 h 1405"/>
              <a:gd name="T26" fmla="*/ 42 w 1046"/>
              <a:gd name="T27" fmla="*/ 301 h 1405"/>
              <a:gd name="T28" fmla="*/ 569 w 1046"/>
              <a:gd name="T29" fmla="*/ 0 h 1405"/>
              <a:gd name="T30" fmla="*/ 477 w 1046"/>
              <a:gd name="T31" fmla="*/ 92 h 1405"/>
              <a:gd name="T32" fmla="*/ 569 w 1046"/>
              <a:gd name="T33" fmla="*/ 92 h 1405"/>
              <a:gd name="T34" fmla="*/ 301 w 1046"/>
              <a:gd name="T35" fmla="*/ 50 h 1405"/>
              <a:gd name="T36" fmla="*/ 268 w 1046"/>
              <a:gd name="T37" fmla="*/ 175 h 1405"/>
              <a:gd name="T38" fmla="*/ 1004 w 1046"/>
              <a:gd name="T39" fmla="*/ 301 h 1405"/>
              <a:gd name="T40" fmla="*/ 878 w 1046"/>
              <a:gd name="T41" fmla="*/ 275 h 1405"/>
              <a:gd name="T42" fmla="*/ 1004 w 1046"/>
              <a:gd name="T43" fmla="*/ 301 h 1405"/>
              <a:gd name="T44" fmla="*/ 744 w 1046"/>
              <a:gd name="T45" fmla="*/ 50 h 1405"/>
              <a:gd name="T46" fmla="*/ 778 w 1046"/>
              <a:gd name="T47" fmla="*/ 175 h 1405"/>
              <a:gd name="T48" fmla="*/ 84 w 1046"/>
              <a:gd name="T49" fmla="*/ 526 h 1405"/>
              <a:gd name="T50" fmla="*/ 0 w 1046"/>
              <a:gd name="T51" fmla="*/ 485 h 1405"/>
              <a:gd name="T52" fmla="*/ 92 w 1046"/>
              <a:gd name="T53" fmla="*/ 568 h 1405"/>
              <a:gd name="T54" fmla="*/ 953 w 1046"/>
              <a:gd name="T55" fmla="*/ 485 h 1405"/>
              <a:gd name="T56" fmla="*/ 953 w 1046"/>
              <a:gd name="T57" fmla="*/ 568 h 1405"/>
              <a:gd name="T58" fmla="*/ 1045 w 1046"/>
              <a:gd name="T59" fmla="*/ 485 h 1405"/>
              <a:gd name="T60" fmla="*/ 886 w 1046"/>
              <a:gd name="T61" fmla="*/ 786 h 1405"/>
              <a:gd name="T62" fmla="*/ 1004 w 1046"/>
              <a:gd name="T63" fmla="*/ 752 h 1405"/>
              <a:gd name="T64" fmla="*/ 886 w 1046"/>
              <a:gd name="T65" fmla="*/ 786 h 1405"/>
              <a:gd name="T66" fmla="*/ 92 w 1046"/>
              <a:gd name="T67" fmla="*/ 827 h 1405"/>
              <a:gd name="T68" fmla="*/ 126 w 1046"/>
              <a:gd name="T69" fmla="*/ 710 h 1405"/>
              <a:gd name="T70" fmla="*/ 42 w 1046"/>
              <a:gd name="T71" fmla="*/ 752 h 1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46" h="1405">
                <a:moveTo>
                  <a:pt x="870" y="526"/>
                </a:moveTo>
                <a:cubicBezTo>
                  <a:pt x="870" y="702"/>
                  <a:pt x="694" y="877"/>
                  <a:pt x="694" y="1053"/>
                </a:cubicBezTo>
                <a:cubicBezTo>
                  <a:pt x="343" y="1053"/>
                  <a:pt x="343" y="1053"/>
                  <a:pt x="343" y="1053"/>
                </a:cubicBezTo>
                <a:cubicBezTo>
                  <a:pt x="343" y="877"/>
                  <a:pt x="176" y="702"/>
                  <a:pt x="176" y="526"/>
                </a:cubicBezTo>
                <a:cubicBezTo>
                  <a:pt x="176" y="334"/>
                  <a:pt x="326" y="175"/>
                  <a:pt x="519" y="175"/>
                </a:cubicBezTo>
                <a:cubicBezTo>
                  <a:pt x="719" y="175"/>
                  <a:pt x="870" y="334"/>
                  <a:pt x="870" y="526"/>
                </a:cubicBezTo>
                <a:close/>
                <a:moveTo>
                  <a:pt x="652" y="1229"/>
                </a:moveTo>
                <a:cubicBezTo>
                  <a:pt x="393" y="1229"/>
                  <a:pt x="393" y="1229"/>
                  <a:pt x="393" y="1229"/>
                </a:cubicBezTo>
                <a:cubicBezTo>
                  <a:pt x="368" y="1229"/>
                  <a:pt x="343" y="1245"/>
                  <a:pt x="343" y="1270"/>
                </a:cubicBezTo>
                <a:cubicBezTo>
                  <a:pt x="343" y="1296"/>
                  <a:pt x="368" y="1321"/>
                  <a:pt x="393" y="1321"/>
                </a:cubicBezTo>
                <a:cubicBezTo>
                  <a:pt x="402" y="1321"/>
                  <a:pt x="402" y="1321"/>
                  <a:pt x="402" y="1321"/>
                </a:cubicBezTo>
                <a:cubicBezTo>
                  <a:pt x="418" y="1371"/>
                  <a:pt x="469" y="1404"/>
                  <a:pt x="519" y="1404"/>
                </a:cubicBezTo>
                <a:cubicBezTo>
                  <a:pt x="577" y="1404"/>
                  <a:pt x="627" y="1371"/>
                  <a:pt x="644" y="1321"/>
                </a:cubicBezTo>
                <a:cubicBezTo>
                  <a:pt x="652" y="1321"/>
                  <a:pt x="652" y="1321"/>
                  <a:pt x="652" y="1321"/>
                </a:cubicBezTo>
                <a:cubicBezTo>
                  <a:pt x="677" y="1321"/>
                  <a:pt x="694" y="1296"/>
                  <a:pt x="694" y="1270"/>
                </a:cubicBezTo>
                <a:cubicBezTo>
                  <a:pt x="694" y="1245"/>
                  <a:pt x="677" y="1229"/>
                  <a:pt x="652" y="1229"/>
                </a:cubicBezTo>
                <a:close/>
                <a:moveTo>
                  <a:pt x="652" y="1095"/>
                </a:moveTo>
                <a:cubicBezTo>
                  <a:pt x="393" y="1095"/>
                  <a:pt x="393" y="1095"/>
                  <a:pt x="393" y="1095"/>
                </a:cubicBezTo>
                <a:cubicBezTo>
                  <a:pt x="368" y="1095"/>
                  <a:pt x="343" y="1120"/>
                  <a:pt x="343" y="1145"/>
                </a:cubicBezTo>
                <a:cubicBezTo>
                  <a:pt x="343" y="1162"/>
                  <a:pt x="368" y="1187"/>
                  <a:pt x="393" y="1187"/>
                </a:cubicBezTo>
                <a:cubicBezTo>
                  <a:pt x="652" y="1187"/>
                  <a:pt x="652" y="1187"/>
                  <a:pt x="652" y="1187"/>
                </a:cubicBezTo>
                <a:cubicBezTo>
                  <a:pt x="677" y="1187"/>
                  <a:pt x="694" y="1162"/>
                  <a:pt x="694" y="1145"/>
                </a:cubicBezTo>
                <a:cubicBezTo>
                  <a:pt x="694" y="1120"/>
                  <a:pt x="677" y="1095"/>
                  <a:pt x="652" y="1095"/>
                </a:cubicBezTo>
                <a:close/>
                <a:moveTo>
                  <a:pt x="42" y="301"/>
                </a:moveTo>
                <a:cubicBezTo>
                  <a:pt x="126" y="351"/>
                  <a:pt x="126" y="351"/>
                  <a:pt x="126" y="351"/>
                </a:cubicBezTo>
                <a:cubicBezTo>
                  <a:pt x="134" y="326"/>
                  <a:pt x="151" y="301"/>
                  <a:pt x="168" y="275"/>
                </a:cubicBezTo>
                <a:cubicBezTo>
                  <a:pt x="92" y="225"/>
                  <a:pt x="92" y="225"/>
                  <a:pt x="92" y="225"/>
                </a:cubicBezTo>
                <a:lnTo>
                  <a:pt x="42" y="301"/>
                </a:lnTo>
                <a:close/>
                <a:moveTo>
                  <a:pt x="569" y="92"/>
                </a:moveTo>
                <a:cubicBezTo>
                  <a:pt x="569" y="0"/>
                  <a:pt x="569" y="0"/>
                  <a:pt x="569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77" y="92"/>
                  <a:pt x="477" y="92"/>
                  <a:pt x="477" y="92"/>
                </a:cubicBezTo>
                <a:cubicBezTo>
                  <a:pt x="493" y="92"/>
                  <a:pt x="510" y="92"/>
                  <a:pt x="519" y="92"/>
                </a:cubicBezTo>
                <a:cubicBezTo>
                  <a:pt x="535" y="92"/>
                  <a:pt x="552" y="92"/>
                  <a:pt x="569" y="92"/>
                </a:cubicBezTo>
                <a:close/>
                <a:moveTo>
                  <a:pt x="343" y="133"/>
                </a:moveTo>
                <a:cubicBezTo>
                  <a:pt x="301" y="50"/>
                  <a:pt x="301" y="50"/>
                  <a:pt x="301" y="50"/>
                </a:cubicBezTo>
                <a:cubicBezTo>
                  <a:pt x="218" y="92"/>
                  <a:pt x="218" y="92"/>
                  <a:pt x="218" y="92"/>
                </a:cubicBezTo>
                <a:cubicBezTo>
                  <a:pt x="268" y="175"/>
                  <a:pt x="268" y="175"/>
                  <a:pt x="268" y="175"/>
                </a:cubicBezTo>
                <a:cubicBezTo>
                  <a:pt x="293" y="159"/>
                  <a:pt x="318" y="142"/>
                  <a:pt x="343" y="133"/>
                </a:cubicBezTo>
                <a:close/>
                <a:moveTo>
                  <a:pt x="1004" y="301"/>
                </a:moveTo>
                <a:cubicBezTo>
                  <a:pt x="953" y="225"/>
                  <a:pt x="953" y="225"/>
                  <a:pt x="953" y="225"/>
                </a:cubicBezTo>
                <a:cubicBezTo>
                  <a:pt x="878" y="275"/>
                  <a:pt x="878" y="275"/>
                  <a:pt x="878" y="275"/>
                </a:cubicBezTo>
                <a:cubicBezTo>
                  <a:pt x="895" y="301"/>
                  <a:pt x="912" y="326"/>
                  <a:pt x="920" y="351"/>
                </a:cubicBezTo>
                <a:lnTo>
                  <a:pt x="1004" y="301"/>
                </a:lnTo>
                <a:close/>
                <a:moveTo>
                  <a:pt x="820" y="92"/>
                </a:moveTo>
                <a:cubicBezTo>
                  <a:pt x="744" y="50"/>
                  <a:pt x="744" y="50"/>
                  <a:pt x="744" y="50"/>
                </a:cubicBezTo>
                <a:cubicBezTo>
                  <a:pt x="702" y="133"/>
                  <a:pt x="702" y="133"/>
                  <a:pt x="702" y="133"/>
                </a:cubicBezTo>
                <a:cubicBezTo>
                  <a:pt x="727" y="142"/>
                  <a:pt x="753" y="159"/>
                  <a:pt x="778" y="175"/>
                </a:cubicBezTo>
                <a:lnTo>
                  <a:pt x="820" y="92"/>
                </a:lnTo>
                <a:close/>
                <a:moveTo>
                  <a:pt x="84" y="526"/>
                </a:moveTo>
                <a:cubicBezTo>
                  <a:pt x="84" y="510"/>
                  <a:pt x="84" y="501"/>
                  <a:pt x="92" y="485"/>
                </a:cubicBezTo>
                <a:cubicBezTo>
                  <a:pt x="0" y="485"/>
                  <a:pt x="0" y="485"/>
                  <a:pt x="0" y="485"/>
                </a:cubicBezTo>
                <a:cubicBezTo>
                  <a:pt x="0" y="568"/>
                  <a:pt x="0" y="568"/>
                  <a:pt x="0" y="568"/>
                </a:cubicBezTo>
                <a:cubicBezTo>
                  <a:pt x="92" y="568"/>
                  <a:pt x="92" y="568"/>
                  <a:pt x="92" y="568"/>
                </a:cubicBezTo>
                <a:cubicBezTo>
                  <a:pt x="84" y="560"/>
                  <a:pt x="84" y="543"/>
                  <a:pt x="84" y="526"/>
                </a:cubicBezTo>
                <a:close/>
                <a:moveTo>
                  <a:pt x="953" y="485"/>
                </a:moveTo>
                <a:cubicBezTo>
                  <a:pt x="953" y="501"/>
                  <a:pt x="962" y="510"/>
                  <a:pt x="962" y="526"/>
                </a:cubicBezTo>
                <a:cubicBezTo>
                  <a:pt x="962" y="543"/>
                  <a:pt x="953" y="560"/>
                  <a:pt x="953" y="568"/>
                </a:cubicBezTo>
                <a:cubicBezTo>
                  <a:pt x="1045" y="568"/>
                  <a:pt x="1045" y="568"/>
                  <a:pt x="1045" y="568"/>
                </a:cubicBezTo>
                <a:cubicBezTo>
                  <a:pt x="1045" y="485"/>
                  <a:pt x="1045" y="485"/>
                  <a:pt x="1045" y="485"/>
                </a:cubicBezTo>
                <a:lnTo>
                  <a:pt x="953" y="485"/>
                </a:lnTo>
                <a:close/>
                <a:moveTo>
                  <a:pt x="886" y="786"/>
                </a:moveTo>
                <a:cubicBezTo>
                  <a:pt x="953" y="827"/>
                  <a:pt x="953" y="827"/>
                  <a:pt x="953" y="827"/>
                </a:cubicBezTo>
                <a:cubicBezTo>
                  <a:pt x="1004" y="752"/>
                  <a:pt x="1004" y="752"/>
                  <a:pt x="1004" y="752"/>
                </a:cubicBezTo>
                <a:cubicBezTo>
                  <a:pt x="920" y="710"/>
                  <a:pt x="920" y="710"/>
                  <a:pt x="920" y="710"/>
                </a:cubicBezTo>
                <a:cubicBezTo>
                  <a:pt x="912" y="735"/>
                  <a:pt x="895" y="761"/>
                  <a:pt x="886" y="786"/>
                </a:cubicBezTo>
                <a:close/>
                <a:moveTo>
                  <a:pt x="42" y="752"/>
                </a:moveTo>
                <a:cubicBezTo>
                  <a:pt x="92" y="827"/>
                  <a:pt x="92" y="827"/>
                  <a:pt x="92" y="827"/>
                </a:cubicBezTo>
                <a:cubicBezTo>
                  <a:pt x="159" y="786"/>
                  <a:pt x="159" y="786"/>
                  <a:pt x="159" y="786"/>
                </a:cubicBezTo>
                <a:cubicBezTo>
                  <a:pt x="151" y="761"/>
                  <a:pt x="134" y="735"/>
                  <a:pt x="126" y="710"/>
                </a:cubicBezTo>
                <a:lnTo>
                  <a:pt x="42" y="752"/>
                </a:lnTo>
                <a:close/>
                <a:moveTo>
                  <a:pt x="42" y="752"/>
                </a:moveTo>
                <a:lnTo>
                  <a:pt x="42" y="7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243785" tIns="121892" rIns="243785" bIns="121892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4" name="Straight Connector 78"/>
          <p:cNvCxnSpPr/>
          <p:nvPr/>
        </p:nvCxnSpPr>
        <p:spPr>
          <a:xfrm>
            <a:off x="1504821" y="2902660"/>
            <a:ext cx="36438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79"/>
          <p:cNvCxnSpPr/>
          <p:nvPr/>
        </p:nvCxnSpPr>
        <p:spPr>
          <a:xfrm>
            <a:off x="1504822" y="4140813"/>
            <a:ext cx="36438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80"/>
          <p:cNvCxnSpPr/>
          <p:nvPr/>
        </p:nvCxnSpPr>
        <p:spPr>
          <a:xfrm>
            <a:off x="1504822" y="5305571"/>
            <a:ext cx="36438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/>
          <p:cNvSpPr txBox="1"/>
          <p:nvPr/>
        </p:nvSpPr>
        <p:spPr>
          <a:xfrm>
            <a:off x="2050047" y="1916839"/>
            <a:ext cx="2993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scope of the Bank Management System extends to all the users who wish for easy banking facilities</a:t>
            </a:r>
            <a:r>
              <a:rPr lang="en-US" sz="1400" dirty="0"/>
              <a:t>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/>
          <p:cNvSpPr txBox="1"/>
          <p:nvPr/>
        </p:nvSpPr>
        <p:spPr>
          <a:xfrm>
            <a:off x="2103035" y="4372033"/>
            <a:ext cx="2993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b="0" i="0" dirty="0">
                <a:solidFill>
                  <a:srgbClr val="3A3A3A"/>
                </a:solidFill>
                <a:effectLst/>
              </a:rPr>
              <a:t>To improve customer service, organizational culture in friendly manner.</a:t>
            </a:r>
          </a:p>
        </p:txBody>
      </p:sp>
      <p:sp>
        <p:nvSpPr>
          <p:cNvPr id="67" name="TextBox 65"/>
          <p:cNvSpPr txBox="1"/>
          <p:nvPr/>
        </p:nvSpPr>
        <p:spPr>
          <a:xfrm>
            <a:off x="10097443" y="168376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03</a:t>
            </a:r>
          </a:p>
        </p:txBody>
      </p:sp>
      <p:sp>
        <p:nvSpPr>
          <p:cNvPr id="68" name="TextBox 64"/>
          <p:cNvSpPr txBox="1"/>
          <p:nvPr/>
        </p:nvSpPr>
        <p:spPr>
          <a:xfrm>
            <a:off x="10338996" y="4289353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02</a:t>
            </a:r>
          </a:p>
        </p:txBody>
      </p:sp>
      <p:sp>
        <p:nvSpPr>
          <p:cNvPr id="69" name="TextBox 66"/>
          <p:cNvSpPr txBox="1"/>
          <p:nvPr/>
        </p:nvSpPr>
        <p:spPr>
          <a:xfrm>
            <a:off x="7777778" y="2535046"/>
            <a:ext cx="348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04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BCB3F6-83FD-440A-BB8D-D2F0C4AF54C6}"/>
              </a:ext>
            </a:extLst>
          </p:cNvPr>
          <p:cNvSpPr txBox="1"/>
          <p:nvPr/>
        </p:nvSpPr>
        <p:spPr>
          <a:xfrm>
            <a:off x="2070479" y="3125552"/>
            <a:ext cx="38832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main aim of designing and developing this Internet banking System using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51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4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49"/>
          <p:cNvSpPr txBox="1">
            <a:spLocks noGrp="1"/>
          </p:cNvSpPr>
          <p:nvPr>
            <p:ph type="title"/>
          </p:nvPr>
        </p:nvSpPr>
        <p:spPr>
          <a:xfrm>
            <a:off x="-89506" y="212517"/>
            <a:ext cx="6780216" cy="6316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Lucida Handwriting" panose="03010101010101010101" pitchFamily="66" charset="0"/>
              </a:rPr>
              <a:t>EXSISTING SYSTEM</a:t>
            </a:r>
            <a:endParaRPr dirty="0">
              <a:solidFill>
                <a:schemeClr val="dk1"/>
              </a:solidFill>
              <a:latin typeface="Lucida Handwriting" panose="03010101010101010101" pitchFamily="66" charset="0"/>
            </a:endParaRPr>
          </a:p>
        </p:txBody>
      </p:sp>
      <p:grpSp>
        <p:nvGrpSpPr>
          <p:cNvPr id="2481" name="Google Shape;2481;p49"/>
          <p:cNvGrpSpPr/>
          <p:nvPr/>
        </p:nvGrpSpPr>
        <p:grpSpPr>
          <a:xfrm>
            <a:off x="5690760" y="1686534"/>
            <a:ext cx="5892800" cy="873151"/>
            <a:chOff x="4268070" y="1264900"/>
            <a:chExt cx="4419600" cy="654863"/>
          </a:xfrm>
        </p:grpSpPr>
        <p:sp>
          <p:nvSpPr>
            <p:cNvPr id="2482" name="Google Shape;2482;p49"/>
            <p:cNvSpPr txBox="1"/>
            <p:nvPr/>
          </p:nvSpPr>
          <p:spPr>
            <a:xfrm>
              <a:off x="4268070" y="1264900"/>
              <a:ext cx="34869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100"/>
              </a:pPr>
              <a:r>
                <a:rPr lang="en-IN" sz="2400" b="1" dirty="0"/>
                <a:t>Time Consuming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83" name="Google Shape;2483;p49"/>
            <p:cNvSpPr txBox="1"/>
            <p:nvPr/>
          </p:nvSpPr>
          <p:spPr>
            <a:xfrm>
              <a:off x="4268070" y="1554063"/>
              <a:ext cx="44196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 bank, for doing transactions a lot of time will be wasted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4" name="Google Shape;2484;p49"/>
          <p:cNvGrpSpPr/>
          <p:nvPr/>
        </p:nvGrpSpPr>
        <p:grpSpPr>
          <a:xfrm>
            <a:off x="5690760" y="4835885"/>
            <a:ext cx="5892800" cy="879500"/>
            <a:chOff x="4268070" y="3626913"/>
            <a:chExt cx="4419600" cy="659625"/>
          </a:xfrm>
        </p:grpSpPr>
        <p:sp>
          <p:nvSpPr>
            <p:cNvPr id="2485" name="Google Shape;2485;p49"/>
            <p:cNvSpPr txBox="1"/>
            <p:nvPr/>
          </p:nvSpPr>
          <p:spPr>
            <a:xfrm>
              <a:off x="4268070" y="3626913"/>
              <a:ext cx="4419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100"/>
              </a:pPr>
              <a:r>
                <a:rPr lang="en-IN" sz="2400" b="1" dirty="0"/>
                <a:t>Less Accurate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86" name="Google Shape;2486;p49"/>
            <p:cNvSpPr txBox="1"/>
            <p:nvPr/>
          </p:nvSpPr>
          <p:spPr>
            <a:xfrm>
              <a:off x="4268070" y="3920838"/>
              <a:ext cx="44196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 you are using man power there is a lot of possibility for mistakes.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7" name="Google Shape;2487;p49"/>
          <p:cNvGrpSpPr/>
          <p:nvPr/>
        </p:nvGrpSpPr>
        <p:grpSpPr>
          <a:xfrm>
            <a:off x="5690760" y="2727851"/>
            <a:ext cx="5892800" cy="885851"/>
            <a:chOff x="4268070" y="2052238"/>
            <a:chExt cx="4419600" cy="664388"/>
          </a:xfrm>
        </p:grpSpPr>
        <p:sp>
          <p:nvSpPr>
            <p:cNvPr id="2488" name="Google Shape;2488;p49"/>
            <p:cNvSpPr txBox="1"/>
            <p:nvPr/>
          </p:nvSpPr>
          <p:spPr>
            <a:xfrm>
              <a:off x="4268070" y="2052238"/>
              <a:ext cx="4419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100"/>
              </a:pPr>
              <a:r>
                <a:rPr lang="en-IN" sz="2400" b="1" dirty="0"/>
                <a:t>Reliability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89" name="Google Shape;2489;p49"/>
            <p:cNvSpPr txBox="1"/>
            <p:nvPr/>
          </p:nvSpPr>
          <p:spPr>
            <a:xfrm>
              <a:off x="4268070" y="2350925"/>
              <a:ext cx="44196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IN" sz="1600" dirty="0">
                  <a:latin typeface="Roboto" panose="02000000000000000000" pitchFamily="2" charset="0"/>
                  <a:ea typeface="Roboto" panose="02000000000000000000" pitchFamily="2" charset="0"/>
                </a:rPr>
                <a:t>not fully reliable because </a:t>
              </a:r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</a:rPr>
                <a:t>sometimes our data is damaged or lost</a:t>
              </a:r>
              <a:r>
                <a:rPr lang="en-US" sz="1600" dirty="0"/>
                <a:t>. 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0" name="Google Shape;2490;p49"/>
          <p:cNvGrpSpPr/>
          <p:nvPr/>
        </p:nvGrpSpPr>
        <p:grpSpPr>
          <a:xfrm>
            <a:off x="5690760" y="3781867"/>
            <a:ext cx="5892800" cy="885851"/>
            <a:chOff x="4268070" y="2839575"/>
            <a:chExt cx="4419600" cy="664388"/>
          </a:xfrm>
        </p:grpSpPr>
        <p:sp>
          <p:nvSpPr>
            <p:cNvPr id="2491" name="Google Shape;2491;p49"/>
            <p:cNvSpPr txBox="1"/>
            <p:nvPr/>
          </p:nvSpPr>
          <p:spPr>
            <a:xfrm>
              <a:off x="4268070" y="2839575"/>
              <a:ext cx="4419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100"/>
              </a:pPr>
              <a:r>
                <a:rPr lang="en-IN" sz="2400" b="1" dirty="0"/>
                <a:t>Man Power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2" name="Google Shape;2492;p49"/>
            <p:cNvSpPr txBox="1"/>
            <p:nvPr/>
          </p:nvSpPr>
          <p:spPr>
            <a:xfrm>
              <a:off x="4268070" y="3138263"/>
              <a:ext cx="44196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</a:rPr>
                <a:t>man power is fully used. A number of employees are needed to manage the data.</a:t>
              </a:r>
              <a:endParaRPr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</p:grpSp>
      <p:grpSp>
        <p:nvGrpSpPr>
          <p:cNvPr id="2493" name="Google Shape;2493;p49"/>
          <p:cNvGrpSpPr/>
          <p:nvPr/>
        </p:nvGrpSpPr>
        <p:grpSpPr>
          <a:xfrm>
            <a:off x="608440" y="1919479"/>
            <a:ext cx="3636683" cy="3729989"/>
            <a:chOff x="457197" y="1391984"/>
            <a:chExt cx="2727512" cy="2797492"/>
          </a:xfrm>
        </p:grpSpPr>
        <p:sp>
          <p:nvSpPr>
            <p:cNvPr id="2494" name="Google Shape;2494;p49"/>
            <p:cNvSpPr/>
            <p:nvPr/>
          </p:nvSpPr>
          <p:spPr>
            <a:xfrm>
              <a:off x="1485000" y="2244622"/>
              <a:ext cx="1699709" cy="1241190"/>
            </a:xfrm>
            <a:custGeom>
              <a:avLst/>
              <a:gdLst/>
              <a:ahLst/>
              <a:cxnLst/>
              <a:rect l="l" t="t" r="r" b="b"/>
              <a:pathLst>
                <a:path w="127319" h="92973" extrusionOk="0">
                  <a:moveTo>
                    <a:pt x="106994" y="0"/>
                  </a:moveTo>
                  <a:lnTo>
                    <a:pt x="0" y="43319"/>
                  </a:lnTo>
                  <a:lnTo>
                    <a:pt x="20293" y="92973"/>
                  </a:lnTo>
                  <a:lnTo>
                    <a:pt x="127319" y="49654"/>
                  </a:lnTo>
                  <a:lnTo>
                    <a:pt x="1069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5" name="Google Shape;2495;p49"/>
            <p:cNvSpPr/>
            <p:nvPr/>
          </p:nvSpPr>
          <p:spPr>
            <a:xfrm>
              <a:off x="1485000" y="2244622"/>
              <a:ext cx="1699709" cy="1241190"/>
            </a:xfrm>
            <a:custGeom>
              <a:avLst/>
              <a:gdLst/>
              <a:ahLst/>
              <a:cxnLst/>
              <a:rect l="l" t="t" r="r" b="b"/>
              <a:pathLst>
                <a:path w="127319" h="92973" fill="none" extrusionOk="0">
                  <a:moveTo>
                    <a:pt x="127319" y="49654"/>
                  </a:moveTo>
                  <a:lnTo>
                    <a:pt x="20293" y="92973"/>
                  </a:lnTo>
                  <a:lnTo>
                    <a:pt x="0" y="43319"/>
                  </a:lnTo>
                  <a:lnTo>
                    <a:pt x="106994" y="0"/>
                  </a:lnTo>
                  <a:lnTo>
                    <a:pt x="127319" y="496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6" name="Google Shape;2496;p49"/>
            <p:cNvSpPr/>
            <p:nvPr/>
          </p:nvSpPr>
          <p:spPr>
            <a:xfrm>
              <a:off x="1628820" y="2393167"/>
              <a:ext cx="1412070" cy="944099"/>
            </a:xfrm>
            <a:custGeom>
              <a:avLst/>
              <a:gdLst/>
              <a:ahLst/>
              <a:cxnLst/>
              <a:rect l="l" t="t" r="r" b="b"/>
              <a:pathLst>
                <a:path w="105773" h="70719" extrusionOk="0">
                  <a:moveTo>
                    <a:pt x="84387" y="0"/>
                  </a:moveTo>
                  <a:lnTo>
                    <a:pt x="69497" y="6014"/>
                  </a:lnTo>
                  <a:lnTo>
                    <a:pt x="20390" y="25921"/>
                  </a:lnTo>
                  <a:lnTo>
                    <a:pt x="5532" y="31935"/>
                  </a:lnTo>
                  <a:lnTo>
                    <a:pt x="5693" y="32417"/>
                  </a:lnTo>
                  <a:lnTo>
                    <a:pt x="5854" y="32899"/>
                  </a:lnTo>
                  <a:lnTo>
                    <a:pt x="5982" y="33382"/>
                  </a:lnTo>
                  <a:lnTo>
                    <a:pt x="6079" y="33864"/>
                  </a:lnTo>
                  <a:lnTo>
                    <a:pt x="6143" y="34347"/>
                  </a:lnTo>
                  <a:lnTo>
                    <a:pt x="6175" y="34829"/>
                  </a:lnTo>
                  <a:lnTo>
                    <a:pt x="6207" y="35311"/>
                  </a:lnTo>
                  <a:lnTo>
                    <a:pt x="6207" y="35794"/>
                  </a:lnTo>
                  <a:lnTo>
                    <a:pt x="6207" y="36276"/>
                  </a:lnTo>
                  <a:lnTo>
                    <a:pt x="6143" y="36726"/>
                  </a:lnTo>
                  <a:lnTo>
                    <a:pt x="6079" y="37209"/>
                  </a:lnTo>
                  <a:lnTo>
                    <a:pt x="5982" y="37691"/>
                  </a:lnTo>
                  <a:lnTo>
                    <a:pt x="5886" y="38141"/>
                  </a:lnTo>
                  <a:lnTo>
                    <a:pt x="5757" y="38592"/>
                  </a:lnTo>
                  <a:lnTo>
                    <a:pt x="5596" y="39042"/>
                  </a:lnTo>
                  <a:lnTo>
                    <a:pt x="5403" y="39492"/>
                  </a:lnTo>
                  <a:lnTo>
                    <a:pt x="5211" y="39910"/>
                  </a:lnTo>
                  <a:lnTo>
                    <a:pt x="5018" y="40328"/>
                  </a:lnTo>
                  <a:lnTo>
                    <a:pt x="4760" y="40746"/>
                  </a:lnTo>
                  <a:lnTo>
                    <a:pt x="4503" y="41132"/>
                  </a:lnTo>
                  <a:lnTo>
                    <a:pt x="4246" y="41518"/>
                  </a:lnTo>
                  <a:lnTo>
                    <a:pt x="3924" y="41904"/>
                  </a:lnTo>
                  <a:lnTo>
                    <a:pt x="3635" y="42258"/>
                  </a:lnTo>
                  <a:lnTo>
                    <a:pt x="3281" y="42612"/>
                  </a:lnTo>
                  <a:lnTo>
                    <a:pt x="2927" y="42933"/>
                  </a:lnTo>
                  <a:lnTo>
                    <a:pt x="2573" y="43255"/>
                  </a:lnTo>
                  <a:lnTo>
                    <a:pt x="2188" y="43544"/>
                  </a:lnTo>
                  <a:lnTo>
                    <a:pt x="1769" y="43834"/>
                  </a:lnTo>
                  <a:lnTo>
                    <a:pt x="1351" y="44091"/>
                  </a:lnTo>
                  <a:lnTo>
                    <a:pt x="933" y="44348"/>
                  </a:lnTo>
                  <a:lnTo>
                    <a:pt x="483" y="44573"/>
                  </a:lnTo>
                  <a:lnTo>
                    <a:pt x="1" y="44766"/>
                  </a:lnTo>
                  <a:lnTo>
                    <a:pt x="8459" y="65445"/>
                  </a:lnTo>
                  <a:lnTo>
                    <a:pt x="8941" y="65252"/>
                  </a:lnTo>
                  <a:lnTo>
                    <a:pt x="9423" y="65123"/>
                  </a:lnTo>
                  <a:lnTo>
                    <a:pt x="9906" y="64994"/>
                  </a:lnTo>
                  <a:lnTo>
                    <a:pt x="10388" y="64866"/>
                  </a:lnTo>
                  <a:lnTo>
                    <a:pt x="10871" y="64801"/>
                  </a:lnTo>
                  <a:lnTo>
                    <a:pt x="11353" y="64737"/>
                  </a:lnTo>
                  <a:lnTo>
                    <a:pt x="11835" y="64705"/>
                  </a:lnTo>
                  <a:lnTo>
                    <a:pt x="12318" y="64705"/>
                  </a:lnTo>
                  <a:lnTo>
                    <a:pt x="12800" y="64737"/>
                  </a:lnTo>
                  <a:lnTo>
                    <a:pt x="13250" y="64769"/>
                  </a:lnTo>
                  <a:lnTo>
                    <a:pt x="13733" y="64834"/>
                  </a:lnTo>
                  <a:lnTo>
                    <a:pt x="14215" y="64898"/>
                  </a:lnTo>
                  <a:lnTo>
                    <a:pt x="14665" y="65027"/>
                  </a:lnTo>
                  <a:lnTo>
                    <a:pt x="15116" y="65155"/>
                  </a:lnTo>
                  <a:lnTo>
                    <a:pt x="15566" y="65284"/>
                  </a:lnTo>
                  <a:lnTo>
                    <a:pt x="16016" y="65445"/>
                  </a:lnTo>
                  <a:lnTo>
                    <a:pt x="16434" y="65638"/>
                  </a:lnTo>
                  <a:lnTo>
                    <a:pt x="16852" y="65863"/>
                  </a:lnTo>
                  <a:lnTo>
                    <a:pt x="17270" y="66088"/>
                  </a:lnTo>
                  <a:lnTo>
                    <a:pt x="17688" y="66345"/>
                  </a:lnTo>
                  <a:lnTo>
                    <a:pt x="18074" y="66602"/>
                  </a:lnTo>
                  <a:lnTo>
                    <a:pt x="18460" y="66892"/>
                  </a:lnTo>
                  <a:lnTo>
                    <a:pt x="18814" y="67181"/>
                  </a:lnTo>
                  <a:lnTo>
                    <a:pt x="19168" y="67535"/>
                  </a:lnTo>
                  <a:lnTo>
                    <a:pt x="19489" y="67857"/>
                  </a:lnTo>
                  <a:lnTo>
                    <a:pt x="19811" y="68210"/>
                  </a:lnTo>
                  <a:lnTo>
                    <a:pt x="20132" y="68596"/>
                  </a:lnTo>
                  <a:lnTo>
                    <a:pt x="20422" y="68982"/>
                  </a:lnTo>
                  <a:lnTo>
                    <a:pt x="20679" y="69400"/>
                  </a:lnTo>
                  <a:lnTo>
                    <a:pt x="20936" y="69818"/>
                  </a:lnTo>
                  <a:lnTo>
                    <a:pt x="21162" y="70269"/>
                  </a:lnTo>
                  <a:lnTo>
                    <a:pt x="21387" y="70719"/>
                  </a:lnTo>
                  <a:lnTo>
                    <a:pt x="36244" y="64705"/>
                  </a:lnTo>
                  <a:lnTo>
                    <a:pt x="85351" y="44798"/>
                  </a:lnTo>
                  <a:lnTo>
                    <a:pt x="100241" y="38785"/>
                  </a:lnTo>
                  <a:lnTo>
                    <a:pt x="100080" y="38302"/>
                  </a:lnTo>
                  <a:lnTo>
                    <a:pt x="99920" y="37820"/>
                  </a:lnTo>
                  <a:lnTo>
                    <a:pt x="99791" y="37370"/>
                  </a:lnTo>
                  <a:lnTo>
                    <a:pt x="99695" y="36887"/>
                  </a:lnTo>
                  <a:lnTo>
                    <a:pt x="99630" y="36405"/>
                  </a:lnTo>
                  <a:lnTo>
                    <a:pt x="99598" y="35922"/>
                  </a:lnTo>
                  <a:lnTo>
                    <a:pt x="99566" y="35440"/>
                  </a:lnTo>
                  <a:lnTo>
                    <a:pt x="99566" y="34958"/>
                  </a:lnTo>
                  <a:lnTo>
                    <a:pt x="99598" y="34475"/>
                  </a:lnTo>
                  <a:lnTo>
                    <a:pt x="99630" y="34025"/>
                  </a:lnTo>
                  <a:lnTo>
                    <a:pt x="99727" y="33543"/>
                  </a:lnTo>
                  <a:lnTo>
                    <a:pt x="99791" y="33092"/>
                  </a:lnTo>
                  <a:lnTo>
                    <a:pt x="99920" y="32610"/>
                  </a:lnTo>
                  <a:lnTo>
                    <a:pt x="100048" y="32160"/>
                  </a:lnTo>
                  <a:lnTo>
                    <a:pt x="100209" y="31710"/>
                  </a:lnTo>
                  <a:lnTo>
                    <a:pt x="100370" y="31291"/>
                  </a:lnTo>
                  <a:lnTo>
                    <a:pt x="100595" y="30873"/>
                  </a:lnTo>
                  <a:lnTo>
                    <a:pt x="100788" y="30455"/>
                  </a:lnTo>
                  <a:lnTo>
                    <a:pt x="101045" y="30037"/>
                  </a:lnTo>
                  <a:lnTo>
                    <a:pt x="101303" y="29651"/>
                  </a:lnTo>
                  <a:lnTo>
                    <a:pt x="101560" y="29265"/>
                  </a:lnTo>
                  <a:lnTo>
                    <a:pt x="101849" y="28880"/>
                  </a:lnTo>
                  <a:lnTo>
                    <a:pt x="102171" y="28526"/>
                  </a:lnTo>
                  <a:lnTo>
                    <a:pt x="102525" y="28172"/>
                  </a:lnTo>
                  <a:lnTo>
                    <a:pt x="102846" y="27850"/>
                  </a:lnTo>
                  <a:lnTo>
                    <a:pt x="103232" y="27529"/>
                  </a:lnTo>
                  <a:lnTo>
                    <a:pt x="103618" y="27239"/>
                  </a:lnTo>
                  <a:lnTo>
                    <a:pt x="104004" y="26950"/>
                  </a:lnTo>
                  <a:lnTo>
                    <a:pt x="104422" y="26693"/>
                  </a:lnTo>
                  <a:lnTo>
                    <a:pt x="104872" y="26468"/>
                  </a:lnTo>
                  <a:lnTo>
                    <a:pt x="105322" y="26242"/>
                  </a:lnTo>
                  <a:lnTo>
                    <a:pt x="105773" y="26017"/>
                  </a:lnTo>
                  <a:lnTo>
                    <a:pt x="97315" y="5371"/>
                  </a:lnTo>
                  <a:lnTo>
                    <a:pt x="96832" y="5532"/>
                  </a:lnTo>
                  <a:lnTo>
                    <a:pt x="96382" y="5693"/>
                  </a:lnTo>
                  <a:lnTo>
                    <a:pt x="95900" y="5821"/>
                  </a:lnTo>
                  <a:lnTo>
                    <a:pt x="95385" y="5918"/>
                  </a:lnTo>
                  <a:lnTo>
                    <a:pt x="94903" y="6014"/>
                  </a:lnTo>
                  <a:lnTo>
                    <a:pt x="94420" y="6046"/>
                  </a:lnTo>
                  <a:lnTo>
                    <a:pt x="93938" y="6079"/>
                  </a:lnTo>
                  <a:lnTo>
                    <a:pt x="93456" y="6111"/>
                  </a:lnTo>
                  <a:lnTo>
                    <a:pt x="92973" y="6079"/>
                  </a:lnTo>
                  <a:lnTo>
                    <a:pt x="92491" y="6046"/>
                  </a:lnTo>
                  <a:lnTo>
                    <a:pt x="92041" y="5982"/>
                  </a:lnTo>
                  <a:lnTo>
                    <a:pt x="91558" y="5886"/>
                  </a:lnTo>
                  <a:lnTo>
                    <a:pt x="91076" y="5789"/>
                  </a:lnTo>
                  <a:lnTo>
                    <a:pt x="90626" y="5661"/>
                  </a:lnTo>
                  <a:lnTo>
                    <a:pt x="90175" y="5500"/>
                  </a:lnTo>
                  <a:lnTo>
                    <a:pt x="89725" y="5339"/>
                  </a:lnTo>
                  <a:lnTo>
                    <a:pt x="89307" y="5146"/>
                  </a:lnTo>
                  <a:lnTo>
                    <a:pt x="88889" y="4921"/>
                  </a:lnTo>
                  <a:lnTo>
                    <a:pt x="88471" y="4696"/>
                  </a:lnTo>
                  <a:lnTo>
                    <a:pt x="88053" y="4438"/>
                  </a:lnTo>
                  <a:lnTo>
                    <a:pt x="87667" y="4181"/>
                  </a:lnTo>
                  <a:lnTo>
                    <a:pt x="87281" y="3892"/>
                  </a:lnTo>
                  <a:lnTo>
                    <a:pt x="86927" y="3570"/>
                  </a:lnTo>
                  <a:lnTo>
                    <a:pt x="86574" y="3249"/>
                  </a:lnTo>
                  <a:lnTo>
                    <a:pt x="86252" y="2895"/>
                  </a:lnTo>
                  <a:lnTo>
                    <a:pt x="85930" y="2541"/>
                  </a:lnTo>
                  <a:lnTo>
                    <a:pt x="85609" y="2155"/>
                  </a:lnTo>
                  <a:lnTo>
                    <a:pt x="85319" y="1769"/>
                  </a:lnTo>
                  <a:lnTo>
                    <a:pt x="85062" y="1351"/>
                  </a:lnTo>
                  <a:lnTo>
                    <a:pt x="84805" y="901"/>
                  </a:lnTo>
                  <a:lnTo>
                    <a:pt x="84580" y="451"/>
                  </a:lnTo>
                  <a:lnTo>
                    <a:pt x="843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7" name="Google Shape;2497;p49"/>
            <p:cNvSpPr/>
            <p:nvPr/>
          </p:nvSpPr>
          <p:spPr>
            <a:xfrm>
              <a:off x="1628820" y="2393167"/>
              <a:ext cx="1412070" cy="944099"/>
            </a:xfrm>
            <a:custGeom>
              <a:avLst/>
              <a:gdLst/>
              <a:ahLst/>
              <a:cxnLst/>
              <a:rect l="l" t="t" r="r" b="b"/>
              <a:pathLst>
                <a:path w="105773" h="70719" fill="none" extrusionOk="0">
                  <a:moveTo>
                    <a:pt x="84387" y="0"/>
                  </a:moveTo>
                  <a:lnTo>
                    <a:pt x="69497" y="6014"/>
                  </a:lnTo>
                  <a:lnTo>
                    <a:pt x="20390" y="25921"/>
                  </a:lnTo>
                  <a:lnTo>
                    <a:pt x="5532" y="31935"/>
                  </a:lnTo>
                  <a:lnTo>
                    <a:pt x="5532" y="31935"/>
                  </a:lnTo>
                  <a:lnTo>
                    <a:pt x="5693" y="32417"/>
                  </a:lnTo>
                  <a:lnTo>
                    <a:pt x="5854" y="32899"/>
                  </a:lnTo>
                  <a:lnTo>
                    <a:pt x="5982" y="33382"/>
                  </a:lnTo>
                  <a:lnTo>
                    <a:pt x="6079" y="33864"/>
                  </a:lnTo>
                  <a:lnTo>
                    <a:pt x="6143" y="34347"/>
                  </a:lnTo>
                  <a:lnTo>
                    <a:pt x="6175" y="34829"/>
                  </a:lnTo>
                  <a:lnTo>
                    <a:pt x="6207" y="35311"/>
                  </a:lnTo>
                  <a:lnTo>
                    <a:pt x="6207" y="35794"/>
                  </a:lnTo>
                  <a:lnTo>
                    <a:pt x="6207" y="36276"/>
                  </a:lnTo>
                  <a:lnTo>
                    <a:pt x="6143" y="36726"/>
                  </a:lnTo>
                  <a:lnTo>
                    <a:pt x="6079" y="37209"/>
                  </a:lnTo>
                  <a:lnTo>
                    <a:pt x="5982" y="37691"/>
                  </a:lnTo>
                  <a:lnTo>
                    <a:pt x="5886" y="38141"/>
                  </a:lnTo>
                  <a:lnTo>
                    <a:pt x="5757" y="38592"/>
                  </a:lnTo>
                  <a:lnTo>
                    <a:pt x="5596" y="39042"/>
                  </a:lnTo>
                  <a:lnTo>
                    <a:pt x="5403" y="39492"/>
                  </a:lnTo>
                  <a:lnTo>
                    <a:pt x="5211" y="39910"/>
                  </a:lnTo>
                  <a:lnTo>
                    <a:pt x="5018" y="40328"/>
                  </a:lnTo>
                  <a:lnTo>
                    <a:pt x="4760" y="40746"/>
                  </a:lnTo>
                  <a:lnTo>
                    <a:pt x="4503" y="41132"/>
                  </a:lnTo>
                  <a:lnTo>
                    <a:pt x="4246" y="41518"/>
                  </a:lnTo>
                  <a:lnTo>
                    <a:pt x="3924" y="41904"/>
                  </a:lnTo>
                  <a:lnTo>
                    <a:pt x="3635" y="42258"/>
                  </a:lnTo>
                  <a:lnTo>
                    <a:pt x="3281" y="42612"/>
                  </a:lnTo>
                  <a:lnTo>
                    <a:pt x="2927" y="42933"/>
                  </a:lnTo>
                  <a:lnTo>
                    <a:pt x="2573" y="43255"/>
                  </a:lnTo>
                  <a:lnTo>
                    <a:pt x="2188" y="43544"/>
                  </a:lnTo>
                  <a:lnTo>
                    <a:pt x="1769" y="43834"/>
                  </a:lnTo>
                  <a:lnTo>
                    <a:pt x="1351" y="44091"/>
                  </a:lnTo>
                  <a:lnTo>
                    <a:pt x="933" y="44348"/>
                  </a:lnTo>
                  <a:lnTo>
                    <a:pt x="483" y="44573"/>
                  </a:lnTo>
                  <a:lnTo>
                    <a:pt x="1" y="44766"/>
                  </a:lnTo>
                  <a:lnTo>
                    <a:pt x="8459" y="65445"/>
                  </a:lnTo>
                  <a:lnTo>
                    <a:pt x="8459" y="65445"/>
                  </a:lnTo>
                  <a:lnTo>
                    <a:pt x="8941" y="65252"/>
                  </a:lnTo>
                  <a:lnTo>
                    <a:pt x="9423" y="65123"/>
                  </a:lnTo>
                  <a:lnTo>
                    <a:pt x="9906" y="64994"/>
                  </a:lnTo>
                  <a:lnTo>
                    <a:pt x="10388" y="64866"/>
                  </a:lnTo>
                  <a:lnTo>
                    <a:pt x="10871" y="64801"/>
                  </a:lnTo>
                  <a:lnTo>
                    <a:pt x="11353" y="64737"/>
                  </a:lnTo>
                  <a:lnTo>
                    <a:pt x="11835" y="64705"/>
                  </a:lnTo>
                  <a:lnTo>
                    <a:pt x="12318" y="64705"/>
                  </a:lnTo>
                  <a:lnTo>
                    <a:pt x="12800" y="64737"/>
                  </a:lnTo>
                  <a:lnTo>
                    <a:pt x="13250" y="64769"/>
                  </a:lnTo>
                  <a:lnTo>
                    <a:pt x="13733" y="64834"/>
                  </a:lnTo>
                  <a:lnTo>
                    <a:pt x="14215" y="64898"/>
                  </a:lnTo>
                  <a:lnTo>
                    <a:pt x="14665" y="65027"/>
                  </a:lnTo>
                  <a:lnTo>
                    <a:pt x="15116" y="65155"/>
                  </a:lnTo>
                  <a:lnTo>
                    <a:pt x="15566" y="65284"/>
                  </a:lnTo>
                  <a:lnTo>
                    <a:pt x="16016" y="65445"/>
                  </a:lnTo>
                  <a:lnTo>
                    <a:pt x="16434" y="65638"/>
                  </a:lnTo>
                  <a:lnTo>
                    <a:pt x="16852" y="65863"/>
                  </a:lnTo>
                  <a:lnTo>
                    <a:pt x="17270" y="66088"/>
                  </a:lnTo>
                  <a:lnTo>
                    <a:pt x="17688" y="66345"/>
                  </a:lnTo>
                  <a:lnTo>
                    <a:pt x="18074" y="66602"/>
                  </a:lnTo>
                  <a:lnTo>
                    <a:pt x="18460" y="66892"/>
                  </a:lnTo>
                  <a:lnTo>
                    <a:pt x="18814" y="67181"/>
                  </a:lnTo>
                  <a:lnTo>
                    <a:pt x="19168" y="67535"/>
                  </a:lnTo>
                  <a:lnTo>
                    <a:pt x="19489" y="67857"/>
                  </a:lnTo>
                  <a:lnTo>
                    <a:pt x="19811" y="68210"/>
                  </a:lnTo>
                  <a:lnTo>
                    <a:pt x="20132" y="68596"/>
                  </a:lnTo>
                  <a:lnTo>
                    <a:pt x="20422" y="68982"/>
                  </a:lnTo>
                  <a:lnTo>
                    <a:pt x="20679" y="69400"/>
                  </a:lnTo>
                  <a:lnTo>
                    <a:pt x="20936" y="69818"/>
                  </a:lnTo>
                  <a:lnTo>
                    <a:pt x="21162" y="70269"/>
                  </a:lnTo>
                  <a:lnTo>
                    <a:pt x="21387" y="70719"/>
                  </a:lnTo>
                  <a:lnTo>
                    <a:pt x="36244" y="64705"/>
                  </a:lnTo>
                  <a:lnTo>
                    <a:pt x="85351" y="44798"/>
                  </a:lnTo>
                  <a:lnTo>
                    <a:pt x="100241" y="38785"/>
                  </a:lnTo>
                  <a:lnTo>
                    <a:pt x="100241" y="38785"/>
                  </a:lnTo>
                  <a:lnTo>
                    <a:pt x="100080" y="38302"/>
                  </a:lnTo>
                  <a:lnTo>
                    <a:pt x="99920" y="37820"/>
                  </a:lnTo>
                  <a:lnTo>
                    <a:pt x="99791" y="37370"/>
                  </a:lnTo>
                  <a:lnTo>
                    <a:pt x="99695" y="36887"/>
                  </a:lnTo>
                  <a:lnTo>
                    <a:pt x="99630" y="36405"/>
                  </a:lnTo>
                  <a:lnTo>
                    <a:pt x="99598" y="35922"/>
                  </a:lnTo>
                  <a:lnTo>
                    <a:pt x="99566" y="35440"/>
                  </a:lnTo>
                  <a:lnTo>
                    <a:pt x="99566" y="34958"/>
                  </a:lnTo>
                  <a:lnTo>
                    <a:pt x="99598" y="34475"/>
                  </a:lnTo>
                  <a:lnTo>
                    <a:pt x="99630" y="34025"/>
                  </a:lnTo>
                  <a:lnTo>
                    <a:pt x="99727" y="33543"/>
                  </a:lnTo>
                  <a:lnTo>
                    <a:pt x="99791" y="33092"/>
                  </a:lnTo>
                  <a:lnTo>
                    <a:pt x="99920" y="32610"/>
                  </a:lnTo>
                  <a:lnTo>
                    <a:pt x="100048" y="32160"/>
                  </a:lnTo>
                  <a:lnTo>
                    <a:pt x="100209" y="31710"/>
                  </a:lnTo>
                  <a:lnTo>
                    <a:pt x="100370" y="31291"/>
                  </a:lnTo>
                  <a:lnTo>
                    <a:pt x="100595" y="30873"/>
                  </a:lnTo>
                  <a:lnTo>
                    <a:pt x="100788" y="30455"/>
                  </a:lnTo>
                  <a:lnTo>
                    <a:pt x="101045" y="30037"/>
                  </a:lnTo>
                  <a:lnTo>
                    <a:pt x="101303" y="29651"/>
                  </a:lnTo>
                  <a:lnTo>
                    <a:pt x="101560" y="29265"/>
                  </a:lnTo>
                  <a:lnTo>
                    <a:pt x="101849" y="28880"/>
                  </a:lnTo>
                  <a:lnTo>
                    <a:pt x="102171" y="28526"/>
                  </a:lnTo>
                  <a:lnTo>
                    <a:pt x="102525" y="28172"/>
                  </a:lnTo>
                  <a:lnTo>
                    <a:pt x="102846" y="27850"/>
                  </a:lnTo>
                  <a:lnTo>
                    <a:pt x="103232" y="27529"/>
                  </a:lnTo>
                  <a:lnTo>
                    <a:pt x="103618" y="27239"/>
                  </a:lnTo>
                  <a:lnTo>
                    <a:pt x="104004" y="26950"/>
                  </a:lnTo>
                  <a:lnTo>
                    <a:pt x="104422" y="26693"/>
                  </a:lnTo>
                  <a:lnTo>
                    <a:pt x="104872" y="26468"/>
                  </a:lnTo>
                  <a:lnTo>
                    <a:pt x="105322" y="26242"/>
                  </a:lnTo>
                  <a:lnTo>
                    <a:pt x="105773" y="26017"/>
                  </a:lnTo>
                  <a:lnTo>
                    <a:pt x="97315" y="5371"/>
                  </a:lnTo>
                  <a:lnTo>
                    <a:pt x="97315" y="5371"/>
                  </a:lnTo>
                  <a:lnTo>
                    <a:pt x="96832" y="5532"/>
                  </a:lnTo>
                  <a:lnTo>
                    <a:pt x="96382" y="5693"/>
                  </a:lnTo>
                  <a:lnTo>
                    <a:pt x="95900" y="5821"/>
                  </a:lnTo>
                  <a:lnTo>
                    <a:pt x="95385" y="5918"/>
                  </a:lnTo>
                  <a:lnTo>
                    <a:pt x="94903" y="6014"/>
                  </a:lnTo>
                  <a:lnTo>
                    <a:pt x="94420" y="6046"/>
                  </a:lnTo>
                  <a:lnTo>
                    <a:pt x="93938" y="6079"/>
                  </a:lnTo>
                  <a:lnTo>
                    <a:pt x="93456" y="6111"/>
                  </a:lnTo>
                  <a:lnTo>
                    <a:pt x="92973" y="6079"/>
                  </a:lnTo>
                  <a:lnTo>
                    <a:pt x="92491" y="6046"/>
                  </a:lnTo>
                  <a:lnTo>
                    <a:pt x="92041" y="5982"/>
                  </a:lnTo>
                  <a:lnTo>
                    <a:pt x="91558" y="5886"/>
                  </a:lnTo>
                  <a:lnTo>
                    <a:pt x="91076" y="5789"/>
                  </a:lnTo>
                  <a:lnTo>
                    <a:pt x="90626" y="5661"/>
                  </a:lnTo>
                  <a:lnTo>
                    <a:pt x="90175" y="5500"/>
                  </a:lnTo>
                  <a:lnTo>
                    <a:pt x="89725" y="5339"/>
                  </a:lnTo>
                  <a:lnTo>
                    <a:pt x="89307" y="5146"/>
                  </a:lnTo>
                  <a:lnTo>
                    <a:pt x="88889" y="4921"/>
                  </a:lnTo>
                  <a:lnTo>
                    <a:pt x="88471" y="4696"/>
                  </a:lnTo>
                  <a:lnTo>
                    <a:pt x="88053" y="4438"/>
                  </a:lnTo>
                  <a:lnTo>
                    <a:pt x="87667" y="4181"/>
                  </a:lnTo>
                  <a:lnTo>
                    <a:pt x="87281" y="3892"/>
                  </a:lnTo>
                  <a:lnTo>
                    <a:pt x="86927" y="3570"/>
                  </a:lnTo>
                  <a:lnTo>
                    <a:pt x="86574" y="3249"/>
                  </a:lnTo>
                  <a:lnTo>
                    <a:pt x="86252" y="2895"/>
                  </a:lnTo>
                  <a:lnTo>
                    <a:pt x="85930" y="2541"/>
                  </a:lnTo>
                  <a:lnTo>
                    <a:pt x="85609" y="2155"/>
                  </a:lnTo>
                  <a:lnTo>
                    <a:pt x="85319" y="1769"/>
                  </a:lnTo>
                  <a:lnTo>
                    <a:pt x="85062" y="1351"/>
                  </a:lnTo>
                  <a:lnTo>
                    <a:pt x="84805" y="901"/>
                  </a:lnTo>
                  <a:lnTo>
                    <a:pt x="84580" y="451"/>
                  </a:lnTo>
                  <a:lnTo>
                    <a:pt x="8438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8" name="Google Shape;2498;p49"/>
            <p:cNvSpPr/>
            <p:nvPr/>
          </p:nvSpPr>
          <p:spPr>
            <a:xfrm>
              <a:off x="2070171" y="2624576"/>
              <a:ext cx="496740" cy="494591"/>
            </a:xfrm>
            <a:custGeom>
              <a:avLst/>
              <a:gdLst/>
              <a:ahLst/>
              <a:cxnLst/>
              <a:rect l="l" t="t" r="r" b="b"/>
              <a:pathLst>
                <a:path w="37209" h="37048" extrusionOk="0">
                  <a:moveTo>
                    <a:pt x="17945" y="0"/>
                  </a:moveTo>
                  <a:lnTo>
                    <a:pt x="17045" y="65"/>
                  </a:lnTo>
                  <a:lnTo>
                    <a:pt x="16112" y="161"/>
                  </a:lnTo>
                  <a:lnTo>
                    <a:pt x="15212" y="290"/>
                  </a:lnTo>
                  <a:lnTo>
                    <a:pt x="14311" y="483"/>
                  </a:lnTo>
                  <a:lnTo>
                    <a:pt x="13411" y="740"/>
                  </a:lnTo>
                  <a:lnTo>
                    <a:pt x="12478" y="1029"/>
                  </a:lnTo>
                  <a:lnTo>
                    <a:pt x="11610" y="1351"/>
                  </a:lnTo>
                  <a:lnTo>
                    <a:pt x="10710" y="1737"/>
                  </a:lnTo>
                  <a:lnTo>
                    <a:pt x="9873" y="2155"/>
                  </a:lnTo>
                  <a:lnTo>
                    <a:pt x="9037" y="2605"/>
                  </a:lnTo>
                  <a:lnTo>
                    <a:pt x="8265" y="3120"/>
                  </a:lnTo>
                  <a:lnTo>
                    <a:pt x="7526" y="3634"/>
                  </a:lnTo>
                  <a:lnTo>
                    <a:pt x="6786" y="4213"/>
                  </a:lnTo>
                  <a:lnTo>
                    <a:pt x="6111" y="4792"/>
                  </a:lnTo>
                  <a:lnTo>
                    <a:pt x="5435" y="5435"/>
                  </a:lnTo>
                  <a:lnTo>
                    <a:pt x="4824" y="6078"/>
                  </a:lnTo>
                  <a:lnTo>
                    <a:pt x="4213" y="6754"/>
                  </a:lnTo>
                  <a:lnTo>
                    <a:pt x="3667" y="7461"/>
                  </a:lnTo>
                  <a:lnTo>
                    <a:pt x="3152" y="8201"/>
                  </a:lnTo>
                  <a:lnTo>
                    <a:pt x="2670" y="8941"/>
                  </a:lnTo>
                  <a:lnTo>
                    <a:pt x="2219" y="9712"/>
                  </a:lnTo>
                  <a:lnTo>
                    <a:pt x="1834" y="10516"/>
                  </a:lnTo>
                  <a:lnTo>
                    <a:pt x="1448" y="11320"/>
                  </a:lnTo>
                  <a:lnTo>
                    <a:pt x="1126" y="12157"/>
                  </a:lnTo>
                  <a:lnTo>
                    <a:pt x="837" y="12993"/>
                  </a:lnTo>
                  <a:lnTo>
                    <a:pt x="612" y="13861"/>
                  </a:lnTo>
                  <a:lnTo>
                    <a:pt x="386" y="14697"/>
                  </a:lnTo>
                  <a:lnTo>
                    <a:pt x="226" y="15598"/>
                  </a:lnTo>
                  <a:lnTo>
                    <a:pt x="97" y="16466"/>
                  </a:lnTo>
                  <a:lnTo>
                    <a:pt x="33" y="17366"/>
                  </a:lnTo>
                  <a:lnTo>
                    <a:pt x="0" y="18267"/>
                  </a:lnTo>
                  <a:lnTo>
                    <a:pt x="0" y="19167"/>
                  </a:lnTo>
                  <a:lnTo>
                    <a:pt x="65" y="20068"/>
                  </a:lnTo>
                  <a:lnTo>
                    <a:pt x="161" y="21000"/>
                  </a:lnTo>
                  <a:lnTo>
                    <a:pt x="322" y="21901"/>
                  </a:lnTo>
                  <a:lnTo>
                    <a:pt x="515" y="22801"/>
                  </a:lnTo>
                  <a:lnTo>
                    <a:pt x="740" y="23702"/>
                  </a:lnTo>
                  <a:lnTo>
                    <a:pt x="1030" y="24602"/>
                  </a:lnTo>
                  <a:lnTo>
                    <a:pt x="1383" y="25503"/>
                  </a:lnTo>
                  <a:lnTo>
                    <a:pt x="1769" y="26371"/>
                  </a:lnTo>
                  <a:lnTo>
                    <a:pt x="2187" y="27207"/>
                  </a:lnTo>
                  <a:lnTo>
                    <a:pt x="2638" y="28043"/>
                  </a:lnTo>
                  <a:lnTo>
                    <a:pt x="3152" y="28815"/>
                  </a:lnTo>
                  <a:lnTo>
                    <a:pt x="3667" y="29555"/>
                  </a:lnTo>
                  <a:lnTo>
                    <a:pt x="4246" y="30294"/>
                  </a:lnTo>
                  <a:lnTo>
                    <a:pt x="4824" y="30970"/>
                  </a:lnTo>
                  <a:lnTo>
                    <a:pt x="5468" y="31613"/>
                  </a:lnTo>
                  <a:lnTo>
                    <a:pt x="6111" y="32256"/>
                  </a:lnTo>
                  <a:lnTo>
                    <a:pt x="6786" y="32835"/>
                  </a:lnTo>
                  <a:lnTo>
                    <a:pt x="7494" y="33382"/>
                  </a:lnTo>
                  <a:lnTo>
                    <a:pt x="8233" y="33896"/>
                  </a:lnTo>
                  <a:lnTo>
                    <a:pt x="9005" y="34379"/>
                  </a:lnTo>
                  <a:lnTo>
                    <a:pt x="9777" y="34829"/>
                  </a:lnTo>
                  <a:lnTo>
                    <a:pt x="10581" y="35215"/>
                  </a:lnTo>
                  <a:lnTo>
                    <a:pt x="11385" y="35569"/>
                  </a:lnTo>
                  <a:lnTo>
                    <a:pt x="12221" y="35922"/>
                  </a:lnTo>
                  <a:lnTo>
                    <a:pt x="13057" y="36180"/>
                  </a:lnTo>
                  <a:lnTo>
                    <a:pt x="13925" y="36437"/>
                  </a:lnTo>
                  <a:lnTo>
                    <a:pt x="14794" y="36630"/>
                  </a:lnTo>
                  <a:lnTo>
                    <a:pt x="15662" y="36791"/>
                  </a:lnTo>
                  <a:lnTo>
                    <a:pt x="16563" y="36919"/>
                  </a:lnTo>
                  <a:lnTo>
                    <a:pt x="17463" y="37016"/>
                  </a:lnTo>
                  <a:lnTo>
                    <a:pt x="18363" y="37048"/>
                  </a:lnTo>
                  <a:lnTo>
                    <a:pt x="19264" y="37016"/>
                  </a:lnTo>
                  <a:lnTo>
                    <a:pt x="20197" y="36984"/>
                  </a:lnTo>
                  <a:lnTo>
                    <a:pt x="21097" y="36887"/>
                  </a:lnTo>
                  <a:lnTo>
                    <a:pt x="21997" y="36726"/>
                  </a:lnTo>
                  <a:lnTo>
                    <a:pt x="22930" y="36533"/>
                  </a:lnTo>
                  <a:lnTo>
                    <a:pt x="23831" y="36308"/>
                  </a:lnTo>
                  <a:lnTo>
                    <a:pt x="24731" y="36019"/>
                  </a:lnTo>
                  <a:lnTo>
                    <a:pt x="25631" y="35665"/>
                  </a:lnTo>
                  <a:lnTo>
                    <a:pt x="26500" y="35279"/>
                  </a:lnTo>
                  <a:lnTo>
                    <a:pt x="27336" y="34861"/>
                  </a:lnTo>
                  <a:lnTo>
                    <a:pt x="28172" y="34411"/>
                  </a:lnTo>
                  <a:lnTo>
                    <a:pt x="28944" y="33928"/>
                  </a:lnTo>
                  <a:lnTo>
                    <a:pt x="29716" y="33382"/>
                  </a:lnTo>
                  <a:lnTo>
                    <a:pt x="30423" y="32835"/>
                  </a:lnTo>
                  <a:lnTo>
                    <a:pt x="31131" y="32224"/>
                  </a:lnTo>
                  <a:lnTo>
                    <a:pt x="31774" y="31613"/>
                  </a:lnTo>
                  <a:lnTo>
                    <a:pt x="32417" y="30938"/>
                  </a:lnTo>
                  <a:lnTo>
                    <a:pt x="32996" y="30262"/>
                  </a:lnTo>
                  <a:lnTo>
                    <a:pt x="33543" y="29555"/>
                  </a:lnTo>
                  <a:lnTo>
                    <a:pt x="34057" y="28847"/>
                  </a:lnTo>
                  <a:lnTo>
                    <a:pt x="34540" y="28075"/>
                  </a:lnTo>
                  <a:lnTo>
                    <a:pt x="34990" y="27304"/>
                  </a:lnTo>
                  <a:lnTo>
                    <a:pt x="35408" y="26532"/>
                  </a:lnTo>
                  <a:lnTo>
                    <a:pt x="35762" y="25696"/>
                  </a:lnTo>
                  <a:lnTo>
                    <a:pt x="36083" y="24892"/>
                  </a:lnTo>
                  <a:lnTo>
                    <a:pt x="36373" y="24056"/>
                  </a:lnTo>
                  <a:lnTo>
                    <a:pt x="36630" y="23187"/>
                  </a:lnTo>
                  <a:lnTo>
                    <a:pt x="36823" y="22319"/>
                  </a:lnTo>
                  <a:lnTo>
                    <a:pt x="36984" y="21451"/>
                  </a:lnTo>
                  <a:lnTo>
                    <a:pt x="37112" y="20550"/>
                  </a:lnTo>
                  <a:lnTo>
                    <a:pt x="37177" y="19650"/>
                  </a:lnTo>
                  <a:lnTo>
                    <a:pt x="37209" y="18749"/>
                  </a:lnTo>
                  <a:lnTo>
                    <a:pt x="37209" y="17849"/>
                  </a:lnTo>
                  <a:lnTo>
                    <a:pt x="37144" y="16948"/>
                  </a:lnTo>
                  <a:lnTo>
                    <a:pt x="37048" y="16048"/>
                  </a:lnTo>
                  <a:lnTo>
                    <a:pt x="36919" y="15147"/>
                  </a:lnTo>
                  <a:lnTo>
                    <a:pt x="36726" y="14215"/>
                  </a:lnTo>
                  <a:lnTo>
                    <a:pt x="36469" y="13314"/>
                  </a:lnTo>
                  <a:lnTo>
                    <a:pt x="36180" y="12414"/>
                  </a:lnTo>
                  <a:lnTo>
                    <a:pt x="35858" y="11546"/>
                  </a:lnTo>
                  <a:lnTo>
                    <a:pt x="35472" y="10645"/>
                  </a:lnTo>
                  <a:lnTo>
                    <a:pt x="35054" y="9809"/>
                  </a:lnTo>
                  <a:lnTo>
                    <a:pt x="34572" y="9005"/>
                  </a:lnTo>
                  <a:lnTo>
                    <a:pt x="34089" y="8233"/>
                  </a:lnTo>
                  <a:lnTo>
                    <a:pt x="33543" y="7461"/>
                  </a:lnTo>
                  <a:lnTo>
                    <a:pt x="32996" y="6754"/>
                  </a:lnTo>
                  <a:lnTo>
                    <a:pt x="32385" y="6046"/>
                  </a:lnTo>
                  <a:lnTo>
                    <a:pt x="31774" y="5403"/>
                  </a:lnTo>
                  <a:lnTo>
                    <a:pt x="31099" y="4792"/>
                  </a:lnTo>
                  <a:lnTo>
                    <a:pt x="30423" y="4213"/>
                  </a:lnTo>
                  <a:lnTo>
                    <a:pt x="29716" y="3634"/>
                  </a:lnTo>
                  <a:lnTo>
                    <a:pt x="28976" y="3120"/>
                  </a:lnTo>
                  <a:lnTo>
                    <a:pt x="28236" y="2670"/>
                  </a:lnTo>
                  <a:lnTo>
                    <a:pt x="27465" y="2219"/>
                  </a:lnTo>
                  <a:lnTo>
                    <a:pt x="26661" y="1801"/>
                  </a:lnTo>
                  <a:lnTo>
                    <a:pt x="25824" y="1448"/>
                  </a:lnTo>
                  <a:lnTo>
                    <a:pt x="25020" y="1126"/>
                  </a:lnTo>
                  <a:lnTo>
                    <a:pt x="24152" y="836"/>
                  </a:lnTo>
                  <a:lnTo>
                    <a:pt x="23316" y="579"/>
                  </a:lnTo>
                  <a:lnTo>
                    <a:pt x="22448" y="386"/>
                  </a:lnTo>
                  <a:lnTo>
                    <a:pt x="21547" y="225"/>
                  </a:lnTo>
                  <a:lnTo>
                    <a:pt x="20647" y="97"/>
                  </a:lnTo>
                  <a:lnTo>
                    <a:pt x="19746" y="33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9" name="Google Shape;2499;p49"/>
            <p:cNvSpPr/>
            <p:nvPr/>
          </p:nvSpPr>
          <p:spPr>
            <a:xfrm>
              <a:off x="2809467" y="2593658"/>
              <a:ext cx="96187" cy="95760"/>
            </a:xfrm>
            <a:custGeom>
              <a:avLst/>
              <a:gdLst/>
              <a:ahLst/>
              <a:cxnLst/>
              <a:rect l="l" t="t" r="r" b="b"/>
              <a:pathLst>
                <a:path w="7205" h="7173" extrusionOk="0">
                  <a:moveTo>
                    <a:pt x="3635" y="1"/>
                  </a:moveTo>
                  <a:lnTo>
                    <a:pt x="3281" y="33"/>
                  </a:lnTo>
                  <a:lnTo>
                    <a:pt x="2927" y="65"/>
                  </a:lnTo>
                  <a:lnTo>
                    <a:pt x="2574" y="162"/>
                  </a:lnTo>
                  <a:lnTo>
                    <a:pt x="2252" y="258"/>
                  </a:lnTo>
                  <a:lnTo>
                    <a:pt x="1898" y="419"/>
                  </a:lnTo>
                  <a:lnTo>
                    <a:pt x="1609" y="612"/>
                  </a:lnTo>
                  <a:lnTo>
                    <a:pt x="1319" y="837"/>
                  </a:lnTo>
                  <a:lnTo>
                    <a:pt x="1062" y="1062"/>
                  </a:lnTo>
                  <a:lnTo>
                    <a:pt x="805" y="1319"/>
                  </a:lnTo>
                  <a:lnTo>
                    <a:pt x="612" y="1609"/>
                  </a:lnTo>
                  <a:lnTo>
                    <a:pt x="419" y="1898"/>
                  </a:lnTo>
                  <a:lnTo>
                    <a:pt x="290" y="2188"/>
                  </a:lnTo>
                  <a:lnTo>
                    <a:pt x="162" y="2509"/>
                  </a:lnTo>
                  <a:lnTo>
                    <a:pt x="65" y="2863"/>
                  </a:lnTo>
                  <a:lnTo>
                    <a:pt x="1" y="3185"/>
                  </a:lnTo>
                  <a:lnTo>
                    <a:pt x="1" y="3538"/>
                  </a:lnTo>
                  <a:lnTo>
                    <a:pt x="1" y="3892"/>
                  </a:lnTo>
                  <a:lnTo>
                    <a:pt x="65" y="4246"/>
                  </a:lnTo>
                  <a:lnTo>
                    <a:pt x="129" y="4600"/>
                  </a:lnTo>
                  <a:lnTo>
                    <a:pt x="258" y="4953"/>
                  </a:lnTo>
                  <a:lnTo>
                    <a:pt x="419" y="5275"/>
                  </a:lnTo>
                  <a:lnTo>
                    <a:pt x="612" y="5597"/>
                  </a:lnTo>
                  <a:lnTo>
                    <a:pt x="805" y="5886"/>
                  </a:lnTo>
                  <a:lnTo>
                    <a:pt x="1062" y="6143"/>
                  </a:lnTo>
                  <a:lnTo>
                    <a:pt x="1319" y="6368"/>
                  </a:lnTo>
                  <a:lnTo>
                    <a:pt x="1577" y="6561"/>
                  </a:lnTo>
                  <a:lnTo>
                    <a:pt x="1898" y="6754"/>
                  </a:lnTo>
                  <a:lnTo>
                    <a:pt x="2188" y="6915"/>
                  </a:lnTo>
                  <a:lnTo>
                    <a:pt x="2509" y="7012"/>
                  </a:lnTo>
                  <a:lnTo>
                    <a:pt x="2863" y="7108"/>
                  </a:lnTo>
                  <a:lnTo>
                    <a:pt x="3217" y="7172"/>
                  </a:lnTo>
                  <a:lnTo>
                    <a:pt x="3892" y="7172"/>
                  </a:lnTo>
                  <a:lnTo>
                    <a:pt x="4246" y="7140"/>
                  </a:lnTo>
                  <a:lnTo>
                    <a:pt x="4600" y="7044"/>
                  </a:lnTo>
                  <a:lnTo>
                    <a:pt x="4953" y="6915"/>
                  </a:lnTo>
                  <a:lnTo>
                    <a:pt x="5307" y="6754"/>
                  </a:lnTo>
                  <a:lnTo>
                    <a:pt x="5597" y="6594"/>
                  </a:lnTo>
                  <a:lnTo>
                    <a:pt x="5886" y="6368"/>
                  </a:lnTo>
                  <a:lnTo>
                    <a:pt x="6143" y="6143"/>
                  </a:lnTo>
                  <a:lnTo>
                    <a:pt x="6400" y="5886"/>
                  </a:lnTo>
                  <a:lnTo>
                    <a:pt x="6593" y="5597"/>
                  </a:lnTo>
                  <a:lnTo>
                    <a:pt x="6786" y="5307"/>
                  </a:lnTo>
                  <a:lnTo>
                    <a:pt x="6915" y="4986"/>
                  </a:lnTo>
                  <a:lnTo>
                    <a:pt x="7044" y="4664"/>
                  </a:lnTo>
                  <a:lnTo>
                    <a:pt x="7140" y="4342"/>
                  </a:lnTo>
                  <a:lnTo>
                    <a:pt x="7172" y="3989"/>
                  </a:lnTo>
                  <a:lnTo>
                    <a:pt x="7204" y="3635"/>
                  </a:lnTo>
                  <a:lnTo>
                    <a:pt x="7204" y="3281"/>
                  </a:lnTo>
                  <a:lnTo>
                    <a:pt x="7140" y="2927"/>
                  </a:lnTo>
                  <a:lnTo>
                    <a:pt x="7076" y="2574"/>
                  </a:lnTo>
                  <a:lnTo>
                    <a:pt x="6947" y="2252"/>
                  </a:lnTo>
                  <a:lnTo>
                    <a:pt x="6786" y="1898"/>
                  </a:lnTo>
                  <a:lnTo>
                    <a:pt x="6593" y="1609"/>
                  </a:lnTo>
                  <a:lnTo>
                    <a:pt x="6400" y="1319"/>
                  </a:lnTo>
                  <a:lnTo>
                    <a:pt x="6143" y="1062"/>
                  </a:lnTo>
                  <a:lnTo>
                    <a:pt x="5886" y="837"/>
                  </a:lnTo>
                  <a:lnTo>
                    <a:pt x="5597" y="612"/>
                  </a:lnTo>
                  <a:lnTo>
                    <a:pt x="5307" y="451"/>
                  </a:lnTo>
                  <a:lnTo>
                    <a:pt x="4985" y="290"/>
                  </a:lnTo>
                  <a:lnTo>
                    <a:pt x="4664" y="162"/>
                  </a:lnTo>
                  <a:lnTo>
                    <a:pt x="4342" y="97"/>
                  </a:lnTo>
                  <a:lnTo>
                    <a:pt x="3989" y="33"/>
                  </a:lnTo>
                  <a:lnTo>
                    <a:pt x="36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0" name="Google Shape;2500;p49"/>
            <p:cNvSpPr/>
            <p:nvPr/>
          </p:nvSpPr>
          <p:spPr>
            <a:xfrm>
              <a:off x="1727997" y="3031578"/>
              <a:ext cx="96187" cy="95746"/>
            </a:xfrm>
            <a:custGeom>
              <a:avLst/>
              <a:gdLst/>
              <a:ahLst/>
              <a:cxnLst/>
              <a:rect l="l" t="t" r="r" b="b"/>
              <a:pathLst>
                <a:path w="7205" h="7172" extrusionOk="0">
                  <a:moveTo>
                    <a:pt x="3667" y="0"/>
                  </a:moveTo>
                  <a:lnTo>
                    <a:pt x="3313" y="33"/>
                  </a:lnTo>
                  <a:lnTo>
                    <a:pt x="2959" y="65"/>
                  </a:lnTo>
                  <a:lnTo>
                    <a:pt x="2605" y="161"/>
                  </a:lnTo>
                  <a:lnTo>
                    <a:pt x="2252" y="258"/>
                  </a:lnTo>
                  <a:lnTo>
                    <a:pt x="1898" y="418"/>
                  </a:lnTo>
                  <a:lnTo>
                    <a:pt x="1608" y="611"/>
                  </a:lnTo>
                  <a:lnTo>
                    <a:pt x="1319" y="837"/>
                  </a:lnTo>
                  <a:lnTo>
                    <a:pt x="1062" y="1062"/>
                  </a:lnTo>
                  <a:lnTo>
                    <a:pt x="805" y="1319"/>
                  </a:lnTo>
                  <a:lnTo>
                    <a:pt x="612" y="1608"/>
                  </a:lnTo>
                  <a:lnTo>
                    <a:pt x="419" y="1898"/>
                  </a:lnTo>
                  <a:lnTo>
                    <a:pt x="290" y="2187"/>
                  </a:lnTo>
                  <a:lnTo>
                    <a:pt x="161" y="2541"/>
                  </a:lnTo>
                  <a:lnTo>
                    <a:pt x="65" y="2863"/>
                  </a:lnTo>
                  <a:lnTo>
                    <a:pt x="33" y="3216"/>
                  </a:lnTo>
                  <a:lnTo>
                    <a:pt x="1" y="3538"/>
                  </a:lnTo>
                  <a:lnTo>
                    <a:pt x="1" y="3892"/>
                  </a:lnTo>
                  <a:lnTo>
                    <a:pt x="65" y="4245"/>
                  </a:lnTo>
                  <a:lnTo>
                    <a:pt x="129" y="4599"/>
                  </a:lnTo>
                  <a:lnTo>
                    <a:pt x="258" y="4953"/>
                  </a:lnTo>
                  <a:lnTo>
                    <a:pt x="419" y="5275"/>
                  </a:lnTo>
                  <a:lnTo>
                    <a:pt x="612" y="5596"/>
                  </a:lnTo>
                  <a:lnTo>
                    <a:pt x="837" y="5886"/>
                  </a:lnTo>
                  <a:lnTo>
                    <a:pt x="1062" y="6143"/>
                  </a:lnTo>
                  <a:lnTo>
                    <a:pt x="1319" y="6368"/>
                  </a:lnTo>
                  <a:lnTo>
                    <a:pt x="1608" y="6561"/>
                  </a:lnTo>
                  <a:lnTo>
                    <a:pt x="1898" y="6754"/>
                  </a:lnTo>
                  <a:lnTo>
                    <a:pt x="2220" y="6915"/>
                  </a:lnTo>
                  <a:lnTo>
                    <a:pt x="2541" y="7011"/>
                  </a:lnTo>
                  <a:lnTo>
                    <a:pt x="2863" y="7108"/>
                  </a:lnTo>
                  <a:lnTo>
                    <a:pt x="3216" y="7172"/>
                  </a:lnTo>
                  <a:lnTo>
                    <a:pt x="3924" y="7172"/>
                  </a:lnTo>
                  <a:lnTo>
                    <a:pt x="4278" y="7140"/>
                  </a:lnTo>
                  <a:lnTo>
                    <a:pt x="4631" y="7043"/>
                  </a:lnTo>
                  <a:lnTo>
                    <a:pt x="4953" y="6915"/>
                  </a:lnTo>
                  <a:lnTo>
                    <a:pt x="5307" y="6754"/>
                  </a:lnTo>
                  <a:lnTo>
                    <a:pt x="5596" y="6593"/>
                  </a:lnTo>
                  <a:lnTo>
                    <a:pt x="5886" y="6368"/>
                  </a:lnTo>
                  <a:lnTo>
                    <a:pt x="6143" y="6143"/>
                  </a:lnTo>
                  <a:lnTo>
                    <a:pt x="6400" y="5886"/>
                  </a:lnTo>
                  <a:lnTo>
                    <a:pt x="6593" y="5596"/>
                  </a:lnTo>
                  <a:lnTo>
                    <a:pt x="6786" y="5307"/>
                  </a:lnTo>
                  <a:lnTo>
                    <a:pt x="6915" y="4985"/>
                  </a:lnTo>
                  <a:lnTo>
                    <a:pt x="7043" y="4663"/>
                  </a:lnTo>
                  <a:lnTo>
                    <a:pt x="7140" y="4342"/>
                  </a:lnTo>
                  <a:lnTo>
                    <a:pt x="7204" y="3988"/>
                  </a:lnTo>
                  <a:lnTo>
                    <a:pt x="7204" y="3634"/>
                  </a:lnTo>
                  <a:lnTo>
                    <a:pt x="7204" y="3281"/>
                  </a:lnTo>
                  <a:lnTo>
                    <a:pt x="7140" y="2927"/>
                  </a:lnTo>
                  <a:lnTo>
                    <a:pt x="7076" y="2605"/>
                  </a:lnTo>
                  <a:lnTo>
                    <a:pt x="6947" y="2252"/>
                  </a:lnTo>
                  <a:lnTo>
                    <a:pt x="6786" y="1898"/>
                  </a:lnTo>
                  <a:lnTo>
                    <a:pt x="6593" y="1608"/>
                  </a:lnTo>
                  <a:lnTo>
                    <a:pt x="6400" y="1319"/>
                  </a:lnTo>
                  <a:lnTo>
                    <a:pt x="6143" y="1062"/>
                  </a:lnTo>
                  <a:lnTo>
                    <a:pt x="5886" y="837"/>
                  </a:lnTo>
                  <a:lnTo>
                    <a:pt x="5628" y="611"/>
                  </a:lnTo>
                  <a:lnTo>
                    <a:pt x="5307" y="451"/>
                  </a:lnTo>
                  <a:lnTo>
                    <a:pt x="5017" y="290"/>
                  </a:lnTo>
                  <a:lnTo>
                    <a:pt x="4696" y="161"/>
                  </a:lnTo>
                  <a:lnTo>
                    <a:pt x="4342" y="97"/>
                  </a:lnTo>
                  <a:lnTo>
                    <a:pt x="3988" y="33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0080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1" name="Google Shape;2501;p49"/>
            <p:cNvSpPr/>
            <p:nvPr/>
          </p:nvSpPr>
          <p:spPr>
            <a:xfrm>
              <a:off x="1279784" y="1714827"/>
              <a:ext cx="1639180" cy="1542152"/>
            </a:xfrm>
            <a:custGeom>
              <a:avLst/>
              <a:gdLst/>
              <a:ahLst/>
              <a:cxnLst/>
              <a:rect l="l" t="t" r="r" b="b"/>
              <a:pathLst>
                <a:path w="122785" h="115517" extrusionOk="0">
                  <a:moveTo>
                    <a:pt x="87731" y="1"/>
                  </a:moveTo>
                  <a:lnTo>
                    <a:pt x="0" y="74803"/>
                  </a:lnTo>
                  <a:lnTo>
                    <a:pt x="35054" y="115517"/>
                  </a:lnTo>
                  <a:lnTo>
                    <a:pt x="122784" y="40747"/>
                  </a:lnTo>
                  <a:lnTo>
                    <a:pt x="877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2" name="Google Shape;2502;p49"/>
            <p:cNvSpPr/>
            <p:nvPr/>
          </p:nvSpPr>
          <p:spPr>
            <a:xfrm>
              <a:off x="1469968" y="1905879"/>
              <a:ext cx="1259666" cy="1160489"/>
            </a:xfrm>
            <a:custGeom>
              <a:avLst/>
              <a:gdLst/>
              <a:ahLst/>
              <a:cxnLst/>
              <a:rect l="l" t="t" r="r" b="b"/>
              <a:pathLst>
                <a:path w="94357" h="86928" extrusionOk="0">
                  <a:moveTo>
                    <a:pt x="65799" y="1"/>
                  </a:moveTo>
                  <a:lnTo>
                    <a:pt x="53610" y="10388"/>
                  </a:lnTo>
                  <a:lnTo>
                    <a:pt x="13347" y="44702"/>
                  </a:lnTo>
                  <a:lnTo>
                    <a:pt x="1126" y="55122"/>
                  </a:lnTo>
                  <a:lnTo>
                    <a:pt x="1448" y="55508"/>
                  </a:lnTo>
                  <a:lnTo>
                    <a:pt x="1737" y="55926"/>
                  </a:lnTo>
                  <a:lnTo>
                    <a:pt x="2027" y="56344"/>
                  </a:lnTo>
                  <a:lnTo>
                    <a:pt x="2252" y="56762"/>
                  </a:lnTo>
                  <a:lnTo>
                    <a:pt x="2477" y="57212"/>
                  </a:lnTo>
                  <a:lnTo>
                    <a:pt x="2702" y="57630"/>
                  </a:lnTo>
                  <a:lnTo>
                    <a:pt x="2863" y="58080"/>
                  </a:lnTo>
                  <a:lnTo>
                    <a:pt x="3024" y="58563"/>
                  </a:lnTo>
                  <a:lnTo>
                    <a:pt x="3152" y="59013"/>
                  </a:lnTo>
                  <a:lnTo>
                    <a:pt x="3249" y="59463"/>
                  </a:lnTo>
                  <a:lnTo>
                    <a:pt x="3345" y="59946"/>
                  </a:lnTo>
                  <a:lnTo>
                    <a:pt x="3410" y="60428"/>
                  </a:lnTo>
                  <a:lnTo>
                    <a:pt x="3442" y="60878"/>
                  </a:lnTo>
                  <a:lnTo>
                    <a:pt x="3474" y="61361"/>
                  </a:lnTo>
                  <a:lnTo>
                    <a:pt x="3474" y="61843"/>
                  </a:lnTo>
                  <a:lnTo>
                    <a:pt x="3442" y="62293"/>
                  </a:lnTo>
                  <a:lnTo>
                    <a:pt x="3378" y="62776"/>
                  </a:lnTo>
                  <a:lnTo>
                    <a:pt x="3313" y="63258"/>
                  </a:lnTo>
                  <a:lnTo>
                    <a:pt x="3217" y="63708"/>
                  </a:lnTo>
                  <a:lnTo>
                    <a:pt x="3120" y="64158"/>
                  </a:lnTo>
                  <a:lnTo>
                    <a:pt x="2959" y="64609"/>
                  </a:lnTo>
                  <a:lnTo>
                    <a:pt x="2799" y="65059"/>
                  </a:lnTo>
                  <a:lnTo>
                    <a:pt x="2638" y="65509"/>
                  </a:lnTo>
                  <a:lnTo>
                    <a:pt x="2413" y="65959"/>
                  </a:lnTo>
                  <a:lnTo>
                    <a:pt x="2188" y="66377"/>
                  </a:lnTo>
                  <a:lnTo>
                    <a:pt x="1930" y="66796"/>
                  </a:lnTo>
                  <a:lnTo>
                    <a:pt x="1673" y="67181"/>
                  </a:lnTo>
                  <a:lnTo>
                    <a:pt x="1384" y="67600"/>
                  </a:lnTo>
                  <a:lnTo>
                    <a:pt x="1062" y="67953"/>
                  </a:lnTo>
                  <a:lnTo>
                    <a:pt x="740" y="68339"/>
                  </a:lnTo>
                  <a:lnTo>
                    <a:pt x="355" y="68693"/>
                  </a:lnTo>
                  <a:lnTo>
                    <a:pt x="1" y="69015"/>
                  </a:lnTo>
                  <a:lnTo>
                    <a:pt x="14569" y="85962"/>
                  </a:lnTo>
                  <a:lnTo>
                    <a:pt x="14987" y="85673"/>
                  </a:lnTo>
                  <a:lnTo>
                    <a:pt x="15373" y="85351"/>
                  </a:lnTo>
                  <a:lnTo>
                    <a:pt x="15791" y="85094"/>
                  </a:lnTo>
                  <a:lnTo>
                    <a:pt x="16209" y="84837"/>
                  </a:lnTo>
                  <a:lnTo>
                    <a:pt x="16659" y="84612"/>
                  </a:lnTo>
                  <a:lnTo>
                    <a:pt x="17077" y="84419"/>
                  </a:lnTo>
                  <a:lnTo>
                    <a:pt x="17528" y="84226"/>
                  </a:lnTo>
                  <a:lnTo>
                    <a:pt x="17978" y="84065"/>
                  </a:lnTo>
                  <a:lnTo>
                    <a:pt x="18460" y="83936"/>
                  </a:lnTo>
                  <a:lnTo>
                    <a:pt x="18910" y="83808"/>
                  </a:lnTo>
                  <a:lnTo>
                    <a:pt x="19393" y="83744"/>
                  </a:lnTo>
                  <a:lnTo>
                    <a:pt x="19843" y="83679"/>
                  </a:lnTo>
                  <a:lnTo>
                    <a:pt x="20325" y="83615"/>
                  </a:lnTo>
                  <a:lnTo>
                    <a:pt x="20808" y="83583"/>
                  </a:lnTo>
                  <a:lnTo>
                    <a:pt x="21258" y="83583"/>
                  </a:lnTo>
                  <a:lnTo>
                    <a:pt x="21740" y="83615"/>
                  </a:lnTo>
                  <a:lnTo>
                    <a:pt x="22223" y="83647"/>
                  </a:lnTo>
                  <a:lnTo>
                    <a:pt x="22673" y="83711"/>
                  </a:lnTo>
                  <a:lnTo>
                    <a:pt x="23155" y="83808"/>
                  </a:lnTo>
                  <a:lnTo>
                    <a:pt x="23606" y="83936"/>
                  </a:lnTo>
                  <a:lnTo>
                    <a:pt x="24056" y="84065"/>
                  </a:lnTo>
                  <a:lnTo>
                    <a:pt x="24506" y="84194"/>
                  </a:lnTo>
                  <a:lnTo>
                    <a:pt x="24956" y="84387"/>
                  </a:lnTo>
                  <a:lnTo>
                    <a:pt x="25407" y="84580"/>
                  </a:lnTo>
                  <a:lnTo>
                    <a:pt x="25825" y="84805"/>
                  </a:lnTo>
                  <a:lnTo>
                    <a:pt x="26243" y="85030"/>
                  </a:lnTo>
                  <a:lnTo>
                    <a:pt x="26661" y="85287"/>
                  </a:lnTo>
                  <a:lnTo>
                    <a:pt x="27047" y="85577"/>
                  </a:lnTo>
                  <a:lnTo>
                    <a:pt x="27433" y="85898"/>
                  </a:lnTo>
                  <a:lnTo>
                    <a:pt x="27786" y="86220"/>
                  </a:lnTo>
                  <a:lnTo>
                    <a:pt x="28172" y="86574"/>
                  </a:lnTo>
                  <a:lnTo>
                    <a:pt x="28494" y="86927"/>
                  </a:lnTo>
                  <a:lnTo>
                    <a:pt x="40714" y="76508"/>
                  </a:lnTo>
                  <a:lnTo>
                    <a:pt x="80978" y="42194"/>
                  </a:lnTo>
                  <a:lnTo>
                    <a:pt x="93166" y="31806"/>
                  </a:lnTo>
                  <a:lnTo>
                    <a:pt x="92877" y="31420"/>
                  </a:lnTo>
                  <a:lnTo>
                    <a:pt x="92587" y="31002"/>
                  </a:lnTo>
                  <a:lnTo>
                    <a:pt x="92298" y="30584"/>
                  </a:lnTo>
                  <a:lnTo>
                    <a:pt x="92073" y="30166"/>
                  </a:lnTo>
                  <a:lnTo>
                    <a:pt x="91848" y="29716"/>
                  </a:lnTo>
                  <a:lnTo>
                    <a:pt x="91655" y="29266"/>
                  </a:lnTo>
                  <a:lnTo>
                    <a:pt x="91462" y="28848"/>
                  </a:lnTo>
                  <a:lnTo>
                    <a:pt x="91333" y="28365"/>
                  </a:lnTo>
                  <a:lnTo>
                    <a:pt x="91205" y="27915"/>
                  </a:lnTo>
                  <a:lnTo>
                    <a:pt x="91076" y="27465"/>
                  </a:lnTo>
                  <a:lnTo>
                    <a:pt x="91012" y="26982"/>
                  </a:lnTo>
                  <a:lnTo>
                    <a:pt x="90947" y="26532"/>
                  </a:lnTo>
                  <a:lnTo>
                    <a:pt x="90915" y="26050"/>
                  </a:lnTo>
                  <a:lnTo>
                    <a:pt x="90883" y="25567"/>
                  </a:lnTo>
                  <a:lnTo>
                    <a:pt x="90883" y="25117"/>
                  </a:lnTo>
                  <a:lnTo>
                    <a:pt x="90915" y="24635"/>
                  </a:lnTo>
                  <a:lnTo>
                    <a:pt x="90979" y="24184"/>
                  </a:lnTo>
                  <a:lnTo>
                    <a:pt x="91044" y="23702"/>
                  </a:lnTo>
                  <a:lnTo>
                    <a:pt x="91140" y="23252"/>
                  </a:lnTo>
                  <a:lnTo>
                    <a:pt x="91269" y="22802"/>
                  </a:lnTo>
                  <a:lnTo>
                    <a:pt x="91398" y="22351"/>
                  </a:lnTo>
                  <a:lnTo>
                    <a:pt x="91558" y="21901"/>
                  </a:lnTo>
                  <a:lnTo>
                    <a:pt x="91751" y="21451"/>
                  </a:lnTo>
                  <a:lnTo>
                    <a:pt x="91944" y="21033"/>
                  </a:lnTo>
                  <a:lnTo>
                    <a:pt x="92169" y="20615"/>
                  </a:lnTo>
                  <a:lnTo>
                    <a:pt x="92427" y="20197"/>
                  </a:lnTo>
                  <a:lnTo>
                    <a:pt x="92716" y="19779"/>
                  </a:lnTo>
                  <a:lnTo>
                    <a:pt x="93005" y="19393"/>
                  </a:lnTo>
                  <a:lnTo>
                    <a:pt x="93295" y="19007"/>
                  </a:lnTo>
                  <a:lnTo>
                    <a:pt x="93649" y="18653"/>
                  </a:lnTo>
                  <a:lnTo>
                    <a:pt x="94002" y="18299"/>
                  </a:lnTo>
                  <a:lnTo>
                    <a:pt x="94356" y="17946"/>
                  </a:lnTo>
                  <a:lnTo>
                    <a:pt x="79788" y="998"/>
                  </a:lnTo>
                  <a:lnTo>
                    <a:pt x="79402" y="1319"/>
                  </a:lnTo>
                  <a:lnTo>
                    <a:pt x="78984" y="1641"/>
                  </a:lnTo>
                  <a:lnTo>
                    <a:pt x="78566" y="1898"/>
                  </a:lnTo>
                  <a:lnTo>
                    <a:pt x="78148" y="2155"/>
                  </a:lnTo>
                  <a:lnTo>
                    <a:pt x="77698" y="2380"/>
                  </a:lnTo>
                  <a:lnTo>
                    <a:pt x="77247" y="2573"/>
                  </a:lnTo>
                  <a:lnTo>
                    <a:pt x="76797" y="2766"/>
                  </a:lnTo>
                  <a:lnTo>
                    <a:pt x="76347" y="2927"/>
                  </a:lnTo>
                  <a:lnTo>
                    <a:pt x="75897" y="3056"/>
                  </a:lnTo>
                  <a:lnTo>
                    <a:pt x="75414" y="3184"/>
                  </a:lnTo>
                  <a:lnTo>
                    <a:pt x="74964" y="3249"/>
                  </a:lnTo>
                  <a:lnTo>
                    <a:pt x="74482" y="3313"/>
                  </a:lnTo>
                  <a:lnTo>
                    <a:pt x="73999" y="3377"/>
                  </a:lnTo>
                  <a:lnTo>
                    <a:pt x="72584" y="3377"/>
                  </a:lnTo>
                  <a:lnTo>
                    <a:pt x="72102" y="3313"/>
                  </a:lnTo>
                  <a:lnTo>
                    <a:pt x="71652" y="3249"/>
                  </a:lnTo>
                  <a:lnTo>
                    <a:pt x="71169" y="3152"/>
                  </a:lnTo>
                  <a:lnTo>
                    <a:pt x="70719" y="3056"/>
                  </a:lnTo>
                  <a:lnTo>
                    <a:pt x="70237" y="2927"/>
                  </a:lnTo>
                  <a:lnTo>
                    <a:pt x="69786" y="2766"/>
                  </a:lnTo>
                  <a:lnTo>
                    <a:pt x="69336" y="2573"/>
                  </a:lnTo>
                  <a:lnTo>
                    <a:pt x="68918" y="2380"/>
                  </a:lnTo>
                  <a:lnTo>
                    <a:pt x="68500" y="2155"/>
                  </a:lnTo>
                  <a:lnTo>
                    <a:pt x="68082" y="1930"/>
                  </a:lnTo>
                  <a:lnTo>
                    <a:pt x="67664" y="1641"/>
                  </a:lnTo>
                  <a:lnTo>
                    <a:pt x="67246" y="1351"/>
                  </a:lnTo>
                  <a:lnTo>
                    <a:pt x="66860" y="1062"/>
                  </a:lnTo>
                  <a:lnTo>
                    <a:pt x="66506" y="708"/>
                  </a:lnTo>
                  <a:lnTo>
                    <a:pt x="66152" y="387"/>
                  </a:lnTo>
                  <a:lnTo>
                    <a:pt x="65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3" name="Google Shape;2503;p49"/>
            <p:cNvSpPr/>
            <p:nvPr/>
          </p:nvSpPr>
          <p:spPr>
            <a:xfrm>
              <a:off x="1837907" y="2250202"/>
              <a:ext cx="496740" cy="494164"/>
            </a:xfrm>
            <a:custGeom>
              <a:avLst/>
              <a:gdLst/>
              <a:ahLst/>
              <a:cxnLst/>
              <a:rect l="l" t="t" r="r" b="b"/>
              <a:pathLst>
                <a:path w="37209" h="37016" extrusionOk="0">
                  <a:moveTo>
                    <a:pt x="18267" y="0"/>
                  </a:moveTo>
                  <a:lnTo>
                    <a:pt x="17366" y="33"/>
                  </a:lnTo>
                  <a:lnTo>
                    <a:pt x="16466" y="97"/>
                  </a:lnTo>
                  <a:lnTo>
                    <a:pt x="15565" y="226"/>
                  </a:lnTo>
                  <a:lnTo>
                    <a:pt x="14697" y="386"/>
                  </a:lnTo>
                  <a:lnTo>
                    <a:pt x="13829" y="611"/>
                  </a:lnTo>
                  <a:lnTo>
                    <a:pt x="12960" y="869"/>
                  </a:lnTo>
                  <a:lnTo>
                    <a:pt x="12092" y="1158"/>
                  </a:lnTo>
                  <a:lnTo>
                    <a:pt x="11256" y="1480"/>
                  </a:lnTo>
                  <a:lnTo>
                    <a:pt x="10420" y="1866"/>
                  </a:lnTo>
                  <a:lnTo>
                    <a:pt x="9584" y="2316"/>
                  </a:lnTo>
                  <a:lnTo>
                    <a:pt x="8780" y="2766"/>
                  </a:lnTo>
                  <a:lnTo>
                    <a:pt x="8008" y="3281"/>
                  </a:lnTo>
                  <a:lnTo>
                    <a:pt x="7236" y="3827"/>
                  </a:lnTo>
                  <a:lnTo>
                    <a:pt x="6496" y="4438"/>
                  </a:lnTo>
                  <a:lnTo>
                    <a:pt x="5789" y="5082"/>
                  </a:lnTo>
                  <a:lnTo>
                    <a:pt x="5114" y="5757"/>
                  </a:lnTo>
                  <a:lnTo>
                    <a:pt x="4470" y="6432"/>
                  </a:lnTo>
                  <a:lnTo>
                    <a:pt x="3892" y="7172"/>
                  </a:lnTo>
                  <a:lnTo>
                    <a:pt x="3345" y="7912"/>
                  </a:lnTo>
                  <a:lnTo>
                    <a:pt x="2830" y="8651"/>
                  </a:lnTo>
                  <a:lnTo>
                    <a:pt x="2380" y="9455"/>
                  </a:lnTo>
                  <a:lnTo>
                    <a:pt x="1962" y="10227"/>
                  </a:lnTo>
                  <a:lnTo>
                    <a:pt x="1576" y="11063"/>
                  </a:lnTo>
                  <a:lnTo>
                    <a:pt x="1222" y="11899"/>
                  </a:lnTo>
                  <a:lnTo>
                    <a:pt x="933" y="12736"/>
                  </a:lnTo>
                  <a:lnTo>
                    <a:pt x="676" y="13572"/>
                  </a:lnTo>
                  <a:lnTo>
                    <a:pt x="451" y="14440"/>
                  </a:lnTo>
                  <a:lnTo>
                    <a:pt x="258" y="15308"/>
                  </a:lnTo>
                  <a:lnTo>
                    <a:pt x="129" y="16209"/>
                  </a:lnTo>
                  <a:lnTo>
                    <a:pt x="65" y="17077"/>
                  </a:lnTo>
                  <a:lnTo>
                    <a:pt x="0" y="17977"/>
                  </a:lnTo>
                  <a:lnTo>
                    <a:pt x="0" y="18846"/>
                  </a:lnTo>
                  <a:lnTo>
                    <a:pt x="32" y="19746"/>
                  </a:lnTo>
                  <a:lnTo>
                    <a:pt x="129" y="20647"/>
                  </a:lnTo>
                  <a:lnTo>
                    <a:pt x="225" y="21515"/>
                  </a:lnTo>
                  <a:lnTo>
                    <a:pt x="418" y="22383"/>
                  </a:lnTo>
                  <a:lnTo>
                    <a:pt x="611" y="23284"/>
                  </a:lnTo>
                  <a:lnTo>
                    <a:pt x="869" y="24152"/>
                  </a:lnTo>
                  <a:lnTo>
                    <a:pt x="1158" y="24988"/>
                  </a:lnTo>
                  <a:lnTo>
                    <a:pt x="1512" y="25824"/>
                  </a:lnTo>
                  <a:lnTo>
                    <a:pt x="1898" y="26661"/>
                  </a:lnTo>
                  <a:lnTo>
                    <a:pt x="2316" y="27464"/>
                  </a:lnTo>
                  <a:lnTo>
                    <a:pt x="2798" y="28268"/>
                  </a:lnTo>
                  <a:lnTo>
                    <a:pt x="3313" y="29072"/>
                  </a:lnTo>
                  <a:lnTo>
                    <a:pt x="3859" y="29812"/>
                  </a:lnTo>
                  <a:lnTo>
                    <a:pt x="4470" y="30552"/>
                  </a:lnTo>
                  <a:lnTo>
                    <a:pt x="5114" y="31259"/>
                  </a:lnTo>
                  <a:lnTo>
                    <a:pt x="5789" y="31935"/>
                  </a:lnTo>
                  <a:lnTo>
                    <a:pt x="6464" y="32546"/>
                  </a:lnTo>
                  <a:lnTo>
                    <a:pt x="7204" y="33157"/>
                  </a:lnTo>
                  <a:lnTo>
                    <a:pt x="7944" y="33703"/>
                  </a:lnTo>
                  <a:lnTo>
                    <a:pt x="8715" y="34186"/>
                  </a:lnTo>
                  <a:lnTo>
                    <a:pt x="9487" y="34668"/>
                  </a:lnTo>
                  <a:lnTo>
                    <a:pt x="10291" y="35086"/>
                  </a:lnTo>
                  <a:lnTo>
                    <a:pt x="11127" y="35472"/>
                  </a:lnTo>
                  <a:lnTo>
                    <a:pt x="11931" y="35794"/>
                  </a:lnTo>
                  <a:lnTo>
                    <a:pt x="12800" y="36115"/>
                  </a:lnTo>
                  <a:lnTo>
                    <a:pt x="13668" y="36373"/>
                  </a:lnTo>
                  <a:lnTo>
                    <a:pt x="14536" y="36566"/>
                  </a:lnTo>
                  <a:lnTo>
                    <a:pt x="15405" y="36759"/>
                  </a:lnTo>
                  <a:lnTo>
                    <a:pt x="16273" y="36887"/>
                  </a:lnTo>
                  <a:lnTo>
                    <a:pt x="17173" y="36984"/>
                  </a:lnTo>
                  <a:lnTo>
                    <a:pt x="18074" y="37016"/>
                  </a:lnTo>
                  <a:lnTo>
                    <a:pt x="18942" y="37016"/>
                  </a:lnTo>
                  <a:lnTo>
                    <a:pt x="19843" y="36984"/>
                  </a:lnTo>
                  <a:lnTo>
                    <a:pt x="20743" y="36919"/>
                  </a:lnTo>
                  <a:lnTo>
                    <a:pt x="21644" y="36791"/>
                  </a:lnTo>
                  <a:lnTo>
                    <a:pt x="22512" y="36630"/>
                  </a:lnTo>
                  <a:lnTo>
                    <a:pt x="23380" y="36405"/>
                  </a:lnTo>
                  <a:lnTo>
                    <a:pt x="24248" y="36147"/>
                  </a:lnTo>
                  <a:lnTo>
                    <a:pt x="25117" y="35858"/>
                  </a:lnTo>
                  <a:lnTo>
                    <a:pt x="25953" y="35536"/>
                  </a:lnTo>
                  <a:lnTo>
                    <a:pt x="26789" y="35151"/>
                  </a:lnTo>
                  <a:lnTo>
                    <a:pt x="27625" y="34732"/>
                  </a:lnTo>
                  <a:lnTo>
                    <a:pt x="28429" y="34250"/>
                  </a:lnTo>
                  <a:lnTo>
                    <a:pt x="29201" y="33736"/>
                  </a:lnTo>
                  <a:lnTo>
                    <a:pt x="29973" y="33189"/>
                  </a:lnTo>
                  <a:lnTo>
                    <a:pt x="30712" y="32578"/>
                  </a:lnTo>
                  <a:lnTo>
                    <a:pt x="31420" y="31935"/>
                  </a:lnTo>
                  <a:lnTo>
                    <a:pt x="32095" y="31259"/>
                  </a:lnTo>
                  <a:lnTo>
                    <a:pt x="32706" y="30584"/>
                  </a:lnTo>
                  <a:lnTo>
                    <a:pt x="33317" y="29876"/>
                  </a:lnTo>
                  <a:lnTo>
                    <a:pt x="33864" y="29137"/>
                  </a:lnTo>
                  <a:lnTo>
                    <a:pt x="34379" y="28365"/>
                  </a:lnTo>
                  <a:lnTo>
                    <a:pt x="34829" y="27593"/>
                  </a:lnTo>
                  <a:lnTo>
                    <a:pt x="35247" y="26789"/>
                  </a:lnTo>
                  <a:lnTo>
                    <a:pt x="35633" y="25953"/>
                  </a:lnTo>
                  <a:lnTo>
                    <a:pt x="35987" y="25149"/>
                  </a:lnTo>
                  <a:lnTo>
                    <a:pt x="36276" y="24281"/>
                  </a:lnTo>
                  <a:lnTo>
                    <a:pt x="36533" y="23445"/>
                  </a:lnTo>
                  <a:lnTo>
                    <a:pt x="36758" y="22576"/>
                  </a:lnTo>
                  <a:lnTo>
                    <a:pt x="36951" y="21708"/>
                  </a:lnTo>
                  <a:lnTo>
                    <a:pt x="37080" y="20808"/>
                  </a:lnTo>
                  <a:lnTo>
                    <a:pt x="37144" y="19939"/>
                  </a:lnTo>
                  <a:lnTo>
                    <a:pt x="37209" y="19039"/>
                  </a:lnTo>
                  <a:lnTo>
                    <a:pt x="37209" y="18170"/>
                  </a:lnTo>
                  <a:lnTo>
                    <a:pt x="37176" y="17270"/>
                  </a:lnTo>
                  <a:lnTo>
                    <a:pt x="37080" y="16370"/>
                  </a:lnTo>
                  <a:lnTo>
                    <a:pt x="36983" y="15501"/>
                  </a:lnTo>
                  <a:lnTo>
                    <a:pt x="36791" y="14633"/>
                  </a:lnTo>
                  <a:lnTo>
                    <a:pt x="36598" y="13765"/>
                  </a:lnTo>
                  <a:lnTo>
                    <a:pt x="36340" y="12896"/>
                  </a:lnTo>
                  <a:lnTo>
                    <a:pt x="36051" y="12028"/>
                  </a:lnTo>
                  <a:lnTo>
                    <a:pt x="35697" y="11192"/>
                  </a:lnTo>
                  <a:lnTo>
                    <a:pt x="35311" y="10356"/>
                  </a:lnTo>
                  <a:lnTo>
                    <a:pt x="34893" y="9552"/>
                  </a:lnTo>
                  <a:lnTo>
                    <a:pt x="34411" y="8748"/>
                  </a:lnTo>
                  <a:lnTo>
                    <a:pt x="33896" y="7976"/>
                  </a:lnTo>
                  <a:lnTo>
                    <a:pt x="33349" y="7204"/>
                  </a:lnTo>
                  <a:lnTo>
                    <a:pt x="32738" y="6464"/>
                  </a:lnTo>
                  <a:lnTo>
                    <a:pt x="32095" y="5757"/>
                  </a:lnTo>
                  <a:lnTo>
                    <a:pt x="31420" y="5082"/>
                  </a:lnTo>
                  <a:lnTo>
                    <a:pt x="30745" y="4471"/>
                  </a:lnTo>
                  <a:lnTo>
                    <a:pt x="30005" y="3860"/>
                  </a:lnTo>
                  <a:lnTo>
                    <a:pt x="29265" y="3313"/>
                  </a:lnTo>
                  <a:lnTo>
                    <a:pt x="28493" y="2830"/>
                  </a:lnTo>
                  <a:lnTo>
                    <a:pt x="27722" y="2348"/>
                  </a:lnTo>
                  <a:lnTo>
                    <a:pt x="26918" y="1930"/>
                  </a:lnTo>
                  <a:lnTo>
                    <a:pt x="26081" y="1544"/>
                  </a:lnTo>
                  <a:lnTo>
                    <a:pt x="25245" y="1222"/>
                  </a:lnTo>
                  <a:lnTo>
                    <a:pt x="24409" y="901"/>
                  </a:lnTo>
                  <a:lnTo>
                    <a:pt x="23541" y="644"/>
                  </a:lnTo>
                  <a:lnTo>
                    <a:pt x="22673" y="451"/>
                  </a:lnTo>
                  <a:lnTo>
                    <a:pt x="21804" y="258"/>
                  </a:lnTo>
                  <a:lnTo>
                    <a:pt x="20936" y="129"/>
                  </a:lnTo>
                  <a:lnTo>
                    <a:pt x="20036" y="33"/>
                  </a:lnTo>
                  <a:lnTo>
                    <a:pt x="191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4" name="Google Shape;2504;p49"/>
            <p:cNvSpPr/>
            <p:nvPr/>
          </p:nvSpPr>
          <p:spPr>
            <a:xfrm>
              <a:off x="2476318" y="2061300"/>
              <a:ext cx="96173" cy="96187"/>
            </a:xfrm>
            <a:custGeom>
              <a:avLst/>
              <a:gdLst/>
              <a:ahLst/>
              <a:cxnLst/>
              <a:rect l="l" t="t" r="r" b="b"/>
              <a:pathLst>
                <a:path w="7204" h="7205" extrusionOk="0">
                  <a:moveTo>
                    <a:pt x="3538" y="0"/>
                  </a:moveTo>
                  <a:lnTo>
                    <a:pt x="3184" y="33"/>
                  </a:lnTo>
                  <a:lnTo>
                    <a:pt x="2830" y="97"/>
                  </a:lnTo>
                  <a:lnTo>
                    <a:pt x="2509" y="193"/>
                  </a:lnTo>
                  <a:lnTo>
                    <a:pt x="2187" y="322"/>
                  </a:lnTo>
                  <a:lnTo>
                    <a:pt x="1865" y="451"/>
                  </a:lnTo>
                  <a:lnTo>
                    <a:pt x="1544" y="644"/>
                  </a:lnTo>
                  <a:lnTo>
                    <a:pt x="1254" y="869"/>
                  </a:lnTo>
                  <a:lnTo>
                    <a:pt x="997" y="1126"/>
                  </a:lnTo>
                  <a:lnTo>
                    <a:pt x="740" y="1415"/>
                  </a:lnTo>
                  <a:lnTo>
                    <a:pt x="547" y="1705"/>
                  </a:lnTo>
                  <a:lnTo>
                    <a:pt x="386" y="1994"/>
                  </a:lnTo>
                  <a:lnTo>
                    <a:pt x="225" y="2316"/>
                  </a:lnTo>
                  <a:lnTo>
                    <a:pt x="129" y="2637"/>
                  </a:lnTo>
                  <a:lnTo>
                    <a:pt x="32" y="2991"/>
                  </a:lnTo>
                  <a:lnTo>
                    <a:pt x="0" y="3313"/>
                  </a:lnTo>
                  <a:lnTo>
                    <a:pt x="0" y="3667"/>
                  </a:lnTo>
                  <a:lnTo>
                    <a:pt x="32" y="4020"/>
                  </a:lnTo>
                  <a:lnTo>
                    <a:pt x="64" y="4342"/>
                  </a:lnTo>
                  <a:lnTo>
                    <a:pt x="161" y="4696"/>
                  </a:lnTo>
                  <a:lnTo>
                    <a:pt x="290" y="5017"/>
                  </a:lnTo>
                  <a:lnTo>
                    <a:pt x="450" y="5339"/>
                  </a:lnTo>
                  <a:lnTo>
                    <a:pt x="643" y="5660"/>
                  </a:lnTo>
                  <a:lnTo>
                    <a:pt x="868" y="5950"/>
                  </a:lnTo>
                  <a:lnTo>
                    <a:pt x="1126" y="6207"/>
                  </a:lnTo>
                  <a:lnTo>
                    <a:pt x="1383" y="6432"/>
                  </a:lnTo>
                  <a:lnTo>
                    <a:pt x="1672" y="6657"/>
                  </a:lnTo>
                  <a:lnTo>
                    <a:pt x="1994" y="6818"/>
                  </a:lnTo>
                  <a:lnTo>
                    <a:pt x="2316" y="6947"/>
                  </a:lnTo>
                  <a:lnTo>
                    <a:pt x="2637" y="7075"/>
                  </a:lnTo>
                  <a:lnTo>
                    <a:pt x="2991" y="7140"/>
                  </a:lnTo>
                  <a:lnTo>
                    <a:pt x="3313" y="7172"/>
                  </a:lnTo>
                  <a:lnTo>
                    <a:pt x="3666" y="7204"/>
                  </a:lnTo>
                  <a:lnTo>
                    <a:pt x="4020" y="7172"/>
                  </a:lnTo>
                  <a:lnTo>
                    <a:pt x="4342" y="7108"/>
                  </a:lnTo>
                  <a:lnTo>
                    <a:pt x="4695" y="7011"/>
                  </a:lnTo>
                  <a:lnTo>
                    <a:pt x="5017" y="6915"/>
                  </a:lnTo>
                  <a:lnTo>
                    <a:pt x="5339" y="6754"/>
                  </a:lnTo>
                  <a:lnTo>
                    <a:pt x="5660" y="6561"/>
                  </a:lnTo>
                  <a:lnTo>
                    <a:pt x="5950" y="6336"/>
                  </a:lnTo>
                  <a:lnTo>
                    <a:pt x="6207" y="6078"/>
                  </a:lnTo>
                  <a:lnTo>
                    <a:pt x="6464" y="5789"/>
                  </a:lnTo>
                  <a:lnTo>
                    <a:pt x="6657" y="5500"/>
                  </a:lnTo>
                  <a:lnTo>
                    <a:pt x="6818" y="5210"/>
                  </a:lnTo>
                  <a:lnTo>
                    <a:pt x="6979" y="4889"/>
                  </a:lnTo>
                  <a:lnTo>
                    <a:pt x="7075" y="4567"/>
                  </a:lnTo>
                  <a:lnTo>
                    <a:pt x="7140" y="4213"/>
                  </a:lnTo>
                  <a:lnTo>
                    <a:pt x="7204" y="3892"/>
                  </a:lnTo>
                  <a:lnTo>
                    <a:pt x="7204" y="3538"/>
                  </a:lnTo>
                  <a:lnTo>
                    <a:pt x="7172" y="3184"/>
                  </a:lnTo>
                  <a:lnTo>
                    <a:pt x="7140" y="2863"/>
                  </a:lnTo>
                  <a:lnTo>
                    <a:pt x="7043" y="2509"/>
                  </a:lnTo>
                  <a:lnTo>
                    <a:pt x="6914" y="2187"/>
                  </a:lnTo>
                  <a:lnTo>
                    <a:pt x="6754" y="1866"/>
                  </a:lnTo>
                  <a:lnTo>
                    <a:pt x="6561" y="1544"/>
                  </a:lnTo>
                  <a:lnTo>
                    <a:pt x="6336" y="1255"/>
                  </a:lnTo>
                  <a:lnTo>
                    <a:pt x="6078" y="997"/>
                  </a:lnTo>
                  <a:lnTo>
                    <a:pt x="5821" y="772"/>
                  </a:lnTo>
                  <a:lnTo>
                    <a:pt x="5532" y="579"/>
                  </a:lnTo>
                  <a:lnTo>
                    <a:pt x="5210" y="386"/>
                  </a:lnTo>
                  <a:lnTo>
                    <a:pt x="4888" y="258"/>
                  </a:lnTo>
                  <a:lnTo>
                    <a:pt x="4567" y="129"/>
                  </a:lnTo>
                  <a:lnTo>
                    <a:pt x="4213" y="65"/>
                  </a:lnTo>
                  <a:lnTo>
                    <a:pt x="3891" y="33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5" name="Google Shape;2505;p49"/>
            <p:cNvSpPr/>
            <p:nvPr/>
          </p:nvSpPr>
          <p:spPr>
            <a:xfrm>
              <a:off x="1589757" y="2817337"/>
              <a:ext cx="96173" cy="95760"/>
            </a:xfrm>
            <a:custGeom>
              <a:avLst/>
              <a:gdLst/>
              <a:ahLst/>
              <a:cxnLst/>
              <a:rect l="l" t="t" r="r" b="b"/>
              <a:pathLst>
                <a:path w="7204" h="7173" extrusionOk="0">
                  <a:moveTo>
                    <a:pt x="3538" y="1"/>
                  </a:moveTo>
                  <a:lnTo>
                    <a:pt x="3184" y="33"/>
                  </a:lnTo>
                  <a:lnTo>
                    <a:pt x="2830" y="65"/>
                  </a:lnTo>
                  <a:lnTo>
                    <a:pt x="2509" y="162"/>
                  </a:lnTo>
                  <a:lnTo>
                    <a:pt x="2155" y="290"/>
                  </a:lnTo>
                  <a:lnTo>
                    <a:pt x="1833" y="451"/>
                  </a:lnTo>
                  <a:lnTo>
                    <a:pt x="1544" y="644"/>
                  </a:lnTo>
                  <a:lnTo>
                    <a:pt x="1254" y="869"/>
                  </a:lnTo>
                  <a:lnTo>
                    <a:pt x="965" y="1126"/>
                  </a:lnTo>
                  <a:lnTo>
                    <a:pt x="740" y="1384"/>
                  </a:lnTo>
                  <a:lnTo>
                    <a:pt x="547" y="1673"/>
                  </a:lnTo>
                  <a:lnTo>
                    <a:pt x="354" y="1995"/>
                  </a:lnTo>
                  <a:lnTo>
                    <a:pt x="225" y="2316"/>
                  </a:lnTo>
                  <a:lnTo>
                    <a:pt x="129" y="2638"/>
                  </a:lnTo>
                  <a:lnTo>
                    <a:pt x="32" y="2960"/>
                  </a:lnTo>
                  <a:lnTo>
                    <a:pt x="0" y="3313"/>
                  </a:lnTo>
                  <a:lnTo>
                    <a:pt x="0" y="3667"/>
                  </a:lnTo>
                  <a:lnTo>
                    <a:pt x="0" y="3989"/>
                  </a:lnTo>
                  <a:lnTo>
                    <a:pt x="65" y="4342"/>
                  </a:lnTo>
                  <a:lnTo>
                    <a:pt x="161" y="4664"/>
                  </a:lnTo>
                  <a:lnTo>
                    <a:pt x="290" y="5018"/>
                  </a:lnTo>
                  <a:lnTo>
                    <a:pt x="418" y="5339"/>
                  </a:lnTo>
                  <a:lnTo>
                    <a:pt x="611" y="5629"/>
                  </a:lnTo>
                  <a:lnTo>
                    <a:pt x="836" y="5918"/>
                  </a:lnTo>
                  <a:lnTo>
                    <a:pt x="1094" y="6175"/>
                  </a:lnTo>
                  <a:lnTo>
                    <a:pt x="1383" y="6433"/>
                  </a:lnTo>
                  <a:lnTo>
                    <a:pt x="1673" y="6626"/>
                  </a:lnTo>
                  <a:lnTo>
                    <a:pt x="1994" y="6786"/>
                  </a:lnTo>
                  <a:lnTo>
                    <a:pt x="2316" y="6947"/>
                  </a:lnTo>
                  <a:lnTo>
                    <a:pt x="2637" y="7044"/>
                  </a:lnTo>
                  <a:lnTo>
                    <a:pt x="2959" y="7108"/>
                  </a:lnTo>
                  <a:lnTo>
                    <a:pt x="3313" y="7172"/>
                  </a:lnTo>
                  <a:lnTo>
                    <a:pt x="3666" y="7172"/>
                  </a:lnTo>
                  <a:lnTo>
                    <a:pt x="3988" y="7140"/>
                  </a:lnTo>
                  <a:lnTo>
                    <a:pt x="4342" y="7108"/>
                  </a:lnTo>
                  <a:lnTo>
                    <a:pt x="4695" y="7012"/>
                  </a:lnTo>
                  <a:lnTo>
                    <a:pt x="5017" y="6883"/>
                  </a:lnTo>
                  <a:lnTo>
                    <a:pt x="5339" y="6722"/>
                  </a:lnTo>
                  <a:lnTo>
                    <a:pt x="5628" y="6529"/>
                  </a:lnTo>
                  <a:lnTo>
                    <a:pt x="5950" y="6304"/>
                  </a:lnTo>
                  <a:lnTo>
                    <a:pt x="6207" y="6047"/>
                  </a:lnTo>
                  <a:lnTo>
                    <a:pt x="6432" y="5790"/>
                  </a:lnTo>
                  <a:lnTo>
                    <a:pt x="6657" y="5500"/>
                  </a:lnTo>
                  <a:lnTo>
                    <a:pt x="6818" y="5179"/>
                  </a:lnTo>
                  <a:lnTo>
                    <a:pt x="6947" y="4857"/>
                  </a:lnTo>
                  <a:lnTo>
                    <a:pt x="7075" y="4535"/>
                  </a:lnTo>
                  <a:lnTo>
                    <a:pt x="7140" y="4214"/>
                  </a:lnTo>
                  <a:lnTo>
                    <a:pt x="7172" y="3860"/>
                  </a:lnTo>
                  <a:lnTo>
                    <a:pt x="7204" y="3506"/>
                  </a:lnTo>
                  <a:lnTo>
                    <a:pt x="7172" y="3185"/>
                  </a:lnTo>
                  <a:lnTo>
                    <a:pt x="7107" y="2831"/>
                  </a:lnTo>
                  <a:lnTo>
                    <a:pt x="7011" y="2509"/>
                  </a:lnTo>
                  <a:lnTo>
                    <a:pt x="6914" y="2156"/>
                  </a:lnTo>
                  <a:lnTo>
                    <a:pt x="6754" y="1866"/>
                  </a:lnTo>
                  <a:lnTo>
                    <a:pt x="6561" y="1545"/>
                  </a:lnTo>
                  <a:lnTo>
                    <a:pt x="6336" y="1255"/>
                  </a:lnTo>
                  <a:lnTo>
                    <a:pt x="6078" y="998"/>
                  </a:lnTo>
                  <a:lnTo>
                    <a:pt x="5789" y="741"/>
                  </a:lnTo>
                  <a:lnTo>
                    <a:pt x="5499" y="548"/>
                  </a:lnTo>
                  <a:lnTo>
                    <a:pt x="5210" y="387"/>
                  </a:lnTo>
                  <a:lnTo>
                    <a:pt x="4888" y="226"/>
                  </a:lnTo>
                  <a:lnTo>
                    <a:pt x="4535" y="130"/>
                  </a:lnTo>
                  <a:lnTo>
                    <a:pt x="4213" y="65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rgbClr val="F053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6" name="Google Shape;2506;p49"/>
            <p:cNvSpPr/>
            <p:nvPr/>
          </p:nvSpPr>
          <p:spPr>
            <a:xfrm>
              <a:off x="457197" y="1550395"/>
              <a:ext cx="1139009" cy="1399627"/>
            </a:xfrm>
            <a:custGeom>
              <a:avLst/>
              <a:gdLst/>
              <a:ahLst/>
              <a:cxnLst/>
              <a:rect l="l" t="t" r="r" b="b"/>
              <a:pathLst>
                <a:path w="85319" h="104841" extrusionOk="0">
                  <a:moveTo>
                    <a:pt x="37240" y="1"/>
                  </a:moveTo>
                  <a:lnTo>
                    <a:pt x="36790" y="33"/>
                  </a:lnTo>
                  <a:lnTo>
                    <a:pt x="36308" y="97"/>
                  </a:lnTo>
                  <a:lnTo>
                    <a:pt x="35825" y="162"/>
                  </a:lnTo>
                  <a:lnTo>
                    <a:pt x="35375" y="290"/>
                  </a:lnTo>
                  <a:lnTo>
                    <a:pt x="34925" y="387"/>
                  </a:lnTo>
                  <a:lnTo>
                    <a:pt x="34475" y="547"/>
                  </a:lnTo>
                  <a:lnTo>
                    <a:pt x="34057" y="708"/>
                  </a:lnTo>
                  <a:lnTo>
                    <a:pt x="33606" y="869"/>
                  </a:lnTo>
                  <a:lnTo>
                    <a:pt x="33188" y="1094"/>
                  </a:lnTo>
                  <a:lnTo>
                    <a:pt x="32802" y="1287"/>
                  </a:lnTo>
                  <a:lnTo>
                    <a:pt x="32384" y="1544"/>
                  </a:lnTo>
                  <a:lnTo>
                    <a:pt x="31999" y="1802"/>
                  </a:lnTo>
                  <a:lnTo>
                    <a:pt x="31645" y="2059"/>
                  </a:lnTo>
                  <a:lnTo>
                    <a:pt x="31291" y="2381"/>
                  </a:lnTo>
                  <a:lnTo>
                    <a:pt x="30937" y="2670"/>
                  </a:lnTo>
                  <a:lnTo>
                    <a:pt x="30616" y="3024"/>
                  </a:lnTo>
                  <a:lnTo>
                    <a:pt x="30326" y="3345"/>
                  </a:lnTo>
                  <a:lnTo>
                    <a:pt x="30037" y="3731"/>
                  </a:lnTo>
                  <a:lnTo>
                    <a:pt x="29747" y="4117"/>
                  </a:lnTo>
                  <a:lnTo>
                    <a:pt x="29522" y="4503"/>
                  </a:lnTo>
                  <a:lnTo>
                    <a:pt x="29265" y="4921"/>
                  </a:lnTo>
                  <a:lnTo>
                    <a:pt x="29072" y="5339"/>
                  </a:lnTo>
                  <a:lnTo>
                    <a:pt x="28879" y="5789"/>
                  </a:lnTo>
                  <a:lnTo>
                    <a:pt x="611" y="77151"/>
                  </a:lnTo>
                  <a:lnTo>
                    <a:pt x="450" y="77601"/>
                  </a:lnTo>
                  <a:lnTo>
                    <a:pt x="322" y="78051"/>
                  </a:lnTo>
                  <a:lnTo>
                    <a:pt x="193" y="78502"/>
                  </a:lnTo>
                  <a:lnTo>
                    <a:pt x="96" y="78984"/>
                  </a:lnTo>
                  <a:lnTo>
                    <a:pt x="32" y="79434"/>
                  </a:lnTo>
                  <a:lnTo>
                    <a:pt x="0" y="79884"/>
                  </a:lnTo>
                  <a:lnTo>
                    <a:pt x="0" y="80367"/>
                  </a:lnTo>
                  <a:lnTo>
                    <a:pt x="0" y="80817"/>
                  </a:lnTo>
                  <a:lnTo>
                    <a:pt x="32" y="81267"/>
                  </a:lnTo>
                  <a:lnTo>
                    <a:pt x="96" y="81718"/>
                  </a:lnTo>
                  <a:lnTo>
                    <a:pt x="161" y="82168"/>
                  </a:lnTo>
                  <a:lnTo>
                    <a:pt x="289" y="82618"/>
                  </a:lnTo>
                  <a:lnTo>
                    <a:pt x="386" y="83068"/>
                  </a:lnTo>
                  <a:lnTo>
                    <a:pt x="547" y="83518"/>
                  </a:lnTo>
                  <a:lnTo>
                    <a:pt x="708" y="83937"/>
                  </a:lnTo>
                  <a:lnTo>
                    <a:pt x="900" y="84355"/>
                  </a:lnTo>
                  <a:lnTo>
                    <a:pt x="1126" y="84773"/>
                  </a:lnTo>
                  <a:lnTo>
                    <a:pt x="1351" y="85191"/>
                  </a:lnTo>
                  <a:lnTo>
                    <a:pt x="1576" y="85577"/>
                  </a:lnTo>
                  <a:lnTo>
                    <a:pt x="1865" y="85963"/>
                  </a:lnTo>
                  <a:lnTo>
                    <a:pt x="2155" y="86349"/>
                  </a:lnTo>
                  <a:lnTo>
                    <a:pt x="2444" y="86702"/>
                  </a:lnTo>
                  <a:lnTo>
                    <a:pt x="2766" y="87056"/>
                  </a:lnTo>
                  <a:lnTo>
                    <a:pt x="3119" y="87378"/>
                  </a:lnTo>
                  <a:lnTo>
                    <a:pt x="3473" y="87699"/>
                  </a:lnTo>
                  <a:lnTo>
                    <a:pt x="3859" y="88021"/>
                  </a:lnTo>
                  <a:lnTo>
                    <a:pt x="4245" y="88310"/>
                  </a:lnTo>
                  <a:lnTo>
                    <a:pt x="4663" y="88567"/>
                  </a:lnTo>
                  <a:lnTo>
                    <a:pt x="5081" y="88825"/>
                  </a:lnTo>
                  <a:lnTo>
                    <a:pt x="5531" y="89082"/>
                  </a:lnTo>
                  <a:lnTo>
                    <a:pt x="5982" y="89307"/>
                  </a:lnTo>
                  <a:lnTo>
                    <a:pt x="6464" y="89500"/>
                  </a:lnTo>
                  <a:lnTo>
                    <a:pt x="43672" y="104100"/>
                  </a:lnTo>
                  <a:lnTo>
                    <a:pt x="44155" y="104261"/>
                  </a:lnTo>
                  <a:lnTo>
                    <a:pt x="44637" y="104422"/>
                  </a:lnTo>
                  <a:lnTo>
                    <a:pt x="45119" y="104551"/>
                  </a:lnTo>
                  <a:lnTo>
                    <a:pt x="45634" y="104647"/>
                  </a:lnTo>
                  <a:lnTo>
                    <a:pt x="46116" y="104744"/>
                  </a:lnTo>
                  <a:lnTo>
                    <a:pt x="46599" y="104776"/>
                  </a:lnTo>
                  <a:lnTo>
                    <a:pt x="47081" y="104808"/>
                  </a:lnTo>
                  <a:lnTo>
                    <a:pt x="47564" y="104840"/>
                  </a:lnTo>
                  <a:lnTo>
                    <a:pt x="48046" y="104808"/>
                  </a:lnTo>
                  <a:lnTo>
                    <a:pt x="48528" y="104776"/>
                  </a:lnTo>
                  <a:lnTo>
                    <a:pt x="49011" y="104711"/>
                  </a:lnTo>
                  <a:lnTo>
                    <a:pt x="49461" y="104647"/>
                  </a:lnTo>
                  <a:lnTo>
                    <a:pt x="49911" y="104551"/>
                  </a:lnTo>
                  <a:lnTo>
                    <a:pt x="50394" y="104422"/>
                  </a:lnTo>
                  <a:lnTo>
                    <a:pt x="50812" y="104293"/>
                  </a:lnTo>
                  <a:lnTo>
                    <a:pt x="51262" y="104133"/>
                  </a:lnTo>
                  <a:lnTo>
                    <a:pt x="51680" y="103940"/>
                  </a:lnTo>
                  <a:lnTo>
                    <a:pt x="52098" y="103747"/>
                  </a:lnTo>
                  <a:lnTo>
                    <a:pt x="52516" y="103522"/>
                  </a:lnTo>
                  <a:lnTo>
                    <a:pt x="52902" y="103264"/>
                  </a:lnTo>
                  <a:lnTo>
                    <a:pt x="53288" y="103007"/>
                  </a:lnTo>
                  <a:lnTo>
                    <a:pt x="53674" y="102750"/>
                  </a:lnTo>
                  <a:lnTo>
                    <a:pt x="54028" y="102460"/>
                  </a:lnTo>
                  <a:lnTo>
                    <a:pt x="54349" y="102139"/>
                  </a:lnTo>
                  <a:lnTo>
                    <a:pt x="54671" y="101817"/>
                  </a:lnTo>
                  <a:lnTo>
                    <a:pt x="54992" y="101463"/>
                  </a:lnTo>
                  <a:lnTo>
                    <a:pt x="55282" y="101110"/>
                  </a:lnTo>
                  <a:lnTo>
                    <a:pt x="55539" y="100724"/>
                  </a:lnTo>
                  <a:lnTo>
                    <a:pt x="55796" y="100306"/>
                  </a:lnTo>
                  <a:lnTo>
                    <a:pt x="56021" y="99920"/>
                  </a:lnTo>
                  <a:lnTo>
                    <a:pt x="56247" y="99470"/>
                  </a:lnTo>
                  <a:lnTo>
                    <a:pt x="56440" y="99051"/>
                  </a:lnTo>
                  <a:lnTo>
                    <a:pt x="84675" y="27690"/>
                  </a:lnTo>
                  <a:lnTo>
                    <a:pt x="84868" y="27240"/>
                  </a:lnTo>
                  <a:lnTo>
                    <a:pt x="84997" y="26757"/>
                  </a:lnTo>
                  <a:lnTo>
                    <a:pt x="85094" y="26307"/>
                  </a:lnTo>
                  <a:lnTo>
                    <a:pt x="85190" y="25857"/>
                  </a:lnTo>
                  <a:lnTo>
                    <a:pt x="85254" y="25374"/>
                  </a:lnTo>
                  <a:lnTo>
                    <a:pt x="85286" y="24924"/>
                  </a:lnTo>
                  <a:lnTo>
                    <a:pt x="85319" y="24474"/>
                  </a:lnTo>
                  <a:lnTo>
                    <a:pt x="85286" y="23992"/>
                  </a:lnTo>
                  <a:lnTo>
                    <a:pt x="85254" y="23541"/>
                  </a:lnTo>
                  <a:lnTo>
                    <a:pt x="85222" y="23091"/>
                  </a:lnTo>
                  <a:lnTo>
                    <a:pt x="85126" y="22641"/>
                  </a:lnTo>
                  <a:lnTo>
                    <a:pt x="85029" y="22191"/>
                  </a:lnTo>
                  <a:lnTo>
                    <a:pt x="84901" y="21740"/>
                  </a:lnTo>
                  <a:lnTo>
                    <a:pt x="84772" y="21322"/>
                  </a:lnTo>
                  <a:lnTo>
                    <a:pt x="84579" y="20872"/>
                  </a:lnTo>
                  <a:lnTo>
                    <a:pt x="84386" y="20454"/>
                  </a:lnTo>
                  <a:lnTo>
                    <a:pt x="84193" y="20036"/>
                  </a:lnTo>
                  <a:lnTo>
                    <a:pt x="83968" y="19618"/>
                  </a:lnTo>
                  <a:lnTo>
                    <a:pt x="83711" y="19232"/>
                  </a:lnTo>
                  <a:lnTo>
                    <a:pt x="83453" y="18846"/>
                  </a:lnTo>
                  <a:lnTo>
                    <a:pt x="83164" y="18492"/>
                  </a:lnTo>
                  <a:lnTo>
                    <a:pt x="82842" y="18106"/>
                  </a:lnTo>
                  <a:lnTo>
                    <a:pt x="82521" y="17753"/>
                  </a:lnTo>
                  <a:lnTo>
                    <a:pt x="82199" y="17431"/>
                  </a:lnTo>
                  <a:lnTo>
                    <a:pt x="81813" y="17110"/>
                  </a:lnTo>
                  <a:lnTo>
                    <a:pt x="81460" y="16788"/>
                  </a:lnTo>
                  <a:lnTo>
                    <a:pt x="81041" y="16499"/>
                  </a:lnTo>
                  <a:lnTo>
                    <a:pt x="80623" y="16241"/>
                  </a:lnTo>
                  <a:lnTo>
                    <a:pt x="80205" y="15984"/>
                  </a:lnTo>
                  <a:lnTo>
                    <a:pt x="79755" y="15727"/>
                  </a:lnTo>
                  <a:lnTo>
                    <a:pt x="79305" y="15534"/>
                  </a:lnTo>
                  <a:lnTo>
                    <a:pt x="78822" y="15309"/>
                  </a:lnTo>
                  <a:lnTo>
                    <a:pt x="41614" y="740"/>
                  </a:lnTo>
                  <a:lnTo>
                    <a:pt x="41132" y="547"/>
                  </a:lnTo>
                  <a:lnTo>
                    <a:pt x="40649" y="387"/>
                  </a:lnTo>
                  <a:lnTo>
                    <a:pt x="40167" y="258"/>
                  </a:lnTo>
                  <a:lnTo>
                    <a:pt x="39685" y="162"/>
                  </a:lnTo>
                  <a:lnTo>
                    <a:pt x="39202" y="97"/>
                  </a:lnTo>
                  <a:lnTo>
                    <a:pt x="38720" y="33"/>
                  </a:lnTo>
                  <a:lnTo>
                    <a:pt x="382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7" name="Google Shape;2507;p49"/>
            <p:cNvSpPr/>
            <p:nvPr/>
          </p:nvSpPr>
          <p:spPr>
            <a:xfrm>
              <a:off x="552503" y="1563705"/>
              <a:ext cx="616089" cy="1242485"/>
            </a:xfrm>
            <a:custGeom>
              <a:avLst/>
              <a:gdLst/>
              <a:ahLst/>
              <a:cxnLst/>
              <a:rect l="l" t="t" r="r" b="b"/>
              <a:pathLst>
                <a:path w="46149" h="93070" extrusionOk="0">
                  <a:moveTo>
                    <a:pt x="35150" y="1"/>
                  </a:moveTo>
                  <a:lnTo>
                    <a:pt x="0" y="88760"/>
                  </a:lnTo>
                  <a:lnTo>
                    <a:pt x="10999" y="93070"/>
                  </a:lnTo>
                  <a:lnTo>
                    <a:pt x="46149" y="4310"/>
                  </a:lnTo>
                  <a:lnTo>
                    <a:pt x="351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8" name="Google Shape;2508;p49"/>
            <p:cNvSpPr/>
            <p:nvPr/>
          </p:nvSpPr>
          <p:spPr>
            <a:xfrm>
              <a:off x="821692" y="1805420"/>
              <a:ext cx="425478" cy="895585"/>
            </a:xfrm>
            <a:custGeom>
              <a:avLst/>
              <a:gdLst/>
              <a:ahLst/>
              <a:cxnLst/>
              <a:rect l="l" t="t" r="r" b="b"/>
              <a:pathLst>
                <a:path w="31871" h="67085" extrusionOk="0">
                  <a:moveTo>
                    <a:pt x="25599" y="0"/>
                  </a:moveTo>
                  <a:lnTo>
                    <a:pt x="0" y="64608"/>
                  </a:lnTo>
                  <a:lnTo>
                    <a:pt x="6271" y="67085"/>
                  </a:lnTo>
                  <a:lnTo>
                    <a:pt x="31870" y="2445"/>
                  </a:lnTo>
                  <a:lnTo>
                    <a:pt x="255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9" name="Google Shape;2509;p49"/>
            <p:cNvSpPr/>
            <p:nvPr/>
          </p:nvSpPr>
          <p:spPr>
            <a:xfrm>
              <a:off x="1100320" y="1391984"/>
              <a:ext cx="1351541" cy="1691979"/>
            </a:xfrm>
            <a:custGeom>
              <a:avLst/>
              <a:gdLst/>
              <a:ahLst/>
              <a:cxnLst/>
              <a:rect l="l" t="t" r="r" b="b"/>
              <a:pathLst>
                <a:path w="101239" h="126740" extrusionOk="0">
                  <a:moveTo>
                    <a:pt x="53514" y="0"/>
                  </a:moveTo>
                  <a:lnTo>
                    <a:pt x="1" y="101913"/>
                  </a:lnTo>
                  <a:lnTo>
                    <a:pt x="47757" y="126740"/>
                  </a:lnTo>
                  <a:lnTo>
                    <a:pt x="101238" y="24827"/>
                  </a:lnTo>
                  <a:lnTo>
                    <a:pt x="535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0" name="Google Shape;2510;p49"/>
            <p:cNvSpPr/>
            <p:nvPr/>
          </p:nvSpPr>
          <p:spPr>
            <a:xfrm>
              <a:off x="1263897" y="1550822"/>
              <a:ext cx="1024386" cy="1375157"/>
            </a:xfrm>
            <a:custGeom>
              <a:avLst/>
              <a:gdLst/>
              <a:ahLst/>
              <a:cxnLst/>
              <a:rect l="l" t="t" r="r" b="b"/>
              <a:pathLst>
                <a:path w="76733" h="103008" extrusionOk="0">
                  <a:moveTo>
                    <a:pt x="52806" y="1"/>
                  </a:moveTo>
                  <a:lnTo>
                    <a:pt x="52549" y="419"/>
                  </a:lnTo>
                  <a:lnTo>
                    <a:pt x="52291" y="869"/>
                  </a:lnTo>
                  <a:lnTo>
                    <a:pt x="52002" y="1255"/>
                  </a:lnTo>
                  <a:lnTo>
                    <a:pt x="51712" y="1673"/>
                  </a:lnTo>
                  <a:lnTo>
                    <a:pt x="51391" y="2027"/>
                  </a:lnTo>
                  <a:lnTo>
                    <a:pt x="51037" y="2381"/>
                  </a:lnTo>
                  <a:lnTo>
                    <a:pt x="50683" y="2734"/>
                  </a:lnTo>
                  <a:lnTo>
                    <a:pt x="50330" y="3024"/>
                  </a:lnTo>
                  <a:lnTo>
                    <a:pt x="49944" y="3346"/>
                  </a:lnTo>
                  <a:lnTo>
                    <a:pt x="49558" y="3603"/>
                  </a:lnTo>
                  <a:lnTo>
                    <a:pt x="49172" y="3860"/>
                  </a:lnTo>
                  <a:lnTo>
                    <a:pt x="48754" y="4117"/>
                  </a:lnTo>
                  <a:lnTo>
                    <a:pt x="48336" y="4310"/>
                  </a:lnTo>
                  <a:lnTo>
                    <a:pt x="47886" y="4503"/>
                  </a:lnTo>
                  <a:lnTo>
                    <a:pt x="47435" y="4696"/>
                  </a:lnTo>
                  <a:lnTo>
                    <a:pt x="46985" y="4857"/>
                  </a:lnTo>
                  <a:lnTo>
                    <a:pt x="46535" y="4986"/>
                  </a:lnTo>
                  <a:lnTo>
                    <a:pt x="46085" y="5082"/>
                  </a:lnTo>
                  <a:lnTo>
                    <a:pt x="45602" y="5179"/>
                  </a:lnTo>
                  <a:lnTo>
                    <a:pt x="45152" y="5243"/>
                  </a:lnTo>
                  <a:lnTo>
                    <a:pt x="44670" y="5275"/>
                  </a:lnTo>
                  <a:lnTo>
                    <a:pt x="44187" y="5307"/>
                  </a:lnTo>
                  <a:lnTo>
                    <a:pt x="43705" y="5307"/>
                  </a:lnTo>
                  <a:lnTo>
                    <a:pt x="43222" y="5275"/>
                  </a:lnTo>
                  <a:lnTo>
                    <a:pt x="42740" y="5243"/>
                  </a:lnTo>
                  <a:lnTo>
                    <a:pt x="42258" y="5179"/>
                  </a:lnTo>
                  <a:lnTo>
                    <a:pt x="41775" y="5082"/>
                  </a:lnTo>
                  <a:lnTo>
                    <a:pt x="41325" y="4953"/>
                  </a:lnTo>
                  <a:lnTo>
                    <a:pt x="40843" y="4793"/>
                  </a:lnTo>
                  <a:lnTo>
                    <a:pt x="40360" y="4632"/>
                  </a:lnTo>
                  <a:lnTo>
                    <a:pt x="39910" y="4439"/>
                  </a:lnTo>
                  <a:lnTo>
                    <a:pt x="39428" y="4214"/>
                  </a:lnTo>
                  <a:lnTo>
                    <a:pt x="31999" y="18396"/>
                  </a:lnTo>
                  <a:lnTo>
                    <a:pt x="7461" y="65156"/>
                  </a:lnTo>
                  <a:lnTo>
                    <a:pt x="0" y="79306"/>
                  </a:lnTo>
                  <a:lnTo>
                    <a:pt x="451" y="79563"/>
                  </a:lnTo>
                  <a:lnTo>
                    <a:pt x="869" y="79852"/>
                  </a:lnTo>
                  <a:lnTo>
                    <a:pt x="1287" y="80142"/>
                  </a:lnTo>
                  <a:lnTo>
                    <a:pt x="1673" y="80431"/>
                  </a:lnTo>
                  <a:lnTo>
                    <a:pt x="2026" y="80753"/>
                  </a:lnTo>
                  <a:lnTo>
                    <a:pt x="2380" y="81075"/>
                  </a:lnTo>
                  <a:lnTo>
                    <a:pt x="2734" y="81428"/>
                  </a:lnTo>
                  <a:lnTo>
                    <a:pt x="3055" y="81814"/>
                  </a:lnTo>
                  <a:lnTo>
                    <a:pt x="3345" y="82200"/>
                  </a:lnTo>
                  <a:lnTo>
                    <a:pt x="3602" y="82586"/>
                  </a:lnTo>
                  <a:lnTo>
                    <a:pt x="3859" y="82972"/>
                  </a:lnTo>
                  <a:lnTo>
                    <a:pt x="4085" y="83390"/>
                  </a:lnTo>
                  <a:lnTo>
                    <a:pt x="4310" y="83808"/>
                  </a:lnTo>
                  <a:lnTo>
                    <a:pt x="4503" y="84258"/>
                  </a:lnTo>
                  <a:lnTo>
                    <a:pt x="4663" y="84676"/>
                  </a:lnTo>
                  <a:lnTo>
                    <a:pt x="4824" y="85127"/>
                  </a:lnTo>
                  <a:lnTo>
                    <a:pt x="4953" y="85609"/>
                  </a:lnTo>
                  <a:lnTo>
                    <a:pt x="5081" y="86059"/>
                  </a:lnTo>
                  <a:lnTo>
                    <a:pt x="5146" y="86509"/>
                  </a:lnTo>
                  <a:lnTo>
                    <a:pt x="5210" y="86992"/>
                  </a:lnTo>
                  <a:lnTo>
                    <a:pt x="5242" y="87474"/>
                  </a:lnTo>
                  <a:lnTo>
                    <a:pt x="5274" y="87957"/>
                  </a:lnTo>
                  <a:lnTo>
                    <a:pt x="5274" y="88407"/>
                  </a:lnTo>
                  <a:lnTo>
                    <a:pt x="5242" y="88889"/>
                  </a:lnTo>
                  <a:lnTo>
                    <a:pt x="5178" y="89372"/>
                  </a:lnTo>
                  <a:lnTo>
                    <a:pt x="5114" y="89854"/>
                  </a:lnTo>
                  <a:lnTo>
                    <a:pt x="5017" y="90336"/>
                  </a:lnTo>
                  <a:lnTo>
                    <a:pt x="4889" y="90819"/>
                  </a:lnTo>
                  <a:lnTo>
                    <a:pt x="4728" y="91269"/>
                  </a:lnTo>
                  <a:lnTo>
                    <a:pt x="4567" y="91751"/>
                  </a:lnTo>
                  <a:lnTo>
                    <a:pt x="4374" y="92202"/>
                  </a:lnTo>
                  <a:lnTo>
                    <a:pt x="4149" y="92652"/>
                  </a:lnTo>
                  <a:lnTo>
                    <a:pt x="24023" y="103007"/>
                  </a:lnTo>
                  <a:lnTo>
                    <a:pt x="24248" y="102557"/>
                  </a:lnTo>
                  <a:lnTo>
                    <a:pt x="24538" y="102139"/>
                  </a:lnTo>
                  <a:lnTo>
                    <a:pt x="24795" y="101721"/>
                  </a:lnTo>
                  <a:lnTo>
                    <a:pt x="25117" y="101335"/>
                  </a:lnTo>
                  <a:lnTo>
                    <a:pt x="25438" y="100949"/>
                  </a:lnTo>
                  <a:lnTo>
                    <a:pt x="25760" y="100595"/>
                  </a:lnTo>
                  <a:lnTo>
                    <a:pt x="26114" y="100274"/>
                  </a:lnTo>
                  <a:lnTo>
                    <a:pt x="26467" y="99952"/>
                  </a:lnTo>
                  <a:lnTo>
                    <a:pt x="26853" y="99663"/>
                  </a:lnTo>
                  <a:lnTo>
                    <a:pt x="27239" y="99405"/>
                  </a:lnTo>
                  <a:lnTo>
                    <a:pt x="27625" y="99148"/>
                  </a:lnTo>
                  <a:lnTo>
                    <a:pt x="28043" y="98891"/>
                  </a:lnTo>
                  <a:lnTo>
                    <a:pt x="28461" y="98666"/>
                  </a:lnTo>
                  <a:lnTo>
                    <a:pt x="28912" y="98473"/>
                  </a:lnTo>
                  <a:lnTo>
                    <a:pt x="29330" y="98312"/>
                  </a:lnTo>
                  <a:lnTo>
                    <a:pt x="29780" y="98151"/>
                  </a:lnTo>
                  <a:lnTo>
                    <a:pt x="30230" y="98022"/>
                  </a:lnTo>
                  <a:lnTo>
                    <a:pt x="30680" y="97894"/>
                  </a:lnTo>
                  <a:lnTo>
                    <a:pt x="31163" y="97830"/>
                  </a:lnTo>
                  <a:lnTo>
                    <a:pt x="31613" y="97733"/>
                  </a:lnTo>
                  <a:lnTo>
                    <a:pt x="32095" y="97701"/>
                  </a:lnTo>
                  <a:lnTo>
                    <a:pt x="32578" y="97669"/>
                  </a:lnTo>
                  <a:lnTo>
                    <a:pt x="33060" y="97669"/>
                  </a:lnTo>
                  <a:lnTo>
                    <a:pt x="33542" y="97701"/>
                  </a:lnTo>
                  <a:lnTo>
                    <a:pt x="33993" y="97733"/>
                  </a:lnTo>
                  <a:lnTo>
                    <a:pt x="34475" y="97797"/>
                  </a:lnTo>
                  <a:lnTo>
                    <a:pt x="34957" y="97894"/>
                  </a:lnTo>
                  <a:lnTo>
                    <a:pt x="35440" y="98022"/>
                  </a:lnTo>
                  <a:lnTo>
                    <a:pt x="35922" y="98151"/>
                  </a:lnTo>
                  <a:lnTo>
                    <a:pt x="36372" y="98312"/>
                  </a:lnTo>
                  <a:lnTo>
                    <a:pt x="36823" y="98505"/>
                  </a:lnTo>
                  <a:lnTo>
                    <a:pt x="37305" y="98730"/>
                  </a:lnTo>
                  <a:lnTo>
                    <a:pt x="44734" y="84548"/>
                  </a:lnTo>
                  <a:lnTo>
                    <a:pt x="69304" y="37788"/>
                  </a:lnTo>
                  <a:lnTo>
                    <a:pt x="76732" y="23606"/>
                  </a:lnTo>
                  <a:lnTo>
                    <a:pt x="76314" y="23381"/>
                  </a:lnTo>
                  <a:lnTo>
                    <a:pt x="75864" y="23091"/>
                  </a:lnTo>
                  <a:lnTo>
                    <a:pt x="75478" y="22802"/>
                  </a:lnTo>
                  <a:lnTo>
                    <a:pt x="75092" y="22512"/>
                  </a:lnTo>
                  <a:lnTo>
                    <a:pt x="74739" y="22191"/>
                  </a:lnTo>
                  <a:lnTo>
                    <a:pt x="74385" y="21837"/>
                  </a:lnTo>
                  <a:lnTo>
                    <a:pt x="74063" y="21483"/>
                  </a:lnTo>
                  <a:lnTo>
                    <a:pt x="73742" y="21130"/>
                  </a:lnTo>
                  <a:lnTo>
                    <a:pt x="73452" y="20744"/>
                  </a:lnTo>
                  <a:lnTo>
                    <a:pt x="73163" y="20358"/>
                  </a:lnTo>
                  <a:lnTo>
                    <a:pt x="72938" y="19972"/>
                  </a:lnTo>
                  <a:lnTo>
                    <a:pt x="72680" y="19554"/>
                  </a:lnTo>
                  <a:lnTo>
                    <a:pt x="72487" y="19136"/>
                  </a:lnTo>
                  <a:lnTo>
                    <a:pt x="72294" y="18685"/>
                  </a:lnTo>
                  <a:lnTo>
                    <a:pt x="72134" y="18267"/>
                  </a:lnTo>
                  <a:lnTo>
                    <a:pt x="71973" y="17817"/>
                  </a:lnTo>
                  <a:lnTo>
                    <a:pt x="71844" y="17367"/>
                  </a:lnTo>
                  <a:lnTo>
                    <a:pt x="71748" y="16885"/>
                  </a:lnTo>
                  <a:lnTo>
                    <a:pt x="71651" y="16434"/>
                  </a:lnTo>
                  <a:lnTo>
                    <a:pt x="71587" y="15952"/>
                  </a:lnTo>
                  <a:lnTo>
                    <a:pt x="71555" y="15502"/>
                  </a:lnTo>
                  <a:lnTo>
                    <a:pt x="71555" y="15019"/>
                  </a:lnTo>
                  <a:lnTo>
                    <a:pt x="71555" y="14537"/>
                  </a:lnTo>
                  <a:lnTo>
                    <a:pt x="71587" y="14055"/>
                  </a:lnTo>
                  <a:lnTo>
                    <a:pt x="71619" y="13604"/>
                  </a:lnTo>
                  <a:lnTo>
                    <a:pt x="71716" y="13122"/>
                  </a:lnTo>
                  <a:lnTo>
                    <a:pt x="71812" y="12640"/>
                  </a:lnTo>
                  <a:lnTo>
                    <a:pt x="71941" y="12157"/>
                  </a:lnTo>
                  <a:lnTo>
                    <a:pt x="72069" y="11707"/>
                  </a:lnTo>
                  <a:lnTo>
                    <a:pt x="72262" y="11225"/>
                  </a:lnTo>
                  <a:lnTo>
                    <a:pt x="72455" y="10774"/>
                  </a:lnTo>
                  <a:lnTo>
                    <a:pt x="72680" y="10324"/>
                  </a:lnTo>
                  <a:lnTo>
                    <a:pt x="528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1" name="Google Shape;2511;p49"/>
            <p:cNvSpPr/>
            <p:nvPr/>
          </p:nvSpPr>
          <p:spPr>
            <a:xfrm>
              <a:off x="1519777" y="2005910"/>
              <a:ext cx="496740" cy="494604"/>
            </a:xfrm>
            <a:custGeom>
              <a:avLst/>
              <a:gdLst/>
              <a:ahLst/>
              <a:cxnLst/>
              <a:rect l="l" t="t" r="r" b="b"/>
              <a:pathLst>
                <a:path w="37209" h="37049" extrusionOk="0">
                  <a:moveTo>
                    <a:pt x="18331" y="1"/>
                  </a:moveTo>
                  <a:lnTo>
                    <a:pt x="17431" y="33"/>
                  </a:lnTo>
                  <a:lnTo>
                    <a:pt x="16530" y="129"/>
                  </a:lnTo>
                  <a:lnTo>
                    <a:pt x="15630" y="258"/>
                  </a:lnTo>
                  <a:lnTo>
                    <a:pt x="14761" y="419"/>
                  </a:lnTo>
                  <a:lnTo>
                    <a:pt x="13893" y="612"/>
                  </a:lnTo>
                  <a:lnTo>
                    <a:pt x="13025" y="869"/>
                  </a:lnTo>
                  <a:lnTo>
                    <a:pt x="12189" y="1159"/>
                  </a:lnTo>
                  <a:lnTo>
                    <a:pt x="11352" y="1480"/>
                  </a:lnTo>
                  <a:lnTo>
                    <a:pt x="10549" y="1834"/>
                  </a:lnTo>
                  <a:lnTo>
                    <a:pt x="9745" y="2252"/>
                  </a:lnTo>
                  <a:lnTo>
                    <a:pt x="8973" y="2670"/>
                  </a:lnTo>
                  <a:lnTo>
                    <a:pt x="8201" y="3152"/>
                  </a:lnTo>
                  <a:lnTo>
                    <a:pt x="7461" y="3667"/>
                  </a:lnTo>
                  <a:lnTo>
                    <a:pt x="6754" y="4246"/>
                  </a:lnTo>
                  <a:lnTo>
                    <a:pt x="6078" y="4825"/>
                  </a:lnTo>
                  <a:lnTo>
                    <a:pt x="5403" y="5468"/>
                  </a:lnTo>
                  <a:lnTo>
                    <a:pt x="4792" y="6111"/>
                  </a:lnTo>
                  <a:lnTo>
                    <a:pt x="4181" y="6819"/>
                  </a:lnTo>
                  <a:lnTo>
                    <a:pt x="3602" y="7558"/>
                  </a:lnTo>
                  <a:lnTo>
                    <a:pt x="3088" y="8330"/>
                  </a:lnTo>
                  <a:lnTo>
                    <a:pt x="2573" y="9134"/>
                  </a:lnTo>
                  <a:lnTo>
                    <a:pt x="2123" y="9938"/>
                  </a:lnTo>
                  <a:lnTo>
                    <a:pt x="1673" y="10806"/>
                  </a:lnTo>
                  <a:lnTo>
                    <a:pt x="1319" y="11675"/>
                  </a:lnTo>
                  <a:lnTo>
                    <a:pt x="997" y="12543"/>
                  </a:lnTo>
                  <a:lnTo>
                    <a:pt x="708" y="13443"/>
                  </a:lnTo>
                  <a:lnTo>
                    <a:pt x="483" y="14312"/>
                  </a:lnTo>
                  <a:lnTo>
                    <a:pt x="290" y="15212"/>
                  </a:lnTo>
                  <a:lnTo>
                    <a:pt x="129" y="16113"/>
                  </a:lnTo>
                  <a:lnTo>
                    <a:pt x="32" y="17013"/>
                  </a:lnTo>
                  <a:lnTo>
                    <a:pt x="0" y="17914"/>
                  </a:lnTo>
                  <a:lnTo>
                    <a:pt x="0" y="18814"/>
                  </a:lnTo>
                  <a:lnTo>
                    <a:pt x="32" y="19714"/>
                  </a:lnTo>
                  <a:lnTo>
                    <a:pt x="97" y="20583"/>
                  </a:lnTo>
                  <a:lnTo>
                    <a:pt x="225" y="21483"/>
                  </a:lnTo>
                  <a:lnTo>
                    <a:pt x="386" y="22352"/>
                  </a:lnTo>
                  <a:lnTo>
                    <a:pt x="611" y="23220"/>
                  </a:lnTo>
                  <a:lnTo>
                    <a:pt x="836" y="24056"/>
                  </a:lnTo>
                  <a:lnTo>
                    <a:pt x="1126" y="24924"/>
                  </a:lnTo>
                  <a:lnTo>
                    <a:pt x="1447" y="25728"/>
                  </a:lnTo>
                  <a:lnTo>
                    <a:pt x="1833" y="26564"/>
                  </a:lnTo>
                  <a:lnTo>
                    <a:pt x="2219" y="27336"/>
                  </a:lnTo>
                  <a:lnTo>
                    <a:pt x="2669" y="28108"/>
                  </a:lnTo>
                  <a:lnTo>
                    <a:pt x="3152" y="28880"/>
                  </a:lnTo>
                  <a:lnTo>
                    <a:pt x="3666" y="29620"/>
                  </a:lnTo>
                  <a:lnTo>
                    <a:pt x="4245" y="30327"/>
                  </a:lnTo>
                  <a:lnTo>
                    <a:pt x="4824" y="31002"/>
                  </a:lnTo>
                  <a:lnTo>
                    <a:pt x="5467" y="31646"/>
                  </a:lnTo>
                  <a:lnTo>
                    <a:pt x="6143" y="32289"/>
                  </a:lnTo>
                  <a:lnTo>
                    <a:pt x="6818" y="32868"/>
                  </a:lnTo>
                  <a:lnTo>
                    <a:pt x="7558" y="33446"/>
                  </a:lnTo>
                  <a:lnTo>
                    <a:pt x="8330" y="33993"/>
                  </a:lnTo>
                  <a:lnTo>
                    <a:pt x="9134" y="34476"/>
                  </a:lnTo>
                  <a:lnTo>
                    <a:pt x="9970" y="34958"/>
                  </a:lnTo>
                  <a:lnTo>
                    <a:pt x="10838" y="35376"/>
                  </a:lnTo>
                  <a:lnTo>
                    <a:pt x="11706" y="35730"/>
                  </a:lnTo>
                  <a:lnTo>
                    <a:pt x="12607" y="36051"/>
                  </a:lnTo>
                  <a:lnTo>
                    <a:pt x="13475" y="36341"/>
                  </a:lnTo>
                  <a:lnTo>
                    <a:pt x="14375" y="36566"/>
                  </a:lnTo>
                  <a:lnTo>
                    <a:pt x="15276" y="36759"/>
                  </a:lnTo>
                  <a:lnTo>
                    <a:pt x="16176" y="36888"/>
                  </a:lnTo>
                  <a:lnTo>
                    <a:pt x="17077" y="36984"/>
                  </a:lnTo>
                  <a:lnTo>
                    <a:pt x="17977" y="37048"/>
                  </a:lnTo>
                  <a:lnTo>
                    <a:pt x="18878" y="37048"/>
                  </a:lnTo>
                  <a:lnTo>
                    <a:pt x="19778" y="37016"/>
                  </a:lnTo>
                  <a:lnTo>
                    <a:pt x="20679" y="36952"/>
                  </a:lnTo>
                  <a:lnTo>
                    <a:pt x="21547" y="36823"/>
                  </a:lnTo>
                  <a:lnTo>
                    <a:pt x="22447" y="36662"/>
                  </a:lnTo>
                  <a:lnTo>
                    <a:pt x="23316" y="36437"/>
                  </a:lnTo>
                  <a:lnTo>
                    <a:pt x="24152" y="36212"/>
                  </a:lnTo>
                  <a:lnTo>
                    <a:pt x="25020" y="35923"/>
                  </a:lnTo>
                  <a:lnTo>
                    <a:pt x="25856" y="35601"/>
                  </a:lnTo>
                  <a:lnTo>
                    <a:pt x="26660" y="35215"/>
                  </a:lnTo>
                  <a:lnTo>
                    <a:pt x="27464" y="34829"/>
                  </a:lnTo>
                  <a:lnTo>
                    <a:pt x="28236" y="34379"/>
                  </a:lnTo>
                  <a:lnTo>
                    <a:pt x="29008" y="33897"/>
                  </a:lnTo>
                  <a:lnTo>
                    <a:pt x="29715" y="33382"/>
                  </a:lnTo>
                  <a:lnTo>
                    <a:pt x="30455" y="32835"/>
                  </a:lnTo>
                  <a:lnTo>
                    <a:pt x="31130" y="32224"/>
                  </a:lnTo>
                  <a:lnTo>
                    <a:pt x="31774" y="31613"/>
                  </a:lnTo>
                  <a:lnTo>
                    <a:pt x="32417" y="30938"/>
                  </a:lnTo>
                  <a:lnTo>
                    <a:pt x="33028" y="30231"/>
                  </a:lnTo>
                  <a:lnTo>
                    <a:pt x="33575" y="29523"/>
                  </a:lnTo>
                  <a:lnTo>
                    <a:pt x="34121" y="28751"/>
                  </a:lnTo>
                  <a:lnTo>
                    <a:pt x="34636" y="27947"/>
                  </a:lnTo>
                  <a:lnTo>
                    <a:pt x="35086" y="27111"/>
                  </a:lnTo>
                  <a:lnTo>
                    <a:pt x="35504" y="26243"/>
                  </a:lnTo>
                  <a:lnTo>
                    <a:pt x="35890" y="25374"/>
                  </a:lnTo>
                  <a:lnTo>
                    <a:pt x="36212" y="24506"/>
                  </a:lnTo>
                  <a:lnTo>
                    <a:pt x="36501" y="23638"/>
                  </a:lnTo>
                  <a:lnTo>
                    <a:pt x="36726" y="22737"/>
                  </a:lnTo>
                  <a:lnTo>
                    <a:pt x="36919" y="21837"/>
                  </a:lnTo>
                  <a:lnTo>
                    <a:pt x="37048" y="20937"/>
                  </a:lnTo>
                  <a:lnTo>
                    <a:pt x="37144" y="20036"/>
                  </a:lnTo>
                  <a:lnTo>
                    <a:pt x="37209" y="19136"/>
                  </a:lnTo>
                  <a:lnTo>
                    <a:pt x="37209" y="18235"/>
                  </a:lnTo>
                  <a:lnTo>
                    <a:pt x="37176" y="17367"/>
                  </a:lnTo>
                  <a:lnTo>
                    <a:pt x="37080" y="16466"/>
                  </a:lnTo>
                  <a:lnTo>
                    <a:pt x="36983" y="15598"/>
                  </a:lnTo>
                  <a:lnTo>
                    <a:pt x="36823" y="14698"/>
                  </a:lnTo>
                  <a:lnTo>
                    <a:pt x="36598" y="13829"/>
                  </a:lnTo>
                  <a:lnTo>
                    <a:pt x="36372" y="12993"/>
                  </a:lnTo>
                  <a:lnTo>
                    <a:pt x="36083" y="12157"/>
                  </a:lnTo>
                  <a:lnTo>
                    <a:pt x="35729" y="11321"/>
                  </a:lnTo>
                  <a:lnTo>
                    <a:pt x="35375" y="10517"/>
                  </a:lnTo>
                  <a:lnTo>
                    <a:pt x="34957" y="9713"/>
                  </a:lnTo>
                  <a:lnTo>
                    <a:pt x="34539" y="8941"/>
                  </a:lnTo>
                  <a:lnTo>
                    <a:pt x="34025" y="8201"/>
                  </a:lnTo>
                  <a:lnTo>
                    <a:pt x="33510" y="7462"/>
                  </a:lnTo>
                  <a:lnTo>
                    <a:pt x="32964" y="6754"/>
                  </a:lnTo>
                  <a:lnTo>
                    <a:pt x="32353" y="6047"/>
                  </a:lnTo>
                  <a:lnTo>
                    <a:pt x="31741" y="5404"/>
                  </a:lnTo>
                  <a:lnTo>
                    <a:pt x="31066" y="4793"/>
                  </a:lnTo>
                  <a:lnTo>
                    <a:pt x="30359" y="4182"/>
                  </a:lnTo>
                  <a:lnTo>
                    <a:pt x="29619" y="3603"/>
                  </a:lnTo>
                  <a:lnTo>
                    <a:pt x="28847" y="3088"/>
                  </a:lnTo>
                  <a:lnTo>
                    <a:pt x="28043" y="2574"/>
                  </a:lnTo>
                  <a:lnTo>
                    <a:pt x="27207" y="2123"/>
                  </a:lnTo>
                  <a:lnTo>
                    <a:pt x="26371" y="1705"/>
                  </a:lnTo>
                  <a:lnTo>
                    <a:pt x="25503" y="1319"/>
                  </a:lnTo>
                  <a:lnTo>
                    <a:pt x="24602" y="998"/>
                  </a:lnTo>
                  <a:lnTo>
                    <a:pt x="23734" y="708"/>
                  </a:lnTo>
                  <a:lnTo>
                    <a:pt x="22833" y="483"/>
                  </a:lnTo>
                  <a:lnTo>
                    <a:pt x="21933" y="290"/>
                  </a:lnTo>
                  <a:lnTo>
                    <a:pt x="21032" y="162"/>
                  </a:lnTo>
                  <a:lnTo>
                    <a:pt x="20132" y="65"/>
                  </a:lnTo>
                  <a:lnTo>
                    <a:pt x="19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2" name="Google Shape;2512;p49"/>
            <p:cNvSpPr/>
            <p:nvPr/>
          </p:nvSpPr>
          <p:spPr>
            <a:xfrm>
              <a:off x="1981727" y="1683067"/>
              <a:ext cx="96187" cy="95746"/>
            </a:xfrm>
            <a:custGeom>
              <a:avLst/>
              <a:gdLst/>
              <a:ahLst/>
              <a:cxnLst/>
              <a:rect l="l" t="t" r="r" b="b"/>
              <a:pathLst>
                <a:path w="7205" h="7172" extrusionOk="0">
                  <a:moveTo>
                    <a:pt x="3538" y="0"/>
                  </a:moveTo>
                  <a:lnTo>
                    <a:pt x="3217" y="32"/>
                  </a:lnTo>
                  <a:lnTo>
                    <a:pt x="2863" y="96"/>
                  </a:lnTo>
                  <a:lnTo>
                    <a:pt x="2541" y="161"/>
                  </a:lnTo>
                  <a:lnTo>
                    <a:pt x="2187" y="289"/>
                  </a:lnTo>
                  <a:lnTo>
                    <a:pt x="1898" y="450"/>
                  </a:lnTo>
                  <a:lnTo>
                    <a:pt x="1609" y="611"/>
                  </a:lnTo>
                  <a:lnTo>
                    <a:pt x="1319" y="836"/>
                  </a:lnTo>
                  <a:lnTo>
                    <a:pt x="1062" y="1061"/>
                  </a:lnTo>
                  <a:lnTo>
                    <a:pt x="805" y="1319"/>
                  </a:lnTo>
                  <a:lnTo>
                    <a:pt x="612" y="1608"/>
                  </a:lnTo>
                  <a:lnTo>
                    <a:pt x="419" y="1930"/>
                  </a:lnTo>
                  <a:lnTo>
                    <a:pt x="258" y="2283"/>
                  </a:lnTo>
                  <a:lnTo>
                    <a:pt x="129" y="2605"/>
                  </a:lnTo>
                  <a:lnTo>
                    <a:pt x="65" y="2959"/>
                  </a:lnTo>
                  <a:lnTo>
                    <a:pt x="1" y="3312"/>
                  </a:lnTo>
                  <a:lnTo>
                    <a:pt x="1" y="3666"/>
                  </a:lnTo>
                  <a:lnTo>
                    <a:pt x="33" y="3988"/>
                  </a:lnTo>
                  <a:lnTo>
                    <a:pt x="65" y="4342"/>
                  </a:lnTo>
                  <a:lnTo>
                    <a:pt x="161" y="4663"/>
                  </a:lnTo>
                  <a:lnTo>
                    <a:pt x="290" y="4985"/>
                  </a:lnTo>
                  <a:lnTo>
                    <a:pt x="419" y="5306"/>
                  </a:lnTo>
                  <a:lnTo>
                    <a:pt x="612" y="5596"/>
                  </a:lnTo>
                  <a:lnTo>
                    <a:pt x="837" y="5885"/>
                  </a:lnTo>
                  <a:lnTo>
                    <a:pt x="1062" y="6142"/>
                  </a:lnTo>
                  <a:lnTo>
                    <a:pt x="1319" y="6368"/>
                  </a:lnTo>
                  <a:lnTo>
                    <a:pt x="1609" y="6593"/>
                  </a:lnTo>
                  <a:lnTo>
                    <a:pt x="1930" y="6786"/>
                  </a:lnTo>
                  <a:lnTo>
                    <a:pt x="2284" y="6946"/>
                  </a:lnTo>
                  <a:lnTo>
                    <a:pt x="2606" y="7043"/>
                  </a:lnTo>
                  <a:lnTo>
                    <a:pt x="2959" y="7139"/>
                  </a:lnTo>
                  <a:lnTo>
                    <a:pt x="3313" y="7172"/>
                  </a:lnTo>
                  <a:lnTo>
                    <a:pt x="4021" y="7172"/>
                  </a:lnTo>
                  <a:lnTo>
                    <a:pt x="4342" y="7107"/>
                  </a:lnTo>
                  <a:lnTo>
                    <a:pt x="4696" y="7011"/>
                  </a:lnTo>
                  <a:lnTo>
                    <a:pt x="5018" y="6914"/>
                  </a:lnTo>
                  <a:lnTo>
                    <a:pt x="5307" y="6753"/>
                  </a:lnTo>
                  <a:lnTo>
                    <a:pt x="5629" y="6561"/>
                  </a:lnTo>
                  <a:lnTo>
                    <a:pt x="5886" y="6368"/>
                  </a:lnTo>
                  <a:lnTo>
                    <a:pt x="6175" y="6142"/>
                  </a:lnTo>
                  <a:lnTo>
                    <a:pt x="6400" y="5853"/>
                  </a:lnTo>
                  <a:lnTo>
                    <a:pt x="6625" y="5564"/>
                  </a:lnTo>
                  <a:lnTo>
                    <a:pt x="6786" y="5274"/>
                  </a:lnTo>
                  <a:lnTo>
                    <a:pt x="6947" y="4920"/>
                  </a:lnTo>
                  <a:lnTo>
                    <a:pt x="7076" y="4599"/>
                  </a:lnTo>
                  <a:lnTo>
                    <a:pt x="7140" y="4245"/>
                  </a:lnTo>
                  <a:lnTo>
                    <a:pt x="7204" y="3891"/>
                  </a:lnTo>
                  <a:lnTo>
                    <a:pt x="7204" y="3538"/>
                  </a:lnTo>
                  <a:lnTo>
                    <a:pt x="7204" y="3184"/>
                  </a:lnTo>
                  <a:lnTo>
                    <a:pt x="7140" y="2862"/>
                  </a:lnTo>
                  <a:lnTo>
                    <a:pt x="7044" y="2508"/>
                  </a:lnTo>
                  <a:lnTo>
                    <a:pt x="6915" y="2187"/>
                  </a:lnTo>
                  <a:lnTo>
                    <a:pt x="6786" y="1897"/>
                  </a:lnTo>
                  <a:lnTo>
                    <a:pt x="6593" y="1608"/>
                  </a:lnTo>
                  <a:lnTo>
                    <a:pt x="6400" y="1319"/>
                  </a:lnTo>
                  <a:lnTo>
                    <a:pt x="6143" y="1061"/>
                  </a:lnTo>
                  <a:lnTo>
                    <a:pt x="5886" y="804"/>
                  </a:lnTo>
                  <a:lnTo>
                    <a:pt x="5596" y="611"/>
                  </a:lnTo>
                  <a:lnTo>
                    <a:pt x="5275" y="418"/>
                  </a:lnTo>
                  <a:lnTo>
                    <a:pt x="4953" y="257"/>
                  </a:lnTo>
                  <a:lnTo>
                    <a:pt x="4599" y="161"/>
                  </a:lnTo>
                  <a:lnTo>
                    <a:pt x="4246" y="64"/>
                  </a:lnTo>
                  <a:lnTo>
                    <a:pt x="3892" y="32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3" name="Google Shape;2513;p49"/>
            <p:cNvSpPr/>
            <p:nvPr/>
          </p:nvSpPr>
          <p:spPr>
            <a:xfrm>
              <a:off x="1440771" y="2713020"/>
              <a:ext cx="96614" cy="95746"/>
            </a:xfrm>
            <a:custGeom>
              <a:avLst/>
              <a:gdLst/>
              <a:ahLst/>
              <a:cxnLst/>
              <a:rect l="l" t="t" r="r" b="b"/>
              <a:pathLst>
                <a:path w="7237" h="7172" extrusionOk="0">
                  <a:moveTo>
                    <a:pt x="3217" y="0"/>
                  </a:moveTo>
                  <a:lnTo>
                    <a:pt x="2863" y="64"/>
                  </a:lnTo>
                  <a:lnTo>
                    <a:pt x="2542" y="161"/>
                  </a:lnTo>
                  <a:lnTo>
                    <a:pt x="2220" y="290"/>
                  </a:lnTo>
                  <a:lnTo>
                    <a:pt x="1898" y="418"/>
                  </a:lnTo>
                  <a:lnTo>
                    <a:pt x="1609" y="611"/>
                  </a:lnTo>
                  <a:lnTo>
                    <a:pt x="1319" y="804"/>
                  </a:lnTo>
                  <a:lnTo>
                    <a:pt x="1062" y="1061"/>
                  </a:lnTo>
                  <a:lnTo>
                    <a:pt x="837" y="1319"/>
                  </a:lnTo>
                  <a:lnTo>
                    <a:pt x="612" y="1608"/>
                  </a:lnTo>
                  <a:lnTo>
                    <a:pt x="419" y="1930"/>
                  </a:lnTo>
                  <a:lnTo>
                    <a:pt x="258" y="2251"/>
                  </a:lnTo>
                  <a:lnTo>
                    <a:pt x="162" y="2605"/>
                  </a:lnTo>
                  <a:lnTo>
                    <a:pt x="65" y="2927"/>
                  </a:lnTo>
                  <a:lnTo>
                    <a:pt x="33" y="3280"/>
                  </a:lnTo>
                  <a:lnTo>
                    <a:pt x="1" y="3634"/>
                  </a:lnTo>
                  <a:lnTo>
                    <a:pt x="33" y="3988"/>
                  </a:lnTo>
                  <a:lnTo>
                    <a:pt x="97" y="4310"/>
                  </a:lnTo>
                  <a:lnTo>
                    <a:pt x="194" y="4663"/>
                  </a:lnTo>
                  <a:lnTo>
                    <a:pt x="290" y="4985"/>
                  </a:lnTo>
                  <a:lnTo>
                    <a:pt x="451" y="5274"/>
                  </a:lnTo>
                  <a:lnTo>
                    <a:pt x="612" y="5596"/>
                  </a:lnTo>
                  <a:lnTo>
                    <a:pt x="837" y="5853"/>
                  </a:lnTo>
                  <a:lnTo>
                    <a:pt x="1062" y="6110"/>
                  </a:lnTo>
                  <a:lnTo>
                    <a:pt x="1352" y="6368"/>
                  </a:lnTo>
                  <a:lnTo>
                    <a:pt x="1641" y="6561"/>
                  </a:lnTo>
                  <a:lnTo>
                    <a:pt x="1963" y="6754"/>
                  </a:lnTo>
                  <a:lnTo>
                    <a:pt x="2284" y="6914"/>
                  </a:lnTo>
                  <a:lnTo>
                    <a:pt x="2638" y="7043"/>
                  </a:lnTo>
                  <a:lnTo>
                    <a:pt x="2960" y="7107"/>
                  </a:lnTo>
                  <a:lnTo>
                    <a:pt x="3313" y="7172"/>
                  </a:lnTo>
                  <a:lnTo>
                    <a:pt x="3667" y="7172"/>
                  </a:lnTo>
                  <a:lnTo>
                    <a:pt x="4021" y="7140"/>
                  </a:lnTo>
                  <a:lnTo>
                    <a:pt x="4375" y="7107"/>
                  </a:lnTo>
                  <a:lnTo>
                    <a:pt x="4696" y="7011"/>
                  </a:lnTo>
                  <a:lnTo>
                    <a:pt x="5018" y="6882"/>
                  </a:lnTo>
                  <a:lnTo>
                    <a:pt x="5339" y="6754"/>
                  </a:lnTo>
                  <a:lnTo>
                    <a:pt x="5629" y="6561"/>
                  </a:lnTo>
                  <a:lnTo>
                    <a:pt x="5918" y="6336"/>
                  </a:lnTo>
                  <a:lnTo>
                    <a:pt x="6176" y="6110"/>
                  </a:lnTo>
                  <a:lnTo>
                    <a:pt x="6401" y="5853"/>
                  </a:lnTo>
                  <a:lnTo>
                    <a:pt x="6626" y="5564"/>
                  </a:lnTo>
                  <a:lnTo>
                    <a:pt x="6819" y="5242"/>
                  </a:lnTo>
                  <a:lnTo>
                    <a:pt x="6980" y="4921"/>
                  </a:lnTo>
                  <a:lnTo>
                    <a:pt x="7076" y="4567"/>
                  </a:lnTo>
                  <a:lnTo>
                    <a:pt x="7172" y="4213"/>
                  </a:lnTo>
                  <a:lnTo>
                    <a:pt x="7205" y="3859"/>
                  </a:lnTo>
                  <a:lnTo>
                    <a:pt x="7237" y="3538"/>
                  </a:lnTo>
                  <a:lnTo>
                    <a:pt x="7205" y="3184"/>
                  </a:lnTo>
                  <a:lnTo>
                    <a:pt x="7140" y="2830"/>
                  </a:lnTo>
                  <a:lnTo>
                    <a:pt x="7076" y="2509"/>
                  </a:lnTo>
                  <a:lnTo>
                    <a:pt x="6947" y="2187"/>
                  </a:lnTo>
                  <a:lnTo>
                    <a:pt x="6787" y="1865"/>
                  </a:lnTo>
                  <a:lnTo>
                    <a:pt x="6626" y="1576"/>
                  </a:lnTo>
                  <a:lnTo>
                    <a:pt x="6401" y="1287"/>
                  </a:lnTo>
                  <a:lnTo>
                    <a:pt x="6176" y="1029"/>
                  </a:lnTo>
                  <a:lnTo>
                    <a:pt x="5886" y="804"/>
                  </a:lnTo>
                  <a:lnTo>
                    <a:pt x="5597" y="579"/>
                  </a:lnTo>
                  <a:lnTo>
                    <a:pt x="5275" y="386"/>
                  </a:lnTo>
                  <a:lnTo>
                    <a:pt x="4953" y="257"/>
                  </a:lnTo>
                  <a:lnTo>
                    <a:pt x="4600" y="129"/>
                  </a:lnTo>
                  <a:lnTo>
                    <a:pt x="4278" y="64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4" name="Google Shape;2514;p49"/>
            <p:cNvSpPr/>
            <p:nvPr/>
          </p:nvSpPr>
          <p:spPr>
            <a:xfrm>
              <a:off x="735825" y="2764110"/>
              <a:ext cx="1561469" cy="1425366"/>
            </a:xfrm>
            <a:custGeom>
              <a:avLst/>
              <a:gdLst/>
              <a:ahLst/>
              <a:cxnLst/>
              <a:rect l="l" t="t" r="r" b="b"/>
              <a:pathLst>
                <a:path w="116964" h="106769" extrusionOk="0">
                  <a:moveTo>
                    <a:pt x="0" y="0"/>
                  </a:moveTo>
                  <a:lnTo>
                    <a:pt x="0" y="106769"/>
                  </a:lnTo>
                  <a:lnTo>
                    <a:pt x="109889" y="106769"/>
                  </a:lnTo>
                  <a:lnTo>
                    <a:pt x="110275" y="106737"/>
                  </a:lnTo>
                  <a:lnTo>
                    <a:pt x="111014" y="106608"/>
                  </a:lnTo>
                  <a:lnTo>
                    <a:pt x="111754" y="106447"/>
                  </a:lnTo>
                  <a:lnTo>
                    <a:pt x="112429" y="106190"/>
                  </a:lnTo>
                  <a:lnTo>
                    <a:pt x="113072" y="105869"/>
                  </a:lnTo>
                  <a:lnTo>
                    <a:pt x="113683" y="105515"/>
                  </a:lnTo>
                  <a:lnTo>
                    <a:pt x="114262" y="105065"/>
                  </a:lnTo>
                  <a:lnTo>
                    <a:pt x="114809" y="104614"/>
                  </a:lnTo>
                  <a:lnTo>
                    <a:pt x="115259" y="104068"/>
                  </a:lnTo>
                  <a:lnTo>
                    <a:pt x="115710" y="103489"/>
                  </a:lnTo>
                  <a:lnTo>
                    <a:pt x="116063" y="102878"/>
                  </a:lnTo>
                  <a:lnTo>
                    <a:pt x="116385" y="102235"/>
                  </a:lnTo>
                  <a:lnTo>
                    <a:pt x="116642" y="101559"/>
                  </a:lnTo>
                  <a:lnTo>
                    <a:pt x="116835" y="100852"/>
                  </a:lnTo>
                  <a:lnTo>
                    <a:pt x="116932" y="100112"/>
                  </a:lnTo>
                  <a:lnTo>
                    <a:pt x="116964" y="99726"/>
                  </a:lnTo>
                  <a:lnTo>
                    <a:pt x="116964" y="99340"/>
                  </a:lnTo>
                  <a:lnTo>
                    <a:pt x="116964" y="7429"/>
                  </a:lnTo>
                  <a:lnTo>
                    <a:pt x="116964" y="7043"/>
                  </a:lnTo>
                  <a:lnTo>
                    <a:pt x="116932" y="6689"/>
                  </a:lnTo>
                  <a:lnTo>
                    <a:pt x="116835" y="5950"/>
                  </a:lnTo>
                  <a:lnTo>
                    <a:pt x="116642" y="5242"/>
                  </a:lnTo>
                  <a:lnTo>
                    <a:pt x="116385" y="4535"/>
                  </a:lnTo>
                  <a:lnTo>
                    <a:pt x="116063" y="3891"/>
                  </a:lnTo>
                  <a:lnTo>
                    <a:pt x="115710" y="3280"/>
                  </a:lnTo>
                  <a:lnTo>
                    <a:pt x="115259" y="2702"/>
                  </a:lnTo>
                  <a:lnTo>
                    <a:pt x="114809" y="2187"/>
                  </a:lnTo>
                  <a:lnTo>
                    <a:pt x="114262" y="1705"/>
                  </a:lnTo>
                  <a:lnTo>
                    <a:pt x="113683" y="1286"/>
                  </a:lnTo>
                  <a:lnTo>
                    <a:pt x="113072" y="901"/>
                  </a:lnTo>
                  <a:lnTo>
                    <a:pt x="112429" y="611"/>
                  </a:lnTo>
                  <a:lnTo>
                    <a:pt x="111754" y="354"/>
                  </a:lnTo>
                  <a:lnTo>
                    <a:pt x="111014" y="161"/>
                  </a:lnTo>
                  <a:lnTo>
                    <a:pt x="110275" y="64"/>
                  </a:lnTo>
                  <a:lnTo>
                    <a:pt x="109889" y="32"/>
                  </a:lnTo>
                  <a:lnTo>
                    <a:pt x="1095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5" name="Google Shape;2515;p49"/>
            <p:cNvSpPr/>
            <p:nvPr/>
          </p:nvSpPr>
          <p:spPr>
            <a:xfrm>
              <a:off x="1465683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579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80"/>
                  </a:lnTo>
                  <a:lnTo>
                    <a:pt x="3891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901"/>
                  </a:lnTo>
                  <a:lnTo>
                    <a:pt x="4502" y="740"/>
                  </a:lnTo>
                  <a:lnTo>
                    <a:pt x="4470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891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6" name="Google Shape;2516;p49"/>
            <p:cNvSpPr/>
            <p:nvPr/>
          </p:nvSpPr>
          <p:spPr>
            <a:xfrm>
              <a:off x="1390122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1" y="0"/>
                  </a:moveTo>
                  <a:lnTo>
                    <a:pt x="450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4" y="450"/>
                  </a:lnTo>
                  <a:lnTo>
                    <a:pt x="32" y="579"/>
                  </a:lnTo>
                  <a:lnTo>
                    <a:pt x="0" y="740"/>
                  </a:lnTo>
                  <a:lnTo>
                    <a:pt x="32" y="868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611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2" y="868"/>
                  </a:lnTo>
                  <a:lnTo>
                    <a:pt x="4502" y="740"/>
                  </a:lnTo>
                  <a:lnTo>
                    <a:pt x="4502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7" name="Google Shape;2517;p49"/>
            <p:cNvSpPr/>
            <p:nvPr/>
          </p:nvSpPr>
          <p:spPr>
            <a:xfrm>
              <a:off x="1229548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8" name="Google Shape;2518;p49"/>
            <p:cNvSpPr/>
            <p:nvPr/>
          </p:nvSpPr>
          <p:spPr>
            <a:xfrm>
              <a:off x="1309835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1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0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9" name="Google Shape;2519;p49"/>
            <p:cNvSpPr/>
            <p:nvPr/>
          </p:nvSpPr>
          <p:spPr>
            <a:xfrm>
              <a:off x="1385396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1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80"/>
                  </a:lnTo>
                  <a:lnTo>
                    <a:pt x="3892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0" name="Google Shape;2520;p49"/>
            <p:cNvSpPr/>
            <p:nvPr/>
          </p:nvSpPr>
          <p:spPr>
            <a:xfrm>
              <a:off x="1305109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1" name="Google Shape;2521;p49"/>
            <p:cNvSpPr/>
            <p:nvPr/>
          </p:nvSpPr>
          <p:spPr>
            <a:xfrm>
              <a:off x="1626243" y="2842675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740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2" name="Google Shape;2522;p49"/>
            <p:cNvSpPr/>
            <p:nvPr/>
          </p:nvSpPr>
          <p:spPr>
            <a:xfrm>
              <a:off x="1470395" y="4103609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23" y="129"/>
                  </a:lnTo>
                  <a:lnTo>
                    <a:pt x="226" y="193"/>
                  </a:lnTo>
                  <a:lnTo>
                    <a:pt x="130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3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1" y="1479"/>
                  </a:lnTo>
                  <a:lnTo>
                    <a:pt x="3764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5" y="322"/>
                  </a:lnTo>
                  <a:lnTo>
                    <a:pt x="4278" y="193"/>
                  </a:lnTo>
                  <a:lnTo>
                    <a:pt x="4182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3" name="Google Shape;2523;p49"/>
            <p:cNvSpPr/>
            <p:nvPr/>
          </p:nvSpPr>
          <p:spPr>
            <a:xfrm>
              <a:off x="1706530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579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4" name="Google Shape;2524;p49"/>
            <p:cNvSpPr/>
            <p:nvPr/>
          </p:nvSpPr>
          <p:spPr>
            <a:xfrm>
              <a:off x="1630969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5" name="Google Shape;2525;p49"/>
            <p:cNvSpPr/>
            <p:nvPr/>
          </p:nvSpPr>
          <p:spPr>
            <a:xfrm>
              <a:off x="1545956" y="2842675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741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3" y="129"/>
                  </a:lnTo>
                  <a:lnTo>
                    <a:pt x="226" y="225"/>
                  </a:lnTo>
                  <a:lnTo>
                    <a:pt x="130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3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5" y="322"/>
                  </a:lnTo>
                  <a:lnTo>
                    <a:pt x="4278" y="225"/>
                  </a:lnTo>
                  <a:lnTo>
                    <a:pt x="4182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6" name="Google Shape;2526;p49"/>
            <p:cNvSpPr/>
            <p:nvPr/>
          </p:nvSpPr>
          <p:spPr>
            <a:xfrm>
              <a:off x="1550682" y="4103609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7" name="Google Shape;2527;p49"/>
            <p:cNvSpPr/>
            <p:nvPr/>
          </p:nvSpPr>
          <p:spPr>
            <a:xfrm>
              <a:off x="748280" y="4103609"/>
              <a:ext cx="59688" cy="19758"/>
            </a:xfrm>
            <a:custGeom>
              <a:avLst/>
              <a:gdLst/>
              <a:ahLst/>
              <a:cxnLst/>
              <a:rect l="l" t="t" r="r" b="b"/>
              <a:pathLst>
                <a:path w="4471" h="1480" extrusionOk="0">
                  <a:moveTo>
                    <a:pt x="579" y="0"/>
                  </a:moveTo>
                  <a:lnTo>
                    <a:pt x="450" y="32"/>
                  </a:lnTo>
                  <a:lnTo>
                    <a:pt x="322" y="129"/>
                  </a:lnTo>
                  <a:lnTo>
                    <a:pt x="193" y="193"/>
                  </a:lnTo>
                  <a:lnTo>
                    <a:pt x="96" y="322"/>
                  </a:lnTo>
                  <a:lnTo>
                    <a:pt x="32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32" y="1029"/>
                  </a:lnTo>
                  <a:lnTo>
                    <a:pt x="96" y="1158"/>
                  </a:lnTo>
                  <a:lnTo>
                    <a:pt x="193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47"/>
                  </a:lnTo>
                  <a:lnTo>
                    <a:pt x="740" y="1479"/>
                  </a:lnTo>
                  <a:lnTo>
                    <a:pt x="3730" y="1479"/>
                  </a:lnTo>
                  <a:lnTo>
                    <a:pt x="3891" y="1447"/>
                  </a:lnTo>
                  <a:lnTo>
                    <a:pt x="4020" y="1415"/>
                  </a:lnTo>
                  <a:lnTo>
                    <a:pt x="4149" y="1351"/>
                  </a:lnTo>
                  <a:lnTo>
                    <a:pt x="4277" y="1254"/>
                  </a:lnTo>
                  <a:lnTo>
                    <a:pt x="4342" y="1158"/>
                  </a:lnTo>
                  <a:lnTo>
                    <a:pt x="4438" y="1029"/>
                  </a:lnTo>
                  <a:lnTo>
                    <a:pt x="4470" y="868"/>
                  </a:lnTo>
                  <a:lnTo>
                    <a:pt x="4470" y="740"/>
                  </a:lnTo>
                  <a:lnTo>
                    <a:pt x="4470" y="579"/>
                  </a:lnTo>
                  <a:lnTo>
                    <a:pt x="4438" y="450"/>
                  </a:lnTo>
                  <a:lnTo>
                    <a:pt x="4342" y="322"/>
                  </a:lnTo>
                  <a:lnTo>
                    <a:pt x="4277" y="193"/>
                  </a:lnTo>
                  <a:lnTo>
                    <a:pt x="4149" y="129"/>
                  </a:lnTo>
                  <a:lnTo>
                    <a:pt x="4020" y="32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8" name="Google Shape;2528;p49"/>
            <p:cNvSpPr/>
            <p:nvPr/>
          </p:nvSpPr>
          <p:spPr>
            <a:xfrm>
              <a:off x="828127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2" y="0"/>
                  </a:moveTo>
                  <a:lnTo>
                    <a:pt x="483" y="32"/>
                  </a:lnTo>
                  <a:lnTo>
                    <a:pt x="354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54" y="1351"/>
                  </a:lnTo>
                  <a:lnTo>
                    <a:pt x="483" y="1415"/>
                  </a:lnTo>
                  <a:lnTo>
                    <a:pt x="612" y="1447"/>
                  </a:lnTo>
                  <a:lnTo>
                    <a:pt x="772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310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310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9" name="Google Shape;2529;p49"/>
            <p:cNvSpPr/>
            <p:nvPr/>
          </p:nvSpPr>
          <p:spPr>
            <a:xfrm>
              <a:off x="903688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924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0" name="Google Shape;2530;p49"/>
            <p:cNvSpPr/>
            <p:nvPr/>
          </p:nvSpPr>
          <p:spPr>
            <a:xfrm>
              <a:off x="823401" y="2842675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773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55" y="129"/>
                  </a:lnTo>
                  <a:lnTo>
                    <a:pt x="226" y="225"/>
                  </a:lnTo>
                  <a:lnTo>
                    <a:pt x="130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55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924" y="1480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9" y="451"/>
                  </a:lnTo>
                  <a:lnTo>
                    <a:pt x="4375" y="322"/>
                  </a:lnTo>
                  <a:lnTo>
                    <a:pt x="4278" y="225"/>
                  </a:lnTo>
                  <a:lnTo>
                    <a:pt x="4182" y="129"/>
                  </a:lnTo>
                  <a:lnTo>
                    <a:pt x="4053" y="65"/>
                  </a:lnTo>
                  <a:lnTo>
                    <a:pt x="3924" y="32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1" name="Google Shape;2531;p49"/>
            <p:cNvSpPr/>
            <p:nvPr/>
          </p:nvSpPr>
          <p:spPr>
            <a:xfrm>
              <a:off x="743127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72" y="0"/>
                  </a:moveTo>
                  <a:lnTo>
                    <a:pt x="611" y="32"/>
                  </a:lnTo>
                  <a:lnTo>
                    <a:pt x="482" y="65"/>
                  </a:lnTo>
                  <a:lnTo>
                    <a:pt x="354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4" y="451"/>
                  </a:lnTo>
                  <a:lnTo>
                    <a:pt x="32" y="611"/>
                  </a:lnTo>
                  <a:lnTo>
                    <a:pt x="0" y="740"/>
                  </a:lnTo>
                  <a:lnTo>
                    <a:pt x="32" y="901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54" y="1351"/>
                  </a:lnTo>
                  <a:lnTo>
                    <a:pt x="482" y="1415"/>
                  </a:lnTo>
                  <a:lnTo>
                    <a:pt x="611" y="1480"/>
                  </a:lnTo>
                  <a:lnTo>
                    <a:pt x="3924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2" y="901"/>
                  </a:lnTo>
                  <a:lnTo>
                    <a:pt x="4502" y="740"/>
                  </a:lnTo>
                  <a:lnTo>
                    <a:pt x="4502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2" name="Google Shape;2532;p49"/>
            <p:cNvSpPr/>
            <p:nvPr/>
          </p:nvSpPr>
          <p:spPr>
            <a:xfrm>
              <a:off x="908414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1" y="0"/>
                  </a:moveTo>
                  <a:lnTo>
                    <a:pt x="483" y="32"/>
                  </a:lnTo>
                  <a:lnTo>
                    <a:pt x="354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0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54" y="1351"/>
                  </a:lnTo>
                  <a:lnTo>
                    <a:pt x="483" y="1415"/>
                  </a:lnTo>
                  <a:lnTo>
                    <a:pt x="611" y="1447"/>
                  </a:lnTo>
                  <a:lnTo>
                    <a:pt x="772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3" name="Google Shape;2533;p49"/>
            <p:cNvSpPr/>
            <p:nvPr/>
          </p:nvSpPr>
          <p:spPr>
            <a:xfrm>
              <a:off x="1711256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1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868"/>
                  </a:lnTo>
                  <a:lnTo>
                    <a:pt x="4503" y="740"/>
                  </a:lnTo>
                  <a:lnTo>
                    <a:pt x="4470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4" name="Google Shape;2534;p49"/>
            <p:cNvSpPr/>
            <p:nvPr/>
          </p:nvSpPr>
          <p:spPr>
            <a:xfrm>
              <a:off x="1149261" y="4103609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55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55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5" name="Google Shape;2535;p49"/>
            <p:cNvSpPr/>
            <p:nvPr/>
          </p:nvSpPr>
          <p:spPr>
            <a:xfrm>
              <a:off x="1068974" y="4103609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612" y="0"/>
                  </a:moveTo>
                  <a:lnTo>
                    <a:pt x="451" y="32"/>
                  </a:lnTo>
                  <a:lnTo>
                    <a:pt x="355" y="129"/>
                  </a:lnTo>
                  <a:lnTo>
                    <a:pt x="226" y="193"/>
                  </a:lnTo>
                  <a:lnTo>
                    <a:pt x="130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55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73" y="1479"/>
                  </a:lnTo>
                  <a:lnTo>
                    <a:pt x="3764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5" y="322"/>
                  </a:lnTo>
                  <a:lnTo>
                    <a:pt x="4278" y="193"/>
                  </a:lnTo>
                  <a:lnTo>
                    <a:pt x="4182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6" name="Google Shape;2536;p49"/>
            <p:cNvSpPr/>
            <p:nvPr/>
          </p:nvSpPr>
          <p:spPr>
            <a:xfrm>
              <a:off x="1144548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1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4" y="451"/>
                  </a:lnTo>
                  <a:lnTo>
                    <a:pt x="32" y="611"/>
                  </a:lnTo>
                  <a:lnTo>
                    <a:pt x="0" y="740"/>
                  </a:lnTo>
                  <a:lnTo>
                    <a:pt x="32" y="901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611" y="1480"/>
                  </a:lnTo>
                  <a:lnTo>
                    <a:pt x="3891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2" y="901"/>
                  </a:lnTo>
                  <a:lnTo>
                    <a:pt x="4502" y="740"/>
                  </a:lnTo>
                  <a:lnTo>
                    <a:pt x="4502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891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7" name="Google Shape;2537;p49"/>
            <p:cNvSpPr/>
            <p:nvPr/>
          </p:nvSpPr>
          <p:spPr>
            <a:xfrm>
              <a:off x="1224822" y="2842675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2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8" name="Google Shape;2538;p49"/>
            <p:cNvSpPr/>
            <p:nvPr/>
          </p:nvSpPr>
          <p:spPr>
            <a:xfrm>
              <a:off x="983975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1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0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80"/>
                  </a:lnTo>
                  <a:lnTo>
                    <a:pt x="3924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9" name="Google Shape;2539;p49"/>
            <p:cNvSpPr/>
            <p:nvPr/>
          </p:nvSpPr>
          <p:spPr>
            <a:xfrm>
              <a:off x="1064261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611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2" y="611"/>
                  </a:lnTo>
                  <a:lnTo>
                    <a:pt x="0" y="740"/>
                  </a:lnTo>
                  <a:lnTo>
                    <a:pt x="32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611" y="1480"/>
                  </a:lnTo>
                  <a:lnTo>
                    <a:pt x="3924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0" name="Google Shape;2540;p49"/>
            <p:cNvSpPr/>
            <p:nvPr/>
          </p:nvSpPr>
          <p:spPr>
            <a:xfrm>
              <a:off x="988700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611" y="0"/>
                  </a:moveTo>
                  <a:lnTo>
                    <a:pt x="483" y="32"/>
                  </a:lnTo>
                  <a:lnTo>
                    <a:pt x="354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2" y="579"/>
                  </a:lnTo>
                  <a:lnTo>
                    <a:pt x="0" y="740"/>
                  </a:lnTo>
                  <a:lnTo>
                    <a:pt x="32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54" y="1351"/>
                  </a:lnTo>
                  <a:lnTo>
                    <a:pt x="483" y="1415"/>
                  </a:lnTo>
                  <a:lnTo>
                    <a:pt x="611" y="1447"/>
                  </a:lnTo>
                  <a:lnTo>
                    <a:pt x="772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1" name="Google Shape;2541;p49"/>
            <p:cNvSpPr/>
            <p:nvPr/>
          </p:nvSpPr>
          <p:spPr>
            <a:xfrm>
              <a:off x="2107951" y="2842675"/>
              <a:ext cx="59688" cy="23189"/>
            </a:xfrm>
            <a:custGeom>
              <a:avLst/>
              <a:gdLst/>
              <a:ahLst/>
              <a:cxnLst/>
              <a:rect l="l" t="t" r="r" b="b"/>
              <a:pathLst>
                <a:path w="4471" h="1737" extrusionOk="0">
                  <a:moveTo>
                    <a:pt x="740" y="0"/>
                  </a:moveTo>
                  <a:lnTo>
                    <a:pt x="579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193" y="225"/>
                  </a:lnTo>
                  <a:lnTo>
                    <a:pt x="129" y="322"/>
                  </a:lnTo>
                  <a:lnTo>
                    <a:pt x="33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33" y="1029"/>
                  </a:lnTo>
                  <a:lnTo>
                    <a:pt x="129" y="1158"/>
                  </a:lnTo>
                  <a:lnTo>
                    <a:pt x="193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80"/>
                  </a:lnTo>
                  <a:lnTo>
                    <a:pt x="1641" y="1480"/>
                  </a:lnTo>
                  <a:lnTo>
                    <a:pt x="2123" y="1512"/>
                  </a:lnTo>
                  <a:lnTo>
                    <a:pt x="2605" y="1544"/>
                  </a:lnTo>
                  <a:lnTo>
                    <a:pt x="3056" y="1608"/>
                  </a:lnTo>
                  <a:lnTo>
                    <a:pt x="3538" y="1737"/>
                  </a:lnTo>
                  <a:lnTo>
                    <a:pt x="3827" y="1737"/>
                  </a:lnTo>
                  <a:lnTo>
                    <a:pt x="3956" y="1705"/>
                  </a:lnTo>
                  <a:lnTo>
                    <a:pt x="4085" y="1673"/>
                  </a:lnTo>
                  <a:lnTo>
                    <a:pt x="4181" y="1608"/>
                  </a:lnTo>
                  <a:lnTo>
                    <a:pt x="4278" y="1512"/>
                  </a:lnTo>
                  <a:lnTo>
                    <a:pt x="4342" y="1415"/>
                  </a:lnTo>
                  <a:lnTo>
                    <a:pt x="4406" y="1319"/>
                  </a:lnTo>
                  <a:lnTo>
                    <a:pt x="4438" y="1190"/>
                  </a:lnTo>
                  <a:lnTo>
                    <a:pt x="4471" y="1029"/>
                  </a:lnTo>
                  <a:lnTo>
                    <a:pt x="4471" y="901"/>
                  </a:lnTo>
                  <a:lnTo>
                    <a:pt x="4406" y="772"/>
                  </a:lnTo>
                  <a:lnTo>
                    <a:pt x="4374" y="643"/>
                  </a:lnTo>
                  <a:lnTo>
                    <a:pt x="4278" y="515"/>
                  </a:lnTo>
                  <a:lnTo>
                    <a:pt x="4181" y="418"/>
                  </a:lnTo>
                  <a:lnTo>
                    <a:pt x="4053" y="354"/>
                  </a:lnTo>
                  <a:lnTo>
                    <a:pt x="3892" y="290"/>
                  </a:lnTo>
                  <a:lnTo>
                    <a:pt x="3345" y="161"/>
                  </a:lnTo>
                  <a:lnTo>
                    <a:pt x="2798" y="65"/>
                  </a:lnTo>
                  <a:lnTo>
                    <a:pt x="2219" y="32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2" name="Google Shape;2542;p49"/>
            <p:cNvSpPr/>
            <p:nvPr/>
          </p:nvSpPr>
          <p:spPr>
            <a:xfrm>
              <a:off x="2219143" y="3490524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740" y="1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2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74"/>
                  </a:lnTo>
                  <a:lnTo>
                    <a:pt x="451" y="4439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39"/>
                  </a:lnTo>
                  <a:lnTo>
                    <a:pt x="1158" y="4374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2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3" name="Google Shape;2543;p49"/>
            <p:cNvSpPr/>
            <p:nvPr/>
          </p:nvSpPr>
          <p:spPr>
            <a:xfrm>
              <a:off x="2219143" y="3490524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fill="none" extrusionOk="0">
                  <a:moveTo>
                    <a:pt x="740" y="1"/>
                  </a:moveTo>
                  <a:lnTo>
                    <a:pt x="740" y="1"/>
                  </a:ln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2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74"/>
                  </a:lnTo>
                  <a:lnTo>
                    <a:pt x="451" y="4439"/>
                  </a:lnTo>
                  <a:lnTo>
                    <a:pt x="612" y="4471"/>
                  </a:lnTo>
                  <a:lnTo>
                    <a:pt x="740" y="4471"/>
                  </a:lnTo>
                  <a:lnTo>
                    <a:pt x="740" y="4471"/>
                  </a:lnTo>
                  <a:lnTo>
                    <a:pt x="901" y="4471"/>
                  </a:lnTo>
                  <a:lnTo>
                    <a:pt x="1030" y="4439"/>
                  </a:lnTo>
                  <a:lnTo>
                    <a:pt x="1158" y="4374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2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4" name="Google Shape;2544;p49"/>
            <p:cNvSpPr/>
            <p:nvPr/>
          </p:nvSpPr>
          <p:spPr>
            <a:xfrm>
              <a:off x="2219143" y="3330818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740" y="0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5" name="Google Shape;2545;p49"/>
            <p:cNvSpPr/>
            <p:nvPr/>
          </p:nvSpPr>
          <p:spPr>
            <a:xfrm>
              <a:off x="2219143" y="3330818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fill="none" extrusionOk="0">
                  <a:moveTo>
                    <a:pt x="740" y="0"/>
                  </a:moveTo>
                  <a:lnTo>
                    <a:pt x="740" y="0"/>
                  </a:ln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1"/>
                  </a:lnTo>
                  <a:lnTo>
                    <a:pt x="740" y="4471"/>
                  </a:lnTo>
                  <a:lnTo>
                    <a:pt x="740" y="4471"/>
                  </a:lnTo>
                  <a:lnTo>
                    <a:pt x="901" y="4471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6" name="Google Shape;2546;p49"/>
            <p:cNvSpPr/>
            <p:nvPr/>
          </p:nvSpPr>
          <p:spPr>
            <a:xfrm>
              <a:off x="2219143" y="3570384"/>
              <a:ext cx="19771" cy="60115"/>
            </a:xfrm>
            <a:custGeom>
              <a:avLst/>
              <a:gdLst/>
              <a:ahLst/>
              <a:cxnLst/>
              <a:rect l="l" t="t" r="r" b="b"/>
              <a:pathLst>
                <a:path w="1481" h="4503" extrusionOk="0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54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74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740" y="4503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74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54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2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7" name="Google Shape;2547;p49"/>
            <p:cNvSpPr/>
            <p:nvPr/>
          </p:nvSpPr>
          <p:spPr>
            <a:xfrm>
              <a:off x="2219143" y="3570384"/>
              <a:ext cx="19771" cy="60115"/>
            </a:xfrm>
            <a:custGeom>
              <a:avLst/>
              <a:gdLst/>
              <a:ahLst/>
              <a:cxnLst/>
              <a:rect l="l" t="t" r="r" b="b"/>
              <a:pathLst>
                <a:path w="1481" h="4503" fill="none" extrusionOk="0">
                  <a:moveTo>
                    <a:pt x="740" y="0"/>
                  </a:moveTo>
                  <a:lnTo>
                    <a:pt x="740" y="0"/>
                  </a:ln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54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74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740" y="4503"/>
                  </a:lnTo>
                  <a:lnTo>
                    <a:pt x="740" y="4503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74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54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2"/>
                  </a:lnTo>
                  <a:lnTo>
                    <a:pt x="7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8" name="Google Shape;2548;p49"/>
            <p:cNvSpPr/>
            <p:nvPr/>
          </p:nvSpPr>
          <p:spPr>
            <a:xfrm>
              <a:off x="2219143" y="3810377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0"/>
                  </a:moveTo>
                  <a:lnTo>
                    <a:pt x="451" y="33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59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5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38"/>
                  </a:lnTo>
                  <a:lnTo>
                    <a:pt x="740" y="4470"/>
                  </a:lnTo>
                  <a:lnTo>
                    <a:pt x="901" y="4438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5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59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193"/>
                  </a:lnTo>
                  <a:lnTo>
                    <a:pt x="1158" y="129"/>
                  </a:lnTo>
                  <a:lnTo>
                    <a:pt x="1030" y="33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9" name="Google Shape;2549;p49"/>
            <p:cNvSpPr/>
            <p:nvPr/>
          </p:nvSpPr>
          <p:spPr>
            <a:xfrm>
              <a:off x="2219143" y="3650230"/>
              <a:ext cx="19771" cy="60128"/>
            </a:xfrm>
            <a:custGeom>
              <a:avLst/>
              <a:gdLst/>
              <a:ahLst/>
              <a:cxnLst/>
              <a:rect l="l" t="t" r="r" b="b"/>
              <a:pathLst>
                <a:path w="1481" h="4504" extrusionOk="0">
                  <a:moveTo>
                    <a:pt x="740" y="1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30"/>
                  </a:lnTo>
                  <a:lnTo>
                    <a:pt x="226" y="226"/>
                  </a:lnTo>
                  <a:lnTo>
                    <a:pt x="129" y="355"/>
                  </a:lnTo>
                  <a:lnTo>
                    <a:pt x="65" y="483"/>
                  </a:lnTo>
                  <a:lnTo>
                    <a:pt x="1" y="612"/>
                  </a:lnTo>
                  <a:lnTo>
                    <a:pt x="1" y="773"/>
                  </a:lnTo>
                  <a:lnTo>
                    <a:pt x="1" y="3764"/>
                  </a:lnTo>
                  <a:lnTo>
                    <a:pt x="1" y="3892"/>
                  </a:lnTo>
                  <a:lnTo>
                    <a:pt x="65" y="4053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75"/>
                  </a:lnTo>
                  <a:lnTo>
                    <a:pt x="451" y="4439"/>
                  </a:lnTo>
                  <a:lnTo>
                    <a:pt x="612" y="4471"/>
                  </a:lnTo>
                  <a:lnTo>
                    <a:pt x="740" y="4503"/>
                  </a:lnTo>
                  <a:lnTo>
                    <a:pt x="901" y="4471"/>
                  </a:lnTo>
                  <a:lnTo>
                    <a:pt x="1030" y="4439"/>
                  </a:lnTo>
                  <a:lnTo>
                    <a:pt x="1158" y="4375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53"/>
                  </a:lnTo>
                  <a:lnTo>
                    <a:pt x="1480" y="3892"/>
                  </a:lnTo>
                  <a:lnTo>
                    <a:pt x="1480" y="3764"/>
                  </a:lnTo>
                  <a:lnTo>
                    <a:pt x="1480" y="773"/>
                  </a:lnTo>
                  <a:lnTo>
                    <a:pt x="1480" y="612"/>
                  </a:lnTo>
                  <a:lnTo>
                    <a:pt x="1448" y="483"/>
                  </a:lnTo>
                  <a:lnTo>
                    <a:pt x="1351" y="355"/>
                  </a:lnTo>
                  <a:lnTo>
                    <a:pt x="1287" y="226"/>
                  </a:lnTo>
                  <a:lnTo>
                    <a:pt x="1158" y="130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0" name="Google Shape;2550;p49"/>
            <p:cNvSpPr/>
            <p:nvPr/>
          </p:nvSpPr>
          <p:spPr>
            <a:xfrm>
              <a:off x="2219143" y="3730517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1"/>
                  </a:moveTo>
                  <a:lnTo>
                    <a:pt x="451" y="33"/>
                  </a:lnTo>
                  <a:lnTo>
                    <a:pt x="322" y="97"/>
                  </a:lnTo>
                  <a:lnTo>
                    <a:pt x="226" y="194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80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60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39"/>
                  </a:lnTo>
                  <a:lnTo>
                    <a:pt x="740" y="4471"/>
                  </a:lnTo>
                  <a:lnTo>
                    <a:pt x="901" y="4439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60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80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194"/>
                  </a:lnTo>
                  <a:lnTo>
                    <a:pt x="1158" y="97"/>
                  </a:lnTo>
                  <a:lnTo>
                    <a:pt x="1030" y="33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1" name="Google Shape;2551;p49"/>
            <p:cNvSpPr/>
            <p:nvPr/>
          </p:nvSpPr>
          <p:spPr>
            <a:xfrm>
              <a:off x="2219143" y="3410678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740" y="0"/>
                  </a:moveTo>
                  <a:lnTo>
                    <a:pt x="612" y="32"/>
                  </a:lnTo>
                  <a:lnTo>
                    <a:pt x="451" y="64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1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1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4"/>
                  </a:lnTo>
                  <a:lnTo>
                    <a:pt x="901" y="32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2" name="Google Shape;2552;p49"/>
            <p:cNvSpPr/>
            <p:nvPr/>
          </p:nvSpPr>
          <p:spPr>
            <a:xfrm>
              <a:off x="2219143" y="3410678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fill="none" extrusionOk="0">
                  <a:moveTo>
                    <a:pt x="740" y="0"/>
                  </a:moveTo>
                  <a:lnTo>
                    <a:pt x="740" y="0"/>
                  </a:lnTo>
                  <a:lnTo>
                    <a:pt x="612" y="32"/>
                  </a:lnTo>
                  <a:lnTo>
                    <a:pt x="451" y="64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1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740" y="4470"/>
                  </a:lnTo>
                  <a:lnTo>
                    <a:pt x="740" y="4470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1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4"/>
                  </a:lnTo>
                  <a:lnTo>
                    <a:pt x="901" y="32"/>
                  </a:lnTo>
                  <a:lnTo>
                    <a:pt x="7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3" name="Google Shape;2553;p49"/>
            <p:cNvSpPr/>
            <p:nvPr/>
          </p:nvSpPr>
          <p:spPr>
            <a:xfrm>
              <a:off x="2219143" y="2931546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0"/>
                  </a:move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5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70"/>
                  </a:lnTo>
                  <a:lnTo>
                    <a:pt x="901" y="4470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5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4" name="Google Shape;2554;p49"/>
            <p:cNvSpPr/>
            <p:nvPr/>
          </p:nvSpPr>
          <p:spPr>
            <a:xfrm>
              <a:off x="1786817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579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80"/>
                  </a:lnTo>
                  <a:lnTo>
                    <a:pt x="3892" y="1480"/>
                  </a:lnTo>
                  <a:lnTo>
                    <a:pt x="4020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901"/>
                  </a:lnTo>
                  <a:lnTo>
                    <a:pt x="4503" y="740"/>
                  </a:lnTo>
                  <a:lnTo>
                    <a:pt x="4470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20" y="65"/>
                  </a:lnTo>
                  <a:lnTo>
                    <a:pt x="3892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5" name="Google Shape;2555;p49"/>
            <p:cNvSpPr/>
            <p:nvPr/>
          </p:nvSpPr>
          <p:spPr>
            <a:xfrm>
              <a:off x="2219143" y="3091252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1"/>
                  </a:move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6" name="Google Shape;2556;p49"/>
            <p:cNvSpPr/>
            <p:nvPr/>
          </p:nvSpPr>
          <p:spPr>
            <a:xfrm>
              <a:off x="2219143" y="3250958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740" y="1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2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2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7" name="Google Shape;2557;p49"/>
            <p:cNvSpPr/>
            <p:nvPr/>
          </p:nvSpPr>
          <p:spPr>
            <a:xfrm>
              <a:off x="2219143" y="3171112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0"/>
                  </a:moveTo>
                  <a:lnTo>
                    <a:pt x="451" y="64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1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5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70"/>
                  </a:lnTo>
                  <a:lnTo>
                    <a:pt x="901" y="4470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5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1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8" name="Google Shape;2558;p49"/>
            <p:cNvSpPr/>
            <p:nvPr/>
          </p:nvSpPr>
          <p:spPr>
            <a:xfrm>
              <a:off x="2219143" y="3011392"/>
              <a:ext cx="19771" cy="59701"/>
            </a:xfrm>
            <a:custGeom>
              <a:avLst/>
              <a:gdLst/>
              <a:ahLst/>
              <a:cxnLst/>
              <a:rect l="l" t="t" r="r" b="b"/>
              <a:pathLst>
                <a:path w="1481" h="4472" extrusionOk="0">
                  <a:moveTo>
                    <a:pt x="612" y="1"/>
                  </a:moveTo>
                  <a:lnTo>
                    <a:pt x="451" y="65"/>
                  </a:lnTo>
                  <a:lnTo>
                    <a:pt x="322" y="130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80"/>
                  </a:lnTo>
                  <a:lnTo>
                    <a:pt x="1" y="74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1"/>
                  </a:lnTo>
                  <a:lnTo>
                    <a:pt x="1480" y="580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30"/>
                  </a:lnTo>
                  <a:lnTo>
                    <a:pt x="1030" y="6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9" name="Google Shape;2559;p49"/>
            <p:cNvSpPr/>
            <p:nvPr/>
          </p:nvSpPr>
          <p:spPr>
            <a:xfrm>
              <a:off x="1947377" y="2842675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741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3" y="129"/>
                  </a:lnTo>
                  <a:lnTo>
                    <a:pt x="226" y="225"/>
                  </a:lnTo>
                  <a:lnTo>
                    <a:pt x="130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3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21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5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21" y="65"/>
                  </a:lnTo>
                  <a:lnTo>
                    <a:pt x="3892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0" name="Google Shape;2560;p49"/>
            <p:cNvSpPr/>
            <p:nvPr/>
          </p:nvSpPr>
          <p:spPr>
            <a:xfrm>
              <a:off x="2027664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194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194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21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21" y="65"/>
                  </a:lnTo>
                  <a:lnTo>
                    <a:pt x="3892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1" name="Google Shape;2561;p49"/>
            <p:cNvSpPr/>
            <p:nvPr/>
          </p:nvSpPr>
          <p:spPr>
            <a:xfrm>
              <a:off x="1871816" y="4103609"/>
              <a:ext cx="60128" cy="19758"/>
            </a:xfrm>
            <a:custGeom>
              <a:avLst/>
              <a:gdLst/>
              <a:ahLst/>
              <a:cxnLst/>
              <a:rect l="l" t="t" r="r" b="b"/>
              <a:pathLst>
                <a:path w="4504" h="1480" extrusionOk="0">
                  <a:moveTo>
                    <a:pt x="580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30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868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47"/>
                  </a:lnTo>
                  <a:lnTo>
                    <a:pt x="741" y="1479"/>
                  </a:lnTo>
                  <a:lnTo>
                    <a:pt x="3764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5" y="322"/>
                  </a:lnTo>
                  <a:lnTo>
                    <a:pt x="4278" y="193"/>
                  </a:lnTo>
                  <a:lnTo>
                    <a:pt x="4182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2" name="Google Shape;2562;p49"/>
            <p:cNvSpPr/>
            <p:nvPr/>
          </p:nvSpPr>
          <p:spPr>
            <a:xfrm>
              <a:off x="1952103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580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3" name="Google Shape;2563;p49"/>
            <p:cNvSpPr/>
            <p:nvPr/>
          </p:nvSpPr>
          <p:spPr>
            <a:xfrm>
              <a:off x="2219143" y="3890223"/>
              <a:ext cx="19771" cy="59701"/>
            </a:xfrm>
            <a:custGeom>
              <a:avLst/>
              <a:gdLst/>
              <a:ahLst/>
              <a:cxnLst/>
              <a:rect l="l" t="t" r="r" b="b"/>
              <a:pathLst>
                <a:path w="1481" h="4472" extrusionOk="0">
                  <a:moveTo>
                    <a:pt x="612" y="1"/>
                  </a:moveTo>
                  <a:lnTo>
                    <a:pt x="451" y="33"/>
                  </a:lnTo>
                  <a:lnTo>
                    <a:pt x="322" y="130"/>
                  </a:lnTo>
                  <a:lnTo>
                    <a:pt x="226" y="194"/>
                  </a:lnTo>
                  <a:lnTo>
                    <a:pt x="129" y="323"/>
                  </a:lnTo>
                  <a:lnTo>
                    <a:pt x="65" y="451"/>
                  </a:lnTo>
                  <a:lnTo>
                    <a:pt x="1" y="580"/>
                  </a:lnTo>
                  <a:lnTo>
                    <a:pt x="1" y="741"/>
                  </a:lnTo>
                  <a:lnTo>
                    <a:pt x="1" y="3731"/>
                  </a:lnTo>
                  <a:lnTo>
                    <a:pt x="1" y="3860"/>
                  </a:lnTo>
                  <a:lnTo>
                    <a:pt x="65" y="4021"/>
                  </a:lnTo>
                  <a:lnTo>
                    <a:pt x="129" y="4150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39"/>
                  </a:lnTo>
                  <a:lnTo>
                    <a:pt x="740" y="4471"/>
                  </a:lnTo>
                  <a:lnTo>
                    <a:pt x="901" y="4439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50"/>
                  </a:lnTo>
                  <a:lnTo>
                    <a:pt x="1448" y="4021"/>
                  </a:lnTo>
                  <a:lnTo>
                    <a:pt x="1480" y="3860"/>
                  </a:lnTo>
                  <a:lnTo>
                    <a:pt x="1480" y="3731"/>
                  </a:lnTo>
                  <a:lnTo>
                    <a:pt x="1480" y="741"/>
                  </a:lnTo>
                  <a:lnTo>
                    <a:pt x="1480" y="580"/>
                  </a:lnTo>
                  <a:lnTo>
                    <a:pt x="1448" y="451"/>
                  </a:lnTo>
                  <a:lnTo>
                    <a:pt x="1351" y="323"/>
                  </a:lnTo>
                  <a:lnTo>
                    <a:pt x="1287" y="194"/>
                  </a:lnTo>
                  <a:lnTo>
                    <a:pt x="1158" y="130"/>
                  </a:lnTo>
                  <a:lnTo>
                    <a:pt x="1030" y="33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4" name="Google Shape;2564;p49"/>
            <p:cNvSpPr/>
            <p:nvPr/>
          </p:nvSpPr>
          <p:spPr>
            <a:xfrm>
              <a:off x="1791543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579" y="0"/>
                  </a:moveTo>
                  <a:lnTo>
                    <a:pt x="450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4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1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868"/>
                  </a:lnTo>
                  <a:lnTo>
                    <a:pt x="4502" y="740"/>
                  </a:lnTo>
                  <a:lnTo>
                    <a:pt x="4470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5" name="Google Shape;2565;p49"/>
            <p:cNvSpPr/>
            <p:nvPr/>
          </p:nvSpPr>
          <p:spPr>
            <a:xfrm>
              <a:off x="1867104" y="2842675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740" y="0"/>
                  </a:moveTo>
                  <a:lnTo>
                    <a:pt x="579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4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80"/>
                  </a:lnTo>
                  <a:lnTo>
                    <a:pt x="3891" y="1480"/>
                  </a:lnTo>
                  <a:lnTo>
                    <a:pt x="4020" y="1415"/>
                  </a:lnTo>
                  <a:lnTo>
                    <a:pt x="4149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901"/>
                  </a:lnTo>
                  <a:lnTo>
                    <a:pt x="4502" y="740"/>
                  </a:lnTo>
                  <a:lnTo>
                    <a:pt x="4470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49" y="129"/>
                  </a:lnTo>
                  <a:lnTo>
                    <a:pt x="4020" y="65"/>
                  </a:lnTo>
                  <a:lnTo>
                    <a:pt x="3891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6" name="Google Shape;2566;p49"/>
            <p:cNvSpPr/>
            <p:nvPr/>
          </p:nvSpPr>
          <p:spPr>
            <a:xfrm>
              <a:off x="2032390" y="4103609"/>
              <a:ext cx="60115" cy="19758"/>
            </a:xfrm>
            <a:custGeom>
              <a:avLst/>
              <a:gdLst/>
              <a:ahLst/>
              <a:cxnLst/>
              <a:rect l="l" t="t" r="r" b="b"/>
              <a:pathLst>
                <a:path w="4503" h="1480" extrusionOk="0">
                  <a:moveTo>
                    <a:pt x="579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47"/>
                  </a:lnTo>
                  <a:lnTo>
                    <a:pt x="740" y="1479"/>
                  </a:lnTo>
                  <a:lnTo>
                    <a:pt x="3731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49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7" name="Google Shape;2567;p49"/>
            <p:cNvSpPr/>
            <p:nvPr/>
          </p:nvSpPr>
          <p:spPr>
            <a:xfrm>
              <a:off x="2219143" y="3970083"/>
              <a:ext cx="19771" cy="59688"/>
            </a:xfrm>
            <a:custGeom>
              <a:avLst/>
              <a:gdLst/>
              <a:ahLst/>
              <a:cxnLst/>
              <a:rect l="l" t="t" r="r" b="b"/>
              <a:pathLst>
                <a:path w="1481" h="4471" extrusionOk="0">
                  <a:moveTo>
                    <a:pt x="612" y="1"/>
                  </a:moveTo>
                  <a:lnTo>
                    <a:pt x="451" y="65"/>
                  </a:lnTo>
                  <a:lnTo>
                    <a:pt x="322" y="129"/>
                  </a:lnTo>
                  <a:lnTo>
                    <a:pt x="226" y="194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60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39"/>
                  </a:lnTo>
                  <a:lnTo>
                    <a:pt x="740" y="4471"/>
                  </a:lnTo>
                  <a:lnTo>
                    <a:pt x="901" y="4439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60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194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8" name="Google Shape;2568;p49"/>
            <p:cNvSpPr/>
            <p:nvPr/>
          </p:nvSpPr>
          <p:spPr>
            <a:xfrm>
              <a:off x="2187370" y="4048647"/>
              <a:ext cx="44242" cy="51104"/>
            </a:xfrm>
            <a:custGeom>
              <a:avLst/>
              <a:gdLst/>
              <a:ahLst/>
              <a:cxnLst/>
              <a:rect l="l" t="t" r="r" b="b"/>
              <a:pathLst>
                <a:path w="3314" h="3828" extrusionOk="0">
                  <a:moveTo>
                    <a:pt x="2606" y="1"/>
                  </a:moveTo>
                  <a:lnTo>
                    <a:pt x="2445" y="33"/>
                  </a:lnTo>
                  <a:lnTo>
                    <a:pt x="2316" y="65"/>
                  </a:lnTo>
                  <a:lnTo>
                    <a:pt x="2188" y="129"/>
                  </a:lnTo>
                  <a:lnTo>
                    <a:pt x="2091" y="194"/>
                  </a:lnTo>
                  <a:lnTo>
                    <a:pt x="1995" y="322"/>
                  </a:lnTo>
                  <a:lnTo>
                    <a:pt x="1898" y="451"/>
                  </a:lnTo>
                  <a:lnTo>
                    <a:pt x="1770" y="740"/>
                  </a:lnTo>
                  <a:lnTo>
                    <a:pt x="1609" y="1030"/>
                  </a:lnTo>
                  <a:lnTo>
                    <a:pt x="1223" y="1544"/>
                  </a:lnTo>
                  <a:lnTo>
                    <a:pt x="773" y="2059"/>
                  </a:lnTo>
                  <a:lnTo>
                    <a:pt x="290" y="2509"/>
                  </a:lnTo>
                  <a:lnTo>
                    <a:pt x="162" y="2638"/>
                  </a:lnTo>
                  <a:lnTo>
                    <a:pt x="97" y="2734"/>
                  </a:lnTo>
                  <a:lnTo>
                    <a:pt x="33" y="2895"/>
                  </a:lnTo>
                  <a:lnTo>
                    <a:pt x="1" y="3024"/>
                  </a:lnTo>
                  <a:lnTo>
                    <a:pt x="1" y="3152"/>
                  </a:lnTo>
                  <a:lnTo>
                    <a:pt x="33" y="3313"/>
                  </a:lnTo>
                  <a:lnTo>
                    <a:pt x="97" y="3442"/>
                  </a:lnTo>
                  <a:lnTo>
                    <a:pt x="162" y="3570"/>
                  </a:lnTo>
                  <a:lnTo>
                    <a:pt x="290" y="3667"/>
                  </a:lnTo>
                  <a:lnTo>
                    <a:pt x="451" y="3763"/>
                  </a:lnTo>
                  <a:lnTo>
                    <a:pt x="580" y="3828"/>
                  </a:lnTo>
                  <a:lnTo>
                    <a:pt x="869" y="3828"/>
                  </a:lnTo>
                  <a:lnTo>
                    <a:pt x="998" y="3796"/>
                  </a:lnTo>
                  <a:lnTo>
                    <a:pt x="1127" y="3731"/>
                  </a:lnTo>
                  <a:lnTo>
                    <a:pt x="1223" y="3667"/>
                  </a:lnTo>
                  <a:lnTo>
                    <a:pt x="1545" y="3377"/>
                  </a:lnTo>
                  <a:lnTo>
                    <a:pt x="1866" y="3088"/>
                  </a:lnTo>
                  <a:lnTo>
                    <a:pt x="2123" y="2799"/>
                  </a:lnTo>
                  <a:lnTo>
                    <a:pt x="2413" y="2477"/>
                  </a:lnTo>
                  <a:lnTo>
                    <a:pt x="2638" y="2123"/>
                  </a:lnTo>
                  <a:lnTo>
                    <a:pt x="2863" y="1770"/>
                  </a:lnTo>
                  <a:lnTo>
                    <a:pt x="3088" y="1416"/>
                  </a:lnTo>
                  <a:lnTo>
                    <a:pt x="3249" y="1062"/>
                  </a:lnTo>
                  <a:lnTo>
                    <a:pt x="3313" y="933"/>
                  </a:lnTo>
                  <a:lnTo>
                    <a:pt x="3313" y="773"/>
                  </a:lnTo>
                  <a:lnTo>
                    <a:pt x="3313" y="644"/>
                  </a:lnTo>
                  <a:lnTo>
                    <a:pt x="3281" y="483"/>
                  </a:lnTo>
                  <a:lnTo>
                    <a:pt x="3217" y="355"/>
                  </a:lnTo>
                  <a:lnTo>
                    <a:pt x="3120" y="258"/>
                  </a:lnTo>
                  <a:lnTo>
                    <a:pt x="3024" y="162"/>
                  </a:lnTo>
                  <a:lnTo>
                    <a:pt x="2895" y="65"/>
                  </a:lnTo>
                  <a:lnTo>
                    <a:pt x="2735" y="33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9" name="Google Shape;2569;p49"/>
            <p:cNvSpPr/>
            <p:nvPr/>
          </p:nvSpPr>
          <p:spPr>
            <a:xfrm>
              <a:off x="2112677" y="4098883"/>
              <a:ext cx="59261" cy="24484"/>
            </a:xfrm>
            <a:custGeom>
              <a:avLst/>
              <a:gdLst/>
              <a:ahLst/>
              <a:cxnLst/>
              <a:rect l="l" t="t" r="r" b="b"/>
              <a:pathLst>
                <a:path w="4439" h="1834" extrusionOk="0">
                  <a:moveTo>
                    <a:pt x="3506" y="0"/>
                  </a:moveTo>
                  <a:lnTo>
                    <a:pt x="2959" y="161"/>
                  </a:lnTo>
                  <a:lnTo>
                    <a:pt x="2412" y="258"/>
                  </a:lnTo>
                  <a:lnTo>
                    <a:pt x="1865" y="322"/>
                  </a:lnTo>
                  <a:lnTo>
                    <a:pt x="1287" y="354"/>
                  </a:lnTo>
                  <a:lnTo>
                    <a:pt x="579" y="354"/>
                  </a:lnTo>
                  <a:lnTo>
                    <a:pt x="450" y="386"/>
                  </a:lnTo>
                  <a:lnTo>
                    <a:pt x="322" y="483"/>
                  </a:lnTo>
                  <a:lnTo>
                    <a:pt x="225" y="547"/>
                  </a:lnTo>
                  <a:lnTo>
                    <a:pt x="129" y="676"/>
                  </a:lnTo>
                  <a:lnTo>
                    <a:pt x="65" y="804"/>
                  </a:lnTo>
                  <a:lnTo>
                    <a:pt x="0" y="933"/>
                  </a:lnTo>
                  <a:lnTo>
                    <a:pt x="0" y="1094"/>
                  </a:lnTo>
                  <a:lnTo>
                    <a:pt x="0" y="1222"/>
                  </a:lnTo>
                  <a:lnTo>
                    <a:pt x="65" y="1383"/>
                  </a:lnTo>
                  <a:lnTo>
                    <a:pt x="129" y="1512"/>
                  </a:lnTo>
                  <a:lnTo>
                    <a:pt x="225" y="1608"/>
                  </a:lnTo>
                  <a:lnTo>
                    <a:pt x="322" y="1705"/>
                  </a:lnTo>
                  <a:lnTo>
                    <a:pt x="450" y="1769"/>
                  </a:lnTo>
                  <a:lnTo>
                    <a:pt x="579" y="1801"/>
                  </a:lnTo>
                  <a:lnTo>
                    <a:pt x="740" y="1833"/>
                  </a:lnTo>
                  <a:lnTo>
                    <a:pt x="1287" y="1833"/>
                  </a:lnTo>
                  <a:lnTo>
                    <a:pt x="1962" y="1801"/>
                  </a:lnTo>
                  <a:lnTo>
                    <a:pt x="2637" y="1737"/>
                  </a:lnTo>
                  <a:lnTo>
                    <a:pt x="3280" y="1608"/>
                  </a:lnTo>
                  <a:lnTo>
                    <a:pt x="3924" y="1448"/>
                  </a:lnTo>
                  <a:lnTo>
                    <a:pt x="4052" y="1383"/>
                  </a:lnTo>
                  <a:lnTo>
                    <a:pt x="4181" y="1287"/>
                  </a:lnTo>
                  <a:lnTo>
                    <a:pt x="4277" y="1190"/>
                  </a:lnTo>
                  <a:lnTo>
                    <a:pt x="4374" y="1062"/>
                  </a:lnTo>
                  <a:lnTo>
                    <a:pt x="4438" y="933"/>
                  </a:lnTo>
                  <a:lnTo>
                    <a:pt x="4438" y="804"/>
                  </a:lnTo>
                  <a:lnTo>
                    <a:pt x="4438" y="644"/>
                  </a:lnTo>
                  <a:lnTo>
                    <a:pt x="4438" y="515"/>
                  </a:lnTo>
                  <a:lnTo>
                    <a:pt x="4374" y="354"/>
                  </a:lnTo>
                  <a:lnTo>
                    <a:pt x="4277" y="258"/>
                  </a:lnTo>
                  <a:lnTo>
                    <a:pt x="4181" y="161"/>
                  </a:lnTo>
                  <a:lnTo>
                    <a:pt x="4052" y="6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0" name="Google Shape;2570;p49"/>
            <p:cNvSpPr/>
            <p:nvPr/>
          </p:nvSpPr>
          <p:spPr>
            <a:xfrm>
              <a:off x="2183512" y="2863274"/>
              <a:ext cx="45951" cy="49822"/>
            </a:xfrm>
            <a:custGeom>
              <a:avLst/>
              <a:gdLst/>
              <a:ahLst/>
              <a:cxnLst/>
              <a:rect l="l" t="t" r="r" b="b"/>
              <a:pathLst>
                <a:path w="3442" h="3732" extrusionOk="0">
                  <a:moveTo>
                    <a:pt x="644" y="1"/>
                  </a:moveTo>
                  <a:lnTo>
                    <a:pt x="515" y="33"/>
                  </a:lnTo>
                  <a:lnTo>
                    <a:pt x="386" y="97"/>
                  </a:lnTo>
                  <a:lnTo>
                    <a:pt x="258" y="194"/>
                  </a:lnTo>
                  <a:lnTo>
                    <a:pt x="161" y="290"/>
                  </a:lnTo>
                  <a:lnTo>
                    <a:pt x="97" y="419"/>
                  </a:lnTo>
                  <a:lnTo>
                    <a:pt x="33" y="548"/>
                  </a:lnTo>
                  <a:lnTo>
                    <a:pt x="1" y="708"/>
                  </a:lnTo>
                  <a:lnTo>
                    <a:pt x="33" y="837"/>
                  </a:lnTo>
                  <a:lnTo>
                    <a:pt x="65" y="998"/>
                  </a:lnTo>
                  <a:lnTo>
                    <a:pt x="129" y="1127"/>
                  </a:lnTo>
                  <a:lnTo>
                    <a:pt x="193" y="1223"/>
                  </a:lnTo>
                  <a:lnTo>
                    <a:pt x="322" y="1319"/>
                  </a:lnTo>
                  <a:lnTo>
                    <a:pt x="837" y="1770"/>
                  </a:lnTo>
                  <a:lnTo>
                    <a:pt x="1319" y="2252"/>
                  </a:lnTo>
                  <a:lnTo>
                    <a:pt x="1705" y="2767"/>
                  </a:lnTo>
                  <a:lnTo>
                    <a:pt x="2059" y="3313"/>
                  </a:lnTo>
                  <a:lnTo>
                    <a:pt x="2187" y="3506"/>
                  </a:lnTo>
                  <a:lnTo>
                    <a:pt x="2348" y="3603"/>
                  </a:lnTo>
                  <a:lnTo>
                    <a:pt x="2509" y="3699"/>
                  </a:lnTo>
                  <a:lnTo>
                    <a:pt x="2702" y="3731"/>
                  </a:lnTo>
                  <a:lnTo>
                    <a:pt x="2895" y="3699"/>
                  </a:lnTo>
                  <a:lnTo>
                    <a:pt x="3056" y="3635"/>
                  </a:lnTo>
                  <a:lnTo>
                    <a:pt x="3184" y="3538"/>
                  </a:lnTo>
                  <a:lnTo>
                    <a:pt x="3281" y="3442"/>
                  </a:lnTo>
                  <a:lnTo>
                    <a:pt x="3377" y="3313"/>
                  </a:lnTo>
                  <a:lnTo>
                    <a:pt x="3409" y="3185"/>
                  </a:lnTo>
                  <a:lnTo>
                    <a:pt x="3442" y="3056"/>
                  </a:lnTo>
                  <a:lnTo>
                    <a:pt x="3442" y="2895"/>
                  </a:lnTo>
                  <a:lnTo>
                    <a:pt x="3442" y="2767"/>
                  </a:lnTo>
                  <a:lnTo>
                    <a:pt x="3377" y="2638"/>
                  </a:lnTo>
                  <a:lnTo>
                    <a:pt x="3184" y="2284"/>
                  </a:lnTo>
                  <a:lnTo>
                    <a:pt x="2959" y="1930"/>
                  </a:lnTo>
                  <a:lnTo>
                    <a:pt x="2702" y="1609"/>
                  </a:lnTo>
                  <a:lnTo>
                    <a:pt x="2445" y="1287"/>
                  </a:lnTo>
                  <a:lnTo>
                    <a:pt x="2155" y="966"/>
                  </a:lnTo>
                  <a:lnTo>
                    <a:pt x="1866" y="676"/>
                  </a:lnTo>
                  <a:lnTo>
                    <a:pt x="1544" y="387"/>
                  </a:lnTo>
                  <a:lnTo>
                    <a:pt x="1190" y="130"/>
                  </a:lnTo>
                  <a:lnTo>
                    <a:pt x="1062" y="65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1" name="Google Shape;2571;p49"/>
            <p:cNvSpPr/>
            <p:nvPr/>
          </p:nvSpPr>
          <p:spPr>
            <a:xfrm>
              <a:off x="2360827" y="3650230"/>
              <a:ext cx="441" cy="30078"/>
            </a:xfrm>
            <a:custGeom>
              <a:avLst/>
              <a:gdLst/>
              <a:ahLst/>
              <a:cxnLst/>
              <a:rect l="l" t="t" r="r" b="b"/>
              <a:pathLst>
                <a:path w="33" h="2253" extrusionOk="0">
                  <a:moveTo>
                    <a:pt x="0" y="1"/>
                  </a:moveTo>
                  <a:lnTo>
                    <a:pt x="0" y="225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9791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2" name="Google Shape;2572;p49"/>
            <p:cNvSpPr/>
            <p:nvPr/>
          </p:nvSpPr>
          <p:spPr>
            <a:xfrm>
              <a:off x="2360827" y="3650230"/>
              <a:ext cx="441" cy="30078"/>
            </a:xfrm>
            <a:custGeom>
              <a:avLst/>
              <a:gdLst/>
              <a:ahLst/>
              <a:cxnLst/>
              <a:rect l="l" t="t" r="r" b="b"/>
              <a:pathLst>
                <a:path w="33" h="2253" fill="none" extrusionOk="0">
                  <a:moveTo>
                    <a:pt x="32" y="1"/>
                  </a:moveTo>
                  <a:lnTo>
                    <a:pt x="0" y="1"/>
                  </a:lnTo>
                  <a:lnTo>
                    <a:pt x="0" y="2252"/>
                  </a:lnTo>
                  <a:lnTo>
                    <a:pt x="0" y="2252"/>
                  </a:lnTo>
                  <a:lnTo>
                    <a:pt x="0" y="225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3" name="Google Shape;2573;p49"/>
            <p:cNvSpPr/>
            <p:nvPr/>
          </p:nvSpPr>
          <p:spPr>
            <a:xfrm>
              <a:off x="1737876" y="3298618"/>
              <a:ext cx="690369" cy="356779"/>
            </a:xfrm>
            <a:custGeom>
              <a:avLst/>
              <a:gdLst/>
              <a:ahLst/>
              <a:cxnLst/>
              <a:rect l="l" t="t" r="r" b="b"/>
              <a:pathLst>
                <a:path w="51713" h="26725" extrusionOk="0">
                  <a:moveTo>
                    <a:pt x="7075" y="0"/>
                  </a:moveTo>
                  <a:lnTo>
                    <a:pt x="6689" y="33"/>
                  </a:lnTo>
                  <a:lnTo>
                    <a:pt x="5950" y="161"/>
                  </a:lnTo>
                  <a:lnTo>
                    <a:pt x="5242" y="322"/>
                  </a:lnTo>
                  <a:lnTo>
                    <a:pt x="4567" y="579"/>
                  </a:lnTo>
                  <a:lnTo>
                    <a:pt x="3924" y="901"/>
                  </a:lnTo>
                  <a:lnTo>
                    <a:pt x="3313" y="1255"/>
                  </a:lnTo>
                  <a:lnTo>
                    <a:pt x="2734" y="1705"/>
                  </a:lnTo>
                  <a:lnTo>
                    <a:pt x="2187" y="2155"/>
                  </a:lnTo>
                  <a:lnTo>
                    <a:pt x="1705" y="2702"/>
                  </a:lnTo>
                  <a:lnTo>
                    <a:pt x="1287" y="3281"/>
                  </a:lnTo>
                  <a:lnTo>
                    <a:pt x="901" y="3892"/>
                  </a:lnTo>
                  <a:lnTo>
                    <a:pt x="611" y="4535"/>
                  </a:lnTo>
                  <a:lnTo>
                    <a:pt x="354" y="5210"/>
                  </a:lnTo>
                  <a:lnTo>
                    <a:pt x="161" y="5918"/>
                  </a:lnTo>
                  <a:lnTo>
                    <a:pt x="65" y="6657"/>
                  </a:lnTo>
                  <a:lnTo>
                    <a:pt x="32" y="7043"/>
                  </a:lnTo>
                  <a:lnTo>
                    <a:pt x="0" y="7429"/>
                  </a:lnTo>
                  <a:lnTo>
                    <a:pt x="0" y="19296"/>
                  </a:lnTo>
                  <a:lnTo>
                    <a:pt x="32" y="19682"/>
                  </a:lnTo>
                  <a:lnTo>
                    <a:pt x="65" y="20036"/>
                  </a:lnTo>
                  <a:lnTo>
                    <a:pt x="161" y="20775"/>
                  </a:lnTo>
                  <a:lnTo>
                    <a:pt x="354" y="21483"/>
                  </a:lnTo>
                  <a:lnTo>
                    <a:pt x="611" y="22190"/>
                  </a:lnTo>
                  <a:lnTo>
                    <a:pt x="901" y="22834"/>
                  </a:lnTo>
                  <a:lnTo>
                    <a:pt x="1287" y="23445"/>
                  </a:lnTo>
                  <a:lnTo>
                    <a:pt x="1705" y="24023"/>
                  </a:lnTo>
                  <a:lnTo>
                    <a:pt x="2187" y="24538"/>
                  </a:lnTo>
                  <a:lnTo>
                    <a:pt x="2734" y="25020"/>
                  </a:lnTo>
                  <a:lnTo>
                    <a:pt x="3313" y="25438"/>
                  </a:lnTo>
                  <a:lnTo>
                    <a:pt x="3924" y="25824"/>
                  </a:lnTo>
                  <a:lnTo>
                    <a:pt x="4567" y="26114"/>
                  </a:lnTo>
                  <a:lnTo>
                    <a:pt x="5242" y="26371"/>
                  </a:lnTo>
                  <a:lnTo>
                    <a:pt x="5950" y="26564"/>
                  </a:lnTo>
                  <a:lnTo>
                    <a:pt x="6689" y="26661"/>
                  </a:lnTo>
                  <a:lnTo>
                    <a:pt x="7075" y="26693"/>
                  </a:lnTo>
                  <a:lnTo>
                    <a:pt x="7461" y="26725"/>
                  </a:lnTo>
                  <a:lnTo>
                    <a:pt x="44251" y="26725"/>
                  </a:lnTo>
                  <a:lnTo>
                    <a:pt x="44862" y="26693"/>
                  </a:lnTo>
                  <a:lnTo>
                    <a:pt x="45441" y="26628"/>
                  </a:lnTo>
                  <a:lnTo>
                    <a:pt x="45988" y="26500"/>
                  </a:lnTo>
                  <a:lnTo>
                    <a:pt x="46535" y="26339"/>
                  </a:lnTo>
                  <a:lnTo>
                    <a:pt x="51712" y="26339"/>
                  </a:lnTo>
                  <a:lnTo>
                    <a:pt x="51712" y="19296"/>
                  </a:lnTo>
                  <a:lnTo>
                    <a:pt x="51712" y="7429"/>
                  </a:lnTo>
                  <a:lnTo>
                    <a:pt x="517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4" name="Google Shape;2574;p49"/>
            <p:cNvSpPr/>
            <p:nvPr/>
          </p:nvSpPr>
          <p:spPr>
            <a:xfrm>
              <a:off x="1737876" y="3298618"/>
              <a:ext cx="690369" cy="356779"/>
            </a:xfrm>
            <a:custGeom>
              <a:avLst/>
              <a:gdLst/>
              <a:ahLst/>
              <a:cxnLst/>
              <a:rect l="l" t="t" r="r" b="b"/>
              <a:pathLst>
                <a:path w="51713" h="26725" fill="none" extrusionOk="0">
                  <a:moveTo>
                    <a:pt x="44251" y="0"/>
                  </a:moveTo>
                  <a:lnTo>
                    <a:pt x="7461" y="0"/>
                  </a:lnTo>
                  <a:lnTo>
                    <a:pt x="7461" y="0"/>
                  </a:lnTo>
                  <a:lnTo>
                    <a:pt x="7075" y="0"/>
                  </a:lnTo>
                  <a:lnTo>
                    <a:pt x="6689" y="33"/>
                  </a:lnTo>
                  <a:lnTo>
                    <a:pt x="5950" y="161"/>
                  </a:lnTo>
                  <a:lnTo>
                    <a:pt x="5242" y="322"/>
                  </a:lnTo>
                  <a:lnTo>
                    <a:pt x="4567" y="579"/>
                  </a:lnTo>
                  <a:lnTo>
                    <a:pt x="3924" y="901"/>
                  </a:lnTo>
                  <a:lnTo>
                    <a:pt x="3313" y="1255"/>
                  </a:lnTo>
                  <a:lnTo>
                    <a:pt x="2734" y="1705"/>
                  </a:lnTo>
                  <a:lnTo>
                    <a:pt x="2187" y="2155"/>
                  </a:lnTo>
                  <a:lnTo>
                    <a:pt x="1705" y="2702"/>
                  </a:lnTo>
                  <a:lnTo>
                    <a:pt x="1287" y="3281"/>
                  </a:lnTo>
                  <a:lnTo>
                    <a:pt x="901" y="3892"/>
                  </a:lnTo>
                  <a:lnTo>
                    <a:pt x="611" y="4535"/>
                  </a:lnTo>
                  <a:lnTo>
                    <a:pt x="354" y="5210"/>
                  </a:lnTo>
                  <a:lnTo>
                    <a:pt x="161" y="5918"/>
                  </a:lnTo>
                  <a:lnTo>
                    <a:pt x="65" y="6657"/>
                  </a:lnTo>
                  <a:lnTo>
                    <a:pt x="32" y="7043"/>
                  </a:lnTo>
                  <a:lnTo>
                    <a:pt x="0" y="7429"/>
                  </a:lnTo>
                  <a:lnTo>
                    <a:pt x="0" y="19296"/>
                  </a:lnTo>
                  <a:lnTo>
                    <a:pt x="0" y="19296"/>
                  </a:lnTo>
                  <a:lnTo>
                    <a:pt x="32" y="19682"/>
                  </a:lnTo>
                  <a:lnTo>
                    <a:pt x="65" y="20036"/>
                  </a:lnTo>
                  <a:lnTo>
                    <a:pt x="161" y="20775"/>
                  </a:lnTo>
                  <a:lnTo>
                    <a:pt x="354" y="21483"/>
                  </a:lnTo>
                  <a:lnTo>
                    <a:pt x="611" y="22190"/>
                  </a:lnTo>
                  <a:lnTo>
                    <a:pt x="901" y="22834"/>
                  </a:lnTo>
                  <a:lnTo>
                    <a:pt x="1287" y="23445"/>
                  </a:lnTo>
                  <a:lnTo>
                    <a:pt x="1705" y="24023"/>
                  </a:lnTo>
                  <a:lnTo>
                    <a:pt x="2187" y="24538"/>
                  </a:lnTo>
                  <a:lnTo>
                    <a:pt x="2734" y="25020"/>
                  </a:lnTo>
                  <a:lnTo>
                    <a:pt x="3313" y="25438"/>
                  </a:lnTo>
                  <a:lnTo>
                    <a:pt x="3924" y="25824"/>
                  </a:lnTo>
                  <a:lnTo>
                    <a:pt x="4567" y="26114"/>
                  </a:lnTo>
                  <a:lnTo>
                    <a:pt x="5242" y="26371"/>
                  </a:lnTo>
                  <a:lnTo>
                    <a:pt x="5950" y="26564"/>
                  </a:lnTo>
                  <a:lnTo>
                    <a:pt x="6689" y="26661"/>
                  </a:lnTo>
                  <a:lnTo>
                    <a:pt x="7075" y="26693"/>
                  </a:lnTo>
                  <a:lnTo>
                    <a:pt x="7461" y="26725"/>
                  </a:lnTo>
                  <a:lnTo>
                    <a:pt x="44251" y="26725"/>
                  </a:lnTo>
                  <a:lnTo>
                    <a:pt x="44251" y="26725"/>
                  </a:lnTo>
                  <a:lnTo>
                    <a:pt x="44862" y="26693"/>
                  </a:lnTo>
                  <a:lnTo>
                    <a:pt x="45441" y="26628"/>
                  </a:lnTo>
                  <a:lnTo>
                    <a:pt x="45988" y="26500"/>
                  </a:lnTo>
                  <a:lnTo>
                    <a:pt x="46535" y="26339"/>
                  </a:lnTo>
                  <a:lnTo>
                    <a:pt x="51712" y="26339"/>
                  </a:lnTo>
                  <a:lnTo>
                    <a:pt x="51712" y="19296"/>
                  </a:lnTo>
                  <a:lnTo>
                    <a:pt x="51712" y="7429"/>
                  </a:lnTo>
                  <a:lnTo>
                    <a:pt x="51712" y="0"/>
                  </a:lnTo>
                  <a:lnTo>
                    <a:pt x="442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5" name="Google Shape;2575;p49"/>
            <p:cNvSpPr/>
            <p:nvPr/>
          </p:nvSpPr>
          <p:spPr>
            <a:xfrm>
              <a:off x="2541145" y="3117018"/>
              <a:ext cx="604501" cy="604929"/>
            </a:xfrm>
            <a:custGeom>
              <a:avLst/>
              <a:gdLst/>
              <a:ahLst/>
              <a:cxnLst/>
              <a:rect l="l" t="t" r="r" b="b"/>
              <a:pathLst>
                <a:path w="45281" h="45313" extrusionOk="0">
                  <a:moveTo>
                    <a:pt x="22222" y="0"/>
                  </a:moveTo>
                  <a:lnTo>
                    <a:pt x="21097" y="64"/>
                  </a:lnTo>
                  <a:lnTo>
                    <a:pt x="19939" y="161"/>
                  </a:lnTo>
                  <a:lnTo>
                    <a:pt x="18813" y="322"/>
                  </a:lnTo>
                  <a:lnTo>
                    <a:pt x="17720" y="547"/>
                  </a:lnTo>
                  <a:lnTo>
                    <a:pt x="16627" y="804"/>
                  </a:lnTo>
                  <a:lnTo>
                    <a:pt x="15565" y="1126"/>
                  </a:lnTo>
                  <a:lnTo>
                    <a:pt x="14536" y="1512"/>
                  </a:lnTo>
                  <a:lnTo>
                    <a:pt x="13507" y="1930"/>
                  </a:lnTo>
                  <a:lnTo>
                    <a:pt x="12510" y="2380"/>
                  </a:lnTo>
                  <a:lnTo>
                    <a:pt x="11545" y="2894"/>
                  </a:lnTo>
                  <a:lnTo>
                    <a:pt x="10613" y="3473"/>
                  </a:lnTo>
                  <a:lnTo>
                    <a:pt x="9712" y="4052"/>
                  </a:lnTo>
                  <a:lnTo>
                    <a:pt x="8812" y="4695"/>
                  </a:lnTo>
                  <a:lnTo>
                    <a:pt x="7976" y="5403"/>
                  </a:lnTo>
                  <a:lnTo>
                    <a:pt x="7172" y="6110"/>
                  </a:lnTo>
                  <a:lnTo>
                    <a:pt x="6400" y="6882"/>
                  </a:lnTo>
                  <a:lnTo>
                    <a:pt x="5660" y="7686"/>
                  </a:lnTo>
                  <a:lnTo>
                    <a:pt x="4953" y="8490"/>
                  </a:lnTo>
                  <a:lnTo>
                    <a:pt x="4277" y="9358"/>
                  </a:lnTo>
                  <a:lnTo>
                    <a:pt x="3666" y="10259"/>
                  </a:lnTo>
                  <a:lnTo>
                    <a:pt x="3088" y="11192"/>
                  </a:lnTo>
                  <a:lnTo>
                    <a:pt x="2573" y="12156"/>
                  </a:lnTo>
                  <a:lnTo>
                    <a:pt x="2091" y="13153"/>
                  </a:lnTo>
                  <a:lnTo>
                    <a:pt x="1640" y="14150"/>
                  </a:lnTo>
                  <a:lnTo>
                    <a:pt x="1254" y="15211"/>
                  </a:lnTo>
                  <a:lnTo>
                    <a:pt x="901" y="16273"/>
                  </a:lnTo>
                  <a:lnTo>
                    <a:pt x="611" y="17366"/>
                  </a:lnTo>
                  <a:lnTo>
                    <a:pt x="386" y="18460"/>
                  </a:lnTo>
                  <a:lnTo>
                    <a:pt x="193" y="19585"/>
                  </a:lnTo>
                  <a:lnTo>
                    <a:pt x="65" y="20743"/>
                  </a:lnTo>
                  <a:lnTo>
                    <a:pt x="0" y="21901"/>
                  </a:lnTo>
                  <a:lnTo>
                    <a:pt x="0" y="23058"/>
                  </a:lnTo>
                  <a:lnTo>
                    <a:pt x="32" y="24216"/>
                  </a:lnTo>
                  <a:lnTo>
                    <a:pt x="129" y="25342"/>
                  </a:lnTo>
                  <a:lnTo>
                    <a:pt x="290" y="26467"/>
                  </a:lnTo>
                  <a:lnTo>
                    <a:pt x="515" y="27593"/>
                  </a:lnTo>
                  <a:lnTo>
                    <a:pt x="804" y="28654"/>
                  </a:lnTo>
                  <a:lnTo>
                    <a:pt x="1126" y="29715"/>
                  </a:lnTo>
                  <a:lnTo>
                    <a:pt x="1480" y="30777"/>
                  </a:lnTo>
                  <a:lnTo>
                    <a:pt x="1898" y="31806"/>
                  </a:lnTo>
                  <a:lnTo>
                    <a:pt x="2380" y="32770"/>
                  </a:lnTo>
                  <a:lnTo>
                    <a:pt x="2895" y="33735"/>
                  </a:lnTo>
                  <a:lnTo>
                    <a:pt x="3441" y="34700"/>
                  </a:lnTo>
                  <a:lnTo>
                    <a:pt x="4052" y="35600"/>
                  </a:lnTo>
                  <a:lnTo>
                    <a:pt x="4695" y="36469"/>
                  </a:lnTo>
                  <a:lnTo>
                    <a:pt x="5371" y="37305"/>
                  </a:lnTo>
                  <a:lnTo>
                    <a:pt x="6078" y="38141"/>
                  </a:lnTo>
                  <a:lnTo>
                    <a:pt x="6850" y="38913"/>
                  </a:lnTo>
                  <a:lnTo>
                    <a:pt x="7654" y="39652"/>
                  </a:lnTo>
                  <a:lnTo>
                    <a:pt x="8490" y="40360"/>
                  </a:lnTo>
                  <a:lnTo>
                    <a:pt x="9359" y="41003"/>
                  </a:lnTo>
                  <a:lnTo>
                    <a:pt x="10259" y="41614"/>
                  </a:lnTo>
                  <a:lnTo>
                    <a:pt x="11192" y="42193"/>
                  </a:lnTo>
                  <a:lnTo>
                    <a:pt x="12124" y="42740"/>
                  </a:lnTo>
                  <a:lnTo>
                    <a:pt x="13121" y="43222"/>
                  </a:lnTo>
                  <a:lnTo>
                    <a:pt x="14150" y="43672"/>
                  </a:lnTo>
                  <a:lnTo>
                    <a:pt x="15179" y="44058"/>
                  </a:lnTo>
                  <a:lnTo>
                    <a:pt x="16241" y="44412"/>
                  </a:lnTo>
                  <a:lnTo>
                    <a:pt x="17334" y="44702"/>
                  </a:lnTo>
                  <a:lnTo>
                    <a:pt x="18428" y="44927"/>
                  </a:lnTo>
                  <a:lnTo>
                    <a:pt x="19553" y="45120"/>
                  </a:lnTo>
                  <a:lnTo>
                    <a:pt x="20711" y="45248"/>
                  </a:lnTo>
                  <a:lnTo>
                    <a:pt x="21869" y="45313"/>
                  </a:lnTo>
                  <a:lnTo>
                    <a:pt x="23058" y="45313"/>
                  </a:lnTo>
                  <a:lnTo>
                    <a:pt x="24184" y="45248"/>
                  </a:lnTo>
                  <a:lnTo>
                    <a:pt x="25342" y="45152"/>
                  </a:lnTo>
                  <a:lnTo>
                    <a:pt x="26467" y="44991"/>
                  </a:lnTo>
                  <a:lnTo>
                    <a:pt x="27561" y="44766"/>
                  </a:lnTo>
                  <a:lnTo>
                    <a:pt x="28654" y="44509"/>
                  </a:lnTo>
                  <a:lnTo>
                    <a:pt x="29715" y="44187"/>
                  </a:lnTo>
                  <a:lnTo>
                    <a:pt x="30745" y="43833"/>
                  </a:lnTo>
                  <a:lnTo>
                    <a:pt x="31774" y="43415"/>
                  </a:lnTo>
                  <a:lnTo>
                    <a:pt x="32771" y="42933"/>
                  </a:lnTo>
                  <a:lnTo>
                    <a:pt x="33735" y="42418"/>
                  </a:lnTo>
                  <a:lnTo>
                    <a:pt x="34668" y="41871"/>
                  </a:lnTo>
                  <a:lnTo>
                    <a:pt x="35568" y="41260"/>
                  </a:lnTo>
                  <a:lnTo>
                    <a:pt x="36469" y="40617"/>
                  </a:lnTo>
                  <a:lnTo>
                    <a:pt x="37305" y="39942"/>
                  </a:lnTo>
                  <a:lnTo>
                    <a:pt x="38109" y="39202"/>
                  </a:lnTo>
                  <a:lnTo>
                    <a:pt x="38881" y="38463"/>
                  </a:lnTo>
                  <a:lnTo>
                    <a:pt x="39620" y="37659"/>
                  </a:lnTo>
                  <a:lnTo>
                    <a:pt x="40328" y="36822"/>
                  </a:lnTo>
                  <a:lnTo>
                    <a:pt x="41003" y="35954"/>
                  </a:lnTo>
                  <a:lnTo>
                    <a:pt x="41614" y="35054"/>
                  </a:lnTo>
                  <a:lnTo>
                    <a:pt x="42193" y="34121"/>
                  </a:lnTo>
                  <a:lnTo>
                    <a:pt x="42708" y="33156"/>
                  </a:lnTo>
                  <a:lnTo>
                    <a:pt x="43190" y="32192"/>
                  </a:lnTo>
                  <a:lnTo>
                    <a:pt x="43640" y="31162"/>
                  </a:lnTo>
                  <a:lnTo>
                    <a:pt x="44026" y="30133"/>
                  </a:lnTo>
                  <a:lnTo>
                    <a:pt x="44380" y="29072"/>
                  </a:lnTo>
                  <a:lnTo>
                    <a:pt x="44669" y="27979"/>
                  </a:lnTo>
                  <a:lnTo>
                    <a:pt x="44895" y="26853"/>
                  </a:lnTo>
                  <a:lnTo>
                    <a:pt x="45088" y="25728"/>
                  </a:lnTo>
                  <a:lnTo>
                    <a:pt x="45216" y="24602"/>
                  </a:lnTo>
                  <a:lnTo>
                    <a:pt x="45281" y="23412"/>
                  </a:lnTo>
                  <a:lnTo>
                    <a:pt x="45281" y="22254"/>
                  </a:lnTo>
                  <a:lnTo>
                    <a:pt x="45248" y="21097"/>
                  </a:lnTo>
                  <a:lnTo>
                    <a:pt x="45152" y="19971"/>
                  </a:lnTo>
                  <a:lnTo>
                    <a:pt x="44991" y="18845"/>
                  </a:lnTo>
                  <a:lnTo>
                    <a:pt x="44766" y="17752"/>
                  </a:lnTo>
                  <a:lnTo>
                    <a:pt x="44477" y="16659"/>
                  </a:lnTo>
                  <a:lnTo>
                    <a:pt x="44155" y="15597"/>
                  </a:lnTo>
                  <a:lnTo>
                    <a:pt x="43801" y="14568"/>
                  </a:lnTo>
                  <a:lnTo>
                    <a:pt x="43383" y="13539"/>
                  </a:lnTo>
                  <a:lnTo>
                    <a:pt x="42901" y="12542"/>
                  </a:lnTo>
                  <a:lnTo>
                    <a:pt x="42386" y="11577"/>
                  </a:lnTo>
                  <a:lnTo>
                    <a:pt x="41839" y="10645"/>
                  </a:lnTo>
                  <a:lnTo>
                    <a:pt x="41228" y="9712"/>
                  </a:lnTo>
                  <a:lnTo>
                    <a:pt x="40585" y="8844"/>
                  </a:lnTo>
                  <a:lnTo>
                    <a:pt x="39910" y="8008"/>
                  </a:lnTo>
                  <a:lnTo>
                    <a:pt x="39202" y="7204"/>
                  </a:lnTo>
                  <a:lnTo>
                    <a:pt x="38431" y="6432"/>
                  </a:lnTo>
                  <a:lnTo>
                    <a:pt x="37627" y="5692"/>
                  </a:lnTo>
                  <a:lnTo>
                    <a:pt x="36790" y="4985"/>
                  </a:lnTo>
                  <a:lnTo>
                    <a:pt x="35922" y="4309"/>
                  </a:lnTo>
                  <a:lnTo>
                    <a:pt x="35022" y="3698"/>
                  </a:lnTo>
                  <a:lnTo>
                    <a:pt x="34089" y="3120"/>
                  </a:lnTo>
                  <a:lnTo>
                    <a:pt x="33156" y="2573"/>
                  </a:lnTo>
                  <a:lnTo>
                    <a:pt x="32160" y="2090"/>
                  </a:lnTo>
                  <a:lnTo>
                    <a:pt x="31130" y="1672"/>
                  </a:lnTo>
                  <a:lnTo>
                    <a:pt x="30101" y="1254"/>
                  </a:lnTo>
                  <a:lnTo>
                    <a:pt x="29040" y="933"/>
                  </a:lnTo>
                  <a:lnTo>
                    <a:pt x="27947" y="643"/>
                  </a:lnTo>
                  <a:lnTo>
                    <a:pt x="26853" y="386"/>
                  </a:lnTo>
                  <a:lnTo>
                    <a:pt x="25728" y="225"/>
                  </a:lnTo>
                  <a:lnTo>
                    <a:pt x="24570" y="97"/>
                  </a:lnTo>
                  <a:lnTo>
                    <a:pt x="23412" y="32"/>
                  </a:lnTo>
                  <a:lnTo>
                    <a:pt x="222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6" name="Google Shape;2576;p49"/>
            <p:cNvSpPr/>
            <p:nvPr/>
          </p:nvSpPr>
          <p:spPr>
            <a:xfrm>
              <a:off x="2576776" y="3153076"/>
              <a:ext cx="533239" cy="532812"/>
            </a:xfrm>
            <a:custGeom>
              <a:avLst/>
              <a:gdLst/>
              <a:ahLst/>
              <a:cxnLst/>
              <a:rect l="l" t="t" r="r" b="b"/>
              <a:pathLst>
                <a:path w="39943" h="39911" extrusionOk="0">
                  <a:moveTo>
                    <a:pt x="19618" y="0"/>
                  </a:moveTo>
                  <a:lnTo>
                    <a:pt x="18589" y="33"/>
                  </a:lnTo>
                  <a:lnTo>
                    <a:pt x="17592" y="129"/>
                  </a:lnTo>
                  <a:lnTo>
                    <a:pt x="16595" y="290"/>
                  </a:lnTo>
                  <a:lnTo>
                    <a:pt x="15630" y="483"/>
                  </a:lnTo>
                  <a:lnTo>
                    <a:pt x="14697" y="708"/>
                  </a:lnTo>
                  <a:lnTo>
                    <a:pt x="13732" y="997"/>
                  </a:lnTo>
                  <a:lnTo>
                    <a:pt x="12832" y="1319"/>
                  </a:lnTo>
                  <a:lnTo>
                    <a:pt x="11932" y="1673"/>
                  </a:lnTo>
                  <a:lnTo>
                    <a:pt x="11063" y="2091"/>
                  </a:lnTo>
                  <a:lnTo>
                    <a:pt x="10195" y="2541"/>
                  </a:lnTo>
                  <a:lnTo>
                    <a:pt x="9391" y="3056"/>
                  </a:lnTo>
                  <a:lnTo>
                    <a:pt x="8587" y="3570"/>
                  </a:lnTo>
                  <a:lnTo>
                    <a:pt x="7815" y="4149"/>
                  </a:lnTo>
                  <a:lnTo>
                    <a:pt x="7043" y="4728"/>
                  </a:lnTo>
                  <a:lnTo>
                    <a:pt x="6336" y="5371"/>
                  </a:lnTo>
                  <a:lnTo>
                    <a:pt x="5660" y="6046"/>
                  </a:lnTo>
                  <a:lnTo>
                    <a:pt x="5017" y="6754"/>
                  </a:lnTo>
                  <a:lnTo>
                    <a:pt x="4374" y="7494"/>
                  </a:lnTo>
                  <a:lnTo>
                    <a:pt x="3795" y="8265"/>
                  </a:lnTo>
                  <a:lnTo>
                    <a:pt x="3249" y="9037"/>
                  </a:lnTo>
                  <a:lnTo>
                    <a:pt x="2766" y="9873"/>
                  </a:lnTo>
                  <a:lnTo>
                    <a:pt x="2284" y="10710"/>
                  </a:lnTo>
                  <a:lnTo>
                    <a:pt x="1866" y="11578"/>
                  </a:lnTo>
                  <a:lnTo>
                    <a:pt x="1480" y="12478"/>
                  </a:lnTo>
                  <a:lnTo>
                    <a:pt x="1126" y="13379"/>
                  </a:lnTo>
                  <a:lnTo>
                    <a:pt x="804" y="14311"/>
                  </a:lnTo>
                  <a:lnTo>
                    <a:pt x="579" y="15276"/>
                  </a:lnTo>
                  <a:lnTo>
                    <a:pt x="354" y="16273"/>
                  </a:lnTo>
                  <a:lnTo>
                    <a:pt x="193" y="17238"/>
                  </a:lnTo>
                  <a:lnTo>
                    <a:pt x="97" y="18267"/>
                  </a:lnTo>
                  <a:lnTo>
                    <a:pt x="33" y="19296"/>
                  </a:lnTo>
                  <a:lnTo>
                    <a:pt x="0" y="20325"/>
                  </a:lnTo>
                  <a:lnTo>
                    <a:pt x="65" y="21322"/>
                  </a:lnTo>
                  <a:lnTo>
                    <a:pt x="161" y="22319"/>
                  </a:lnTo>
                  <a:lnTo>
                    <a:pt x="290" y="23316"/>
                  </a:lnTo>
                  <a:lnTo>
                    <a:pt x="483" y="24281"/>
                  </a:lnTo>
                  <a:lnTo>
                    <a:pt x="708" y="25246"/>
                  </a:lnTo>
                  <a:lnTo>
                    <a:pt x="997" y="26178"/>
                  </a:lnTo>
                  <a:lnTo>
                    <a:pt x="1319" y="27111"/>
                  </a:lnTo>
                  <a:lnTo>
                    <a:pt x="1705" y="28011"/>
                  </a:lnTo>
                  <a:lnTo>
                    <a:pt x="2123" y="28880"/>
                  </a:lnTo>
                  <a:lnTo>
                    <a:pt x="2573" y="29716"/>
                  </a:lnTo>
                  <a:lnTo>
                    <a:pt x="3056" y="30552"/>
                  </a:lnTo>
                  <a:lnTo>
                    <a:pt x="3570" y="31356"/>
                  </a:lnTo>
                  <a:lnTo>
                    <a:pt x="4149" y="32128"/>
                  </a:lnTo>
                  <a:lnTo>
                    <a:pt x="4760" y="32867"/>
                  </a:lnTo>
                  <a:lnTo>
                    <a:pt x="5403" y="33607"/>
                  </a:lnTo>
                  <a:lnTo>
                    <a:pt x="6046" y="34282"/>
                  </a:lnTo>
                  <a:lnTo>
                    <a:pt x="6754" y="34925"/>
                  </a:lnTo>
                  <a:lnTo>
                    <a:pt x="7494" y="35536"/>
                  </a:lnTo>
                  <a:lnTo>
                    <a:pt x="8265" y="36115"/>
                  </a:lnTo>
                  <a:lnTo>
                    <a:pt x="9069" y="36662"/>
                  </a:lnTo>
                  <a:lnTo>
                    <a:pt x="9873" y="37177"/>
                  </a:lnTo>
                  <a:lnTo>
                    <a:pt x="10709" y="37659"/>
                  </a:lnTo>
                  <a:lnTo>
                    <a:pt x="11578" y="38077"/>
                  </a:lnTo>
                  <a:lnTo>
                    <a:pt x="12478" y="38463"/>
                  </a:lnTo>
                  <a:lnTo>
                    <a:pt x="13411" y="38817"/>
                  </a:lnTo>
                  <a:lnTo>
                    <a:pt x="14343" y="39106"/>
                  </a:lnTo>
                  <a:lnTo>
                    <a:pt x="15308" y="39363"/>
                  </a:lnTo>
                  <a:lnTo>
                    <a:pt x="16273" y="39589"/>
                  </a:lnTo>
                  <a:lnTo>
                    <a:pt x="17270" y="39749"/>
                  </a:lnTo>
                  <a:lnTo>
                    <a:pt x="18267" y="39846"/>
                  </a:lnTo>
                  <a:lnTo>
                    <a:pt x="19296" y="39910"/>
                  </a:lnTo>
                  <a:lnTo>
                    <a:pt x="20325" y="39910"/>
                  </a:lnTo>
                  <a:lnTo>
                    <a:pt x="21354" y="39878"/>
                  </a:lnTo>
                  <a:lnTo>
                    <a:pt x="22351" y="39782"/>
                  </a:lnTo>
                  <a:lnTo>
                    <a:pt x="23348" y="39653"/>
                  </a:lnTo>
                  <a:lnTo>
                    <a:pt x="24313" y="39460"/>
                  </a:lnTo>
                  <a:lnTo>
                    <a:pt x="25278" y="39203"/>
                  </a:lnTo>
                  <a:lnTo>
                    <a:pt x="26210" y="38945"/>
                  </a:lnTo>
                  <a:lnTo>
                    <a:pt x="27111" y="38592"/>
                  </a:lnTo>
                  <a:lnTo>
                    <a:pt x="28011" y="38238"/>
                  </a:lnTo>
                  <a:lnTo>
                    <a:pt x="28879" y="37820"/>
                  </a:lnTo>
                  <a:lnTo>
                    <a:pt x="29748" y="37370"/>
                  </a:lnTo>
                  <a:lnTo>
                    <a:pt x="30552" y="36887"/>
                  </a:lnTo>
                  <a:lnTo>
                    <a:pt x="31356" y="36340"/>
                  </a:lnTo>
                  <a:lnTo>
                    <a:pt x="32128" y="35794"/>
                  </a:lnTo>
                  <a:lnTo>
                    <a:pt x="32899" y="35183"/>
                  </a:lnTo>
                  <a:lnTo>
                    <a:pt x="33607" y="34540"/>
                  </a:lnTo>
                  <a:lnTo>
                    <a:pt x="34282" y="33864"/>
                  </a:lnTo>
                  <a:lnTo>
                    <a:pt x="34925" y="33157"/>
                  </a:lnTo>
                  <a:lnTo>
                    <a:pt x="35569" y="32449"/>
                  </a:lnTo>
                  <a:lnTo>
                    <a:pt x="36147" y="31677"/>
                  </a:lnTo>
                  <a:lnTo>
                    <a:pt x="36694" y="30873"/>
                  </a:lnTo>
                  <a:lnTo>
                    <a:pt x="37177" y="30069"/>
                  </a:lnTo>
                  <a:lnTo>
                    <a:pt x="37659" y="29201"/>
                  </a:lnTo>
                  <a:lnTo>
                    <a:pt x="38077" y="28333"/>
                  </a:lnTo>
                  <a:lnTo>
                    <a:pt x="38463" y="27464"/>
                  </a:lnTo>
                  <a:lnTo>
                    <a:pt x="38817" y="26532"/>
                  </a:lnTo>
                  <a:lnTo>
                    <a:pt x="39138" y="25599"/>
                  </a:lnTo>
                  <a:lnTo>
                    <a:pt x="39363" y="24634"/>
                  </a:lnTo>
                  <a:lnTo>
                    <a:pt x="39589" y="23670"/>
                  </a:lnTo>
                  <a:lnTo>
                    <a:pt x="39749" y="22673"/>
                  </a:lnTo>
                  <a:lnTo>
                    <a:pt x="39846" y="21644"/>
                  </a:lnTo>
                  <a:lnTo>
                    <a:pt x="39910" y="20647"/>
                  </a:lnTo>
                  <a:lnTo>
                    <a:pt x="39942" y="19618"/>
                  </a:lnTo>
                  <a:lnTo>
                    <a:pt x="39878" y="18589"/>
                  </a:lnTo>
                  <a:lnTo>
                    <a:pt x="39781" y="17592"/>
                  </a:lnTo>
                  <a:lnTo>
                    <a:pt x="39653" y="16595"/>
                  </a:lnTo>
                  <a:lnTo>
                    <a:pt x="39460" y="15630"/>
                  </a:lnTo>
                  <a:lnTo>
                    <a:pt x="39235" y="14665"/>
                  </a:lnTo>
                  <a:lnTo>
                    <a:pt x="38945" y="13732"/>
                  </a:lnTo>
                  <a:lnTo>
                    <a:pt x="38624" y="12800"/>
                  </a:lnTo>
                  <a:lnTo>
                    <a:pt x="38238" y="11932"/>
                  </a:lnTo>
                  <a:lnTo>
                    <a:pt x="37820" y="11031"/>
                  </a:lnTo>
                  <a:lnTo>
                    <a:pt x="37370" y="10195"/>
                  </a:lnTo>
                  <a:lnTo>
                    <a:pt x="36887" y="9359"/>
                  </a:lnTo>
                  <a:lnTo>
                    <a:pt x="36373" y="8555"/>
                  </a:lnTo>
                  <a:lnTo>
                    <a:pt x="35794" y="7783"/>
                  </a:lnTo>
                  <a:lnTo>
                    <a:pt x="35183" y="7043"/>
                  </a:lnTo>
                  <a:lnTo>
                    <a:pt x="34540" y="6336"/>
                  </a:lnTo>
                  <a:lnTo>
                    <a:pt x="33896" y="5660"/>
                  </a:lnTo>
                  <a:lnTo>
                    <a:pt x="33189" y="4985"/>
                  </a:lnTo>
                  <a:lnTo>
                    <a:pt x="32449" y="4374"/>
                  </a:lnTo>
                  <a:lnTo>
                    <a:pt x="31677" y="3795"/>
                  </a:lnTo>
                  <a:lnTo>
                    <a:pt x="30906" y="3249"/>
                  </a:lnTo>
                  <a:lnTo>
                    <a:pt x="30069" y="2734"/>
                  </a:lnTo>
                  <a:lnTo>
                    <a:pt x="29233" y="2284"/>
                  </a:lnTo>
                  <a:lnTo>
                    <a:pt x="28365" y="1834"/>
                  </a:lnTo>
                  <a:lnTo>
                    <a:pt x="27464" y="1448"/>
                  </a:lnTo>
                  <a:lnTo>
                    <a:pt x="26532" y="1094"/>
                  </a:lnTo>
                  <a:lnTo>
                    <a:pt x="25599" y="804"/>
                  </a:lnTo>
                  <a:lnTo>
                    <a:pt x="24667" y="547"/>
                  </a:lnTo>
                  <a:lnTo>
                    <a:pt x="23670" y="354"/>
                  </a:lnTo>
                  <a:lnTo>
                    <a:pt x="22673" y="193"/>
                  </a:lnTo>
                  <a:lnTo>
                    <a:pt x="21676" y="65"/>
                  </a:lnTo>
                  <a:lnTo>
                    <a:pt x="20647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7" name="Google Shape;2577;p49"/>
            <p:cNvSpPr/>
            <p:nvPr/>
          </p:nvSpPr>
          <p:spPr>
            <a:xfrm>
              <a:off x="2591368" y="3167668"/>
              <a:ext cx="504043" cy="504043"/>
            </a:xfrm>
            <a:custGeom>
              <a:avLst/>
              <a:gdLst/>
              <a:ahLst/>
              <a:cxnLst/>
              <a:rect l="l" t="t" r="r" b="b"/>
              <a:pathLst>
                <a:path w="37756" h="37756" extrusionOk="0">
                  <a:moveTo>
                    <a:pt x="18557" y="1"/>
                  </a:moveTo>
                  <a:lnTo>
                    <a:pt x="17592" y="33"/>
                  </a:lnTo>
                  <a:lnTo>
                    <a:pt x="16627" y="130"/>
                  </a:lnTo>
                  <a:lnTo>
                    <a:pt x="15695" y="258"/>
                  </a:lnTo>
                  <a:lnTo>
                    <a:pt x="14794" y="451"/>
                  </a:lnTo>
                  <a:lnTo>
                    <a:pt x="13862" y="676"/>
                  </a:lnTo>
                  <a:lnTo>
                    <a:pt x="12993" y="933"/>
                  </a:lnTo>
                  <a:lnTo>
                    <a:pt x="12125" y="1223"/>
                  </a:lnTo>
                  <a:lnTo>
                    <a:pt x="11289" y="1577"/>
                  </a:lnTo>
                  <a:lnTo>
                    <a:pt x="10453" y="1963"/>
                  </a:lnTo>
                  <a:lnTo>
                    <a:pt x="9649" y="2413"/>
                  </a:lnTo>
                  <a:lnTo>
                    <a:pt x="8845" y="2863"/>
                  </a:lnTo>
                  <a:lnTo>
                    <a:pt x="8105" y="3378"/>
                  </a:lnTo>
                  <a:lnTo>
                    <a:pt x="7365" y="3892"/>
                  </a:lnTo>
                  <a:lnTo>
                    <a:pt x="6658" y="4471"/>
                  </a:lnTo>
                  <a:lnTo>
                    <a:pt x="5982" y="5082"/>
                  </a:lnTo>
                  <a:lnTo>
                    <a:pt x="5339" y="5725"/>
                  </a:lnTo>
                  <a:lnTo>
                    <a:pt x="4728" y="6368"/>
                  </a:lnTo>
                  <a:lnTo>
                    <a:pt x="4149" y="7076"/>
                  </a:lnTo>
                  <a:lnTo>
                    <a:pt x="3603" y="7783"/>
                  </a:lnTo>
                  <a:lnTo>
                    <a:pt x="3088" y="8555"/>
                  </a:lnTo>
                  <a:lnTo>
                    <a:pt x="2606" y="9327"/>
                  </a:lnTo>
                  <a:lnTo>
                    <a:pt x="2156" y="10131"/>
                  </a:lnTo>
                  <a:lnTo>
                    <a:pt x="1737" y="10935"/>
                  </a:lnTo>
                  <a:lnTo>
                    <a:pt x="1384" y="11771"/>
                  </a:lnTo>
                  <a:lnTo>
                    <a:pt x="1062" y="12639"/>
                  </a:lnTo>
                  <a:lnTo>
                    <a:pt x="773" y="13540"/>
                  </a:lnTo>
                  <a:lnTo>
                    <a:pt x="515" y="14440"/>
                  </a:lnTo>
                  <a:lnTo>
                    <a:pt x="322" y="15373"/>
                  </a:lnTo>
                  <a:lnTo>
                    <a:pt x="162" y="16306"/>
                  </a:lnTo>
                  <a:lnTo>
                    <a:pt x="65" y="17270"/>
                  </a:lnTo>
                  <a:lnTo>
                    <a:pt x="1" y="18235"/>
                  </a:lnTo>
                  <a:lnTo>
                    <a:pt x="1" y="19200"/>
                  </a:lnTo>
                  <a:lnTo>
                    <a:pt x="33" y="20165"/>
                  </a:lnTo>
                  <a:lnTo>
                    <a:pt x="129" y="21097"/>
                  </a:lnTo>
                  <a:lnTo>
                    <a:pt x="258" y="22062"/>
                  </a:lnTo>
                  <a:lnTo>
                    <a:pt x="451" y="22963"/>
                  </a:lnTo>
                  <a:lnTo>
                    <a:pt x="676" y="23863"/>
                  </a:lnTo>
                  <a:lnTo>
                    <a:pt x="933" y="24764"/>
                  </a:lnTo>
                  <a:lnTo>
                    <a:pt x="1255" y="25632"/>
                  </a:lnTo>
                  <a:lnTo>
                    <a:pt x="1609" y="26468"/>
                  </a:lnTo>
                  <a:lnTo>
                    <a:pt x="1995" y="27304"/>
                  </a:lnTo>
                  <a:lnTo>
                    <a:pt x="2413" y="28108"/>
                  </a:lnTo>
                  <a:lnTo>
                    <a:pt x="2895" y="28880"/>
                  </a:lnTo>
                  <a:lnTo>
                    <a:pt x="3378" y="29652"/>
                  </a:lnTo>
                  <a:lnTo>
                    <a:pt x="3924" y="30391"/>
                  </a:lnTo>
                  <a:lnTo>
                    <a:pt x="4503" y="31067"/>
                  </a:lnTo>
                  <a:lnTo>
                    <a:pt x="5082" y="31742"/>
                  </a:lnTo>
                  <a:lnTo>
                    <a:pt x="5725" y="32417"/>
                  </a:lnTo>
                  <a:lnTo>
                    <a:pt x="6401" y="33028"/>
                  </a:lnTo>
                  <a:lnTo>
                    <a:pt x="7076" y="33607"/>
                  </a:lnTo>
                  <a:lnTo>
                    <a:pt x="7816" y="34154"/>
                  </a:lnTo>
                  <a:lnTo>
                    <a:pt x="8555" y="34669"/>
                  </a:lnTo>
                  <a:lnTo>
                    <a:pt x="9327" y="35151"/>
                  </a:lnTo>
                  <a:lnTo>
                    <a:pt x="10131" y="35601"/>
                  </a:lnTo>
                  <a:lnTo>
                    <a:pt x="10935" y="35987"/>
                  </a:lnTo>
                  <a:lnTo>
                    <a:pt x="11803" y="36373"/>
                  </a:lnTo>
                  <a:lnTo>
                    <a:pt x="12672" y="36695"/>
                  </a:lnTo>
                  <a:lnTo>
                    <a:pt x="13540" y="36984"/>
                  </a:lnTo>
                  <a:lnTo>
                    <a:pt x="14440" y="37209"/>
                  </a:lnTo>
                  <a:lnTo>
                    <a:pt x="15373" y="37402"/>
                  </a:lnTo>
                  <a:lnTo>
                    <a:pt x="16306" y="37563"/>
                  </a:lnTo>
                  <a:lnTo>
                    <a:pt x="17270" y="37659"/>
                  </a:lnTo>
                  <a:lnTo>
                    <a:pt x="18235" y="37724"/>
                  </a:lnTo>
                  <a:lnTo>
                    <a:pt x="19200" y="37756"/>
                  </a:lnTo>
                  <a:lnTo>
                    <a:pt x="20165" y="37692"/>
                  </a:lnTo>
                  <a:lnTo>
                    <a:pt x="21130" y="37627"/>
                  </a:lnTo>
                  <a:lnTo>
                    <a:pt x="22062" y="37466"/>
                  </a:lnTo>
                  <a:lnTo>
                    <a:pt x="22963" y="37306"/>
                  </a:lnTo>
                  <a:lnTo>
                    <a:pt x="23895" y="37081"/>
                  </a:lnTo>
                  <a:lnTo>
                    <a:pt x="24764" y="36791"/>
                  </a:lnTo>
                  <a:lnTo>
                    <a:pt x="25632" y="36502"/>
                  </a:lnTo>
                  <a:lnTo>
                    <a:pt x="26468" y="36148"/>
                  </a:lnTo>
                  <a:lnTo>
                    <a:pt x="27304" y="35762"/>
                  </a:lnTo>
                  <a:lnTo>
                    <a:pt x="28108" y="35344"/>
                  </a:lnTo>
                  <a:lnTo>
                    <a:pt x="28912" y="34862"/>
                  </a:lnTo>
                  <a:lnTo>
                    <a:pt x="29652" y="34379"/>
                  </a:lnTo>
                  <a:lnTo>
                    <a:pt x="30391" y="33832"/>
                  </a:lnTo>
                  <a:lnTo>
                    <a:pt x="31099" y="33254"/>
                  </a:lnTo>
                  <a:lnTo>
                    <a:pt x="31774" y="32643"/>
                  </a:lnTo>
                  <a:lnTo>
                    <a:pt x="32417" y="32032"/>
                  </a:lnTo>
                  <a:lnTo>
                    <a:pt x="33028" y="31356"/>
                  </a:lnTo>
                  <a:lnTo>
                    <a:pt x="33607" y="30649"/>
                  </a:lnTo>
                  <a:lnTo>
                    <a:pt x="34154" y="29941"/>
                  </a:lnTo>
                  <a:lnTo>
                    <a:pt x="34669" y="29202"/>
                  </a:lnTo>
                  <a:lnTo>
                    <a:pt x="35151" y="28430"/>
                  </a:lnTo>
                  <a:lnTo>
                    <a:pt x="35601" y="27626"/>
                  </a:lnTo>
                  <a:lnTo>
                    <a:pt x="36019" y="26790"/>
                  </a:lnTo>
                  <a:lnTo>
                    <a:pt x="36373" y="25953"/>
                  </a:lnTo>
                  <a:lnTo>
                    <a:pt x="36695" y="25085"/>
                  </a:lnTo>
                  <a:lnTo>
                    <a:pt x="36984" y="24185"/>
                  </a:lnTo>
                  <a:lnTo>
                    <a:pt x="37241" y="23284"/>
                  </a:lnTo>
                  <a:lnTo>
                    <a:pt x="37434" y="22384"/>
                  </a:lnTo>
                  <a:lnTo>
                    <a:pt x="37563" y="21419"/>
                  </a:lnTo>
                  <a:lnTo>
                    <a:pt x="37692" y="20486"/>
                  </a:lnTo>
                  <a:lnTo>
                    <a:pt x="37756" y="19489"/>
                  </a:lnTo>
                  <a:lnTo>
                    <a:pt x="37756" y="18525"/>
                  </a:lnTo>
                  <a:lnTo>
                    <a:pt x="37724" y="17560"/>
                  </a:lnTo>
                  <a:lnTo>
                    <a:pt x="37627" y="16627"/>
                  </a:lnTo>
                  <a:lnTo>
                    <a:pt x="37499" y="15695"/>
                  </a:lnTo>
                  <a:lnTo>
                    <a:pt x="37306" y="14762"/>
                  </a:lnTo>
                  <a:lnTo>
                    <a:pt x="37081" y="13862"/>
                  </a:lnTo>
                  <a:lnTo>
                    <a:pt x="36823" y="12993"/>
                  </a:lnTo>
                  <a:lnTo>
                    <a:pt x="36502" y="12125"/>
                  </a:lnTo>
                  <a:lnTo>
                    <a:pt x="36148" y="11257"/>
                  </a:lnTo>
                  <a:lnTo>
                    <a:pt x="35762" y="10420"/>
                  </a:lnTo>
                  <a:lnTo>
                    <a:pt x="35344" y="9617"/>
                  </a:lnTo>
                  <a:lnTo>
                    <a:pt x="34862" y="8845"/>
                  </a:lnTo>
                  <a:lnTo>
                    <a:pt x="34379" y="8105"/>
                  </a:lnTo>
                  <a:lnTo>
                    <a:pt x="33832" y="7365"/>
                  </a:lnTo>
                  <a:lnTo>
                    <a:pt x="33254" y="6658"/>
                  </a:lnTo>
                  <a:lnTo>
                    <a:pt x="32675" y="5983"/>
                  </a:lnTo>
                  <a:lnTo>
                    <a:pt x="32032" y="5339"/>
                  </a:lnTo>
                  <a:lnTo>
                    <a:pt x="31356" y="4728"/>
                  </a:lnTo>
                  <a:lnTo>
                    <a:pt x="30681" y="4117"/>
                  </a:lnTo>
                  <a:lnTo>
                    <a:pt x="29941" y="3571"/>
                  </a:lnTo>
                  <a:lnTo>
                    <a:pt x="29202" y="3056"/>
                  </a:lnTo>
                  <a:lnTo>
                    <a:pt x="28430" y="2574"/>
                  </a:lnTo>
                  <a:lnTo>
                    <a:pt x="27626" y="2156"/>
                  </a:lnTo>
                  <a:lnTo>
                    <a:pt x="26822" y="1737"/>
                  </a:lnTo>
                  <a:lnTo>
                    <a:pt x="25953" y="1384"/>
                  </a:lnTo>
                  <a:lnTo>
                    <a:pt x="25085" y="1030"/>
                  </a:lnTo>
                  <a:lnTo>
                    <a:pt x="24217" y="773"/>
                  </a:lnTo>
                  <a:lnTo>
                    <a:pt x="23316" y="515"/>
                  </a:lnTo>
                  <a:lnTo>
                    <a:pt x="22384" y="322"/>
                  </a:lnTo>
                  <a:lnTo>
                    <a:pt x="21451" y="162"/>
                  </a:lnTo>
                  <a:lnTo>
                    <a:pt x="20486" y="65"/>
                  </a:lnTo>
                  <a:lnTo>
                    <a:pt x="19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8" name="Google Shape;2578;p49"/>
            <p:cNvSpPr/>
            <p:nvPr/>
          </p:nvSpPr>
          <p:spPr>
            <a:xfrm>
              <a:off x="2729621" y="3253535"/>
              <a:ext cx="230982" cy="358928"/>
            </a:xfrm>
            <a:custGeom>
              <a:avLst/>
              <a:gdLst/>
              <a:ahLst/>
              <a:cxnLst/>
              <a:rect l="l" t="t" r="r" b="b"/>
              <a:pathLst>
                <a:path w="17302" h="26886" extrusionOk="0">
                  <a:moveTo>
                    <a:pt x="965" y="1"/>
                  </a:moveTo>
                  <a:lnTo>
                    <a:pt x="868" y="33"/>
                  </a:lnTo>
                  <a:lnTo>
                    <a:pt x="772" y="97"/>
                  </a:lnTo>
                  <a:lnTo>
                    <a:pt x="676" y="162"/>
                  </a:lnTo>
                  <a:lnTo>
                    <a:pt x="579" y="226"/>
                  </a:lnTo>
                  <a:lnTo>
                    <a:pt x="547" y="354"/>
                  </a:lnTo>
                  <a:lnTo>
                    <a:pt x="483" y="451"/>
                  </a:lnTo>
                  <a:lnTo>
                    <a:pt x="483" y="580"/>
                  </a:lnTo>
                  <a:lnTo>
                    <a:pt x="386" y="3088"/>
                  </a:lnTo>
                  <a:lnTo>
                    <a:pt x="418" y="3185"/>
                  </a:lnTo>
                  <a:lnTo>
                    <a:pt x="418" y="3313"/>
                  </a:lnTo>
                  <a:lnTo>
                    <a:pt x="483" y="3410"/>
                  </a:lnTo>
                  <a:lnTo>
                    <a:pt x="547" y="3506"/>
                  </a:lnTo>
                  <a:lnTo>
                    <a:pt x="643" y="3570"/>
                  </a:lnTo>
                  <a:lnTo>
                    <a:pt x="740" y="3635"/>
                  </a:lnTo>
                  <a:lnTo>
                    <a:pt x="868" y="3667"/>
                  </a:lnTo>
                  <a:lnTo>
                    <a:pt x="965" y="3699"/>
                  </a:lnTo>
                  <a:lnTo>
                    <a:pt x="3698" y="3796"/>
                  </a:lnTo>
                  <a:lnTo>
                    <a:pt x="4631" y="3860"/>
                  </a:lnTo>
                  <a:lnTo>
                    <a:pt x="5499" y="3988"/>
                  </a:lnTo>
                  <a:lnTo>
                    <a:pt x="5885" y="4053"/>
                  </a:lnTo>
                  <a:lnTo>
                    <a:pt x="6239" y="4181"/>
                  </a:lnTo>
                  <a:lnTo>
                    <a:pt x="6593" y="4278"/>
                  </a:lnTo>
                  <a:lnTo>
                    <a:pt x="6914" y="4439"/>
                  </a:lnTo>
                  <a:lnTo>
                    <a:pt x="7204" y="4567"/>
                  </a:lnTo>
                  <a:lnTo>
                    <a:pt x="7493" y="4760"/>
                  </a:lnTo>
                  <a:lnTo>
                    <a:pt x="7751" y="4921"/>
                  </a:lnTo>
                  <a:lnTo>
                    <a:pt x="7976" y="5114"/>
                  </a:lnTo>
                  <a:lnTo>
                    <a:pt x="8169" y="5339"/>
                  </a:lnTo>
                  <a:lnTo>
                    <a:pt x="8362" y="5564"/>
                  </a:lnTo>
                  <a:lnTo>
                    <a:pt x="8522" y="5822"/>
                  </a:lnTo>
                  <a:lnTo>
                    <a:pt x="8651" y="6079"/>
                  </a:lnTo>
                  <a:lnTo>
                    <a:pt x="901" y="5822"/>
                  </a:lnTo>
                  <a:lnTo>
                    <a:pt x="772" y="5822"/>
                  </a:lnTo>
                  <a:lnTo>
                    <a:pt x="676" y="5854"/>
                  </a:lnTo>
                  <a:lnTo>
                    <a:pt x="547" y="5918"/>
                  </a:lnTo>
                  <a:lnTo>
                    <a:pt x="483" y="5982"/>
                  </a:lnTo>
                  <a:lnTo>
                    <a:pt x="386" y="6047"/>
                  </a:lnTo>
                  <a:lnTo>
                    <a:pt x="322" y="6175"/>
                  </a:lnTo>
                  <a:lnTo>
                    <a:pt x="290" y="6272"/>
                  </a:lnTo>
                  <a:lnTo>
                    <a:pt x="290" y="6400"/>
                  </a:lnTo>
                  <a:lnTo>
                    <a:pt x="225" y="8330"/>
                  </a:lnTo>
                  <a:lnTo>
                    <a:pt x="225" y="8426"/>
                  </a:lnTo>
                  <a:lnTo>
                    <a:pt x="257" y="8555"/>
                  </a:lnTo>
                  <a:lnTo>
                    <a:pt x="290" y="8652"/>
                  </a:lnTo>
                  <a:lnTo>
                    <a:pt x="386" y="8748"/>
                  </a:lnTo>
                  <a:lnTo>
                    <a:pt x="450" y="8845"/>
                  </a:lnTo>
                  <a:lnTo>
                    <a:pt x="547" y="8877"/>
                  </a:lnTo>
                  <a:lnTo>
                    <a:pt x="676" y="8909"/>
                  </a:lnTo>
                  <a:lnTo>
                    <a:pt x="804" y="8941"/>
                  </a:lnTo>
                  <a:lnTo>
                    <a:pt x="8812" y="9198"/>
                  </a:lnTo>
                  <a:lnTo>
                    <a:pt x="8683" y="9584"/>
                  </a:lnTo>
                  <a:lnTo>
                    <a:pt x="8522" y="9906"/>
                  </a:lnTo>
                  <a:lnTo>
                    <a:pt x="8329" y="10227"/>
                  </a:lnTo>
                  <a:lnTo>
                    <a:pt x="8072" y="10549"/>
                  </a:lnTo>
                  <a:lnTo>
                    <a:pt x="7815" y="10806"/>
                  </a:lnTo>
                  <a:lnTo>
                    <a:pt x="7525" y="11064"/>
                  </a:lnTo>
                  <a:lnTo>
                    <a:pt x="7172" y="11289"/>
                  </a:lnTo>
                  <a:lnTo>
                    <a:pt x="6818" y="11482"/>
                  </a:lnTo>
                  <a:lnTo>
                    <a:pt x="6400" y="11675"/>
                  </a:lnTo>
                  <a:lnTo>
                    <a:pt x="5982" y="11803"/>
                  </a:lnTo>
                  <a:lnTo>
                    <a:pt x="5532" y="11932"/>
                  </a:lnTo>
                  <a:lnTo>
                    <a:pt x="5049" y="12028"/>
                  </a:lnTo>
                  <a:lnTo>
                    <a:pt x="4535" y="12093"/>
                  </a:lnTo>
                  <a:lnTo>
                    <a:pt x="3988" y="12157"/>
                  </a:lnTo>
                  <a:lnTo>
                    <a:pt x="2798" y="12157"/>
                  </a:lnTo>
                  <a:lnTo>
                    <a:pt x="708" y="12093"/>
                  </a:lnTo>
                  <a:lnTo>
                    <a:pt x="579" y="12093"/>
                  </a:lnTo>
                  <a:lnTo>
                    <a:pt x="450" y="12125"/>
                  </a:lnTo>
                  <a:lnTo>
                    <a:pt x="354" y="12189"/>
                  </a:lnTo>
                  <a:lnTo>
                    <a:pt x="257" y="12253"/>
                  </a:lnTo>
                  <a:lnTo>
                    <a:pt x="193" y="12350"/>
                  </a:lnTo>
                  <a:lnTo>
                    <a:pt x="129" y="12446"/>
                  </a:lnTo>
                  <a:lnTo>
                    <a:pt x="97" y="12543"/>
                  </a:lnTo>
                  <a:lnTo>
                    <a:pt x="64" y="12671"/>
                  </a:lnTo>
                  <a:lnTo>
                    <a:pt x="0" y="15051"/>
                  </a:lnTo>
                  <a:lnTo>
                    <a:pt x="0" y="15180"/>
                  </a:lnTo>
                  <a:lnTo>
                    <a:pt x="32" y="15276"/>
                  </a:lnTo>
                  <a:lnTo>
                    <a:pt x="64" y="15373"/>
                  </a:lnTo>
                  <a:lnTo>
                    <a:pt x="161" y="15469"/>
                  </a:lnTo>
                  <a:lnTo>
                    <a:pt x="2026" y="17656"/>
                  </a:lnTo>
                  <a:lnTo>
                    <a:pt x="4149" y="20197"/>
                  </a:lnTo>
                  <a:lnTo>
                    <a:pt x="6496" y="23155"/>
                  </a:lnTo>
                  <a:lnTo>
                    <a:pt x="9133" y="26500"/>
                  </a:lnTo>
                  <a:lnTo>
                    <a:pt x="9230" y="26629"/>
                  </a:lnTo>
                  <a:lnTo>
                    <a:pt x="9326" y="26693"/>
                  </a:lnTo>
                  <a:lnTo>
                    <a:pt x="9455" y="26725"/>
                  </a:lnTo>
                  <a:lnTo>
                    <a:pt x="9616" y="26757"/>
                  </a:lnTo>
                  <a:lnTo>
                    <a:pt x="13250" y="26886"/>
                  </a:lnTo>
                  <a:lnTo>
                    <a:pt x="13443" y="26854"/>
                  </a:lnTo>
                  <a:lnTo>
                    <a:pt x="13604" y="26789"/>
                  </a:lnTo>
                  <a:lnTo>
                    <a:pt x="13732" y="26693"/>
                  </a:lnTo>
                  <a:lnTo>
                    <a:pt x="13829" y="26564"/>
                  </a:lnTo>
                  <a:lnTo>
                    <a:pt x="13893" y="26404"/>
                  </a:lnTo>
                  <a:lnTo>
                    <a:pt x="13893" y="26243"/>
                  </a:lnTo>
                  <a:lnTo>
                    <a:pt x="13861" y="26082"/>
                  </a:lnTo>
                  <a:lnTo>
                    <a:pt x="13764" y="25921"/>
                  </a:lnTo>
                  <a:lnTo>
                    <a:pt x="11288" y="22673"/>
                  </a:lnTo>
                  <a:lnTo>
                    <a:pt x="9069" y="19875"/>
                  </a:lnTo>
                  <a:lnTo>
                    <a:pt x="7140" y="17495"/>
                  </a:lnTo>
                  <a:lnTo>
                    <a:pt x="5499" y="15566"/>
                  </a:lnTo>
                  <a:lnTo>
                    <a:pt x="6271" y="15469"/>
                  </a:lnTo>
                  <a:lnTo>
                    <a:pt x="7011" y="15341"/>
                  </a:lnTo>
                  <a:lnTo>
                    <a:pt x="7718" y="15180"/>
                  </a:lnTo>
                  <a:lnTo>
                    <a:pt x="8394" y="14955"/>
                  </a:lnTo>
                  <a:lnTo>
                    <a:pt x="9037" y="14698"/>
                  </a:lnTo>
                  <a:lnTo>
                    <a:pt x="9648" y="14408"/>
                  </a:lnTo>
                  <a:lnTo>
                    <a:pt x="10195" y="14054"/>
                  </a:lnTo>
                  <a:lnTo>
                    <a:pt x="10741" y="13668"/>
                  </a:lnTo>
                  <a:lnTo>
                    <a:pt x="11224" y="13250"/>
                  </a:lnTo>
                  <a:lnTo>
                    <a:pt x="11674" y="12800"/>
                  </a:lnTo>
                  <a:lnTo>
                    <a:pt x="12060" y="12318"/>
                  </a:lnTo>
                  <a:lnTo>
                    <a:pt x="12414" y="11771"/>
                  </a:lnTo>
                  <a:lnTo>
                    <a:pt x="12703" y="11224"/>
                  </a:lnTo>
                  <a:lnTo>
                    <a:pt x="12960" y="10645"/>
                  </a:lnTo>
                  <a:lnTo>
                    <a:pt x="13153" y="10002"/>
                  </a:lnTo>
                  <a:lnTo>
                    <a:pt x="13314" y="9359"/>
                  </a:lnTo>
                  <a:lnTo>
                    <a:pt x="16466" y="9456"/>
                  </a:lnTo>
                  <a:lnTo>
                    <a:pt x="16594" y="9456"/>
                  </a:lnTo>
                  <a:lnTo>
                    <a:pt x="16691" y="9423"/>
                  </a:lnTo>
                  <a:lnTo>
                    <a:pt x="16819" y="9391"/>
                  </a:lnTo>
                  <a:lnTo>
                    <a:pt x="16884" y="9295"/>
                  </a:lnTo>
                  <a:lnTo>
                    <a:pt x="16980" y="9230"/>
                  </a:lnTo>
                  <a:lnTo>
                    <a:pt x="17045" y="9134"/>
                  </a:lnTo>
                  <a:lnTo>
                    <a:pt x="17077" y="9005"/>
                  </a:lnTo>
                  <a:lnTo>
                    <a:pt x="17077" y="8877"/>
                  </a:lnTo>
                  <a:lnTo>
                    <a:pt x="17141" y="6979"/>
                  </a:lnTo>
                  <a:lnTo>
                    <a:pt x="17141" y="6851"/>
                  </a:lnTo>
                  <a:lnTo>
                    <a:pt x="17109" y="6722"/>
                  </a:lnTo>
                  <a:lnTo>
                    <a:pt x="17077" y="6626"/>
                  </a:lnTo>
                  <a:lnTo>
                    <a:pt x="16980" y="6529"/>
                  </a:lnTo>
                  <a:lnTo>
                    <a:pt x="16916" y="6465"/>
                  </a:lnTo>
                  <a:lnTo>
                    <a:pt x="16819" y="6400"/>
                  </a:lnTo>
                  <a:lnTo>
                    <a:pt x="16691" y="6368"/>
                  </a:lnTo>
                  <a:lnTo>
                    <a:pt x="16562" y="6336"/>
                  </a:lnTo>
                  <a:lnTo>
                    <a:pt x="13346" y="6240"/>
                  </a:lnTo>
                  <a:lnTo>
                    <a:pt x="13282" y="5854"/>
                  </a:lnTo>
                  <a:lnTo>
                    <a:pt x="13185" y="5468"/>
                  </a:lnTo>
                  <a:lnTo>
                    <a:pt x="13089" y="5114"/>
                  </a:lnTo>
                  <a:lnTo>
                    <a:pt x="12960" y="4760"/>
                  </a:lnTo>
                  <a:lnTo>
                    <a:pt x="12800" y="4439"/>
                  </a:lnTo>
                  <a:lnTo>
                    <a:pt x="12639" y="4117"/>
                  </a:lnTo>
                  <a:lnTo>
                    <a:pt x="12446" y="3796"/>
                  </a:lnTo>
                  <a:lnTo>
                    <a:pt x="12253" y="3506"/>
                  </a:lnTo>
                  <a:lnTo>
                    <a:pt x="16627" y="3635"/>
                  </a:lnTo>
                  <a:lnTo>
                    <a:pt x="16755" y="3635"/>
                  </a:lnTo>
                  <a:lnTo>
                    <a:pt x="16852" y="3603"/>
                  </a:lnTo>
                  <a:lnTo>
                    <a:pt x="16980" y="3570"/>
                  </a:lnTo>
                  <a:lnTo>
                    <a:pt x="17045" y="3474"/>
                  </a:lnTo>
                  <a:lnTo>
                    <a:pt x="17141" y="3410"/>
                  </a:lnTo>
                  <a:lnTo>
                    <a:pt x="17205" y="3313"/>
                  </a:lnTo>
                  <a:lnTo>
                    <a:pt x="17238" y="3185"/>
                  </a:lnTo>
                  <a:lnTo>
                    <a:pt x="17238" y="3056"/>
                  </a:lnTo>
                  <a:lnTo>
                    <a:pt x="17302" y="1158"/>
                  </a:lnTo>
                  <a:lnTo>
                    <a:pt x="17302" y="1030"/>
                  </a:lnTo>
                  <a:lnTo>
                    <a:pt x="17270" y="901"/>
                  </a:lnTo>
                  <a:lnTo>
                    <a:pt x="17238" y="805"/>
                  </a:lnTo>
                  <a:lnTo>
                    <a:pt x="17141" y="708"/>
                  </a:lnTo>
                  <a:lnTo>
                    <a:pt x="17077" y="644"/>
                  </a:lnTo>
                  <a:lnTo>
                    <a:pt x="16948" y="580"/>
                  </a:lnTo>
                  <a:lnTo>
                    <a:pt x="16852" y="547"/>
                  </a:lnTo>
                  <a:lnTo>
                    <a:pt x="16723" y="515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579" name="Google Shape;2579;p49"/>
          <p:cNvSpPr/>
          <p:nvPr/>
        </p:nvSpPr>
        <p:spPr>
          <a:xfrm>
            <a:off x="4962513" y="1755493"/>
            <a:ext cx="731600" cy="7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0" name="Google Shape;2580;p49"/>
          <p:cNvSpPr/>
          <p:nvPr/>
        </p:nvSpPr>
        <p:spPr>
          <a:xfrm>
            <a:off x="4962513" y="2805360"/>
            <a:ext cx="731600" cy="731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1" name="Google Shape;2581;p49"/>
          <p:cNvSpPr/>
          <p:nvPr/>
        </p:nvSpPr>
        <p:spPr>
          <a:xfrm>
            <a:off x="4962513" y="3855227"/>
            <a:ext cx="731600" cy="731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2" name="Google Shape;2582;p49"/>
          <p:cNvSpPr/>
          <p:nvPr/>
        </p:nvSpPr>
        <p:spPr>
          <a:xfrm>
            <a:off x="4962513" y="4905093"/>
            <a:ext cx="731600" cy="73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3" name="Google Shape;2583;p49"/>
          <p:cNvSpPr/>
          <p:nvPr/>
        </p:nvSpPr>
        <p:spPr>
          <a:xfrm>
            <a:off x="2581245" y="2559695"/>
            <a:ext cx="164400" cy="16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4" name="Google Shape;2584;p49"/>
          <p:cNvSpPr/>
          <p:nvPr/>
        </p:nvSpPr>
        <p:spPr>
          <a:xfrm>
            <a:off x="2784445" y="3321695"/>
            <a:ext cx="164400" cy="16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5" name="Google Shape;2585;p49"/>
          <p:cNvSpPr/>
          <p:nvPr/>
        </p:nvSpPr>
        <p:spPr>
          <a:xfrm>
            <a:off x="3902045" y="4586828"/>
            <a:ext cx="164400" cy="16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6" name="Google Shape;2586;p49"/>
          <p:cNvSpPr/>
          <p:nvPr/>
        </p:nvSpPr>
        <p:spPr>
          <a:xfrm>
            <a:off x="2581245" y="5227795"/>
            <a:ext cx="164400" cy="16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587" name="Google Shape;2587;p49"/>
          <p:cNvCxnSpPr>
            <a:stCxn id="2579" idx="2"/>
            <a:endCxn id="2583" idx="6"/>
          </p:cNvCxnSpPr>
          <p:nvPr/>
        </p:nvCxnSpPr>
        <p:spPr>
          <a:xfrm flipH="1">
            <a:off x="2745713" y="2121293"/>
            <a:ext cx="2216800" cy="5208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8" name="Google Shape;2588;p49"/>
          <p:cNvCxnSpPr>
            <a:stCxn id="2580" idx="2"/>
            <a:endCxn id="2584" idx="6"/>
          </p:cNvCxnSpPr>
          <p:nvPr/>
        </p:nvCxnSpPr>
        <p:spPr>
          <a:xfrm flipH="1">
            <a:off x="2948913" y="3171160"/>
            <a:ext cx="2013600" cy="2328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9" name="Google Shape;2589;p49"/>
          <p:cNvCxnSpPr>
            <a:stCxn id="2581" idx="2"/>
            <a:endCxn id="2585" idx="6"/>
          </p:cNvCxnSpPr>
          <p:nvPr/>
        </p:nvCxnSpPr>
        <p:spPr>
          <a:xfrm flipH="1">
            <a:off x="4066513" y="4221027"/>
            <a:ext cx="896000" cy="4480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0" name="Google Shape;2590;p49"/>
          <p:cNvCxnSpPr>
            <a:stCxn id="2582" idx="2"/>
            <a:endCxn id="2586" idx="5"/>
          </p:cNvCxnSpPr>
          <p:nvPr/>
        </p:nvCxnSpPr>
        <p:spPr>
          <a:xfrm flipH="1">
            <a:off x="2721713" y="5270893"/>
            <a:ext cx="2240800" cy="97200"/>
          </a:xfrm>
          <a:prstGeom prst="bentConnector4">
            <a:avLst>
              <a:gd name="adj1" fmla="val 49466"/>
              <a:gd name="adj2" fmla="val 451442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91" name="Google Shape;2591;p49"/>
          <p:cNvGrpSpPr/>
          <p:nvPr/>
        </p:nvGrpSpPr>
        <p:grpSpPr>
          <a:xfrm>
            <a:off x="5143155" y="4038157"/>
            <a:ext cx="370316" cy="365739"/>
            <a:chOff x="4249700" y="-1506625"/>
            <a:chExt cx="203575" cy="204050"/>
          </a:xfrm>
        </p:grpSpPr>
        <p:sp>
          <p:nvSpPr>
            <p:cNvPr id="2592" name="Google Shape;2592;p49"/>
            <p:cNvSpPr/>
            <p:nvPr/>
          </p:nvSpPr>
          <p:spPr>
            <a:xfrm>
              <a:off x="4271025" y="-1484800"/>
              <a:ext cx="160925" cy="160425"/>
            </a:xfrm>
            <a:custGeom>
              <a:avLst/>
              <a:gdLst/>
              <a:ahLst/>
              <a:cxnLst/>
              <a:rect l="l" t="t" r="r" b="b"/>
              <a:pathLst>
                <a:path w="6437" h="6417" extrusionOk="0">
                  <a:moveTo>
                    <a:pt x="3218" y="233"/>
                  </a:moveTo>
                  <a:lnTo>
                    <a:pt x="3509" y="252"/>
                  </a:lnTo>
                  <a:lnTo>
                    <a:pt x="3800" y="291"/>
                  </a:lnTo>
                  <a:lnTo>
                    <a:pt x="4091" y="369"/>
                  </a:lnTo>
                  <a:lnTo>
                    <a:pt x="4362" y="465"/>
                  </a:lnTo>
                  <a:lnTo>
                    <a:pt x="4614" y="582"/>
                  </a:lnTo>
                  <a:lnTo>
                    <a:pt x="4866" y="737"/>
                  </a:lnTo>
                  <a:lnTo>
                    <a:pt x="5099" y="911"/>
                  </a:lnTo>
                  <a:lnTo>
                    <a:pt x="5331" y="1105"/>
                  </a:lnTo>
                  <a:lnTo>
                    <a:pt x="5525" y="1338"/>
                  </a:lnTo>
                  <a:lnTo>
                    <a:pt x="5700" y="1570"/>
                  </a:lnTo>
                  <a:lnTo>
                    <a:pt x="5855" y="1822"/>
                  </a:lnTo>
                  <a:lnTo>
                    <a:pt x="5971" y="2074"/>
                  </a:lnTo>
                  <a:lnTo>
                    <a:pt x="6068" y="2346"/>
                  </a:lnTo>
                  <a:lnTo>
                    <a:pt x="6145" y="2637"/>
                  </a:lnTo>
                  <a:lnTo>
                    <a:pt x="6184" y="2927"/>
                  </a:lnTo>
                  <a:lnTo>
                    <a:pt x="6204" y="3218"/>
                  </a:lnTo>
                  <a:lnTo>
                    <a:pt x="6184" y="3509"/>
                  </a:lnTo>
                  <a:lnTo>
                    <a:pt x="6145" y="3800"/>
                  </a:lnTo>
                  <a:lnTo>
                    <a:pt x="6068" y="4090"/>
                  </a:lnTo>
                  <a:lnTo>
                    <a:pt x="5971" y="4362"/>
                  </a:lnTo>
                  <a:lnTo>
                    <a:pt x="5855" y="4614"/>
                  </a:lnTo>
                  <a:lnTo>
                    <a:pt x="5700" y="4866"/>
                  </a:lnTo>
                  <a:lnTo>
                    <a:pt x="5525" y="5098"/>
                  </a:lnTo>
                  <a:lnTo>
                    <a:pt x="5331" y="5312"/>
                  </a:lnTo>
                  <a:lnTo>
                    <a:pt x="5099" y="5525"/>
                  </a:lnTo>
                  <a:lnTo>
                    <a:pt x="4866" y="5699"/>
                  </a:lnTo>
                  <a:lnTo>
                    <a:pt x="4614" y="5835"/>
                  </a:lnTo>
                  <a:lnTo>
                    <a:pt x="4362" y="5971"/>
                  </a:lnTo>
                  <a:lnTo>
                    <a:pt x="4091" y="6068"/>
                  </a:lnTo>
                  <a:lnTo>
                    <a:pt x="3800" y="6145"/>
                  </a:lnTo>
                  <a:lnTo>
                    <a:pt x="3509" y="6184"/>
                  </a:lnTo>
                  <a:lnTo>
                    <a:pt x="2927" y="6184"/>
                  </a:lnTo>
                  <a:lnTo>
                    <a:pt x="2637" y="6145"/>
                  </a:lnTo>
                  <a:lnTo>
                    <a:pt x="2346" y="6068"/>
                  </a:lnTo>
                  <a:lnTo>
                    <a:pt x="2075" y="5971"/>
                  </a:lnTo>
                  <a:lnTo>
                    <a:pt x="1823" y="5835"/>
                  </a:lnTo>
                  <a:lnTo>
                    <a:pt x="1571" y="5699"/>
                  </a:lnTo>
                  <a:lnTo>
                    <a:pt x="1338" y="5525"/>
                  </a:lnTo>
                  <a:lnTo>
                    <a:pt x="1105" y="5312"/>
                  </a:lnTo>
                  <a:lnTo>
                    <a:pt x="911" y="5098"/>
                  </a:lnTo>
                  <a:lnTo>
                    <a:pt x="737" y="4866"/>
                  </a:lnTo>
                  <a:lnTo>
                    <a:pt x="582" y="4614"/>
                  </a:lnTo>
                  <a:lnTo>
                    <a:pt x="466" y="4362"/>
                  </a:lnTo>
                  <a:lnTo>
                    <a:pt x="369" y="4090"/>
                  </a:lnTo>
                  <a:lnTo>
                    <a:pt x="291" y="3800"/>
                  </a:lnTo>
                  <a:lnTo>
                    <a:pt x="252" y="3509"/>
                  </a:lnTo>
                  <a:lnTo>
                    <a:pt x="233" y="3218"/>
                  </a:lnTo>
                  <a:lnTo>
                    <a:pt x="252" y="2927"/>
                  </a:lnTo>
                  <a:lnTo>
                    <a:pt x="291" y="2637"/>
                  </a:lnTo>
                  <a:lnTo>
                    <a:pt x="369" y="2346"/>
                  </a:lnTo>
                  <a:lnTo>
                    <a:pt x="466" y="2074"/>
                  </a:lnTo>
                  <a:lnTo>
                    <a:pt x="582" y="1822"/>
                  </a:lnTo>
                  <a:lnTo>
                    <a:pt x="737" y="1570"/>
                  </a:lnTo>
                  <a:lnTo>
                    <a:pt x="911" y="1338"/>
                  </a:lnTo>
                  <a:lnTo>
                    <a:pt x="1105" y="1105"/>
                  </a:lnTo>
                  <a:lnTo>
                    <a:pt x="1338" y="911"/>
                  </a:lnTo>
                  <a:lnTo>
                    <a:pt x="1571" y="737"/>
                  </a:lnTo>
                  <a:lnTo>
                    <a:pt x="1823" y="582"/>
                  </a:lnTo>
                  <a:lnTo>
                    <a:pt x="2075" y="465"/>
                  </a:lnTo>
                  <a:lnTo>
                    <a:pt x="2346" y="369"/>
                  </a:lnTo>
                  <a:lnTo>
                    <a:pt x="2637" y="291"/>
                  </a:lnTo>
                  <a:lnTo>
                    <a:pt x="2927" y="252"/>
                  </a:lnTo>
                  <a:lnTo>
                    <a:pt x="3218" y="233"/>
                  </a:lnTo>
                  <a:close/>
                  <a:moveTo>
                    <a:pt x="3218" y="0"/>
                  </a:moveTo>
                  <a:lnTo>
                    <a:pt x="2908" y="20"/>
                  </a:lnTo>
                  <a:lnTo>
                    <a:pt x="2598" y="58"/>
                  </a:lnTo>
                  <a:lnTo>
                    <a:pt x="2307" y="136"/>
                  </a:lnTo>
                  <a:lnTo>
                    <a:pt x="2016" y="233"/>
                  </a:lnTo>
                  <a:lnTo>
                    <a:pt x="1726" y="369"/>
                  </a:lnTo>
                  <a:lnTo>
                    <a:pt x="1454" y="543"/>
                  </a:lnTo>
                  <a:lnTo>
                    <a:pt x="1183" y="717"/>
                  </a:lnTo>
                  <a:lnTo>
                    <a:pt x="950" y="950"/>
                  </a:lnTo>
                  <a:lnTo>
                    <a:pt x="737" y="1183"/>
                  </a:lnTo>
                  <a:lnTo>
                    <a:pt x="543" y="1454"/>
                  </a:lnTo>
                  <a:lnTo>
                    <a:pt x="369" y="1726"/>
                  </a:lnTo>
                  <a:lnTo>
                    <a:pt x="252" y="2016"/>
                  </a:lnTo>
                  <a:lnTo>
                    <a:pt x="136" y="2307"/>
                  </a:lnTo>
                  <a:lnTo>
                    <a:pt x="78" y="2598"/>
                  </a:lnTo>
                  <a:lnTo>
                    <a:pt x="20" y="2908"/>
                  </a:lnTo>
                  <a:lnTo>
                    <a:pt x="0" y="3218"/>
                  </a:lnTo>
                  <a:lnTo>
                    <a:pt x="20" y="3528"/>
                  </a:lnTo>
                  <a:lnTo>
                    <a:pt x="78" y="3838"/>
                  </a:lnTo>
                  <a:lnTo>
                    <a:pt x="136" y="4129"/>
                  </a:lnTo>
                  <a:lnTo>
                    <a:pt x="252" y="4420"/>
                  </a:lnTo>
                  <a:lnTo>
                    <a:pt x="369" y="4711"/>
                  </a:lnTo>
                  <a:lnTo>
                    <a:pt x="543" y="4982"/>
                  </a:lnTo>
                  <a:lnTo>
                    <a:pt x="737" y="5234"/>
                  </a:lnTo>
                  <a:lnTo>
                    <a:pt x="950" y="5486"/>
                  </a:lnTo>
                  <a:lnTo>
                    <a:pt x="1183" y="5699"/>
                  </a:lnTo>
                  <a:lnTo>
                    <a:pt x="1454" y="5893"/>
                  </a:lnTo>
                  <a:lnTo>
                    <a:pt x="1726" y="6048"/>
                  </a:lnTo>
                  <a:lnTo>
                    <a:pt x="2016" y="6184"/>
                  </a:lnTo>
                  <a:lnTo>
                    <a:pt x="2307" y="6300"/>
                  </a:lnTo>
                  <a:lnTo>
                    <a:pt x="2598" y="6358"/>
                  </a:lnTo>
                  <a:lnTo>
                    <a:pt x="2908" y="6417"/>
                  </a:lnTo>
                  <a:lnTo>
                    <a:pt x="3528" y="6417"/>
                  </a:lnTo>
                  <a:lnTo>
                    <a:pt x="3839" y="6358"/>
                  </a:lnTo>
                  <a:lnTo>
                    <a:pt x="4129" y="6300"/>
                  </a:lnTo>
                  <a:lnTo>
                    <a:pt x="4420" y="6184"/>
                  </a:lnTo>
                  <a:lnTo>
                    <a:pt x="4711" y="6048"/>
                  </a:lnTo>
                  <a:lnTo>
                    <a:pt x="4982" y="5893"/>
                  </a:lnTo>
                  <a:lnTo>
                    <a:pt x="5254" y="5699"/>
                  </a:lnTo>
                  <a:lnTo>
                    <a:pt x="5486" y="5486"/>
                  </a:lnTo>
                  <a:lnTo>
                    <a:pt x="5700" y="5234"/>
                  </a:lnTo>
                  <a:lnTo>
                    <a:pt x="5893" y="4982"/>
                  </a:lnTo>
                  <a:lnTo>
                    <a:pt x="6068" y="4711"/>
                  </a:lnTo>
                  <a:lnTo>
                    <a:pt x="6184" y="4420"/>
                  </a:lnTo>
                  <a:lnTo>
                    <a:pt x="6300" y="4129"/>
                  </a:lnTo>
                  <a:lnTo>
                    <a:pt x="6378" y="3838"/>
                  </a:lnTo>
                  <a:lnTo>
                    <a:pt x="6417" y="3528"/>
                  </a:lnTo>
                  <a:lnTo>
                    <a:pt x="6436" y="3218"/>
                  </a:lnTo>
                  <a:lnTo>
                    <a:pt x="6417" y="2908"/>
                  </a:lnTo>
                  <a:lnTo>
                    <a:pt x="6378" y="2598"/>
                  </a:lnTo>
                  <a:lnTo>
                    <a:pt x="6300" y="2307"/>
                  </a:lnTo>
                  <a:lnTo>
                    <a:pt x="6184" y="2016"/>
                  </a:lnTo>
                  <a:lnTo>
                    <a:pt x="6068" y="1726"/>
                  </a:lnTo>
                  <a:lnTo>
                    <a:pt x="5893" y="1454"/>
                  </a:lnTo>
                  <a:lnTo>
                    <a:pt x="5700" y="1183"/>
                  </a:lnTo>
                  <a:lnTo>
                    <a:pt x="5486" y="950"/>
                  </a:lnTo>
                  <a:lnTo>
                    <a:pt x="5254" y="717"/>
                  </a:lnTo>
                  <a:lnTo>
                    <a:pt x="4982" y="543"/>
                  </a:lnTo>
                  <a:lnTo>
                    <a:pt x="4711" y="369"/>
                  </a:lnTo>
                  <a:lnTo>
                    <a:pt x="4420" y="233"/>
                  </a:lnTo>
                  <a:lnTo>
                    <a:pt x="4129" y="136"/>
                  </a:lnTo>
                  <a:lnTo>
                    <a:pt x="3839" y="58"/>
                  </a:lnTo>
                  <a:lnTo>
                    <a:pt x="3528" y="20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3" name="Google Shape;2593;p49"/>
            <p:cNvSpPr/>
            <p:nvPr/>
          </p:nvSpPr>
          <p:spPr>
            <a:xfrm>
              <a:off x="4301075" y="-1484325"/>
              <a:ext cx="152200" cy="181750"/>
            </a:xfrm>
            <a:custGeom>
              <a:avLst/>
              <a:gdLst/>
              <a:ahLst/>
              <a:cxnLst/>
              <a:rect l="l" t="t" r="r" b="b"/>
              <a:pathLst>
                <a:path w="6088" h="7270" extrusionOk="0">
                  <a:moveTo>
                    <a:pt x="4439" y="1"/>
                  </a:moveTo>
                  <a:lnTo>
                    <a:pt x="4420" y="39"/>
                  </a:lnTo>
                  <a:lnTo>
                    <a:pt x="4401" y="78"/>
                  </a:lnTo>
                  <a:lnTo>
                    <a:pt x="4381" y="117"/>
                  </a:lnTo>
                  <a:lnTo>
                    <a:pt x="4401" y="175"/>
                  </a:lnTo>
                  <a:lnTo>
                    <a:pt x="4439" y="194"/>
                  </a:lnTo>
                  <a:lnTo>
                    <a:pt x="4594" y="350"/>
                  </a:lnTo>
                  <a:lnTo>
                    <a:pt x="4750" y="485"/>
                  </a:lnTo>
                  <a:lnTo>
                    <a:pt x="4905" y="660"/>
                  </a:lnTo>
                  <a:lnTo>
                    <a:pt x="5040" y="815"/>
                  </a:lnTo>
                  <a:lnTo>
                    <a:pt x="5157" y="989"/>
                  </a:lnTo>
                  <a:lnTo>
                    <a:pt x="5292" y="1164"/>
                  </a:lnTo>
                  <a:lnTo>
                    <a:pt x="5389" y="1338"/>
                  </a:lnTo>
                  <a:lnTo>
                    <a:pt x="5486" y="1532"/>
                  </a:lnTo>
                  <a:lnTo>
                    <a:pt x="5583" y="1726"/>
                  </a:lnTo>
                  <a:lnTo>
                    <a:pt x="5641" y="1920"/>
                  </a:lnTo>
                  <a:lnTo>
                    <a:pt x="5719" y="2133"/>
                  </a:lnTo>
                  <a:lnTo>
                    <a:pt x="5758" y="2346"/>
                  </a:lnTo>
                  <a:lnTo>
                    <a:pt x="5816" y="2540"/>
                  </a:lnTo>
                  <a:lnTo>
                    <a:pt x="5835" y="2753"/>
                  </a:lnTo>
                  <a:lnTo>
                    <a:pt x="5854" y="2986"/>
                  </a:lnTo>
                  <a:lnTo>
                    <a:pt x="5854" y="3199"/>
                  </a:lnTo>
                  <a:lnTo>
                    <a:pt x="5835" y="3587"/>
                  </a:lnTo>
                  <a:lnTo>
                    <a:pt x="5796" y="3955"/>
                  </a:lnTo>
                  <a:lnTo>
                    <a:pt x="5699" y="4323"/>
                  </a:lnTo>
                  <a:lnTo>
                    <a:pt x="5564" y="4672"/>
                  </a:lnTo>
                  <a:lnTo>
                    <a:pt x="5409" y="5002"/>
                  </a:lnTo>
                  <a:lnTo>
                    <a:pt x="5215" y="5331"/>
                  </a:lnTo>
                  <a:lnTo>
                    <a:pt x="5002" y="5642"/>
                  </a:lnTo>
                  <a:lnTo>
                    <a:pt x="4730" y="5913"/>
                  </a:lnTo>
                  <a:lnTo>
                    <a:pt x="4459" y="6165"/>
                  </a:lnTo>
                  <a:lnTo>
                    <a:pt x="4149" y="6398"/>
                  </a:lnTo>
                  <a:lnTo>
                    <a:pt x="3819" y="6591"/>
                  </a:lnTo>
                  <a:lnTo>
                    <a:pt x="3489" y="6747"/>
                  </a:lnTo>
                  <a:lnTo>
                    <a:pt x="3141" y="6882"/>
                  </a:lnTo>
                  <a:lnTo>
                    <a:pt x="2772" y="6960"/>
                  </a:lnTo>
                  <a:lnTo>
                    <a:pt x="2404" y="7018"/>
                  </a:lnTo>
                  <a:lnTo>
                    <a:pt x="2016" y="7037"/>
                  </a:lnTo>
                  <a:lnTo>
                    <a:pt x="1784" y="7037"/>
                  </a:lnTo>
                  <a:lnTo>
                    <a:pt x="1532" y="7018"/>
                  </a:lnTo>
                  <a:lnTo>
                    <a:pt x="1299" y="6979"/>
                  </a:lnTo>
                  <a:lnTo>
                    <a:pt x="1066" y="6921"/>
                  </a:lnTo>
                  <a:lnTo>
                    <a:pt x="834" y="6863"/>
                  </a:lnTo>
                  <a:lnTo>
                    <a:pt x="601" y="6785"/>
                  </a:lnTo>
                  <a:lnTo>
                    <a:pt x="388" y="6688"/>
                  </a:lnTo>
                  <a:lnTo>
                    <a:pt x="175" y="6572"/>
                  </a:lnTo>
                  <a:lnTo>
                    <a:pt x="136" y="6553"/>
                  </a:lnTo>
                  <a:lnTo>
                    <a:pt x="78" y="6572"/>
                  </a:lnTo>
                  <a:lnTo>
                    <a:pt x="39" y="6591"/>
                  </a:lnTo>
                  <a:lnTo>
                    <a:pt x="20" y="6611"/>
                  </a:lnTo>
                  <a:lnTo>
                    <a:pt x="0" y="6669"/>
                  </a:lnTo>
                  <a:lnTo>
                    <a:pt x="0" y="6708"/>
                  </a:lnTo>
                  <a:lnTo>
                    <a:pt x="20" y="6747"/>
                  </a:lnTo>
                  <a:lnTo>
                    <a:pt x="58" y="6785"/>
                  </a:lnTo>
                  <a:lnTo>
                    <a:pt x="291" y="6882"/>
                  </a:lnTo>
                  <a:lnTo>
                    <a:pt x="524" y="6999"/>
                  </a:lnTo>
                  <a:lnTo>
                    <a:pt x="756" y="7076"/>
                  </a:lnTo>
                  <a:lnTo>
                    <a:pt x="1008" y="7154"/>
                  </a:lnTo>
                  <a:lnTo>
                    <a:pt x="1260" y="7212"/>
                  </a:lnTo>
                  <a:lnTo>
                    <a:pt x="1512" y="7251"/>
                  </a:lnTo>
                  <a:lnTo>
                    <a:pt x="1764" y="7270"/>
                  </a:lnTo>
                  <a:lnTo>
                    <a:pt x="2016" y="7270"/>
                  </a:lnTo>
                  <a:lnTo>
                    <a:pt x="2423" y="7251"/>
                  </a:lnTo>
                  <a:lnTo>
                    <a:pt x="2811" y="7192"/>
                  </a:lnTo>
                  <a:lnTo>
                    <a:pt x="3199" y="7095"/>
                  </a:lnTo>
                  <a:lnTo>
                    <a:pt x="3586" y="6960"/>
                  </a:lnTo>
                  <a:lnTo>
                    <a:pt x="3935" y="6805"/>
                  </a:lnTo>
                  <a:lnTo>
                    <a:pt x="4284" y="6591"/>
                  </a:lnTo>
                  <a:lnTo>
                    <a:pt x="4594" y="6359"/>
                  </a:lnTo>
                  <a:lnTo>
                    <a:pt x="4905" y="6087"/>
                  </a:lnTo>
                  <a:lnTo>
                    <a:pt x="5176" y="5777"/>
                  </a:lnTo>
                  <a:lnTo>
                    <a:pt x="5409" y="5467"/>
                  </a:lnTo>
                  <a:lnTo>
                    <a:pt x="5622" y="5118"/>
                  </a:lnTo>
                  <a:lnTo>
                    <a:pt x="5777" y="4750"/>
                  </a:lnTo>
                  <a:lnTo>
                    <a:pt x="5913" y="4382"/>
                  </a:lnTo>
                  <a:lnTo>
                    <a:pt x="6010" y="3994"/>
                  </a:lnTo>
                  <a:lnTo>
                    <a:pt x="6068" y="3606"/>
                  </a:lnTo>
                  <a:lnTo>
                    <a:pt x="6087" y="3199"/>
                  </a:lnTo>
                  <a:lnTo>
                    <a:pt x="6087" y="2967"/>
                  </a:lnTo>
                  <a:lnTo>
                    <a:pt x="6068" y="2734"/>
                  </a:lnTo>
                  <a:lnTo>
                    <a:pt x="6029" y="2501"/>
                  </a:lnTo>
                  <a:lnTo>
                    <a:pt x="5990" y="2288"/>
                  </a:lnTo>
                  <a:lnTo>
                    <a:pt x="5932" y="2075"/>
                  </a:lnTo>
                  <a:lnTo>
                    <a:pt x="5874" y="1862"/>
                  </a:lnTo>
                  <a:lnTo>
                    <a:pt x="5796" y="1648"/>
                  </a:lnTo>
                  <a:lnTo>
                    <a:pt x="5699" y="1435"/>
                  </a:lnTo>
                  <a:lnTo>
                    <a:pt x="5602" y="1241"/>
                  </a:lnTo>
                  <a:lnTo>
                    <a:pt x="5486" y="1047"/>
                  </a:lnTo>
                  <a:lnTo>
                    <a:pt x="5350" y="854"/>
                  </a:lnTo>
                  <a:lnTo>
                    <a:pt x="5215" y="679"/>
                  </a:lnTo>
                  <a:lnTo>
                    <a:pt x="5079" y="505"/>
                  </a:lnTo>
                  <a:lnTo>
                    <a:pt x="4924" y="330"/>
                  </a:lnTo>
                  <a:lnTo>
                    <a:pt x="4750" y="175"/>
                  </a:lnTo>
                  <a:lnTo>
                    <a:pt x="4575" y="20"/>
                  </a:lnTo>
                  <a:lnTo>
                    <a:pt x="4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4" name="Google Shape;2594;p49"/>
            <p:cNvSpPr/>
            <p:nvPr/>
          </p:nvSpPr>
          <p:spPr>
            <a:xfrm>
              <a:off x="4249700" y="-1506625"/>
              <a:ext cx="151700" cy="181775"/>
            </a:xfrm>
            <a:custGeom>
              <a:avLst/>
              <a:gdLst/>
              <a:ahLst/>
              <a:cxnLst/>
              <a:rect l="l" t="t" r="r" b="b"/>
              <a:pathLst>
                <a:path w="6068" h="7271" extrusionOk="0">
                  <a:moveTo>
                    <a:pt x="4071" y="1"/>
                  </a:moveTo>
                  <a:lnTo>
                    <a:pt x="3664" y="20"/>
                  </a:lnTo>
                  <a:lnTo>
                    <a:pt x="3276" y="98"/>
                  </a:lnTo>
                  <a:lnTo>
                    <a:pt x="2889" y="175"/>
                  </a:lnTo>
                  <a:lnTo>
                    <a:pt x="2501" y="311"/>
                  </a:lnTo>
                  <a:lnTo>
                    <a:pt x="2152" y="486"/>
                  </a:lnTo>
                  <a:lnTo>
                    <a:pt x="1803" y="699"/>
                  </a:lnTo>
                  <a:lnTo>
                    <a:pt x="1493" y="931"/>
                  </a:lnTo>
                  <a:lnTo>
                    <a:pt x="1183" y="1203"/>
                  </a:lnTo>
                  <a:lnTo>
                    <a:pt x="912" y="1513"/>
                  </a:lnTo>
                  <a:lnTo>
                    <a:pt x="679" y="1823"/>
                  </a:lnTo>
                  <a:lnTo>
                    <a:pt x="466" y="2172"/>
                  </a:lnTo>
                  <a:lnTo>
                    <a:pt x="311" y="2521"/>
                  </a:lnTo>
                  <a:lnTo>
                    <a:pt x="175" y="2909"/>
                  </a:lnTo>
                  <a:lnTo>
                    <a:pt x="78" y="3277"/>
                  </a:lnTo>
                  <a:lnTo>
                    <a:pt x="20" y="3684"/>
                  </a:lnTo>
                  <a:lnTo>
                    <a:pt x="0" y="4091"/>
                  </a:lnTo>
                  <a:lnTo>
                    <a:pt x="0" y="4324"/>
                  </a:lnTo>
                  <a:lnTo>
                    <a:pt x="20" y="4537"/>
                  </a:lnTo>
                  <a:lnTo>
                    <a:pt x="59" y="4770"/>
                  </a:lnTo>
                  <a:lnTo>
                    <a:pt x="97" y="4983"/>
                  </a:lnTo>
                  <a:lnTo>
                    <a:pt x="156" y="5215"/>
                  </a:lnTo>
                  <a:lnTo>
                    <a:pt x="214" y="5429"/>
                  </a:lnTo>
                  <a:lnTo>
                    <a:pt x="291" y="5623"/>
                  </a:lnTo>
                  <a:lnTo>
                    <a:pt x="388" y="5836"/>
                  </a:lnTo>
                  <a:lnTo>
                    <a:pt x="485" y="6030"/>
                  </a:lnTo>
                  <a:lnTo>
                    <a:pt x="601" y="6223"/>
                  </a:lnTo>
                  <a:lnTo>
                    <a:pt x="718" y="6417"/>
                  </a:lnTo>
                  <a:lnTo>
                    <a:pt x="853" y="6592"/>
                  </a:lnTo>
                  <a:lnTo>
                    <a:pt x="989" y="6766"/>
                  </a:lnTo>
                  <a:lnTo>
                    <a:pt x="1144" y="6941"/>
                  </a:lnTo>
                  <a:lnTo>
                    <a:pt x="1319" y="7096"/>
                  </a:lnTo>
                  <a:lnTo>
                    <a:pt x="1493" y="7251"/>
                  </a:lnTo>
                  <a:lnTo>
                    <a:pt x="1512" y="7270"/>
                  </a:lnTo>
                  <a:lnTo>
                    <a:pt x="1551" y="7270"/>
                  </a:lnTo>
                  <a:lnTo>
                    <a:pt x="1609" y="7251"/>
                  </a:lnTo>
                  <a:lnTo>
                    <a:pt x="1648" y="7231"/>
                  </a:lnTo>
                  <a:lnTo>
                    <a:pt x="1668" y="7193"/>
                  </a:lnTo>
                  <a:lnTo>
                    <a:pt x="1668" y="7135"/>
                  </a:lnTo>
                  <a:lnTo>
                    <a:pt x="1668" y="7096"/>
                  </a:lnTo>
                  <a:lnTo>
                    <a:pt x="1629" y="7057"/>
                  </a:lnTo>
                  <a:lnTo>
                    <a:pt x="1474" y="6921"/>
                  </a:lnTo>
                  <a:lnTo>
                    <a:pt x="1319" y="6766"/>
                  </a:lnTo>
                  <a:lnTo>
                    <a:pt x="1164" y="6611"/>
                  </a:lnTo>
                  <a:lnTo>
                    <a:pt x="1028" y="6456"/>
                  </a:lnTo>
                  <a:lnTo>
                    <a:pt x="912" y="6282"/>
                  </a:lnTo>
                  <a:lnTo>
                    <a:pt x="795" y="6107"/>
                  </a:lnTo>
                  <a:lnTo>
                    <a:pt x="601" y="5739"/>
                  </a:lnTo>
                  <a:lnTo>
                    <a:pt x="427" y="5351"/>
                  </a:lnTo>
                  <a:lnTo>
                    <a:pt x="369" y="5138"/>
                  </a:lnTo>
                  <a:lnTo>
                    <a:pt x="311" y="4944"/>
                  </a:lnTo>
                  <a:lnTo>
                    <a:pt x="272" y="4731"/>
                  </a:lnTo>
                  <a:lnTo>
                    <a:pt x="252" y="4518"/>
                  </a:lnTo>
                  <a:lnTo>
                    <a:pt x="233" y="4304"/>
                  </a:lnTo>
                  <a:lnTo>
                    <a:pt x="233" y="4091"/>
                  </a:lnTo>
                  <a:lnTo>
                    <a:pt x="252" y="3703"/>
                  </a:lnTo>
                  <a:lnTo>
                    <a:pt x="291" y="3335"/>
                  </a:lnTo>
                  <a:lnTo>
                    <a:pt x="388" y="2967"/>
                  </a:lnTo>
                  <a:lnTo>
                    <a:pt x="524" y="2618"/>
                  </a:lnTo>
                  <a:lnTo>
                    <a:pt x="679" y="2269"/>
                  </a:lnTo>
                  <a:lnTo>
                    <a:pt x="873" y="1959"/>
                  </a:lnTo>
                  <a:lnTo>
                    <a:pt x="1086" y="1649"/>
                  </a:lnTo>
                  <a:lnTo>
                    <a:pt x="1357" y="1377"/>
                  </a:lnTo>
                  <a:lnTo>
                    <a:pt x="1629" y="1106"/>
                  </a:lnTo>
                  <a:lnTo>
                    <a:pt x="1939" y="893"/>
                  </a:lnTo>
                  <a:lnTo>
                    <a:pt x="2268" y="699"/>
                  </a:lnTo>
                  <a:lnTo>
                    <a:pt x="2598" y="524"/>
                  </a:lnTo>
                  <a:lnTo>
                    <a:pt x="2947" y="408"/>
                  </a:lnTo>
                  <a:lnTo>
                    <a:pt x="3315" y="311"/>
                  </a:lnTo>
                  <a:lnTo>
                    <a:pt x="3684" y="253"/>
                  </a:lnTo>
                  <a:lnTo>
                    <a:pt x="4071" y="234"/>
                  </a:lnTo>
                  <a:lnTo>
                    <a:pt x="4304" y="253"/>
                  </a:lnTo>
                  <a:lnTo>
                    <a:pt x="4536" y="272"/>
                  </a:lnTo>
                  <a:lnTo>
                    <a:pt x="4769" y="311"/>
                  </a:lnTo>
                  <a:lnTo>
                    <a:pt x="5002" y="350"/>
                  </a:lnTo>
                  <a:lnTo>
                    <a:pt x="5234" y="427"/>
                  </a:lnTo>
                  <a:lnTo>
                    <a:pt x="5467" y="505"/>
                  </a:lnTo>
                  <a:lnTo>
                    <a:pt x="5680" y="602"/>
                  </a:lnTo>
                  <a:lnTo>
                    <a:pt x="5893" y="699"/>
                  </a:lnTo>
                  <a:lnTo>
                    <a:pt x="5932" y="718"/>
                  </a:lnTo>
                  <a:lnTo>
                    <a:pt x="5971" y="699"/>
                  </a:lnTo>
                  <a:lnTo>
                    <a:pt x="6010" y="679"/>
                  </a:lnTo>
                  <a:lnTo>
                    <a:pt x="6049" y="660"/>
                  </a:lnTo>
                  <a:lnTo>
                    <a:pt x="6068" y="602"/>
                  </a:lnTo>
                  <a:lnTo>
                    <a:pt x="6049" y="563"/>
                  </a:lnTo>
                  <a:lnTo>
                    <a:pt x="6029" y="524"/>
                  </a:lnTo>
                  <a:lnTo>
                    <a:pt x="5990" y="486"/>
                  </a:lnTo>
                  <a:lnTo>
                    <a:pt x="5777" y="389"/>
                  </a:lnTo>
                  <a:lnTo>
                    <a:pt x="5544" y="292"/>
                  </a:lnTo>
                  <a:lnTo>
                    <a:pt x="5312" y="195"/>
                  </a:lnTo>
                  <a:lnTo>
                    <a:pt x="5060" y="137"/>
                  </a:lnTo>
                  <a:lnTo>
                    <a:pt x="4827" y="78"/>
                  </a:lnTo>
                  <a:lnTo>
                    <a:pt x="4575" y="40"/>
                  </a:lnTo>
                  <a:lnTo>
                    <a:pt x="4323" y="20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5" name="Google Shape;2595;p49"/>
            <p:cNvSpPr/>
            <p:nvPr/>
          </p:nvSpPr>
          <p:spPr>
            <a:xfrm>
              <a:off x="4348550" y="-1497900"/>
              <a:ext cx="5850" cy="10700"/>
            </a:xfrm>
            <a:custGeom>
              <a:avLst/>
              <a:gdLst/>
              <a:ahLst/>
              <a:cxnLst/>
              <a:rect l="l" t="t" r="r" b="b"/>
              <a:pathLst>
                <a:path w="234" h="428" extrusionOk="0">
                  <a:moveTo>
                    <a:pt x="117" y="1"/>
                  </a:moveTo>
                  <a:lnTo>
                    <a:pt x="78" y="20"/>
                  </a:lnTo>
                  <a:lnTo>
                    <a:pt x="40" y="40"/>
                  </a:lnTo>
                  <a:lnTo>
                    <a:pt x="1" y="78"/>
                  </a:lnTo>
                  <a:lnTo>
                    <a:pt x="1" y="117"/>
                  </a:lnTo>
                  <a:lnTo>
                    <a:pt x="1" y="311"/>
                  </a:lnTo>
                  <a:lnTo>
                    <a:pt x="1" y="350"/>
                  </a:lnTo>
                  <a:lnTo>
                    <a:pt x="40" y="389"/>
                  </a:lnTo>
                  <a:lnTo>
                    <a:pt x="78" y="408"/>
                  </a:lnTo>
                  <a:lnTo>
                    <a:pt x="117" y="427"/>
                  </a:lnTo>
                  <a:lnTo>
                    <a:pt x="156" y="408"/>
                  </a:lnTo>
                  <a:lnTo>
                    <a:pt x="195" y="389"/>
                  </a:lnTo>
                  <a:lnTo>
                    <a:pt x="234" y="350"/>
                  </a:lnTo>
                  <a:lnTo>
                    <a:pt x="234" y="311"/>
                  </a:lnTo>
                  <a:lnTo>
                    <a:pt x="234" y="117"/>
                  </a:lnTo>
                  <a:lnTo>
                    <a:pt x="234" y="78"/>
                  </a:lnTo>
                  <a:lnTo>
                    <a:pt x="195" y="40"/>
                  </a:lnTo>
                  <a:lnTo>
                    <a:pt x="156" y="20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6" name="Google Shape;2596;p49"/>
            <p:cNvSpPr/>
            <p:nvPr/>
          </p:nvSpPr>
          <p:spPr>
            <a:xfrm>
              <a:off x="4348550" y="-1321500"/>
              <a:ext cx="5850" cy="10225"/>
            </a:xfrm>
            <a:custGeom>
              <a:avLst/>
              <a:gdLst/>
              <a:ahLst/>
              <a:cxnLst/>
              <a:rect l="l" t="t" r="r" b="b"/>
              <a:pathLst>
                <a:path w="234" h="409" extrusionOk="0">
                  <a:moveTo>
                    <a:pt x="78" y="1"/>
                  </a:moveTo>
                  <a:lnTo>
                    <a:pt x="40" y="40"/>
                  </a:lnTo>
                  <a:lnTo>
                    <a:pt x="1" y="78"/>
                  </a:lnTo>
                  <a:lnTo>
                    <a:pt x="1" y="117"/>
                  </a:lnTo>
                  <a:lnTo>
                    <a:pt x="1" y="311"/>
                  </a:lnTo>
                  <a:lnTo>
                    <a:pt x="1" y="350"/>
                  </a:lnTo>
                  <a:lnTo>
                    <a:pt x="40" y="389"/>
                  </a:lnTo>
                  <a:lnTo>
                    <a:pt x="78" y="408"/>
                  </a:lnTo>
                  <a:lnTo>
                    <a:pt x="156" y="408"/>
                  </a:lnTo>
                  <a:lnTo>
                    <a:pt x="195" y="389"/>
                  </a:lnTo>
                  <a:lnTo>
                    <a:pt x="234" y="350"/>
                  </a:lnTo>
                  <a:lnTo>
                    <a:pt x="234" y="311"/>
                  </a:lnTo>
                  <a:lnTo>
                    <a:pt x="234" y="117"/>
                  </a:lnTo>
                  <a:lnTo>
                    <a:pt x="234" y="78"/>
                  </a:lnTo>
                  <a:lnTo>
                    <a:pt x="195" y="4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7" name="Google Shape;2597;p49"/>
            <p:cNvSpPr/>
            <p:nvPr/>
          </p:nvSpPr>
          <p:spPr>
            <a:xfrm>
              <a:off x="4434350" y="-1407275"/>
              <a:ext cx="10675" cy="5850"/>
            </a:xfrm>
            <a:custGeom>
              <a:avLst/>
              <a:gdLst/>
              <a:ahLst/>
              <a:cxnLst/>
              <a:rect l="l" t="t" r="r" b="b"/>
              <a:pathLst>
                <a:path w="427" h="234" extrusionOk="0">
                  <a:moveTo>
                    <a:pt x="78" y="1"/>
                  </a:moveTo>
                  <a:lnTo>
                    <a:pt x="39" y="40"/>
                  </a:lnTo>
                  <a:lnTo>
                    <a:pt x="19" y="78"/>
                  </a:lnTo>
                  <a:lnTo>
                    <a:pt x="0" y="117"/>
                  </a:lnTo>
                  <a:lnTo>
                    <a:pt x="19" y="156"/>
                  </a:lnTo>
                  <a:lnTo>
                    <a:pt x="39" y="195"/>
                  </a:lnTo>
                  <a:lnTo>
                    <a:pt x="78" y="214"/>
                  </a:lnTo>
                  <a:lnTo>
                    <a:pt x="116" y="233"/>
                  </a:lnTo>
                  <a:lnTo>
                    <a:pt x="310" y="233"/>
                  </a:lnTo>
                  <a:lnTo>
                    <a:pt x="349" y="214"/>
                  </a:lnTo>
                  <a:lnTo>
                    <a:pt x="388" y="195"/>
                  </a:lnTo>
                  <a:lnTo>
                    <a:pt x="407" y="156"/>
                  </a:lnTo>
                  <a:lnTo>
                    <a:pt x="427" y="117"/>
                  </a:lnTo>
                  <a:lnTo>
                    <a:pt x="407" y="78"/>
                  </a:lnTo>
                  <a:lnTo>
                    <a:pt x="388" y="40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8" name="Google Shape;2598;p49"/>
            <p:cNvSpPr/>
            <p:nvPr/>
          </p:nvSpPr>
          <p:spPr>
            <a:xfrm>
              <a:off x="4257950" y="-1407275"/>
              <a:ext cx="10675" cy="5850"/>
            </a:xfrm>
            <a:custGeom>
              <a:avLst/>
              <a:gdLst/>
              <a:ahLst/>
              <a:cxnLst/>
              <a:rect l="l" t="t" r="r" b="b"/>
              <a:pathLst>
                <a:path w="427" h="234" extrusionOk="0">
                  <a:moveTo>
                    <a:pt x="78" y="1"/>
                  </a:moveTo>
                  <a:lnTo>
                    <a:pt x="39" y="40"/>
                  </a:lnTo>
                  <a:lnTo>
                    <a:pt x="19" y="78"/>
                  </a:lnTo>
                  <a:lnTo>
                    <a:pt x="0" y="117"/>
                  </a:lnTo>
                  <a:lnTo>
                    <a:pt x="19" y="156"/>
                  </a:lnTo>
                  <a:lnTo>
                    <a:pt x="39" y="195"/>
                  </a:lnTo>
                  <a:lnTo>
                    <a:pt x="78" y="214"/>
                  </a:lnTo>
                  <a:lnTo>
                    <a:pt x="116" y="233"/>
                  </a:lnTo>
                  <a:lnTo>
                    <a:pt x="310" y="233"/>
                  </a:lnTo>
                  <a:lnTo>
                    <a:pt x="349" y="214"/>
                  </a:lnTo>
                  <a:lnTo>
                    <a:pt x="388" y="195"/>
                  </a:lnTo>
                  <a:lnTo>
                    <a:pt x="426" y="156"/>
                  </a:lnTo>
                  <a:lnTo>
                    <a:pt x="426" y="117"/>
                  </a:lnTo>
                  <a:lnTo>
                    <a:pt x="426" y="78"/>
                  </a:lnTo>
                  <a:lnTo>
                    <a:pt x="388" y="40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9" name="Google Shape;2599;p49"/>
            <p:cNvSpPr/>
            <p:nvPr/>
          </p:nvSpPr>
          <p:spPr>
            <a:xfrm>
              <a:off x="4409150" y="-1471225"/>
              <a:ext cx="9225" cy="9225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213" y="0"/>
                  </a:moveTo>
                  <a:lnTo>
                    <a:pt x="175" y="39"/>
                  </a:lnTo>
                  <a:lnTo>
                    <a:pt x="39" y="155"/>
                  </a:lnTo>
                  <a:lnTo>
                    <a:pt x="19" y="194"/>
                  </a:lnTo>
                  <a:lnTo>
                    <a:pt x="0" y="252"/>
                  </a:lnTo>
                  <a:lnTo>
                    <a:pt x="19" y="291"/>
                  </a:lnTo>
                  <a:lnTo>
                    <a:pt x="39" y="330"/>
                  </a:lnTo>
                  <a:lnTo>
                    <a:pt x="78" y="349"/>
                  </a:lnTo>
                  <a:lnTo>
                    <a:pt x="116" y="368"/>
                  </a:lnTo>
                  <a:lnTo>
                    <a:pt x="155" y="349"/>
                  </a:lnTo>
                  <a:lnTo>
                    <a:pt x="194" y="330"/>
                  </a:lnTo>
                  <a:lnTo>
                    <a:pt x="330" y="194"/>
                  </a:lnTo>
                  <a:lnTo>
                    <a:pt x="368" y="155"/>
                  </a:lnTo>
                  <a:lnTo>
                    <a:pt x="368" y="116"/>
                  </a:lnTo>
                  <a:lnTo>
                    <a:pt x="368" y="78"/>
                  </a:lnTo>
                  <a:lnTo>
                    <a:pt x="330" y="39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0" name="Google Shape;2600;p49"/>
            <p:cNvSpPr/>
            <p:nvPr/>
          </p:nvSpPr>
          <p:spPr>
            <a:xfrm>
              <a:off x="4284600" y="-1346700"/>
              <a:ext cx="9225" cy="9250"/>
            </a:xfrm>
            <a:custGeom>
              <a:avLst/>
              <a:gdLst/>
              <a:ahLst/>
              <a:cxnLst/>
              <a:rect l="l" t="t" r="r" b="b"/>
              <a:pathLst>
                <a:path w="369" h="370" extrusionOk="0">
                  <a:moveTo>
                    <a:pt x="213" y="1"/>
                  </a:moveTo>
                  <a:lnTo>
                    <a:pt x="175" y="40"/>
                  </a:lnTo>
                  <a:lnTo>
                    <a:pt x="39" y="175"/>
                  </a:lnTo>
                  <a:lnTo>
                    <a:pt x="0" y="214"/>
                  </a:lnTo>
                  <a:lnTo>
                    <a:pt x="0" y="253"/>
                  </a:lnTo>
                  <a:lnTo>
                    <a:pt x="0" y="292"/>
                  </a:lnTo>
                  <a:lnTo>
                    <a:pt x="39" y="330"/>
                  </a:lnTo>
                  <a:lnTo>
                    <a:pt x="78" y="350"/>
                  </a:lnTo>
                  <a:lnTo>
                    <a:pt x="116" y="369"/>
                  </a:lnTo>
                  <a:lnTo>
                    <a:pt x="155" y="350"/>
                  </a:lnTo>
                  <a:lnTo>
                    <a:pt x="194" y="330"/>
                  </a:lnTo>
                  <a:lnTo>
                    <a:pt x="330" y="195"/>
                  </a:lnTo>
                  <a:lnTo>
                    <a:pt x="349" y="156"/>
                  </a:lnTo>
                  <a:lnTo>
                    <a:pt x="368" y="117"/>
                  </a:lnTo>
                  <a:lnTo>
                    <a:pt x="349" y="78"/>
                  </a:lnTo>
                  <a:lnTo>
                    <a:pt x="330" y="40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1" name="Google Shape;2601;p49"/>
            <p:cNvSpPr/>
            <p:nvPr/>
          </p:nvSpPr>
          <p:spPr>
            <a:xfrm>
              <a:off x="4409150" y="-1346700"/>
              <a:ext cx="9225" cy="9250"/>
            </a:xfrm>
            <a:custGeom>
              <a:avLst/>
              <a:gdLst/>
              <a:ahLst/>
              <a:cxnLst/>
              <a:rect l="l" t="t" r="r" b="b"/>
              <a:pathLst>
                <a:path w="369" h="370" extrusionOk="0">
                  <a:moveTo>
                    <a:pt x="78" y="1"/>
                  </a:moveTo>
                  <a:lnTo>
                    <a:pt x="39" y="40"/>
                  </a:lnTo>
                  <a:lnTo>
                    <a:pt x="19" y="78"/>
                  </a:lnTo>
                  <a:lnTo>
                    <a:pt x="0" y="117"/>
                  </a:lnTo>
                  <a:lnTo>
                    <a:pt x="19" y="156"/>
                  </a:lnTo>
                  <a:lnTo>
                    <a:pt x="39" y="195"/>
                  </a:lnTo>
                  <a:lnTo>
                    <a:pt x="175" y="330"/>
                  </a:lnTo>
                  <a:lnTo>
                    <a:pt x="213" y="350"/>
                  </a:lnTo>
                  <a:lnTo>
                    <a:pt x="252" y="369"/>
                  </a:lnTo>
                  <a:lnTo>
                    <a:pt x="291" y="350"/>
                  </a:lnTo>
                  <a:lnTo>
                    <a:pt x="330" y="330"/>
                  </a:lnTo>
                  <a:lnTo>
                    <a:pt x="368" y="292"/>
                  </a:lnTo>
                  <a:lnTo>
                    <a:pt x="368" y="253"/>
                  </a:lnTo>
                  <a:lnTo>
                    <a:pt x="368" y="214"/>
                  </a:lnTo>
                  <a:lnTo>
                    <a:pt x="330" y="175"/>
                  </a:lnTo>
                  <a:lnTo>
                    <a:pt x="194" y="40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2" name="Google Shape;2602;p49"/>
            <p:cNvSpPr/>
            <p:nvPr/>
          </p:nvSpPr>
          <p:spPr>
            <a:xfrm>
              <a:off x="4284600" y="-1471225"/>
              <a:ext cx="9225" cy="9225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78" y="0"/>
                  </a:moveTo>
                  <a:lnTo>
                    <a:pt x="39" y="39"/>
                  </a:lnTo>
                  <a:lnTo>
                    <a:pt x="0" y="78"/>
                  </a:lnTo>
                  <a:lnTo>
                    <a:pt x="0" y="116"/>
                  </a:lnTo>
                  <a:lnTo>
                    <a:pt x="0" y="155"/>
                  </a:lnTo>
                  <a:lnTo>
                    <a:pt x="39" y="194"/>
                  </a:lnTo>
                  <a:lnTo>
                    <a:pt x="175" y="330"/>
                  </a:lnTo>
                  <a:lnTo>
                    <a:pt x="213" y="349"/>
                  </a:lnTo>
                  <a:lnTo>
                    <a:pt x="252" y="368"/>
                  </a:lnTo>
                  <a:lnTo>
                    <a:pt x="291" y="349"/>
                  </a:lnTo>
                  <a:lnTo>
                    <a:pt x="330" y="330"/>
                  </a:lnTo>
                  <a:lnTo>
                    <a:pt x="349" y="291"/>
                  </a:lnTo>
                  <a:lnTo>
                    <a:pt x="368" y="252"/>
                  </a:lnTo>
                  <a:lnTo>
                    <a:pt x="349" y="194"/>
                  </a:lnTo>
                  <a:lnTo>
                    <a:pt x="330" y="155"/>
                  </a:lnTo>
                  <a:lnTo>
                    <a:pt x="194" y="3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3" name="Google Shape;2603;p49"/>
            <p:cNvSpPr/>
            <p:nvPr/>
          </p:nvSpPr>
          <p:spPr>
            <a:xfrm>
              <a:off x="4382975" y="-1490125"/>
              <a:ext cx="7775" cy="10200"/>
            </a:xfrm>
            <a:custGeom>
              <a:avLst/>
              <a:gdLst/>
              <a:ahLst/>
              <a:cxnLst/>
              <a:rect l="l" t="t" r="r" b="b"/>
              <a:pathLst>
                <a:path w="311" h="408" extrusionOk="0">
                  <a:moveTo>
                    <a:pt x="155" y="0"/>
                  </a:moveTo>
                  <a:lnTo>
                    <a:pt x="117" y="39"/>
                  </a:lnTo>
                  <a:lnTo>
                    <a:pt x="97" y="78"/>
                  </a:lnTo>
                  <a:lnTo>
                    <a:pt x="20" y="233"/>
                  </a:lnTo>
                  <a:lnTo>
                    <a:pt x="0" y="291"/>
                  </a:lnTo>
                  <a:lnTo>
                    <a:pt x="20" y="330"/>
                  </a:lnTo>
                  <a:lnTo>
                    <a:pt x="39" y="368"/>
                  </a:lnTo>
                  <a:lnTo>
                    <a:pt x="78" y="388"/>
                  </a:lnTo>
                  <a:lnTo>
                    <a:pt x="117" y="407"/>
                  </a:lnTo>
                  <a:lnTo>
                    <a:pt x="175" y="388"/>
                  </a:lnTo>
                  <a:lnTo>
                    <a:pt x="233" y="330"/>
                  </a:lnTo>
                  <a:lnTo>
                    <a:pt x="291" y="155"/>
                  </a:lnTo>
                  <a:lnTo>
                    <a:pt x="310" y="116"/>
                  </a:lnTo>
                  <a:lnTo>
                    <a:pt x="310" y="78"/>
                  </a:lnTo>
                  <a:lnTo>
                    <a:pt x="272" y="39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4" name="Google Shape;2604;p49"/>
            <p:cNvSpPr/>
            <p:nvPr/>
          </p:nvSpPr>
          <p:spPr>
            <a:xfrm>
              <a:off x="4312225" y="-1328750"/>
              <a:ext cx="7775" cy="10200"/>
            </a:xfrm>
            <a:custGeom>
              <a:avLst/>
              <a:gdLst/>
              <a:ahLst/>
              <a:cxnLst/>
              <a:rect l="l" t="t" r="r" b="b"/>
              <a:pathLst>
                <a:path w="311" h="408" extrusionOk="0">
                  <a:moveTo>
                    <a:pt x="155" y="0"/>
                  </a:moveTo>
                  <a:lnTo>
                    <a:pt x="116" y="39"/>
                  </a:lnTo>
                  <a:lnTo>
                    <a:pt x="78" y="78"/>
                  </a:lnTo>
                  <a:lnTo>
                    <a:pt x="19" y="233"/>
                  </a:lnTo>
                  <a:lnTo>
                    <a:pt x="0" y="291"/>
                  </a:lnTo>
                  <a:lnTo>
                    <a:pt x="0" y="330"/>
                  </a:lnTo>
                  <a:lnTo>
                    <a:pt x="39" y="368"/>
                  </a:lnTo>
                  <a:lnTo>
                    <a:pt x="78" y="388"/>
                  </a:lnTo>
                  <a:lnTo>
                    <a:pt x="116" y="407"/>
                  </a:lnTo>
                  <a:lnTo>
                    <a:pt x="175" y="388"/>
                  </a:lnTo>
                  <a:lnTo>
                    <a:pt x="233" y="330"/>
                  </a:lnTo>
                  <a:lnTo>
                    <a:pt x="291" y="155"/>
                  </a:lnTo>
                  <a:lnTo>
                    <a:pt x="310" y="116"/>
                  </a:lnTo>
                  <a:lnTo>
                    <a:pt x="291" y="78"/>
                  </a:lnTo>
                  <a:lnTo>
                    <a:pt x="271" y="39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5" name="Google Shape;2605;p49"/>
            <p:cNvSpPr/>
            <p:nvPr/>
          </p:nvSpPr>
          <p:spPr>
            <a:xfrm>
              <a:off x="4427075" y="-1372850"/>
              <a:ext cx="10200" cy="7775"/>
            </a:xfrm>
            <a:custGeom>
              <a:avLst/>
              <a:gdLst/>
              <a:ahLst/>
              <a:cxnLst/>
              <a:rect l="l" t="t" r="r" b="b"/>
              <a:pathLst>
                <a:path w="408" h="311" extrusionOk="0">
                  <a:moveTo>
                    <a:pt x="78" y="0"/>
                  </a:moveTo>
                  <a:lnTo>
                    <a:pt x="39" y="39"/>
                  </a:lnTo>
                  <a:lnTo>
                    <a:pt x="20" y="78"/>
                  </a:lnTo>
                  <a:lnTo>
                    <a:pt x="0" y="116"/>
                  </a:lnTo>
                  <a:lnTo>
                    <a:pt x="20" y="155"/>
                  </a:lnTo>
                  <a:lnTo>
                    <a:pt x="39" y="194"/>
                  </a:lnTo>
                  <a:lnTo>
                    <a:pt x="78" y="213"/>
                  </a:lnTo>
                  <a:lnTo>
                    <a:pt x="252" y="291"/>
                  </a:lnTo>
                  <a:lnTo>
                    <a:pt x="291" y="310"/>
                  </a:lnTo>
                  <a:lnTo>
                    <a:pt x="349" y="291"/>
                  </a:lnTo>
                  <a:lnTo>
                    <a:pt x="388" y="233"/>
                  </a:lnTo>
                  <a:lnTo>
                    <a:pt x="407" y="194"/>
                  </a:lnTo>
                  <a:lnTo>
                    <a:pt x="407" y="155"/>
                  </a:lnTo>
                  <a:lnTo>
                    <a:pt x="369" y="116"/>
                  </a:lnTo>
                  <a:lnTo>
                    <a:pt x="330" y="78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6" name="Google Shape;2606;p49"/>
            <p:cNvSpPr/>
            <p:nvPr/>
          </p:nvSpPr>
          <p:spPr>
            <a:xfrm>
              <a:off x="4265700" y="-1443625"/>
              <a:ext cx="10200" cy="7800"/>
            </a:xfrm>
            <a:custGeom>
              <a:avLst/>
              <a:gdLst/>
              <a:ahLst/>
              <a:cxnLst/>
              <a:rect l="l" t="t" r="r" b="b"/>
              <a:pathLst>
                <a:path w="408" h="312" extrusionOk="0">
                  <a:moveTo>
                    <a:pt x="78" y="1"/>
                  </a:moveTo>
                  <a:lnTo>
                    <a:pt x="39" y="40"/>
                  </a:lnTo>
                  <a:lnTo>
                    <a:pt x="20" y="59"/>
                  </a:lnTo>
                  <a:lnTo>
                    <a:pt x="0" y="117"/>
                  </a:lnTo>
                  <a:lnTo>
                    <a:pt x="20" y="156"/>
                  </a:lnTo>
                  <a:lnTo>
                    <a:pt x="39" y="195"/>
                  </a:lnTo>
                  <a:lnTo>
                    <a:pt x="78" y="214"/>
                  </a:lnTo>
                  <a:lnTo>
                    <a:pt x="233" y="292"/>
                  </a:lnTo>
                  <a:lnTo>
                    <a:pt x="291" y="311"/>
                  </a:lnTo>
                  <a:lnTo>
                    <a:pt x="349" y="292"/>
                  </a:lnTo>
                  <a:lnTo>
                    <a:pt x="388" y="234"/>
                  </a:lnTo>
                  <a:lnTo>
                    <a:pt x="407" y="195"/>
                  </a:lnTo>
                  <a:lnTo>
                    <a:pt x="388" y="156"/>
                  </a:lnTo>
                  <a:lnTo>
                    <a:pt x="368" y="117"/>
                  </a:lnTo>
                  <a:lnTo>
                    <a:pt x="330" y="79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7" name="Google Shape;2607;p49"/>
            <p:cNvSpPr/>
            <p:nvPr/>
          </p:nvSpPr>
          <p:spPr>
            <a:xfrm>
              <a:off x="4428525" y="-1440225"/>
              <a:ext cx="10200" cy="7775"/>
            </a:xfrm>
            <a:custGeom>
              <a:avLst/>
              <a:gdLst/>
              <a:ahLst/>
              <a:cxnLst/>
              <a:rect l="l" t="t" r="r" b="b"/>
              <a:pathLst>
                <a:path w="408" h="311" extrusionOk="0">
                  <a:moveTo>
                    <a:pt x="252" y="1"/>
                  </a:moveTo>
                  <a:lnTo>
                    <a:pt x="78" y="78"/>
                  </a:lnTo>
                  <a:lnTo>
                    <a:pt x="39" y="98"/>
                  </a:lnTo>
                  <a:lnTo>
                    <a:pt x="0" y="136"/>
                  </a:lnTo>
                  <a:lnTo>
                    <a:pt x="0" y="175"/>
                  </a:lnTo>
                  <a:lnTo>
                    <a:pt x="0" y="233"/>
                  </a:lnTo>
                  <a:lnTo>
                    <a:pt x="59" y="272"/>
                  </a:lnTo>
                  <a:lnTo>
                    <a:pt x="117" y="311"/>
                  </a:lnTo>
                  <a:lnTo>
                    <a:pt x="156" y="291"/>
                  </a:lnTo>
                  <a:lnTo>
                    <a:pt x="330" y="233"/>
                  </a:lnTo>
                  <a:lnTo>
                    <a:pt x="369" y="195"/>
                  </a:lnTo>
                  <a:lnTo>
                    <a:pt x="388" y="156"/>
                  </a:lnTo>
                  <a:lnTo>
                    <a:pt x="408" y="117"/>
                  </a:lnTo>
                  <a:lnTo>
                    <a:pt x="388" y="78"/>
                  </a:lnTo>
                  <a:lnTo>
                    <a:pt x="369" y="39"/>
                  </a:lnTo>
                  <a:lnTo>
                    <a:pt x="330" y="20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8" name="Google Shape;2608;p49"/>
            <p:cNvSpPr/>
            <p:nvPr/>
          </p:nvSpPr>
          <p:spPr>
            <a:xfrm>
              <a:off x="4264250" y="-1376250"/>
              <a:ext cx="10200" cy="7775"/>
            </a:xfrm>
            <a:custGeom>
              <a:avLst/>
              <a:gdLst/>
              <a:ahLst/>
              <a:cxnLst/>
              <a:rect l="l" t="t" r="r" b="b"/>
              <a:pathLst>
                <a:path w="408" h="311" extrusionOk="0">
                  <a:moveTo>
                    <a:pt x="291" y="0"/>
                  </a:moveTo>
                  <a:lnTo>
                    <a:pt x="252" y="20"/>
                  </a:lnTo>
                  <a:lnTo>
                    <a:pt x="78" y="78"/>
                  </a:lnTo>
                  <a:lnTo>
                    <a:pt x="39" y="97"/>
                  </a:lnTo>
                  <a:lnTo>
                    <a:pt x="19" y="136"/>
                  </a:lnTo>
                  <a:lnTo>
                    <a:pt x="0" y="194"/>
                  </a:lnTo>
                  <a:lnTo>
                    <a:pt x="19" y="233"/>
                  </a:lnTo>
                  <a:lnTo>
                    <a:pt x="58" y="291"/>
                  </a:lnTo>
                  <a:lnTo>
                    <a:pt x="116" y="311"/>
                  </a:lnTo>
                  <a:lnTo>
                    <a:pt x="155" y="291"/>
                  </a:lnTo>
                  <a:lnTo>
                    <a:pt x="330" y="233"/>
                  </a:lnTo>
                  <a:lnTo>
                    <a:pt x="368" y="194"/>
                  </a:lnTo>
                  <a:lnTo>
                    <a:pt x="407" y="175"/>
                  </a:lnTo>
                  <a:lnTo>
                    <a:pt x="407" y="117"/>
                  </a:lnTo>
                  <a:lnTo>
                    <a:pt x="407" y="78"/>
                  </a:lnTo>
                  <a:lnTo>
                    <a:pt x="368" y="39"/>
                  </a:lnTo>
                  <a:lnTo>
                    <a:pt x="349" y="2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9" name="Google Shape;2609;p49"/>
            <p:cNvSpPr/>
            <p:nvPr/>
          </p:nvSpPr>
          <p:spPr>
            <a:xfrm>
              <a:off x="4379575" y="-1327300"/>
              <a:ext cx="7775" cy="10200"/>
            </a:xfrm>
            <a:custGeom>
              <a:avLst/>
              <a:gdLst/>
              <a:ahLst/>
              <a:cxnLst/>
              <a:rect l="l" t="t" r="r" b="b"/>
              <a:pathLst>
                <a:path w="311" h="408" extrusionOk="0">
                  <a:moveTo>
                    <a:pt x="78" y="0"/>
                  </a:moveTo>
                  <a:lnTo>
                    <a:pt x="39" y="20"/>
                  </a:lnTo>
                  <a:lnTo>
                    <a:pt x="20" y="58"/>
                  </a:lnTo>
                  <a:lnTo>
                    <a:pt x="1" y="117"/>
                  </a:lnTo>
                  <a:lnTo>
                    <a:pt x="20" y="155"/>
                  </a:lnTo>
                  <a:lnTo>
                    <a:pt x="78" y="330"/>
                  </a:lnTo>
                  <a:lnTo>
                    <a:pt x="136" y="388"/>
                  </a:lnTo>
                  <a:lnTo>
                    <a:pt x="194" y="407"/>
                  </a:lnTo>
                  <a:lnTo>
                    <a:pt x="233" y="388"/>
                  </a:lnTo>
                  <a:lnTo>
                    <a:pt x="272" y="369"/>
                  </a:lnTo>
                  <a:lnTo>
                    <a:pt x="291" y="330"/>
                  </a:lnTo>
                  <a:lnTo>
                    <a:pt x="311" y="291"/>
                  </a:lnTo>
                  <a:lnTo>
                    <a:pt x="291" y="252"/>
                  </a:lnTo>
                  <a:lnTo>
                    <a:pt x="233" y="78"/>
                  </a:lnTo>
                  <a:lnTo>
                    <a:pt x="214" y="39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0" name="Google Shape;2610;p49"/>
            <p:cNvSpPr/>
            <p:nvPr/>
          </p:nvSpPr>
          <p:spPr>
            <a:xfrm>
              <a:off x="4315600" y="-1491600"/>
              <a:ext cx="7775" cy="10200"/>
            </a:xfrm>
            <a:custGeom>
              <a:avLst/>
              <a:gdLst/>
              <a:ahLst/>
              <a:cxnLst/>
              <a:rect l="l" t="t" r="r" b="b"/>
              <a:pathLst>
                <a:path w="311" h="408" extrusionOk="0">
                  <a:moveTo>
                    <a:pt x="78" y="1"/>
                  </a:moveTo>
                  <a:lnTo>
                    <a:pt x="40" y="40"/>
                  </a:lnTo>
                  <a:lnTo>
                    <a:pt x="20" y="78"/>
                  </a:lnTo>
                  <a:lnTo>
                    <a:pt x="1" y="117"/>
                  </a:lnTo>
                  <a:lnTo>
                    <a:pt x="20" y="156"/>
                  </a:lnTo>
                  <a:lnTo>
                    <a:pt x="78" y="330"/>
                  </a:lnTo>
                  <a:lnTo>
                    <a:pt x="117" y="389"/>
                  </a:lnTo>
                  <a:lnTo>
                    <a:pt x="195" y="408"/>
                  </a:lnTo>
                  <a:lnTo>
                    <a:pt x="233" y="408"/>
                  </a:lnTo>
                  <a:lnTo>
                    <a:pt x="272" y="369"/>
                  </a:lnTo>
                  <a:lnTo>
                    <a:pt x="292" y="330"/>
                  </a:lnTo>
                  <a:lnTo>
                    <a:pt x="311" y="292"/>
                  </a:lnTo>
                  <a:lnTo>
                    <a:pt x="292" y="253"/>
                  </a:lnTo>
                  <a:lnTo>
                    <a:pt x="233" y="78"/>
                  </a:lnTo>
                  <a:lnTo>
                    <a:pt x="195" y="4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1" name="Google Shape;2611;p49"/>
            <p:cNvSpPr/>
            <p:nvPr/>
          </p:nvSpPr>
          <p:spPr>
            <a:xfrm>
              <a:off x="4310275" y="-1464925"/>
              <a:ext cx="82400" cy="126500"/>
            </a:xfrm>
            <a:custGeom>
              <a:avLst/>
              <a:gdLst/>
              <a:ahLst/>
              <a:cxnLst/>
              <a:rect l="l" t="t" r="r" b="b"/>
              <a:pathLst>
                <a:path w="3296" h="5060" extrusionOk="0">
                  <a:moveTo>
                    <a:pt x="2753" y="252"/>
                  </a:moveTo>
                  <a:lnTo>
                    <a:pt x="2811" y="271"/>
                  </a:lnTo>
                  <a:lnTo>
                    <a:pt x="2850" y="310"/>
                  </a:lnTo>
                  <a:lnTo>
                    <a:pt x="2869" y="349"/>
                  </a:lnTo>
                  <a:lnTo>
                    <a:pt x="2889" y="388"/>
                  </a:lnTo>
                  <a:lnTo>
                    <a:pt x="2889" y="446"/>
                  </a:lnTo>
                  <a:lnTo>
                    <a:pt x="2889" y="485"/>
                  </a:lnTo>
                  <a:lnTo>
                    <a:pt x="2869" y="523"/>
                  </a:lnTo>
                  <a:lnTo>
                    <a:pt x="1881" y="2113"/>
                  </a:lnTo>
                  <a:lnTo>
                    <a:pt x="1861" y="2152"/>
                  </a:lnTo>
                  <a:lnTo>
                    <a:pt x="1861" y="2210"/>
                  </a:lnTo>
                  <a:lnTo>
                    <a:pt x="1861" y="2229"/>
                  </a:lnTo>
                  <a:lnTo>
                    <a:pt x="1861" y="2307"/>
                  </a:lnTo>
                  <a:lnTo>
                    <a:pt x="1900" y="2365"/>
                  </a:lnTo>
                  <a:lnTo>
                    <a:pt x="1958" y="2404"/>
                  </a:lnTo>
                  <a:lnTo>
                    <a:pt x="2036" y="2423"/>
                  </a:lnTo>
                  <a:lnTo>
                    <a:pt x="2966" y="2423"/>
                  </a:lnTo>
                  <a:lnTo>
                    <a:pt x="3005" y="2462"/>
                  </a:lnTo>
                  <a:lnTo>
                    <a:pt x="3044" y="2501"/>
                  </a:lnTo>
                  <a:lnTo>
                    <a:pt x="3044" y="2559"/>
                  </a:lnTo>
                  <a:lnTo>
                    <a:pt x="3044" y="2636"/>
                  </a:lnTo>
                  <a:lnTo>
                    <a:pt x="3005" y="2675"/>
                  </a:lnTo>
                  <a:lnTo>
                    <a:pt x="2966" y="2714"/>
                  </a:lnTo>
                  <a:lnTo>
                    <a:pt x="2036" y="2714"/>
                  </a:lnTo>
                  <a:lnTo>
                    <a:pt x="1958" y="2733"/>
                  </a:lnTo>
                  <a:lnTo>
                    <a:pt x="1900" y="2772"/>
                  </a:lnTo>
                  <a:lnTo>
                    <a:pt x="1861" y="2830"/>
                  </a:lnTo>
                  <a:lnTo>
                    <a:pt x="1861" y="2908"/>
                  </a:lnTo>
                  <a:lnTo>
                    <a:pt x="1861" y="3160"/>
                  </a:lnTo>
                  <a:lnTo>
                    <a:pt x="1861" y="3237"/>
                  </a:lnTo>
                  <a:lnTo>
                    <a:pt x="1900" y="3295"/>
                  </a:lnTo>
                  <a:lnTo>
                    <a:pt x="1958" y="3334"/>
                  </a:lnTo>
                  <a:lnTo>
                    <a:pt x="2908" y="3334"/>
                  </a:lnTo>
                  <a:lnTo>
                    <a:pt x="2966" y="3354"/>
                  </a:lnTo>
                  <a:lnTo>
                    <a:pt x="3005" y="3392"/>
                  </a:lnTo>
                  <a:lnTo>
                    <a:pt x="3044" y="3431"/>
                  </a:lnTo>
                  <a:lnTo>
                    <a:pt x="3044" y="3489"/>
                  </a:lnTo>
                  <a:lnTo>
                    <a:pt x="3044" y="3547"/>
                  </a:lnTo>
                  <a:lnTo>
                    <a:pt x="3005" y="3606"/>
                  </a:lnTo>
                  <a:lnTo>
                    <a:pt x="2966" y="3644"/>
                  </a:lnTo>
                  <a:lnTo>
                    <a:pt x="2036" y="3644"/>
                  </a:lnTo>
                  <a:lnTo>
                    <a:pt x="1958" y="3664"/>
                  </a:lnTo>
                  <a:lnTo>
                    <a:pt x="1900" y="3703"/>
                  </a:lnTo>
                  <a:lnTo>
                    <a:pt x="1861" y="3761"/>
                  </a:lnTo>
                  <a:lnTo>
                    <a:pt x="1861" y="3819"/>
                  </a:lnTo>
                  <a:lnTo>
                    <a:pt x="1861" y="4614"/>
                  </a:lnTo>
                  <a:lnTo>
                    <a:pt x="1842" y="4691"/>
                  </a:lnTo>
                  <a:lnTo>
                    <a:pt x="1784" y="4769"/>
                  </a:lnTo>
                  <a:lnTo>
                    <a:pt x="1726" y="4807"/>
                  </a:lnTo>
                  <a:lnTo>
                    <a:pt x="1648" y="4827"/>
                  </a:lnTo>
                  <a:lnTo>
                    <a:pt x="1571" y="4807"/>
                  </a:lnTo>
                  <a:lnTo>
                    <a:pt x="1513" y="4769"/>
                  </a:lnTo>
                  <a:lnTo>
                    <a:pt x="1454" y="4691"/>
                  </a:lnTo>
                  <a:lnTo>
                    <a:pt x="1435" y="4614"/>
                  </a:lnTo>
                  <a:lnTo>
                    <a:pt x="1435" y="3819"/>
                  </a:lnTo>
                  <a:lnTo>
                    <a:pt x="1435" y="3761"/>
                  </a:lnTo>
                  <a:lnTo>
                    <a:pt x="1396" y="3703"/>
                  </a:lnTo>
                  <a:lnTo>
                    <a:pt x="1338" y="3664"/>
                  </a:lnTo>
                  <a:lnTo>
                    <a:pt x="1261" y="3644"/>
                  </a:lnTo>
                  <a:lnTo>
                    <a:pt x="330" y="3644"/>
                  </a:lnTo>
                  <a:lnTo>
                    <a:pt x="291" y="3606"/>
                  </a:lnTo>
                  <a:lnTo>
                    <a:pt x="253" y="3547"/>
                  </a:lnTo>
                  <a:lnTo>
                    <a:pt x="253" y="3489"/>
                  </a:lnTo>
                  <a:lnTo>
                    <a:pt x="253" y="3431"/>
                  </a:lnTo>
                  <a:lnTo>
                    <a:pt x="291" y="3392"/>
                  </a:lnTo>
                  <a:lnTo>
                    <a:pt x="330" y="3354"/>
                  </a:lnTo>
                  <a:lnTo>
                    <a:pt x="408" y="3334"/>
                  </a:lnTo>
                  <a:lnTo>
                    <a:pt x="1338" y="3334"/>
                  </a:lnTo>
                  <a:lnTo>
                    <a:pt x="1396" y="3295"/>
                  </a:lnTo>
                  <a:lnTo>
                    <a:pt x="1435" y="3237"/>
                  </a:lnTo>
                  <a:lnTo>
                    <a:pt x="1435" y="3160"/>
                  </a:lnTo>
                  <a:lnTo>
                    <a:pt x="1435" y="2908"/>
                  </a:lnTo>
                  <a:lnTo>
                    <a:pt x="1435" y="2830"/>
                  </a:lnTo>
                  <a:lnTo>
                    <a:pt x="1396" y="2772"/>
                  </a:lnTo>
                  <a:lnTo>
                    <a:pt x="1338" y="2733"/>
                  </a:lnTo>
                  <a:lnTo>
                    <a:pt x="1261" y="2714"/>
                  </a:lnTo>
                  <a:lnTo>
                    <a:pt x="330" y="2714"/>
                  </a:lnTo>
                  <a:lnTo>
                    <a:pt x="291" y="2675"/>
                  </a:lnTo>
                  <a:lnTo>
                    <a:pt x="253" y="2636"/>
                  </a:lnTo>
                  <a:lnTo>
                    <a:pt x="253" y="2559"/>
                  </a:lnTo>
                  <a:lnTo>
                    <a:pt x="253" y="2501"/>
                  </a:lnTo>
                  <a:lnTo>
                    <a:pt x="291" y="2462"/>
                  </a:lnTo>
                  <a:lnTo>
                    <a:pt x="330" y="2423"/>
                  </a:lnTo>
                  <a:lnTo>
                    <a:pt x="1261" y="2423"/>
                  </a:lnTo>
                  <a:lnTo>
                    <a:pt x="1338" y="2404"/>
                  </a:lnTo>
                  <a:lnTo>
                    <a:pt x="1396" y="2365"/>
                  </a:lnTo>
                  <a:lnTo>
                    <a:pt x="1435" y="2307"/>
                  </a:lnTo>
                  <a:lnTo>
                    <a:pt x="1435" y="2229"/>
                  </a:lnTo>
                  <a:lnTo>
                    <a:pt x="1435" y="2210"/>
                  </a:lnTo>
                  <a:lnTo>
                    <a:pt x="1435" y="2152"/>
                  </a:lnTo>
                  <a:lnTo>
                    <a:pt x="1416" y="2113"/>
                  </a:lnTo>
                  <a:lnTo>
                    <a:pt x="427" y="523"/>
                  </a:lnTo>
                  <a:lnTo>
                    <a:pt x="408" y="485"/>
                  </a:lnTo>
                  <a:lnTo>
                    <a:pt x="408" y="446"/>
                  </a:lnTo>
                  <a:lnTo>
                    <a:pt x="408" y="388"/>
                  </a:lnTo>
                  <a:lnTo>
                    <a:pt x="427" y="349"/>
                  </a:lnTo>
                  <a:lnTo>
                    <a:pt x="446" y="310"/>
                  </a:lnTo>
                  <a:lnTo>
                    <a:pt x="485" y="271"/>
                  </a:lnTo>
                  <a:lnTo>
                    <a:pt x="543" y="252"/>
                  </a:lnTo>
                  <a:lnTo>
                    <a:pt x="640" y="252"/>
                  </a:lnTo>
                  <a:lnTo>
                    <a:pt x="679" y="271"/>
                  </a:lnTo>
                  <a:lnTo>
                    <a:pt x="718" y="291"/>
                  </a:lnTo>
                  <a:lnTo>
                    <a:pt x="737" y="330"/>
                  </a:lnTo>
                  <a:lnTo>
                    <a:pt x="1493" y="1551"/>
                  </a:lnTo>
                  <a:lnTo>
                    <a:pt x="1571" y="1609"/>
                  </a:lnTo>
                  <a:lnTo>
                    <a:pt x="1648" y="1628"/>
                  </a:lnTo>
                  <a:lnTo>
                    <a:pt x="1726" y="1609"/>
                  </a:lnTo>
                  <a:lnTo>
                    <a:pt x="1803" y="1551"/>
                  </a:lnTo>
                  <a:lnTo>
                    <a:pt x="2559" y="330"/>
                  </a:lnTo>
                  <a:lnTo>
                    <a:pt x="2579" y="291"/>
                  </a:lnTo>
                  <a:lnTo>
                    <a:pt x="2617" y="271"/>
                  </a:lnTo>
                  <a:lnTo>
                    <a:pt x="2656" y="252"/>
                  </a:lnTo>
                  <a:close/>
                  <a:moveTo>
                    <a:pt x="582" y="0"/>
                  </a:moveTo>
                  <a:lnTo>
                    <a:pt x="466" y="19"/>
                  </a:lnTo>
                  <a:lnTo>
                    <a:pt x="369" y="58"/>
                  </a:lnTo>
                  <a:lnTo>
                    <a:pt x="291" y="136"/>
                  </a:lnTo>
                  <a:lnTo>
                    <a:pt x="214" y="233"/>
                  </a:lnTo>
                  <a:lnTo>
                    <a:pt x="175" y="330"/>
                  </a:lnTo>
                  <a:lnTo>
                    <a:pt x="156" y="446"/>
                  </a:lnTo>
                  <a:lnTo>
                    <a:pt x="175" y="562"/>
                  </a:lnTo>
                  <a:lnTo>
                    <a:pt x="233" y="659"/>
                  </a:lnTo>
                  <a:lnTo>
                    <a:pt x="1164" y="2171"/>
                  </a:lnTo>
                  <a:lnTo>
                    <a:pt x="408" y="2171"/>
                  </a:lnTo>
                  <a:lnTo>
                    <a:pt x="311" y="2191"/>
                  </a:lnTo>
                  <a:lnTo>
                    <a:pt x="253" y="2210"/>
                  </a:lnTo>
                  <a:lnTo>
                    <a:pt x="175" y="2249"/>
                  </a:lnTo>
                  <a:lnTo>
                    <a:pt x="117" y="2287"/>
                  </a:lnTo>
                  <a:lnTo>
                    <a:pt x="78" y="2346"/>
                  </a:lnTo>
                  <a:lnTo>
                    <a:pt x="39" y="2423"/>
                  </a:lnTo>
                  <a:lnTo>
                    <a:pt x="20" y="2481"/>
                  </a:lnTo>
                  <a:lnTo>
                    <a:pt x="1" y="2559"/>
                  </a:lnTo>
                  <a:lnTo>
                    <a:pt x="20" y="2656"/>
                  </a:lnTo>
                  <a:lnTo>
                    <a:pt x="39" y="2714"/>
                  </a:lnTo>
                  <a:lnTo>
                    <a:pt x="78" y="2791"/>
                  </a:lnTo>
                  <a:lnTo>
                    <a:pt x="117" y="2850"/>
                  </a:lnTo>
                  <a:lnTo>
                    <a:pt x="175" y="2888"/>
                  </a:lnTo>
                  <a:lnTo>
                    <a:pt x="253" y="2927"/>
                  </a:lnTo>
                  <a:lnTo>
                    <a:pt x="311" y="2947"/>
                  </a:lnTo>
                  <a:lnTo>
                    <a:pt x="408" y="2966"/>
                  </a:lnTo>
                  <a:lnTo>
                    <a:pt x="1202" y="2966"/>
                  </a:lnTo>
                  <a:lnTo>
                    <a:pt x="1202" y="3102"/>
                  </a:lnTo>
                  <a:lnTo>
                    <a:pt x="311" y="3102"/>
                  </a:lnTo>
                  <a:lnTo>
                    <a:pt x="253" y="3140"/>
                  </a:lnTo>
                  <a:lnTo>
                    <a:pt x="175" y="3160"/>
                  </a:lnTo>
                  <a:lnTo>
                    <a:pt x="117" y="3218"/>
                  </a:lnTo>
                  <a:lnTo>
                    <a:pt x="78" y="3276"/>
                  </a:lnTo>
                  <a:lnTo>
                    <a:pt x="39" y="3334"/>
                  </a:lnTo>
                  <a:lnTo>
                    <a:pt x="20" y="3412"/>
                  </a:lnTo>
                  <a:lnTo>
                    <a:pt x="1" y="3489"/>
                  </a:lnTo>
                  <a:lnTo>
                    <a:pt x="20" y="3567"/>
                  </a:lnTo>
                  <a:lnTo>
                    <a:pt x="39" y="3644"/>
                  </a:lnTo>
                  <a:lnTo>
                    <a:pt x="78" y="3722"/>
                  </a:lnTo>
                  <a:lnTo>
                    <a:pt x="117" y="3780"/>
                  </a:lnTo>
                  <a:lnTo>
                    <a:pt x="175" y="3819"/>
                  </a:lnTo>
                  <a:lnTo>
                    <a:pt x="253" y="3858"/>
                  </a:lnTo>
                  <a:lnTo>
                    <a:pt x="311" y="3877"/>
                  </a:lnTo>
                  <a:lnTo>
                    <a:pt x="408" y="3896"/>
                  </a:lnTo>
                  <a:lnTo>
                    <a:pt x="1202" y="3896"/>
                  </a:lnTo>
                  <a:lnTo>
                    <a:pt x="1202" y="4614"/>
                  </a:lnTo>
                  <a:lnTo>
                    <a:pt x="1222" y="4711"/>
                  </a:lnTo>
                  <a:lnTo>
                    <a:pt x="1241" y="4788"/>
                  </a:lnTo>
                  <a:lnTo>
                    <a:pt x="1280" y="4866"/>
                  </a:lnTo>
                  <a:lnTo>
                    <a:pt x="1338" y="4943"/>
                  </a:lnTo>
                  <a:lnTo>
                    <a:pt x="1396" y="4982"/>
                  </a:lnTo>
                  <a:lnTo>
                    <a:pt x="1474" y="5021"/>
                  </a:lnTo>
                  <a:lnTo>
                    <a:pt x="1551" y="5059"/>
                  </a:lnTo>
                  <a:lnTo>
                    <a:pt x="1745" y="5059"/>
                  </a:lnTo>
                  <a:lnTo>
                    <a:pt x="1823" y="5021"/>
                  </a:lnTo>
                  <a:lnTo>
                    <a:pt x="1900" y="4982"/>
                  </a:lnTo>
                  <a:lnTo>
                    <a:pt x="1958" y="4943"/>
                  </a:lnTo>
                  <a:lnTo>
                    <a:pt x="2017" y="4866"/>
                  </a:lnTo>
                  <a:lnTo>
                    <a:pt x="2055" y="4788"/>
                  </a:lnTo>
                  <a:lnTo>
                    <a:pt x="2075" y="4711"/>
                  </a:lnTo>
                  <a:lnTo>
                    <a:pt x="2094" y="4614"/>
                  </a:lnTo>
                  <a:lnTo>
                    <a:pt x="2094" y="3896"/>
                  </a:lnTo>
                  <a:lnTo>
                    <a:pt x="2908" y="3896"/>
                  </a:lnTo>
                  <a:lnTo>
                    <a:pt x="2986" y="3877"/>
                  </a:lnTo>
                  <a:lnTo>
                    <a:pt x="3044" y="3858"/>
                  </a:lnTo>
                  <a:lnTo>
                    <a:pt x="3121" y="3819"/>
                  </a:lnTo>
                  <a:lnTo>
                    <a:pt x="3180" y="3780"/>
                  </a:lnTo>
                  <a:lnTo>
                    <a:pt x="3218" y="3722"/>
                  </a:lnTo>
                  <a:lnTo>
                    <a:pt x="3257" y="3644"/>
                  </a:lnTo>
                  <a:lnTo>
                    <a:pt x="3277" y="3567"/>
                  </a:lnTo>
                  <a:lnTo>
                    <a:pt x="3296" y="3489"/>
                  </a:lnTo>
                  <a:lnTo>
                    <a:pt x="3277" y="3412"/>
                  </a:lnTo>
                  <a:lnTo>
                    <a:pt x="3257" y="3334"/>
                  </a:lnTo>
                  <a:lnTo>
                    <a:pt x="3218" y="3276"/>
                  </a:lnTo>
                  <a:lnTo>
                    <a:pt x="3180" y="3218"/>
                  </a:lnTo>
                  <a:lnTo>
                    <a:pt x="3121" y="3160"/>
                  </a:lnTo>
                  <a:lnTo>
                    <a:pt x="3044" y="3140"/>
                  </a:lnTo>
                  <a:lnTo>
                    <a:pt x="2986" y="3102"/>
                  </a:lnTo>
                  <a:lnTo>
                    <a:pt x="2094" y="3102"/>
                  </a:lnTo>
                  <a:lnTo>
                    <a:pt x="2094" y="2966"/>
                  </a:lnTo>
                  <a:lnTo>
                    <a:pt x="2908" y="2966"/>
                  </a:lnTo>
                  <a:lnTo>
                    <a:pt x="2986" y="2947"/>
                  </a:lnTo>
                  <a:lnTo>
                    <a:pt x="3044" y="2927"/>
                  </a:lnTo>
                  <a:lnTo>
                    <a:pt x="3121" y="2888"/>
                  </a:lnTo>
                  <a:lnTo>
                    <a:pt x="3180" y="2850"/>
                  </a:lnTo>
                  <a:lnTo>
                    <a:pt x="3218" y="2791"/>
                  </a:lnTo>
                  <a:lnTo>
                    <a:pt x="3257" y="2714"/>
                  </a:lnTo>
                  <a:lnTo>
                    <a:pt x="3277" y="2656"/>
                  </a:lnTo>
                  <a:lnTo>
                    <a:pt x="3296" y="2559"/>
                  </a:lnTo>
                  <a:lnTo>
                    <a:pt x="3277" y="2481"/>
                  </a:lnTo>
                  <a:lnTo>
                    <a:pt x="3257" y="2423"/>
                  </a:lnTo>
                  <a:lnTo>
                    <a:pt x="3218" y="2346"/>
                  </a:lnTo>
                  <a:lnTo>
                    <a:pt x="3180" y="2287"/>
                  </a:lnTo>
                  <a:lnTo>
                    <a:pt x="3121" y="2249"/>
                  </a:lnTo>
                  <a:lnTo>
                    <a:pt x="3044" y="2210"/>
                  </a:lnTo>
                  <a:lnTo>
                    <a:pt x="2986" y="2191"/>
                  </a:lnTo>
                  <a:lnTo>
                    <a:pt x="2908" y="2171"/>
                  </a:lnTo>
                  <a:lnTo>
                    <a:pt x="2133" y="2171"/>
                  </a:lnTo>
                  <a:lnTo>
                    <a:pt x="3063" y="659"/>
                  </a:lnTo>
                  <a:lnTo>
                    <a:pt x="3121" y="562"/>
                  </a:lnTo>
                  <a:lnTo>
                    <a:pt x="3141" y="446"/>
                  </a:lnTo>
                  <a:lnTo>
                    <a:pt x="3121" y="330"/>
                  </a:lnTo>
                  <a:lnTo>
                    <a:pt x="3083" y="233"/>
                  </a:lnTo>
                  <a:lnTo>
                    <a:pt x="3005" y="136"/>
                  </a:lnTo>
                  <a:lnTo>
                    <a:pt x="2928" y="58"/>
                  </a:lnTo>
                  <a:lnTo>
                    <a:pt x="2831" y="19"/>
                  </a:lnTo>
                  <a:lnTo>
                    <a:pt x="2714" y="0"/>
                  </a:lnTo>
                  <a:lnTo>
                    <a:pt x="2598" y="19"/>
                  </a:lnTo>
                  <a:lnTo>
                    <a:pt x="2501" y="58"/>
                  </a:lnTo>
                  <a:lnTo>
                    <a:pt x="2424" y="116"/>
                  </a:lnTo>
                  <a:lnTo>
                    <a:pt x="2346" y="213"/>
                  </a:lnTo>
                  <a:lnTo>
                    <a:pt x="1648" y="1338"/>
                  </a:lnTo>
                  <a:lnTo>
                    <a:pt x="950" y="213"/>
                  </a:lnTo>
                  <a:lnTo>
                    <a:pt x="873" y="116"/>
                  </a:lnTo>
                  <a:lnTo>
                    <a:pt x="795" y="58"/>
                  </a:lnTo>
                  <a:lnTo>
                    <a:pt x="698" y="19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612" name="Google Shape;2612;p49"/>
          <p:cNvGrpSpPr/>
          <p:nvPr/>
        </p:nvGrpSpPr>
        <p:grpSpPr>
          <a:xfrm>
            <a:off x="5142723" y="2988291"/>
            <a:ext cx="371180" cy="365739"/>
            <a:chOff x="4650475" y="-1506625"/>
            <a:chExt cx="204050" cy="204050"/>
          </a:xfrm>
        </p:grpSpPr>
        <p:sp>
          <p:nvSpPr>
            <p:cNvPr id="2613" name="Google Shape;2613;p49"/>
            <p:cNvSpPr/>
            <p:nvPr/>
          </p:nvSpPr>
          <p:spPr>
            <a:xfrm>
              <a:off x="4672275" y="-1484800"/>
              <a:ext cx="160450" cy="160425"/>
            </a:xfrm>
            <a:custGeom>
              <a:avLst/>
              <a:gdLst/>
              <a:ahLst/>
              <a:cxnLst/>
              <a:rect l="l" t="t" r="r" b="b"/>
              <a:pathLst>
                <a:path w="6418" h="6417" extrusionOk="0">
                  <a:moveTo>
                    <a:pt x="3199" y="233"/>
                  </a:moveTo>
                  <a:lnTo>
                    <a:pt x="3510" y="252"/>
                  </a:lnTo>
                  <a:lnTo>
                    <a:pt x="3781" y="291"/>
                  </a:lnTo>
                  <a:lnTo>
                    <a:pt x="4072" y="369"/>
                  </a:lnTo>
                  <a:lnTo>
                    <a:pt x="4343" y="465"/>
                  </a:lnTo>
                  <a:lnTo>
                    <a:pt x="4615" y="582"/>
                  </a:lnTo>
                  <a:lnTo>
                    <a:pt x="4847" y="737"/>
                  </a:lnTo>
                  <a:lnTo>
                    <a:pt x="5099" y="911"/>
                  </a:lnTo>
                  <a:lnTo>
                    <a:pt x="5312" y="1105"/>
                  </a:lnTo>
                  <a:lnTo>
                    <a:pt x="5506" y="1338"/>
                  </a:lnTo>
                  <a:lnTo>
                    <a:pt x="5681" y="1570"/>
                  </a:lnTo>
                  <a:lnTo>
                    <a:pt x="5836" y="1822"/>
                  </a:lnTo>
                  <a:lnTo>
                    <a:pt x="5952" y="2074"/>
                  </a:lnTo>
                  <a:lnTo>
                    <a:pt x="6049" y="2346"/>
                  </a:lnTo>
                  <a:lnTo>
                    <a:pt x="6127" y="2637"/>
                  </a:lnTo>
                  <a:lnTo>
                    <a:pt x="6165" y="2927"/>
                  </a:lnTo>
                  <a:lnTo>
                    <a:pt x="6185" y="3218"/>
                  </a:lnTo>
                  <a:lnTo>
                    <a:pt x="6165" y="3509"/>
                  </a:lnTo>
                  <a:lnTo>
                    <a:pt x="6127" y="3800"/>
                  </a:lnTo>
                  <a:lnTo>
                    <a:pt x="6049" y="4090"/>
                  </a:lnTo>
                  <a:lnTo>
                    <a:pt x="5952" y="4362"/>
                  </a:lnTo>
                  <a:lnTo>
                    <a:pt x="5836" y="4614"/>
                  </a:lnTo>
                  <a:lnTo>
                    <a:pt x="5681" y="4866"/>
                  </a:lnTo>
                  <a:lnTo>
                    <a:pt x="5506" y="5098"/>
                  </a:lnTo>
                  <a:lnTo>
                    <a:pt x="5312" y="5312"/>
                  </a:lnTo>
                  <a:lnTo>
                    <a:pt x="5099" y="5525"/>
                  </a:lnTo>
                  <a:lnTo>
                    <a:pt x="4847" y="5699"/>
                  </a:lnTo>
                  <a:lnTo>
                    <a:pt x="4615" y="5835"/>
                  </a:lnTo>
                  <a:lnTo>
                    <a:pt x="4343" y="5971"/>
                  </a:lnTo>
                  <a:lnTo>
                    <a:pt x="4072" y="6068"/>
                  </a:lnTo>
                  <a:lnTo>
                    <a:pt x="3781" y="6145"/>
                  </a:lnTo>
                  <a:lnTo>
                    <a:pt x="3510" y="6184"/>
                  </a:lnTo>
                  <a:lnTo>
                    <a:pt x="2909" y="6184"/>
                  </a:lnTo>
                  <a:lnTo>
                    <a:pt x="2618" y="6145"/>
                  </a:lnTo>
                  <a:lnTo>
                    <a:pt x="2327" y="6068"/>
                  </a:lnTo>
                  <a:lnTo>
                    <a:pt x="2056" y="5971"/>
                  </a:lnTo>
                  <a:lnTo>
                    <a:pt x="1804" y="5835"/>
                  </a:lnTo>
                  <a:lnTo>
                    <a:pt x="1552" y="5699"/>
                  </a:lnTo>
                  <a:lnTo>
                    <a:pt x="1319" y="5525"/>
                  </a:lnTo>
                  <a:lnTo>
                    <a:pt x="1106" y="5312"/>
                  </a:lnTo>
                  <a:lnTo>
                    <a:pt x="893" y="5098"/>
                  </a:lnTo>
                  <a:lnTo>
                    <a:pt x="718" y="4866"/>
                  </a:lnTo>
                  <a:lnTo>
                    <a:pt x="582" y="4614"/>
                  </a:lnTo>
                  <a:lnTo>
                    <a:pt x="447" y="4362"/>
                  </a:lnTo>
                  <a:lnTo>
                    <a:pt x="350" y="4090"/>
                  </a:lnTo>
                  <a:lnTo>
                    <a:pt x="292" y="3800"/>
                  </a:lnTo>
                  <a:lnTo>
                    <a:pt x="234" y="3509"/>
                  </a:lnTo>
                  <a:lnTo>
                    <a:pt x="234" y="3218"/>
                  </a:lnTo>
                  <a:lnTo>
                    <a:pt x="234" y="2927"/>
                  </a:lnTo>
                  <a:lnTo>
                    <a:pt x="292" y="2637"/>
                  </a:lnTo>
                  <a:lnTo>
                    <a:pt x="350" y="2346"/>
                  </a:lnTo>
                  <a:lnTo>
                    <a:pt x="447" y="2074"/>
                  </a:lnTo>
                  <a:lnTo>
                    <a:pt x="582" y="1822"/>
                  </a:lnTo>
                  <a:lnTo>
                    <a:pt x="718" y="1570"/>
                  </a:lnTo>
                  <a:lnTo>
                    <a:pt x="893" y="1338"/>
                  </a:lnTo>
                  <a:lnTo>
                    <a:pt x="1106" y="1105"/>
                  </a:lnTo>
                  <a:lnTo>
                    <a:pt x="1319" y="911"/>
                  </a:lnTo>
                  <a:lnTo>
                    <a:pt x="1552" y="737"/>
                  </a:lnTo>
                  <a:lnTo>
                    <a:pt x="1804" y="582"/>
                  </a:lnTo>
                  <a:lnTo>
                    <a:pt x="2056" y="465"/>
                  </a:lnTo>
                  <a:lnTo>
                    <a:pt x="2327" y="369"/>
                  </a:lnTo>
                  <a:lnTo>
                    <a:pt x="2618" y="291"/>
                  </a:lnTo>
                  <a:lnTo>
                    <a:pt x="2909" y="252"/>
                  </a:lnTo>
                  <a:lnTo>
                    <a:pt x="3199" y="233"/>
                  </a:lnTo>
                  <a:close/>
                  <a:moveTo>
                    <a:pt x="3199" y="0"/>
                  </a:moveTo>
                  <a:lnTo>
                    <a:pt x="2889" y="20"/>
                  </a:lnTo>
                  <a:lnTo>
                    <a:pt x="2599" y="58"/>
                  </a:lnTo>
                  <a:lnTo>
                    <a:pt x="2288" y="136"/>
                  </a:lnTo>
                  <a:lnTo>
                    <a:pt x="1998" y="233"/>
                  </a:lnTo>
                  <a:lnTo>
                    <a:pt x="1707" y="369"/>
                  </a:lnTo>
                  <a:lnTo>
                    <a:pt x="1435" y="543"/>
                  </a:lnTo>
                  <a:lnTo>
                    <a:pt x="1183" y="717"/>
                  </a:lnTo>
                  <a:lnTo>
                    <a:pt x="931" y="950"/>
                  </a:lnTo>
                  <a:lnTo>
                    <a:pt x="718" y="1183"/>
                  </a:lnTo>
                  <a:lnTo>
                    <a:pt x="524" y="1454"/>
                  </a:lnTo>
                  <a:lnTo>
                    <a:pt x="369" y="1726"/>
                  </a:lnTo>
                  <a:lnTo>
                    <a:pt x="234" y="2016"/>
                  </a:lnTo>
                  <a:lnTo>
                    <a:pt x="137" y="2307"/>
                  </a:lnTo>
                  <a:lnTo>
                    <a:pt x="59" y="2598"/>
                  </a:lnTo>
                  <a:lnTo>
                    <a:pt x="1" y="2908"/>
                  </a:lnTo>
                  <a:lnTo>
                    <a:pt x="1" y="3218"/>
                  </a:lnTo>
                  <a:lnTo>
                    <a:pt x="1" y="3528"/>
                  </a:lnTo>
                  <a:lnTo>
                    <a:pt x="59" y="3838"/>
                  </a:lnTo>
                  <a:lnTo>
                    <a:pt x="137" y="4129"/>
                  </a:lnTo>
                  <a:lnTo>
                    <a:pt x="234" y="4420"/>
                  </a:lnTo>
                  <a:lnTo>
                    <a:pt x="369" y="4711"/>
                  </a:lnTo>
                  <a:lnTo>
                    <a:pt x="524" y="4982"/>
                  </a:lnTo>
                  <a:lnTo>
                    <a:pt x="718" y="5234"/>
                  </a:lnTo>
                  <a:lnTo>
                    <a:pt x="931" y="5486"/>
                  </a:lnTo>
                  <a:lnTo>
                    <a:pt x="1183" y="5699"/>
                  </a:lnTo>
                  <a:lnTo>
                    <a:pt x="1435" y="5893"/>
                  </a:lnTo>
                  <a:lnTo>
                    <a:pt x="1707" y="6048"/>
                  </a:lnTo>
                  <a:lnTo>
                    <a:pt x="1998" y="6184"/>
                  </a:lnTo>
                  <a:lnTo>
                    <a:pt x="2288" y="6300"/>
                  </a:lnTo>
                  <a:lnTo>
                    <a:pt x="2599" y="6358"/>
                  </a:lnTo>
                  <a:lnTo>
                    <a:pt x="2889" y="6417"/>
                  </a:lnTo>
                  <a:lnTo>
                    <a:pt x="3510" y="6417"/>
                  </a:lnTo>
                  <a:lnTo>
                    <a:pt x="3820" y="6358"/>
                  </a:lnTo>
                  <a:lnTo>
                    <a:pt x="4111" y="6300"/>
                  </a:lnTo>
                  <a:lnTo>
                    <a:pt x="4421" y="6184"/>
                  </a:lnTo>
                  <a:lnTo>
                    <a:pt x="4692" y="6048"/>
                  </a:lnTo>
                  <a:lnTo>
                    <a:pt x="4963" y="5893"/>
                  </a:lnTo>
                  <a:lnTo>
                    <a:pt x="5235" y="5699"/>
                  </a:lnTo>
                  <a:lnTo>
                    <a:pt x="5467" y="5486"/>
                  </a:lnTo>
                  <a:lnTo>
                    <a:pt x="5700" y="5234"/>
                  </a:lnTo>
                  <a:lnTo>
                    <a:pt x="5894" y="4982"/>
                  </a:lnTo>
                  <a:lnTo>
                    <a:pt x="6049" y="4711"/>
                  </a:lnTo>
                  <a:lnTo>
                    <a:pt x="6185" y="4420"/>
                  </a:lnTo>
                  <a:lnTo>
                    <a:pt x="6282" y="4129"/>
                  </a:lnTo>
                  <a:lnTo>
                    <a:pt x="6359" y="3838"/>
                  </a:lnTo>
                  <a:lnTo>
                    <a:pt x="6398" y="3528"/>
                  </a:lnTo>
                  <a:lnTo>
                    <a:pt x="6417" y="3218"/>
                  </a:lnTo>
                  <a:lnTo>
                    <a:pt x="6398" y="2908"/>
                  </a:lnTo>
                  <a:lnTo>
                    <a:pt x="6359" y="2598"/>
                  </a:lnTo>
                  <a:lnTo>
                    <a:pt x="6282" y="2307"/>
                  </a:lnTo>
                  <a:lnTo>
                    <a:pt x="6185" y="2016"/>
                  </a:lnTo>
                  <a:lnTo>
                    <a:pt x="6049" y="1726"/>
                  </a:lnTo>
                  <a:lnTo>
                    <a:pt x="5894" y="1454"/>
                  </a:lnTo>
                  <a:lnTo>
                    <a:pt x="5700" y="1183"/>
                  </a:lnTo>
                  <a:lnTo>
                    <a:pt x="5467" y="950"/>
                  </a:lnTo>
                  <a:lnTo>
                    <a:pt x="5235" y="717"/>
                  </a:lnTo>
                  <a:lnTo>
                    <a:pt x="4963" y="543"/>
                  </a:lnTo>
                  <a:lnTo>
                    <a:pt x="4692" y="369"/>
                  </a:lnTo>
                  <a:lnTo>
                    <a:pt x="4421" y="233"/>
                  </a:lnTo>
                  <a:lnTo>
                    <a:pt x="4111" y="136"/>
                  </a:lnTo>
                  <a:lnTo>
                    <a:pt x="3820" y="58"/>
                  </a:lnTo>
                  <a:lnTo>
                    <a:pt x="3510" y="20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4" name="Google Shape;2614;p49"/>
            <p:cNvSpPr/>
            <p:nvPr/>
          </p:nvSpPr>
          <p:spPr>
            <a:xfrm>
              <a:off x="4701850" y="-1484325"/>
              <a:ext cx="152675" cy="181750"/>
            </a:xfrm>
            <a:custGeom>
              <a:avLst/>
              <a:gdLst/>
              <a:ahLst/>
              <a:cxnLst/>
              <a:rect l="l" t="t" r="r" b="b"/>
              <a:pathLst>
                <a:path w="6107" h="7270" extrusionOk="0">
                  <a:moveTo>
                    <a:pt x="4459" y="1"/>
                  </a:moveTo>
                  <a:lnTo>
                    <a:pt x="4420" y="39"/>
                  </a:lnTo>
                  <a:lnTo>
                    <a:pt x="4401" y="78"/>
                  </a:lnTo>
                  <a:lnTo>
                    <a:pt x="4401" y="117"/>
                  </a:lnTo>
                  <a:lnTo>
                    <a:pt x="4401" y="175"/>
                  </a:lnTo>
                  <a:lnTo>
                    <a:pt x="4440" y="194"/>
                  </a:lnTo>
                  <a:lnTo>
                    <a:pt x="4595" y="350"/>
                  </a:lnTo>
                  <a:lnTo>
                    <a:pt x="4750" y="485"/>
                  </a:lnTo>
                  <a:lnTo>
                    <a:pt x="4905" y="660"/>
                  </a:lnTo>
                  <a:lnTo>
                    <a:pt x="5040" y="815"/>
                  </a:lnTo>
                  <a:lnTo>
                    <a:pt x="5176" y="989"/>
                  </a:lnTo>
                  <a:lnTo>
                    <a:pt x="5292" y="1164"/>
                  </a:lnTo>
                  <a:lnTo>
                    <a:pt x="5389" y="1338"/>
                  </a:lnTo>
                  <a:lnTo>
                    <a:pt x="5486" y="1532"/>
                  </a:lnTo>
                  <a:lnTo>
                    <a:pt x="5583" y="1726"/>
                  </a:lnTo>
                  <a:lnTo>
                    <a:pt x="5661" y="1920"/>
                  </a:lnTo>
                  <a:lnTo>
                    <a:pt x="5719" y="2133"/>
                  </a:lnTo>
                  <a:lnTo>
                    <a:pt x="5777" y="2346"/>
                  </a:lnTo>
                  <a:lnTo>
                    <a:pt x="5816" y="2540"/>
                  </a:lnTo>
                  <a:lnTo>
                    <a:pt x="5835" y="2753"/>
                  </a:lnTo>
                  <a:lnTo>
                    <a:pt x="5855" y="2986"/>
                  </a:lnTo>
                  <a:lnTo>
                    <a:pt x="5874" y="3199"/>
                  </a:lnTo>
                  <a:lnTo>
                    <a:pt x="5855" y="3587"/>
                  </a:lnTo>
                  <a:lnTo>
                    <a:pt x="5796" y="3955"/>
                  </a:lnTo>
                  <a:lnTo>
                    <a:pt x="5700" y="4323"/>
                  </a:lnTo>
                  <a:lnTo>
                    <a:pt x="5583" y="4672"/>
                  </a:lnTo>
                  <a:lnTo>
                    <a:pt x="5409" y="5002"/>
                  </a:lnTo>
                  <a:lnTo>
                    <a:pt x="5215" y="5331"/>
                  </a:lnTo>
                  <a:lnTo>
                    <a:pt x="5002" y="5642"/>
                  </a:lnTo>
                  <a:lnTo>
                    <a:pt x="4750" y="5913"/>
                  </a:lnTo>
                  <a:lnTo>
                    <a:pt x="4459" y="6165"/>
                  </a:lnTo>
                  <a:lnTo>
                    <a:pt x="4149" y="6398"/>
                  </a:lnTo>
                  <a:lnTo>
                    <a:pt x="3839" y="6591"/>
                  </a:lnTo>
                  <a:lnTo>
                    <a:pt x="3490" y="6747"/>
                  </a:lnTo>
                  <a:lnTo>
                    <a:pt x="3141" y="6882"/>
                  </a:lnTo>
                  <a:lnTo>
                    <a:pt x="2772" y="6960"/>
                  </a:lnTo>
                  <a:lnTo>
                    <a:pt x="2404" y="7018"/>
                  </a:lnTo>
                  <a:lnTo>
                    <a:pt x="2016" y="7037"/>
                  </a:lnTo>
                  <a:lnTo>
                    <a:pt x="1784" y="7037"/>
                  </a:lnTo>
                  <a:lnTo>
                    <a:pt x="1532" y="7018"/>
                  </a:lnTo>
                  <a:lnTo>
                    <a:pt x="1299" y="6979"/>
                  </a:lnTo>
                  <a:lnTo>
                    <a:pt x="1067" y="6921"/>
                  </a:lnTo>
                  <a:lnTo>
                    <a:pt x="834" y="6863"/>
                  </a:lnTo>
                  <a:lnTo>
                    <a:pt x="621" y="6785"/>
                  </a:lnTo>
                  <a:lnTo>
                    <a:pt x="388" y="6688"/>
                  </a:lnTo>
                  <a:lnTo>
                    <a:pt x="175" y="6572"/>
                  </a:lnTo>
                  <a:lnTo>
                    <a:pt x="136" y="6553"/>
                  </a:lnTo>
                  <a:lnTo>
                    <a:pt x="97" y="6572"/>
                  </a:lnTo>
                  <a:lnTo>
                    <a:pt x="59" y="6591"/>
                  </a:lnTo>
                  <a:lnTo>
                    <a:pt x="20" y="6611"/>
                  </a:lnTo>
                  <a:lnTo>
                    <a:pt x="0" y="6669"/>
                  </a:lnTo>
                  <a:lnTo>
                    <a:pt x="20" y="6708"/>
                  </a:lnTo>
                  <a:lnTo>
                    <a:pt x="39" y="6747"/>
                  </a:lnTo>
                  <a:lnTo>
                    <a:pt x="59" y="6785"/>
                  </a:lnTo>
                  <a:lnTo>
                    <a:pt x="291" y="6882"/>
                  </a:lnTo>
                  <a:lnTo>
                    <a:pt x="524" y="6999"/>
                  </a:lnTo>
                  <a:lnTo>
                    <a:pt x="776" y="7076"/>
                  </a:lnTo>
                  <a:lnTo>
                    <a:pt x="1008" y="7154"/>
                  </a:lnTo>
                  <a:lnTo>
                    <a:pt x="1260" y="7212"/>
                  </a:lnTo>
                  <a:lnTo>
                    <a:pt x="1512" y="7251"/>
                  </a:lnTo>
                  <a:lnTo>
                    <a:pt x="1764" y="7270"/>
                  </a:lnTo>
                  <a:lnTo>
                    <a:pt x="2016" y="7270"/>
                  </a:lnTo>
                  <a:lnTo>
                    <a:pt x="2424" y="7251"/>
                  </a:lnTo>
                  <a:lnTo>
                    <a:pt x="2831" y="7192"/>
                  </a:lnTo>
                  <a:lnTo>
                    <a:pt x="3218" y="7095"/>
                  </a:lnTo>
                  <a:lnTo>
                    <a:pt x="3587" y="6960"/>
                  </a:lnTo>
                  <a:lnTo>
                    <a:pt x="3936" y="6805"/>
                  </a:lnTo>
                  <a:lnTo>
                    <a:pt x="4284" y="6591"/>
                  </a:lnTo>
                  <a:lnTo>
                    <a:pt x="4614" y="6359"/>
                  </a:lnTo>
                  <a:lnTo>
                    <a:pt x="4905" y="6087"/>
                  </a:lnTo>
                  <a:lnTo>
                    <a:pt x="5176" y="5777"/>
                  </a:lnTo>
                  <a:lnTo>
                    <a:pt x="5409" y="5467"/>
                  </a:lnTo>
                  <a:lnTo>
                    <a:pt x="5622" y="5118"/>
                  </a:lnTo>
                  <a:lnTo>
                    <a:pt x="5796" y="4750"/>
                  </a:lnTo>
                  <a:lnTo>
                    <a:pt x="5932" y="4382"/>
                  </a:lnTo>
                  <a:lnTo>
                    <a:pt x="6029" y="3994"/>
                  </a:lnTo>
                  <a:lnTo>
                    <a:pt x="6087" y="3606"/>
                  </a:lnTo>
                  <a:lnTo>
                    <a:pt x="6107" y="3199"/>
                  </a:lnTo>
                  <a:lnTo>
                    <a:pt x="6087" y="2967"/>
                  </a:lnTo>
                  <a:lnTo>
                    <a:pt x="6068" y="2734"/>
                  </a:lnTo>
                  <a:lnTo>
                    <a:pt x="6048" y="2501"/>
                  </a:lnTo>
                  <a:lnTo>
                    <a:pt x="5990" y="2288"/>
                  </a:lnTo>
                  <a:lnTo>
                    <a:pt x="5932" y="2075"/>
                  </a:lnTo>
                  <a:lnTo>
                    <a:pt x="5874" y="1862"/>
                  </a:lnTo>
                  <a:lnTo>
                    <a:pt x="5796" y="1648"/>
                  </a:lnTo>
                  <a:lnTo>
                    <a:pt x="5700" y="1435"/>
                  </a:lnTo>
                  <a:lnTo>
                    <a:pt x="5603" y="1241"/>
                  </a:lnTo>
                  <a:lnTo>
                    <a:pt x="5486" y="1047"/>
                  </a:lnTo>
                  <a:lnTo>
                    <a:pt x="5370" y="854"/>
                  </a:lnTo>
                  <a:lnTo>
                    <a:pt x="5234" y="679"/>
                  </a:lnTo>
                  <a:lnTo>
                    <a:pt x="5079" y="505"/>
                  </a:lnTo>
                  <a:lnTo>
                    <a:pt x="4924" y="330"/>
                  </a:lnTo>
                  <a:lnTo>
                    <a:pt x="4750" y="175"/>
                  </a:lnTo>
                  <a:lnTo>
                    <a:pt x="4575" y="20"/>
                  </a:lnTo>
                  <a:lnTo>
                    <a:pt x="4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5" name="Google Shape;2615;p49"/>
            <p:cNvSpPr/>
            <p:nvPr/>
          </p:nvSpPr>
          <p:spPr>
            <a:xfrm>
              <a:off x="4650475" y="-1506625"/>
              <a:ext cx="151725" cy="181775"/>
            </a:xfrm>
            <a:custGeom>
              <a:avLst/>
              <a:gdLst/>
              <a:ahLst/>
              <a:cxnLst/>
              <a:rect l="l" t="t" r="r" b="b"/>
              <a:pathLst>
                <a:path w="6069" h="7271" extrusionOk="0">
                  <a:moveTo>
                    <a:pt x="4071" y="1"/>
                  </a:moveTo>
                  <a:lnTo>
                    <a:pt x="3664" y="20"/>
                  </a:lnTo>
                  <a:lnTo>
                    <a:pt x="3277" y="98"/>
                  </a:lnTo>
                  <a:lnTo>
                    <a:pt x="2889" y="175"/>
                  </a:lnTo>
                  <a:lnTo>
                    <a:pt x="2521" y="311"/>
                  </a:lnTo>
                  <a:lnTo>
                    <a:pt x="2152" y="486"/>
                  </a:lnTo>
                  <a:lnTo>
                    <a:pt x="1823" y="699"/>
                  </a:lnTo>
                  <a:lnTo>
                    <a:pt x="1493" y="931"/>
                  </a:lnTo>
                  <a:lnTo>
                    <a:pt x="1183" y="1203"/>
                  </a:lnTo>
                  <a:lnTo>
                    <a:pt x="912" y="1513"/>
                  </a:lnTo>
                  <a:lnTo>
                    <a:pt x="679" y="1823"/>
                  </a:lnTo>
                  <a:lnTo>
                    <a:pt x="485" y="2172"/>
                  </a:lnTo>
                  <a:lnTo>
                    <a:pt x="311" y="2521"/>
                  </a:lnTo>
                  <a:lnTo>
                    <a:pt x="175" y="2909"/>
                  </a:lnTo>
                  <a:lnTo>
                    <a:pt x="78" y="3277"/>
                  </a:lnTo>
                  <a:lnTo>
                    <a:pt x="20" y="3684"/>
                  </a:lnTo>
                  <a:lnTo>
                    <a:pt x="1" y="4091"/>
                  </a:lnTo>
                  <a:lnTo>
                    <a:pt x="1" y="4324"/>
                  </a:lnTo>
                  <a:lnTo>
                    <a:pt x="20" y="4537"/>
                  </a:lnTo>
                  <a:lnTo>
                    <a:pt x="59" y="4770"/>
                  </a:lnTo>
                  <a:lnTo>
                    <a:pt x="98" y="4983"/>
                  </a:lnTo>
                  <a:lnTo>
                    <a:pt x="156" y="5215"/>
                  </a:lnTo>
                  <a:lnTo>
                    <a:pt x="214" y="5429"/>
                  </a:lnTo>
                  <a:lnTo>
                    <a:pt x="291" y="5623"/>
                  </a:lnTo>
                  <a:lnTo>
                    <a:pt x="388" y="5836"/>
                  </a:lnTo>
                  <a:lnTo>
                    <a:pt x="485" y="6030"/>
                  </a:lnTo>
                  <a:lnTo>
                    <a:pt x="602" y="6223"/>
                  </a:lnTo>
                  <a:lnTo>
                    <a:pt x="718" y="6417"/>
                  </a:lnTo>
                  <a:lnTo>
                    <a:pt x="854" y="6592"/>
                  </a:lnTo>
                  <a:lnTo>
                    <a:pt x="1009" y="6766"/>
                  </a:lnTo>
                  <a:lnTo>
                    <a:pt x="1164" y="6941"/>
                  </a:lnTo>
                  <a:lnTo>
                    <a:pt x="1319" y="7096"/>
                  </a:lnTo>
                  <a:lnTo>
                    <a:pt x="1493" y="7251"/>
                  </a:lnTo>
                  <a:lnTo>
                    <a:pt x="1532" y="7270"/>
                  </a:lnTo>
                  <a:lnTo>
                    <a:pt x="1571" y="7270"/>
                  </a:lnTo>
                  <a:lnTo>
                    <a:pt x="1610" y="7251"/>
                  </a:lnTo>
                  <a:lnTo>
                    <a:pt x="1648" y="7231"/>
                  </a:lnTo>
                  <a:lnTo>
                    <a:pt x="1668" y="7193"/>
                  </a:lnTo>
                  <a:lnTo>
                    <a:pt x="1687" y="7135"/>
                  </a:lnTo>
                  <a:lnTo>
                    <a:pt x="1668" y="7096"/>
                  </a:lnTo>
                  <a:lnTo>
                    <a:pt x="1629" y="7057"/>
                  </a:lnTo>
                  <a:lnTo>
                    <a:pt x="1474" y="6921"/>
                  </a:lnTo>
                  <a:lnTo>
                    <a:pt x="1319" y="6766"/>
                  </a:lnTo>
                  <a:lnTo>
                    <a:pt x="1183" y="6611"/>
                  </a:lnTo>
                  <a:lnTo>
                    <a:pt x="1047" y="6456"/>
                  </a:lnTo>
                  <a:lnTo>
                    <a:pt x="912" y="6282"/>
                  </a:lnTo>
                  <a:lnTo>
                    <a:pt x="795" y="6107"/>
                  </a:lnTo>
                  <a:lnTo>
                    <a:pt x="602" y="5739"/>
                  </a:lnTo>
                  <a:lnTo>
                    <a:pt x="446" y="5351"/>
                  </a:lnTo>
                  <a:lnTo>
                    <a:pt x="369" y="5138"/>
                  </a:lnTo>
                  <a:lnTo>
                    <a:pt x="330" y="4944"/>
                  </a:lnTo>
                  <a:lnTo>
                    <a:pt x="291" y="4731"/>
                  </a:lnTo>
                  <a:lnTo>
                    <a:pt x="253" y="4518"/>
                  </a:lnTo>
                  <a:lnTo>
                    <a:pt x="233" y="4304"/>
                  </a:lnTo>
                  <a:lnTo>
                    <a:pt x="233" y="4091"/>
                  </a:lnTo>
                  <a:lnTo>
                    <a:pt x="253" y="3703"/>
                  </a:lnTo>
                  <a:lnTo>
                    <a:pt x="311" y="3335"/>
                  </a:lnTo>
                  <a:lnTo>
                    <a:pt x="388" y="2967"/>
                  </a:lnTo>
                  <a:lnTo>
                    <a:pt x="524" y="2618"/>
                  </a:lnTo>
                  <a:lnTo>
                    <a:pt x="679" y="2269"/>
                  </a:lnTo>
                  <a:lnTo>
                    <a:pt x="873" y="1959"/>
                  </a:lnTo>
                  <a:lnTo>
                    <a:pt x="1106" y="1649"/>
                  </a:lnTo>
                  <a:lnTo>
                    <a:pt x="1358" y="1377"/>
                  </a:lnTo>
                  <a:lnTo>
                    <a:pt x="1648" y="1106"/>
                  </a:lnTo>
                  <a:lnTo>
                    <a:pt x="1939" y="893"/>
                  </a:lnTo>
                  <a:lnTo>
                    <a:pt x="2269" y="699"/>
                  </a:lnTo>
                  <a:lnTo>
                    <a:pt x="2598" y="524"/>
                  </a:lnTo>
                  <a:lnTo>
                    <a:pt x="2947" y="408"/>
                  </a:lnTo>
                  <a:lnTo>
                    <a:pt x="3315" y="311"/>
                  </a:lnTo>
                  <a:lnTo>
                    <a:pt x="3703" y="253"/>
                  </a:lnTo>
                  <a:lnTo>
                    <a:pt x="4071" y="234"/>
                  </a:lnTo>
                  <a:lnTo>
                    <a:pt x="4304" y="253"/>
                  </a:lnTo>
                  <a:lnTo>
                    <a:pt x="4556" y="272"/>
                  </a:lnTo>
                  <a:lnTo>
                    <a:pt x="4789" y="311"/>
                  </a:lnTo>
                  <a:lnTo>
                    <a:pt x="5021" y="350"/>
                  </a:lnTo>
                  <a:lnTo>
                    <a:pt x="5235" y="427"/>
                  </a:lnTo>
                  <a:lnTo>
                    <a:pt x="5467" y="505"/>
                  </a:lnTo>
                  <a:lnTo>
                    <a:pt x="5680" y="602"/>
                  </a:lnTo>
                  <a:lnTo>
                    <a:pt x="5894" y="699"/>
                  </a:lnTo>
                  <a:lnTo>
                    <a:pt x="5932" y="718"/>
                  </a:lnTo>
                  <a:lnTo>
                    <a:pt x="5991" y="699"/>
                  </a:lnTo>
                  <a:lnTo>
                    <a:pt x="6029" y="679"/>
                  </a:lnTo>
                  <a:lnTo>
                    <a:pt x="6049" y="660"/>
                  </a:lnTo>
                  <a:lnTo>
                    <a:pt x="6068" y="602"/>
                  </a:lnTo>
                  <a:lnTo>
                    <a:pt x="6068" y="563"/>
                  </a:lnTo>
                  <a:lnTo>
                    <a:pt x="6029" y="524"/>
                  </a:lnTo>
                  <a:lnTo>
                    <a:pt x="6010" y="486"/>
                  </a:lnTo>
                  <a:lnTo>
                    <a:pt x="5777" y="389"/>
                  </a:lnTo>
                  <a:lnTo>
                    <a:pt x="5545" y="292"/>
                  </a:lnTo>
                  <a:lnTo>
                    <a:pt x="5312" y="195"/>
                  </a:lnTo>
                  <a:lnTo>
                    <a:pt x="5079" y="137"/>
                  </a:lnTo>
                  <a:lnTo>
                    <a:pt x="4827" y="78"/>
                  </a:lnTo>
                  <a:lnTo>
                    <a:pt x="4575" y="40"/>
                  </a:lnTo>
                  <a:lnTo>
                    <a:pt x="4323" y="20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6" name="Google Shape;2616;p49"/>
            <p:cNvSpPr/>
            <p:nvPr/>
          </p:nvSpPr>
          <p:spPr>
            <a:xfrm>
              <a:off x="4749350" y="-1497900"/>
              <a:ext cx="5825" cy="10700"/>
            </a:xfrm>
            <a:custGeom>
              <a:avLst/>
              <a:gdLst/>
              <a:ahLst/>
              <a:cxnLst/>
              <a:rect l="l" t="t" r="r" b="b"/>
              <a:pathLst>
                <a:path w="233" h="428" extrusionOk="0">
                  <a:moveTo>
                    <a:pt x="116" y="1"/>
                  </a:moveTo>
                  <a:lnTo>
                    <a:pt x="78" y="20"/>
                  </a:lnTo>
                  <a:lnTo>
                    <a:pt x="39" y="40"/>
                  </a:lnTo>
                  <a:lnTo>
                    <a:pt x="20" y="78"/>
                  </a:lnTo>
                  <a:lnTo>
                    <a:pt x="0" y="117"/>
                  </a:lnTo>
                  <a:lnTo>
                    <a:pt x="0" y="311"/>
                  </a:lnTo>
                  <a:lnTo>
                    <a:pt x="20" y="350"/>
                  </a:lnTo>
                  <a:lnTo>
                    <a:pt x="39" y="389"/>
                  </a:lnTo>
                  <a:lnTo>
                    <a:pt x="78" y="408"/>
                  </a:lnTo>
                  <a:lnTo>
                    <a:pt x="116" y="427"/>
                  </a:lnTo>
                  <a:lnTo>
                    <a:pt x="175" y="408"/>
                  </a:lnTo>
                  <a:lnTo>
                    <a:pt x="194" y="389"/>
                  </a:lnTo>
                  <a:lnTo>
                    <a:pt x="233" y="350"/>
                  </a:lnTo>
                  <a:lnTo>
                    <a:pt x="233" y="311"/>
                  </a:lnTo>
                  <a:lnTo>
                    <a:pt x="233" y="117"/>
                  </a:lnTo>
                  <a:lnTo>
                    <a:pt x="233" y="78"/>
                  </a:lnTo>
                  <a:lnTo>
                    <a:pt x="194" y="40"/>
                  </a:lnTo>
                  <a:lnTo>
                    <a:pt x="175" y="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7" name="Google Shape;2617;p49"/>
            <p:cNvSpPr/>
            <p:nvPr/>
          </p:nvSpPr>
          <p:spPr>
            <a:xfrm>
              <a:off x="4749350" y="-1321500"/>
              <a:ext cx="5825" cy="10225"/>
            </a:xfrm>
            <a:custGeom>
              <a:avLst/>
              <a:gdLst/>
              <a:ahLst/>
              <a:cxnLst/>
              <a:rect l="l" t="t" r="r" b="b"/>
              <a:pathLst>
                <a:path w="233" h="409" extrusionOk="0">
                  <a:moveTo>
                    <a:pt x="78" y="1"/>
                  </a:moveTo>
                  <a:lnTo>
                    <a:pt x="39" y="40"/>
                  </a:lnTo>
                  <a:lnTo>
                    <a:pt x="20" y="78"/>
                  </a:lnTo>
                  <a:lnTo>
                    <a:pt x="0" y="117"/>
                  </a:lnTo>
                  <a:lnTo>
                    <a:pt x="0" y="311"/>
                  </a:lnTo>
                  <a:lnTo>
                    <a:pt x="20" y="350"/>
                  </a:lnTo>
                  <a:lnTo>
                    <a:pt x="39" y="389"/>
                  </a:lnTo>
                  <a:lnTo>
                    <a:pt x="78" y="408"/>
                  </a:lnTo>
                  <a:lnTo>
                    <a:pt x="175" y="408"/>
                  </a:lnTo>
                  <a:lnTo>
                    <a:pt x="194" y="389"/>
                  </a:lnTo>
                  <a:lnTo>
                    <a:pt x="233" y="350"/>
                  </a:lnTo>
                  <a:lnTo>
                    <a:pt x="233" y="311"/>
                  </a:lnTo>
                  <a:lnTo>
                    <a:pt x="233" y="117"/>
                  </a:lnTo>
                  <a:lnTo>
                    <a:pt x="233" y="78"/>
                  </a:lnTo>
                  <a:lnTo>
                    <a:pt x="194" y="4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8" name="Google Shape;2618;p49"/>
            <p:cNvSpPr/>
            <p:nvPr/>
          </p:nvSpPr>
          <p:spPr>
            <a:xfrm>
              <a:off x="4835125" y="-1407275"/>
              <a:ext cx="10675" cy="5850"/>
            </a:xfrm>
            <a:custGeom>
              <a:avLst/>
              <a:gdLst/>
              <a:ahLst/>
              <a:cxnLst/>
              <a:rect l="l" t="t" r="r" b="b"/>
              <a:pathLst>
                <a:path w="427" h="234" extrusionOk="0">
                  <a:moveTo>
                    <a:pt x="78" y="1"/>
                  </a:moveTo>
                  <a:lnTo>
                    <a:pt x="39" y="40"/>
                  </a:lnTo>
                  <a:lnTo>
                    <a:pt x="20" y="78"/>
                  </a:lnTo>
                  <a:lnTo>
                    <a:pt x="0" y="117"/>
                  </a:lnTo>
                  <a:lnTo>
                    <a:pt x="20" y="156"/>
                  </a:lnTo>
                  <a:lnTo>
                    <a:pt x="39" y="195"/>
                  </a:lnTo>
                  <a:lnTo>
                    <a:pt x="78" y="214"/>
                  </a:lnTo>
                  <a:lnTo>
                    <a:pt x="117" y="233"/>
                  </a:lnTo>
                  <a:lnTo>
                    <a:pt x="310" y="233"/>
                  </a:lnTo>
                  <a:lnTo>
                    <a:pt x="349" y="214"/>
                  </a:lnTo>
                  <a:lnTo>
                    <a:pt x="388" y="195"/>
                  </a:lnTo>
                  <a:lnTo>
                    <a:pt x="407" y="156"/>
                  </a:lnTo>
                  <a:lnTo>
                    <a:pt x="427" y="117"/>
                  </a:lnTo>
                  <a:lnTo>
                    <a:pt x="407" y="78"/>
                  </a:lnTo>
                  <a:lnTo>
                    <a:pt x="388" y="40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9" name="Google Shape;2619;p49"/>
            <p:cNvSpPr/>
            <p:nvPr/>
          </p:nvSpPr>
          <p:spPr>
            <a:xfrm>
              <a:off x="4659200" y="-1407275"/>
              <a:ext cx="10200" cy="5850"/>
            </a:xfrm>
            <a:custGeom>
              <a:avLst/>
              <a:gdLst/>
              <a:ahLst/>
              <a:cxnLst/>
              <a:rect l="l" t="t" r="r" b="b"/>
              <a:pathLst>
                <a:path w="408" h="234" extrusionOk="0">
                  <a:moveTo>
                    <a:pt x="59" y="1"/>
                  </a:moveTo>
                  <a:lnTo>
                    <a:pt x="20" y="40"/>
                  </a:lnTo>
                  <a:lnTo>
                    <a:pt x="1" y="78"/>
                  </a:lnTo>
                  <a:lnTo>
                    <a:pt x="1" y="117"/>
                  </a:lnTo>
                  <a:lnTo>
                    <a:pt x="1" y="156"/>
                  </a:lnTo>
                  <a:lnTo>
                    <a:pt x="20" y="195"/>
                  </a:lnTo>
                  <a:lnTo>
                    <a:pt x="59" y="214"/>
                  </a:lnTo>
                  <a:lnTo>
                    <a:pt x="117" y="233"/>
                  </a:lnTo>
                  <a:lnTo>
                    <a:pt x="291" y="233"/>
                  </a:lnTo>
                  <a:lnTo>
                    <a:pt x="349" y="214"/>
                  </a:lnTo>
                  <a:lnTo>
                    <a:pt x="369" y="195"/>
                  </a:lnTo>
                  <a:lnTo>
                    <a:pt x="408" y="156"/>
                  </a:lnTo>
                  <a:lnTo>
                    <a:pt x="408" y="117"/>
                  </a:lnTo>
                  <a:lnTo>
                    <a:pt x="408" y="78"/>
                  </a:lnTo>
                  <a:lnTo>
                    <a:pt x="369" y="40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0" name="Google Shape;2620;p49"/>
            <p:cNvSpPr/>
            <p:nvPr/>
          </p:nvSpPr>
          <p:spPr>
            <a:xfrm>
              <a:off x="4809925" y="-1471225"/>
              <a:ext cx="9225" cy="9225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213" y="0"/>
                  </a:moveTo>
                  <a:lnTo>
                    <a:pt x="175" y="39"/>
                  </a:lnTo>
                  <a:lnTo>
                    <a:pt x="39" y="155"/>
                  </a:lnTo>
                  <a:lnTo>
                    <a:pt x="20" y="194"/>
                  </a:lnTo>
                  <a:lnTo>
                    <a:pt x="0" y="252"/>
                  </a:lnTo>
                  <a:lnTo>
                    <a:pt x="20" y="291"/>
                  </a:lnTo>
                  <a:lnTo>
                    <a:pt x="39" y="330"/>
                  </a:lnTo>
                  <a:lnTo>
                    <a:pt x="78" y="349"/>
                  </a:lnTo>
                  <a:lnTo>
                    <a:pt x="117" y="368"/>
                  </a:lnTo>
                  <a:lnTo>
                    <a:pt x="175" y="349"/>
                  </a:lnTo>
                  <a:lnTo>
                    <a:pt x="213" y="330"/>
                  </a:lnTo>
                  <a:lnTo>
                    <a:pt x="330" y="194"/>
                  </a:lnTo>
                  <a:lnTo>
                    <a:pt x="369" y="155"/>
                  </a:lnTo>
                  <a:lnTo>
                    <a:pt x="369" y="116"/>
                  </a:lnTo>
                  <a:lnTo>
                    <a:pt x="369" y="78"/>
                  </a:lnTo>
                  <a:lnTo>
                    <a:pt x="330" y="39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1" name="Google Shape;2621;p49"/>
            <p:cNvSpPr/>
            <p:nvPr/>
          </p:nvSpPr>
          <p:spPr>
            <a:xfrm>
              <a:off x="4685375" y="-1346700"/>
              <a:ext cx="9225" cy="9250"/>
            </a:xfrm>
            <a:custGeom>
              <a:avLst/>
              <a:gdLst/>
              <a:ahLst/>
              <a:cxnLst/>
              <a:rect l="l" t="t" r="r" b="b"/>
              <a:pathLst>
                <a:path w="369" h="370" extrusionOk="0">
                  <a:moveTo>
                    <a:pt x="214" y="1"/>
                  </a:moveTo>
                  <a:lnTo>
                    <a:pt x="175" y="40"/>
                  </a:lnTo>
                  <a:lnTo>
                    <a:pt x="39" y="175"/>
                  </a:lnTo>
                  <a:lnTo>
                    <a:pt x="20" y="214"/>
                  </a:lnTo>
                  <a:lnTo>
                    <a:pt x="0" y="253"/>
                  </a:lnTo>
                  <a:lnTo>
                    <a:pt x="20" y="292"/>
                  </a:lnTo>
                  <a:lnTo>
                    <a:pt x="39" y="330"/>
                  </a:lnTo>
                  <a:lnTo>
                    <a:pt x="78" y="350"/>
                  </a:lnTo>
                  <a:lnTo>
                    <a:pt x="117" y="369"/>
                  </a:lnTo>
                  <a:lnTo>
                    <a:pt x="175" y="350"/>
                  </a:lnTo>
                  <a:lnTo>
                    <a:pt x="214" y="330"/>
                  </a:lnTo>
                  <a:lnTo>
                    <a:pt x="330" y="195"/>
                  </a:lnTo>
                  <a:lnTo>
                    <a:pt x="369" y="156"/>
                  </a:lnTo>
                  <a:lnTo>
                    <a:pt x="369" y="117"/>
                  </a:lnTo>
                  <a:lnTo>
                    <a:pt x="369" y="78"/>
                  </a:lnTo>
                  <a:lnTo>
                    <a:pt x="330" y="40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2" name="Google Shape;2622;p49"/>
            <p:cNvSpPr/>
            <p:nvPr/>
          </p:nvSpPr>
          <p:spPr>
            <a:xfrm>
              <a:off x="4809925" y="-1346700"/>
              <a:ext cx="9225" cy="9250"/>
            </a:xfrm>
            <a:custGeom>
              <a:avLst/>
              <a:gdLst/>
              <a:ahLst/>
              <a:cxnLst/>
              <a:rect l="l" t="t" r="r" b="b"/>
              <a:pathLst>
                <a:path w="369" h="370" extrusionOk="0">
                  <a:moveTo>
                    <a:pt x="78" y="1"/>
                  </a:moveTo>
                  <a:lnTo>
                    <a:pt x="39" y="40"/>
                  </a:lnTo>
                  <a:lnTo>
                    <a:pt x="20" y="78"/>
                  </a:lnTo>
                  <a:lnTo>
                    <a:pt x="0" y="117"/>
                  </a:lnTo>
                  <a:lnTo>
                    <a:pt x="20" y="156"/>
                  </a:lnTo>
                  <a:lnTo>
                    <a:pt x="39" y="195"/>
                  </a:lnTo>
                  <a:lnTo>
                    <a:pt x="175" y="330"/>
                  </a:lnTo>
                  <a:lnTo>
                    <a:pt x="213" y="350"/>
                  </a:lnTo>
                  <a:lnTo>
                    <a:pt x="252" y="369"/>
                  </a:lnTo>
                  <a:lnTo>
                    <a:pt x="291" y="350"/>
                  </a:lnTo>
                  <a:lnTo>
                    <a:pt x="330" y="330"/>
                  </a:lnTo>
                  <a:lnTo>
                    <a:pt x="369" y="292"/>
                  </a:lnTo>
                  <a:lnTo>
                    <a:pt x="369" y="253"/>
                  </a:lnTo>
                  <a:lnTo>
                    <a:pt x="369" y="214"/>
                  </a:lnTo>
                  <a:lnTo>
                    <a:pt x="330" y="175"/>
                  </a:lnTo>
                  <a:lnTo>
                    <a:pt x="213" y="4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3" name="Google Shape;2623;p49"/>
            <p:cNvSpPr/>
            <p:nvPr/>
          </p:nvSpPr>
          <p:spPr>
            <a:xfrm>
              <a:off x="4685375" y="-1471225"/>
              <a:ext cx="9225" cy="9225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78" y="0"/>
                  </a:moveTo>
                  <a:lnTo>
                    <a:pt x="39" y="39"/>
                  </a:lnTo>
                  <a:lnTo>
                    <a:pt x="20" y="78"/>
                  </a:lnTo>
                  <a:lnTo>
                    <a:pt x="0" y="116"/>
                  </a:lnTo>
                  <a:lnTo>
                    <a:pt x="20" y="155"/>
                  </a:lnTo>
                  <a:lnTo>
                    <a:pt x="39" y="194"/>
                  </a:lnTo>
                  <a:lnTo>
                    <a:pt x="175" y="330"/>
                  </a:lnTo>
                  <a:lnTo>
                    <a:pt x="214" y="349"/>
                  </a:lnTo>
                  <a:lnTo>
                    <a:pt x="252" y="368"/>
                  </a:lnTo>
                  <a:lnTo>
                    <a:pt x="291" y="349"/>
                  </a:lnTo>
                  <a:lnTo>
                    <a:pt x="330" y="330"/>
                  </a:lnTo>
                  <a:lnTo>
                    <a:pt x="369" y="291"/>
                  </a:lnTo>
                  <a:lnTo>
                    <a:pt x="369" y="252"/>
                  </a:lnTo>
                  <a:lnTo>
                    <a:pt x="369" y="194"/>
                  </a:lnTo>
                  <a:lnTo>
                    <a:pt x="330" y="155"/>
                  </a:lnTo>
                  <a:lnTo>
                    <a:pt x="214" y="39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4" name="Google Shape;2624;p49"/>
            <p:cNvSpPr/>
            <p:nvPr/>
          </p:nvSpPr>
          <p:spPr>
            <a:xfrm>
              <a:off x="4783750" y="-1490125"/>
              <a:ext cx="7775" cy="10200"/>
            </a:xfrm>
            <a:custGeom>
              <a:avLst/>
              <a:gdLst/>
              <a:ahLst/>
              <a:cxnLst/>
              <a:rect l="l" t="t" r="r" b="b"/>
              <a:pathLst>
                <a:path w="311" h="408" extrusionOk="0">
                  <a:moveTo>
                    <a:pt x="156" y="0"/>
                  </a:moveTo>
                  <a:lnTo>
                    <a:pt x="117" y="39"/>
                  </a:lnTo>
                  <a:lnTo>
                    <a:pt x="97" y="78"/>
                  </a:lnTo>
                  <a:lnTo>
                    <a:pt x="20" y="233"/>
                  </a:lnTo>
                  <a:lnTo>
                    <a:pt x="0" y="291"/>
                  </a:lnTo>
                  <a:lnTo>
                    <a:pt x="20" y="330"/>
                  </a:lnTo>
                  <a:lnTo>
                    <a:pt x="39" y="368"/>
                  </a:lnTo>
                  <a:lnTo>
                    <a:pt x="78" y="388"/>
                  </a:lnTo>
                  <a:lnTo>
                    <a:pt x="117" y="407"/>
                  </a:lnTo>
                  <a:lnTo>
                    <a:pt x="194" y="388"/>
                  </a:lnTo>
                  <a:lnTo>
                    <a:pt x="233" y="330"/>
                  </a:lnTo>
                  <a:lnTo>
                    <a:pt x="311" y="155"/>
                  </a:lnTo>
                  <a:lnTo>
                    <a:pt x="311" y="116"/>
                  </a:lnTo>
                  <a:lnTo>
                    <a:pt x="311" y="78"/>
                  </a:lnTo>
                  <a:lnTo>
                    <a:pt x="291" y="39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5" name="Google Shape;2625;p49"/>
            <p:cNvSpPr/>
            <p:nvPr/>
          </p:nvSpPr>
          <p:spPr>
            <a:xfrm>
              <a:off x="4713000" y="-1328750"/>
              <a:ext cx="7775" cy="10200"/>
            </a:xfrm>
            <a:custGeom>
              <a:avLst/>
              <a:gdLst/>
              <a:ahLst/>
              <a:cxnLst/>
              <a:rect l="l" t="t" r="r" b="b"/>
              <a:pathLst>
                <a:path w="311" h="408" extrusionOk="0">
                  <a:moveTo>
                    <a:pt x="155" y="0"/>
                  </a:moveTo>
                  <a:lnTo>
                    <a:pt x="117" y="39"/>
                  </a:lnTo>
                  <a:lnTo>
                    <a:pt x="97" y="78"/>
                  </a:lnTo>
                  <a:lnTo>
                    <a:pt x="20" y="233"/>
                  </a:lnTo>
                  <a:lnTo>
                    <a:pt x="0" y="291"/>
                  </a:lnTo>
                  <a:lnTo>
                    <a:pt x="20" y="330"/>
                  </a:lnTo>
                  <a:lnTo>
                    <a:pt x="39" y="368"/>
                  </a:lnTo>
                  <a:lnTo>
                    <a:pt x="78" y="388"/>
                  </a:lnTo>
                  <a:lnTo>
                    <a:pt x="117" y="407"/>
                  </a:lnTo>
                  <a:lnTo>
                    <a:pt x="175" y="388"/>
                  </a:lnTo>
                  <a:lnTo>
                    <a:pt x="233" y="330"/>
                  </a:lnTo>
                  <a:lnTo>
                    <a:pt x="310" y="155"/>
                  </a:lnTo>
                  <a:lnTo>
                    <a:pt x="310" y="116"/>
                  </a:lnTo>
                  <a:lnTo>
                    <a:pt x="310" y="78"/>
                  </a:lnTo>
                  <a:lnTo>
                    <a:pt x="272" y="39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6" name="Google Shape;2626;p49"/>
            <p:cNvSpPr/>
            <p:nvPr/>
          </p:nvSpPr>
          <p:spPr>
            <a:xfrm>
              <a:off x="4827850" y="-1372850"/>
              <a:ext cx="10200" cy="7775"/>
            </a:xfrm>
            <a:custGeom>
              <a:avLst/>
              <a:gdLst/>
              <a:ahLst/>
              <a:cxnLst/>
              <a:rect l="l" t="t" r="r" b="b"/>
              <a:pathLst>
                <a:path w="408" h="311" extrusionOk="0">
                  <a:moveTo>
                    <a:pt x="78" y="0"/>
                  </a:moveTo>
                  <a:lnTo>
                    <a:pt x="39" y="39"/>
                  </a:lnTo>
                  <a:lnTo>
                    <a:pt x="20" y="78"/>
                  </a:lnTo>
                  <a:lnTo>
                    <a:pt x="0" y="116"/>
                  </a:lnTo>
                  <a:lnTo>
                    <a:pt x="20" y="155"/>
                  </a:lnTo>
                  <a:lnTo>
                    <a:pt x="39" y="194"/>
                  </a:lnTo>
                  <a:lnTo>
                    <a:pt x="78" y="213"/>
                  </a:lnTo>
                  <a:lnTo>
                    <a:pt x="252" y="291"/>
                  </a:lnTo>
                  <a:lnTo>
                    <a:pt x="291" y="310"/>
                  </a:lnTo>
                  <a:lnTo>
                    <a:pt x="349" y="291"/>
                  </a:lnTo>
                  <a:lnTo>
                    <a:pt x="408" y="233"/>
                  </a:lnTo>
                  <a:lnTo>
                    <a:pt x="408" y="194"/>
                  </a:lnTo>
                  <a:lnTo>
                    <a:pt x="408" y="155"/>
                  </a:lnTo>
                  <a:lnTo>
                    <a:pt x="388" y="116"/>
                  </a:lnTo>
                  <a:lnTo>
                    <a:pt x="349" y="78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7" name="Google Shape;2627;p49"/>
            <p:cNvSpPr/>
            <p:nvPr/>
          </p:nvSpPr>
          <p:spPr>
            <a:xfrm>
              <a:off x="4666475" y="-1443625"/>
              <a:ext cx="10200" cy="7800"/>
            </a:xfrm>
            <a:custGeom>
              <a:avLst/>
              <a:gdLst/>
              <a:ahLst/>
              <a:cxnLst/>
              <a:rect l="l" t="t" r="r" b="b"/>
              <a:pathLst>
                <a:path w="408" h="312" extrusionOk="0">
                  <a:moveTo>
                    <a:pt x="78" y="1"/>
                  </a:moveTo>
                  <a:lnTo>
                    <a:pt x="39" y="40"/>
                  </a:lnTo>
                  <a:lnTo>
                    <a:pt x="20" y="59"/>
                  </a:lnTo>
                  <a:lnTo>
                    <a:pt x="0" y="117"/>
                  </a:lnTo>
                  <a:lnTo>
                    <a:pt x="20" y="156"/>
                  </a:lnTo>
                  <a:lnTo>
                    <a:pt x="39" y="195"/>
                  </a:lnTo>
                  <a:lnTo>
                    <a:pt x="78" y="214"/>
                  </a:lnTo>
                  <a:lnTo>
                    <a:pt x="252" y="292"/>
                  </a:lnTo>
                  <a:lnTo>
                    <a:pt x="291" y="311"/>
                  </a:lnTo>
                  <a:lnTo>
                    <a:pt x="349" y="292"/>
                  </a:lnTo>
                  <a:lnTo>
                    <a:pt x="407" y="234"/>
                  </a:lnTo>
                  <a:lnTo>
                    <a:pt x="407" y="195"/>
                  </a:lnTo>
                  <a:lnTo>
                    <a:pt x="407" y="156"/>
                  </a:lnTo>
                  <a:lnTo>
                    <a:pt x="369" y="117"/>
                  </a:lnTo>
                  <a:lnTo>
                    <a:pt x="349" y="79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8" name="Google Shape;2628;p49"/>
            <p:cNvSpPr/>
            <p:nvPr/>
          </p:nvSpPr>
          <p:spPr>
            <a:xfrm>
              <a:off x="4829300" y="-1440225"/>
              <a:ext cx="10200" cy="7775"/>
            </a:xfrm>
            <a:custGeom>
              <a:avLst/>
              <a:gdLst/>
              <a:ahLst/>
              <a:cxnLst/>
              <a:rect l="l" t="t" r="r" b="b"/>
              <a:pathLst>
                <a:path w="408" h="311" extrusionOk="0">
                  <a:moveTo>
                    <a:pt x="253" y="1"/>
                  </a:moveTo>
                  <a:lnTo>
                    <a:pt x="78" y="78"/>
                  </a:lnTo>
                  <a:lnTo>
                    <a:pt x="39" y="98"/>
                  </a:lnTo>
                  <a:lnTo>
                    <a:pt x="20" y="136"/>
                  </a:lnTo>
                  <a:lnTo>
                    <a:pt x="1" y="175"/>
                  </a:lnTo>
                  <a:lnTo>
                    <a:pt x="20" y="233"/>
                  </a:lnTo>
                  <a:lnTo>
                    <a:pt x="59" y="272"/>
                  </a:lnTo>
                  <a:lnTo>
                    <a:pt x="117" y="311"/>
                  </a:lnTo>
                  <a:lnTo>
                    <a:pt x="156" y="291"/>
                  </a:lnTo>
                  <a:lnTo>
                    <a:pt x="330" y="233"/>
                  </a:lnTo>
                  <a:lnTo>
                    <a:pt x="369" y="195"/>
                  </a:lnTo>
                  <a:lnTo>
                    <a:pt x="408" y="156"/>
                  </a:lnTo>
                  <a:lnTo>
                    <a:pt x="408" y="117"/>
                  </a:lnTo>
                  <a:lnTo>
                    <a:pt x="408" y="78"/>
                  </a:lnTo>
                  <a:lnTo>
                    <a:pt x="369" y="39"/>
                  </a:lnTo>
                  <a:lnTo>
                    <a:pt x="350" y="20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9" name="Google Shape;2629;p49"/>
            <p:cNvSpPr/>
            <p:nvPr/>
          </p:nvSpPr>
          <p:spPr>
            <a:xfrm>
              <a:off x="4665025" y="-1376250"/>
              <a:ext cx="10200" cy="7775"/>
            </a:xfrm>
            <a:custGeom>
              <a:avLst/>
              <a:gdLst/>
              <a:ahLst/>
              <a:cxnLst/>
              <a:rect l="l" t="t" r="r" b="b"/>
              <a:pathLst>
                <a:path w="408" h="311" extrusionOk="0">
                  <a:moveTo>
                    <a:pt x="291" y="0"/>
                  </a:moveTo>
                  <a:lnTo>
                    <a:pt x="252" y="20"/>
                  </a:lnTo>
                  <a:lnTo>
                    <a:pt x="78" y="78"/>
                  </a:lnTo>
                  <a:lnTo>
                    <a:pt x="39" y="97"/>
                  </a:lnTo>
                  <a:lnTo>
                    <a:pt x="20" y="136"/>
                  </a:lnTo>
                  <a:lnTo>
                    <a:pt x="0" y="194"/>
                  </a:lnTo>
                  <a:lnTo>
                    <a:pt x="20" y="233"/>
                  </a:lnTo>
                  <a:lnTo>
                    <a:pt x="58" y="291"/>
                  </a:lnTo>
                  <a:lnTo>
                    <a:pt x="116" y="311"/>
                  </a:lnTo>
                  <a:lnTo>
                    <a:pt x="175" y="291"/>
                  </a:lnTo>
                  <a:lnTo>
                    <a:pt x="349" y="233"/>
                  </a:lnTo>
                  <a:lnTo>
                    <a:pt x="388" y="194"/>
                  </a:lnTo>
                  <a:lnTo>
                    <a:pt x="407" y="175"/>
                  </a:lnTo>
                  <a:lnTo>
                    <a:pt x="407" y="117"/>
                  </a:lnTo>
                  <a:lnTo>
                    <a:pt x="407" y="78"/>
                  </a:lnTo>
                  <a:lnTo>
                    <a:pt x="388" y="39"/>
                  </a:lnTo>
                  <a:lnTo>
                    <a:pt x="349" y="2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0" name="Google Shape;2630;p49"/>
            <p:cNvSpPr/>
            <p:nvPr/>
          </p:nvSpPr>
          <p:spPr>
            <a:xfrm>
              <a:off x="4780850" y="-1327300"/>
              <a:ext cx="7275" cy="10200"/>
            </a:xfrm>
            <a:custGeom>
              <a:avLst/>
              <a:gdLst/>
              <a:ahLst/>
              <a:cxnLst/>
              <a:rect l="l" t="t" r="r" b="b"/>
              <a:pathLst>
                <a:path w="291" h="408" extrusionOk="0">
                  <a:moveTo>
                    <a:pt x="58" y="0"/>
                  </a:moveTo>
                  <a:lnTo>
                    <a:pt x="20" y="20"/>
                  </a:lnTo>
                  <a:lnTo>
                    <a:pt x="0" y="58"/>
                  </a:lnTo>
                  <a:lnTo>
                    <a:pt x="0" y="117"/>
                  </a:lnTo>
                  <a:lnTo>
                    <a:pt x="0" y="155"/>
                  </a:lnTo>
                  <a:lnTo>
                    <a:pt x="58" y="330"/>
                  </a:lnTo>
                  <a:lnTo>
                    <a:pt x="116" y="388"/>
                  </a:lnTo>
                  <a:lnTo>
                    <a:pt x="175" y="407"/>
                  </a:lnTo>
                  <a:lnTo>
                    <a:pt x="213" y="388"/>
                  </a:lnTo>
                  <a:lnTo>
                    <a:pt x="252" y="369"/>
                  </a:lnTo>
                  <a:lnTo>
                    <a:pt x="291" y="330"/>
                  </a:lnTo>
                  <a:lnTo>
                    <a:pt x="291" y="291"/>
                  </a:lnTo>
                  <a:lnTo>
                    <a:pt x="291" y="252"/>
                  </a:lnTo>
                  <a:lnTo>
                    <a:pt x="213" y="78"/>
                  </a:lnTo>
                  <a:lnTo>
                    <a:pt x="194" y="3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1" name="Google Shape;2631;p49"/>
            <p:cNvSpPr/>
            <p:nvPr/>
          </p:nvSpPr>
          <p:spPr>
            <a:xfrm>
              <a:off x="4716375" y="-1491600"/>
              <a:ext cx="7800" cy="10200"/>
            </a:xfrm>
            <a:custGeom>
              <a:avLst/>
              <a:gdLst/>
              <a:ahLst/>
              <a:cxnLst/>
              <a:rect l="l" t="t" r="r" b="b"/>
              <a:pathLst>
                <a:path w="312" h="408" extrusionOk="0">
                  <a:moveTo>
                    <a:pt x="79" y="1"/>
                  </a:moveTo>
                  <a:lnTo>
                    <a:pt x="40" y="40"/>
                  </a:lnTo>
                  <a:lnTo>
                    <a:pt x="20" y="78"/>
                  </a:lnTo>
                  <a:lnTo>
                    <a:pt x="1" y="117"/>
                  </a:lnTo>
                  <a:lnTo>
                    <a:pt x="20" y="156"/>
                  </a:lnTo>
                  <a:lnTo>
                    <a:pt x="79" y="330"/>
                  </a:lnTo>
                  <a:lnTo>
                    <a:pt x="137" y="389"/>
                  </a:lnTo>
                  <a:lnTo>
                    <a:pt x="195" y="408"/>
                  </a:lnTo>
                  <a:lnTo>
                    <a:pt x="234" y="408"/>
                  </a:lnTo>
                  <a:lnTo>
                    <a:pt x="272" y="369"/>
                  </a:lnTo>
                  <a:lnTo>
                    <a:pt x="292" y="330"/>
                  </a:lnTo>
                  <a:lnTo>
                    <a:pt x="311" y="292"/>
                  </a:lnTo>
                  <a:lnTo>
                    <a:pt x="292" y="253"/>
                  </a:lnTo>
                  <a:lnTo>
                    <a:pt x="234" y="78"/>
                  </a:lnTo>
                  <a:lnTo>
                    <a:pt x="214" y="4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2" name="Google Shape;2632;p49"/>
            <p:cNvSpPr/>
            <p:nvPr/>
          </p:nvSpPr>
          <p:spPr>
            <a:xfrm>
              <a:off x="4711050" y="-1463000"/>
              <a:ext cx="81450" cy="113425"/>
            </a:xfrm>
            <a:custGeom>
              <a:avLst/>
              <a:gdLst/>
              <a:ahLst/>
              <a:cxnLst/>
              <a:rect l="l" t="t" r="r" b="b"/>
              <a:pathLst>
                <a:path w="3258" h="4537" extrusionOk="0">
                  <a:moveTo>
                    <a:pt x="2114" y="233"/>
                  </a:moveTo>
                  <a:lnTo>
                    <a:pt x="2385" y="253"/>
                  </a:lnTo>
                  <a:lnTo>
                    <a:pt x="2618" y="291"/>
                  </a:lnTo>
                  <a:lnTo>
                    <a:pt x="2676" y="311"/>
                  </a:lnTo>
                  <a:lnTo>
                    <a:pt x="2734" y="350"/>
                  </a:lnTo>
                  <a:lnTo>
                    <a:pt x="2773" y="427"/>
                  </a:lnTo>
                  <a:lnTo>
                    <a:pt x="2773" y="485"/>
                  </a:lnTo>
                  <a:lnTo>
                    <a:pt x="2734" y="543"/>
                  </a:lnTo>
                  <a:lnTo>
                    <a:pt x="2695" y="582"/>
                  </a:lnTo>
                  <a:lnTo>
                    <a:pt x="2656" y="621"/>
                  </a:lnTo>
                  <a:lnTo>
                    <a:pt x="2560" y="621"/>
                  </a:lnTo>
                  <a:lnTo>
                    <a:pt x="2366" y="602"/>
                  </a:lnTo>
                  <a:lnTo>
                    <a:pt x="2114" y="582"/>
                  </a:lnTo>
                  <a:lnTo>
                    <a:pt x="1862" y="602"/>
                  </a:lnTo>
                  <a:lnTo>
                    <a:pt x="1745" y="621"/>
                  </a:lnTo>
                  <a:lnTo>
                    <a:pt x="1648" y="660"/>
                  </a:lnTo>
                  <a:lnTo>
                    <a:pt x="1552" y="698"/>
                  </a:lnTo>
                  <a:lnTo>
                    <a:pt x="1474" y="757"/>
                  </a:lnTo>
                  <a:lnTo>
                    <a:pt x="1396" y="815"/>
                  </a:lnTo>
                  <a:lnTo>
                    <a:pt x="1338" y="892"/>
                  </a:lnTo>
                  <a:lnTo>
                    <a:pt x="1280" y="989"/>
                  </a:lnTo>
                  <a:lnTo>
                    <a:pt x="1241" y="1106"/>
                  </a:lnTo>
                  <a:lnTo>
                    <a:pt x="1222" y="1222"/>
                  </a:lnTo>
                  <a:lnTo>
                    <a:pt x="1203" y="1358"/>
                  </a:lnTo>
                  <a:lnTo>
                    <a:pt x="1203" y="1493"/>
                  </a:lnTo>
                  <a:lnTo>
                    <a:pt x="1222" y="1648"/>
                  </a:lnTo>
                  <a:lnTo>
                    <a:pt x="1261" y="1823"/>
                  </a:lnTo>
                  <a:lnTo>
                    <a:pt x="1319" y="1997"/>
                  </a:lnTo>
                  <a:lnTo>
                    <a:pt x="1358" y="2075"/>
                  </a:lnTo>
                  <a:lnTo>
                    <a:pt x="1416" y="2133"/>
                  </a:lnTo>
                  <a:lnTo>
                    <a:pt x="1493" y="2172"/>
                  </a:lnTo>
                  <a:lnTo>
                    <a:pt x="2308" y="2172"/>
                  </a:lnTo>
                  <a:lnTo>
                    <a:pt x="2366" y="2191"/>
                  </a:lnTo>
                  <a:lnTo>
                    <a:pt x="2424" y="2230"/>
                  </a:lnTo>
                  <a:lnTo>
                    <a:pt x="2463" y="2288"/>
                  </a:lnTo>
                  <a:lnTo>
                    <a:pt x="2482" y="2346"/>
                  </a:lnTo>
                  <a:lnTo>
                    <a:pt x="2463" y="2404"/>
                  </a:lnTo>
                  <a:lnTo>
                    <a:pt x="2424" y="2462"/>
                  </a:lnTo>
                  <a:lnTo>
                    <a:pt x="2366" y="2501"/>
                  </a:lnTo>
                  <a:lnTo>
                    <a:pt x="2308" y="2521"/>
                  </a:lnTo>
                  <a:lnTo>
                    <a:pt x="1687" y="2521"/>
                  </a:lnTo>
                  <a:lnTo>
                    <a:pt x="1629" y="2540"/>
                  </a:lnTo>
                  <a:lnTo>
                    <a:pt x="1590" y="2559"/>
                  </a:lnTo>
                  <a:lnTo>
                    <a:pt x="1552" y="2598"/>
                  </a:lnTo>
                  <a:lnTo>
                    <a:pt x="1513" y="2656"/>
                  </a:lnTo>
                  <a:lnTo>
                    <a:pt x="1493" y="2714"/>
                  </a:lnTo>
                  <a:lnTo>
                    <a:pt x="1474" y="2753"/>
                  </a:lnTo>
                  <a:lnTo>
                    <a:pt x="1474" y="2811"/>
                  </a:lnTo>
                  <a:lnTo>
                    <a:pt x="1474" y="2966"/>
                  </a:lnTo>
                  <a:lnTo>
                    <a:pt x="1474" y="3141"/>
                  </a:lnTo>
                  <a:lnTo>
                    <a:pt x="1435" y="3335"/>
                  </a:lnTo>
                  <a:lnTo>
                    <a:pt x="1396" y="3412"/>
                  </a:lnTo>
                  <a:lnTo>
                    <a:pt x="1358" y="3490"/>
                  </a:lnTo>
                  <a:lnTo>
                    <a:pt x="1338" y="3548"/>
                  </a:lnTo>
                  <a:lnTo>
                    <a:pt x="1319" y="3606"/>
                  </a:lnTo>
                  <a:lnTo>
                    <a:pt x="1338" y="3684"/>
                  </a:lnTo>
                  <a:lnTo>
                    <a:pt x="1358" y="3742"/>
                  </a:lnTo>
                  <a:lnTo>
                    <a:pt x="1396" y="3800"/>
                  </a:lnTo>
                  <a:lnTo>
                    <a:pt x="1455" y="3839"/>
                  </a:lnTo>
                  <a:lnTo>
                    <a:pt x="1532" y="3878"/>
                  </a:lnTo>
                  <a:lnTo>
                    <a:pt x="2792" y="3878"/>
                  </a:lnTo>
                  <a:lnTo>
                    <a:pt x="2889" y="3897"/>
                  </a:lnTo>
                  <a:lnTo>
                    <a:pt x="2947" y="3955"/>
                  </a:lnTo>
                  <a:lnTo>
                    <a:pt x="3005" y="4013"/>
                  </a:lnTo>
                  <a:lnTo>
                    <a:pt x="3025" y="4110"/>
                  </a:lnTo>
                  <a:lnTo>
                    <a:pt x="3005" y="4168"/>
                  </a:lnTo>
                  <a:lnTo>
                    <a:pt x="2967" y="4246"/>
                  </a:lnTo>
                  <a:lnTo>
                    <a:pt x="2889" y="4285"/>
                  </a:lnTo>
                  <a:lnTo>
                    <a:pt x="2792" y="4304"/>
                  </a:lnTo>
                  <a:lnTo>
                    <a:pt x="369" y="4304"/>
                  </a:lnTo>
                  <a:lnTo>
                    <a:pt x="311" y="4285"/>
                  </a:lnTo>
                  <a:lnTo>
                    <a:pt x="272" y="4246"/>
                  </a:lnTo>
                  <a:lnTo>
                    <a:pt x="253" y="4188"/>
                  </a:lnTo>
                  <a:lnTo>
                    <a:pt x="272" y="4091"/>
                  </a:lnTo>
                  <a:lnTo>
                    <a:pt x="330" y="4033"/>
                  </a:lnTo>
                  <a:lnTo>
                    <a:pt x="447" y="3955"/>
                  </a:lnTo>
                  <a:lnTo>
                    <a:pt x="602" y="3839"/>
                  </a:lnTo>
                  <a:lnTo>
                    <a:pt x="737" y="3703"/>
                  </a:lnTo>
                  <a:lnTo>
                    <a:pt x="873" y="3548"/>
                  </a:lnTo>
                  <a:lnTo>
                    <a:pt x="951" y="3451"/>
                  </a:lnTo>
                  <a:lnTo>
                    <a:pt x="1009" y="3335"/>
                  </a:lnTo>
                  <a:lnTo>
                    <a:pt x="1048" y="3238"/>
                  </a:lnTo>
                  <a:lnTo>
                    <a:pt x="1086" y="3122"/>
                  </a:lnTo>
                  <a:lnTo>
                    <a:pt x="1086" y="3005"/>
                  </a:lnTo>
                  <a:lnTo>
                    <a:pt x="1086" y="2908"/>
                  </a:lnTo>
                  <a:lnTo>
                    <a:pt x="1067" y="2792"/>
                  </a:lnTo>
                  <a:lnTo>
                    <a:pt x="1048" y="2676"/>
                  </a:lnTo>
                  <a:lnTo>
                    <a:pt x="1009" y="2618"/>
                  </a:lnTo>
                  <a:lnTo>
                    <a:pt x="931" y="2559"/>
                  </a:lnTo>
                  <a:lnTo>
                    <a:pt x="873" y="2521"/>
                  </a:lnTo>
                  <a:lnTo>
                    <a:pt x="776" y="2501"/>
                  </a:lnTo>
                  <a:lnTo>
                    <a:pt x="408" y="2501"/>
                  </a:lnTo>
                  <a:lnTo>
                    <a:pt x="350" y="2482"/>
                  </a:lnTo>
                  <a:lnTo>
                    <a:pt x="311" y="2462"/>
                  </a:lnTo>
                  <a:lnTo>
                    <a:pt x="272" y="2404"/>
                  </a:lnTo>
                  <a:lnTo>
                    <a:pt x="253" y="2346"/>
                  </a:lnTo>
                  <a:lnTo>
                    <a:pt x="272" y="2269"/>
                  </a:lnTo>
                  <a:lnTo>
                    <a:pt x="311" y="2230"/>
                  </a:lnTo>
                  <a:lnTo>
                    <a:pt x="350" y="2191"/>
                  </a:lnTo>
                  <a:lnTo>
                    <a:pt x="408" y="2172"/>
                  </a:lnTo>
                  <a:lnTo>
                    <a:pt x="679" y="2172"/>
                  </a:lnTo>
                  <a:lnTo>
                    <a:pt x="737" y="2152"/>
                  </a:lnTo>
                  <a:lnTo>
                    <a:pt x="776" y="2114"/>
                  </a:lnTo>
                  <a:lnTo>
                    <a:pt x="834" y="2075"/>
                  </a:lnTo>
                  <a:lnTo>
                    <a:pt x="854" y="2036"/>
                  </a:lnTo>
                  <a:lnTo>
                    <a:pt x="873" y="1978"/>
                  </a:lnTo>
                  <a:lnTo>
                    <a:pt x="892" y="1920"/>
                  </a:lnTo>
                  <a:lnTo>
                    <a:pt x="892" y="1862"/>
                  </a:lnTo>
                  <a:lnTo>
                    <a:pt x="854" y="1590"/>
                  </a:lnTo>
                  <a:lnTo>
                    <a:pt x="834" y="1377"/>
                  </a:lnTo>
                  <a:lnTo>
                    <a:pt x="854" y="1164"/>
                  </a:lnTo>
                  <a:lnTo>
                    <a:pt x="892" y="1009"/>
                  </a:lnTo>
                  <a:lnTo>
                    <a:pt x="951" y="873"/>
                  </a:lnTo>
                  <a:lnTo>
                    <a:pt x="989" y="757"/>
                  </a:lnTo>
                  <a:lnTo>
                    <a:pt x="1086" y="602"/>
                  </a:lnTo>
                  <a:lnTo>
                    <a:pt x="1183" y="524"/>
                  </a:lnTo>
                  <a:lnTo>
                    <a:pt x="1280" y="446"/>
                  </a:lnTo>
                  <a:lnTo>
                    <a:pt x="1377" y="388"/>
                  </a:lnTo>
                  <a:lnTo>
                    <a:pt x="1493" y="330"/>
                  </a:lnTo>
                  <a:lnTo>
                    <a:pt x="1629" y="291"/>
                  </a:lnTo>
                  <a:lnTo>
                    <a:pt x="1784" y="253"/>
                  </a:lnTo>
                  <a:lnTo>
                    <a:pt x="1939" y="233"/>
                  </a:lnTo>
                  <a:close/>
                  <a:moveTo>
                    <a:pt x="1900" y="1"/>
                  </a:moveTo>
                  <a:lnTo>
                    <a:pt x="1726" y="20"/>
                  </a:lnTo>
                  <a:lnTo>
                    <a:pt x="1552" y="59"/>
                  </a:lnTo>
                  <a:lnTo>
                    <a:pt x="1396" y="117"/>
                  </a:lnTo>
                  <a:lnTo>
                    <a:pt x="1261" y="175"/>
                  </a:lnTo>
                  <a:lnTo>
                    <a:pt x="1125" y="253"/>
                  </a:lnTo>
                  <a:lnTo>
                    <a:pt x="1009" y="350"/>
                  </a:lnTo>
                  <a:lnTo>
                    <a:pt x="912" y="446"/>
                  </a:lnTo>
                  <a:lnTo>
                    <a:pt x="776" y="640"/>
                  </a:lnTo>
                  <a:lnTo>
                    <a:pt x="699" y="834"/>
                  </a:lnTo>
                  <a:lnTo>
                    <a:pt x="640" y="1047"/>
                  </a:lnTo>
                  <a:lnTo>
                    <a:pt x="621" y="1241"/>
                  </a:lnTo>
                  <a:lnTo>
                    <a:pt x="602" y="1454"/>
                  </a:lnTo>
                  <a:lnTo>
                    <a:pt x="621" y="1629"/>
                  </a:lnTo>
                  <a:lnTo>
                    <a:pt x="640" y="1900"/>
                  </a:lnTo>
                  <a:lnTo>
                    <a:pt x="640" y="1920"/>
                  </a:lnTo>
                  <a:lnTo>
                    <a:pt x="621" y="1939"/>
                  </a:lnTo>
                  <a:lnTo>
                    <a:pt x="330" y="1939"/>
                  </a:lnTo>
                  <a:lnTo>
                    <a:pt x="253" y="1978"/>
                  </a:lnTo>
                  <a:lnTo>
                    <a:pt x="195" y="2017"/>
                  </a:lnTo>
                  <a:lnTo>
                    <a:pt x="136" y="2055"/>
                  </a:lnTo>
                  <a:lnTo>
                    <a:pt x="78" y="2114"/>
                  </a:lnTo>
                  <a:lnTo>
                    <a:pt x="40" y="2191"/>
                  </a:lnTo>
                  <a:lnTo>
                    <a:pt x="20" y="2269"/>
                  </a:lnTo>
                  <a:lnTo>
                    <a:pt x="20" y="2346"/>
                  </a:lnTo>
                  <a:lnTo>
                    <a:pt x="20" y="2424"/>
                  </a:lnTo>
                  <a:lnTo>
                    <a:pt x="40" y="2501"/>
                  </a:lnTo>
                  <a:lnTo>
                    <a:pt x="78" y="2559"/>
                  </a:lnTo>
                  <a:lnTo>
                    <a:pt x="136" y="2618"/>
                  </a:lnTo>
                  <a:lnTo>
                    <a:pt x="195" y="2676"/>
                  </a:lnTo>
                  <a:lnTo>
                    <a:pt x="253" y="2714"/>
                  </a:lnTo>
                  <a:lnTo>
                    <a:pt x="330" y="2734"/>
                  </a:lnTo>
                  <a:lnTo>
                    <a:pt x="776" y="2734"/>
                  </a:lnTo>
                  <a:lnTo>
                    <a:pt x="796" y="2753"/>
                  </a:lnTo>
                  <a:lnTo>
                    <a:pt x="815" y="2753"/>
                  </a:lnTo>
                  <a:lnTo>
                    <a:pt x="854" y="2928"/>
                  </a:lnTo>
                  <a:lnTo>
                    <a:pt x="834" y="3083"/>
                  </a:lnTo>
                  <a:lnTo>
                    <a:pt x="776" y="3238"/>
                  </a:lnTo>
                  <a:lnTo>
                    <a:pt x="679" y="3412"/>
                  </a:lnTo>
                  <a:lnTo>
                    <a:pt x="563" y="3548"/>
                  </a:lnTo>
                  <a:lnTo>
                    <a:pt x="447" y="3664"/>
                  </a:lnTo>
                  <a:lnTo>
                    <a:pt x="195" y="3839"/>
                  </a:lnTo>
                  <a:lnTo>
                    <a:pt x="117" y="3897"/>
                  </a:lnTo>
                  <a:lnTo>
                    <a:pt x="59" y="3994"/>
                  </a:lnTo>
                  <a:lnTo>
                    <a:pt x="20" y="4071"/>
                  </a:lnTo>
                  <a:lnTo>
                    <a:pt x="1" y="4188"/>
                  </a:lnTo>
                  <a:lnTo>
                    <a:pt x="20" y="4265"/>
                  </a:lnTo>
                  <a:lnTo>
                    <a:pt x="40" y="4323"/>
                  </a:lnTo>
                  <a:lnTo>
                    <a:pt x="78" y="4382"/>
                  </a:lnTo>
                  <a:lnTo>
                    <a:pt x="117" y="4440"/>
                  </a:lnTo>
                  <a:lnTo>
                    <a:pt x="175" y="4478"/>
                  </a:lnTo>
                  <a:lnTo>
                    <a:pt x="253" y="4517"/>
                  </a:lnTo>
                  <a:lnTo>
                    <a:pt x="330" y="4537"/>
                  </a:lnTo>
                  <a:lnTo>
                    <a:pt x="2889" y="4537"/>
                  </a:lnTo>
                  <a:lnTo>
                    <a:pt x="2986" y="4517"/>
                  </a:lnTo>
                  <a:lnTo>
                    <a:pt x="3064" y="4478"/>
                  </a:lnTo>
                  <a:lnTo>
                    <a:pt x="3122" y="4420"/>
                  </a:lnTo>
                  <a:lnTo>
                    <a:pt x="3180" y="4362"/>
                  </a:lnTo>
                  <a:lnTo>
                    <a:pt x="3238" y="4285"/>
                  </a:lnTo>
                  <a:lnTo>
                    <a:pt x="3257" y="4207"/>
                  </a:lnTo>
                  <a:lnTo>
                    <a:pt x="3257" y="4110"/>
                  </a:lnTo>
                  <a:lnTo>
                    <a:pt x="3257" y="4013"/>
                  </a:lnTo>
                  <a:lnTo>
                    <a:pt x="3219" y="3916"/>
                  </a:lnTo>
                  <a:lnTo>
                    <a:pt x="3180" y="3839"/>
                  </a:lnTo>
                  <a:lnTo>
                    <a:pt x="3122" y="3781"/>
                  </a:lnTo>
                  <a:lnTo>
                    <a:pt x="3064" y="3722"/>
                  </a:lnTo>
                  <a:lnTo>
                    <a:pt x="2967" y="3684"/>
                  </a:lnTo>
                  <a:lnTo>
                    <a:pt x="2889" y="3645"/>
                  </a:lnTo>
                  <a:lnTo>
                    <a:pt x="1590" y="3645"/>
                  </a:lnTo>
                  <a:lnTo>
                    <a:pt x="1571" y="3626"/>
                  </a:lnTo>
                  <a:lnTo>
                    <a:pt x="1571" y="3606"/>
                  </a:lnTo>
                  <a:lnTo>
                    <a:pt x="1629" y="3509"/>
                  </a:lnTo>
                  <a:lnTo>
                    <a:pt x="1668" y="3393"/>
                  </a:lnTo>
                  <a:lnTo>
                    <a:pt x="1707" y="3180"/>
                  </a:lnTo>
                  <a:lnTo>
                    <a:pt x="1726" y="2966"/>
                  </a:lnTo>
                  <a:lnTo>
                    <a:pt x="1707" y="2792"/>
                  </a:lnTo>
                  <a:lnTo>
                    <a:pt x="1726" y="2773"/>
                  </a:lnTo>
                  <a:lnTo>
                    <a:pt x="1745" y="2753"/>
                  </a:lnTo>
                  <a:lnTo>
                    <a:pt x="2385" y="2753"/>
                  </a:lnTo>
                  <a:lnTo>
                    <a:pt x="2463" y="2714"/>
                  </a:lnTo>
                  <a:lnTo>
                    <a:pt x="2540" y="2695"/>
                  </a:lnTo>
                  <a:lnTo>
                    <a:pt x="2598" y="2637"/>
                  </a:lnTo>
                  <a:lnTo>
                    <a:pt x="2637" y="2579"/>
                  </a:lnTo>
                  <a:lnTo>
                    <a:pt x="2676" y="2501"/>
                  </a:lnTo>
                  <a:lnTo>
                    <a:pt x="2695" y="2424"/>
                  </a:lnTo>
                  <a:lnTo>
                    <a:pt x="2715" y="2346"/>
                  </a:lnTo>
                  <a:lnTo>
                    <a:pt x="2695" y="2269"/>
                  </a:lnTo>
                  <a:lnTo>
                    <a:pt x="2676" y="2191"/>
                  </a:lnTo>
                  <a:lnTo>
                    <a:pt x="2637" y="2114"/>
                  </a:lnTo>
                  <a:lnTo>
                    <a:pt x="2598" y="2055"/>
                  </a:lnTo>
                  <a:lnTo>
                    <a:pt x="2540" y="2017"/>
                  </a:lnTo>
                  <a:lnTo>
                    <a:pt x="2463" y="1978"/>
                  </a:lnTo>
                  <a:lnTo>
                    <a:pt x="2385" y="1939"/>
                  </a:lnTo>
                  <a:lnTo>
                    <a:pt x="1552" y="1939"/>
                  </a:lnTo>
                  <a:lnTo>
                    <a:pt x="1552" y="1920"/>
                  </a:lnTo>
                  <a:lnTo>
                    <a:pt x="1474" y="1629"/>
                  </a:lnTo>
                  <a:lnTo>
                    <a:pt x="1435" y="1396"/>
                  </a:lnTo>
                  <a:lnTo>
                    <a:pt x="1455" y="1280"/>
                  </a:lnTo>
                  <a:lnTo>
                    <a:pt x="1455" y="1183"/>
                  </a:lnTo>
                  <a:lnTo>
                    <a:pt x="1493" y="1106"/>
                  </a:lnTo>
                  <a:lnTo>
                    <a:pt x="1532" y="1028"/>
                  </a:lnTo>
                  <a:lnTo>
                    <a:pt x="1629" y="931"/>
                  </a:lnTo>
                  <a:lnTo>
                    <a:pt x="1765" y="873"/>
                  </a:lnTo>
                  <a:lnTo>
                    <a:pt x="1920" y="834"/>
                  </a:lnTo>
                  <a:lnTo>
                    <a:pt x="2114" y="815"/>
                  </a:lnTo>
                  <a:lnTo>
                    <a:pt x="2308" y="834"/>
                  </a:lnTo>
                  <a:lnTo>
                    <a:pt x="2521" y="854"/>
                  </a:lnTo>
                  <a:lnTo>
                    <a:pt x="2598" y="873"/>
                  </a:lnTo>
                  <a:lnTo>
                    <a:pt x="2656" y="854"/>
                  </a:lnTo>
                  <a:lnTo>
                    <a:pt x="2734" y="834"/>
                  </a:lnTo>
                  <a:lnTo>
                    <a:pt x="2792" y="815"/>
                  </a:lnTo>
                  <a:lnTo>
                    <a:pt x="2850" y="776"/>
                  </a:lnTo>
                  <a:lnTo>
                    <a:pt x="2908" y="718"/>
                  </a:lnTo>
                  <a:lnTo>
                    <a:pt x="2947" y="660"/>
                  </a:lnTo>
                  <a:lnTo>
                    <a:pt x="2986" y="602"/>
                  </a:lnTo>
                  <a:lnTo>
                    <a:pt x="3005" y="543"/>
                  </a:lnTo>
                  <a:lnTo>
                    <a:pt x="3005" y="446"/>
                  </a:lnTo>
                  <a:lnTo>
                    <a:pt x="3005" y="369"/>
                  </a:lnTo>
                  <a:lnTo>
                    <a:pt x="2967" y="291"/>
                  </a:lnTo>
                  <a:lnTo>
                    <a:pt x="2928" y="214"/>
                  </a:lnTo>
                  <a:lnTo>
                    <a:pt x="2870" y="156"/>
                  </a:lnTo>
                  <a:lnTo>
                    <a:pt x="2812" y="97"/>
                  </a:lnTo>
                  <a:lnTo>
                    <a:pt x="2734" y="59"/>
                  </a:lnTo>
                  <a:lnTo>
                    <a:pt x="2656" y="39"/>
                  </a:lnTo>
                  <a:lnTo>
                    <a:pt x="2366" y="20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633" name="Google Shape;2633;p49"/>
          <p:cNvGrpSpPr/>
          <p:nvPr/>
        </p:nvGrpSpPr>
        <p:grpSpPr>
          <a:xfrm>
            <a:off x="5142746" y="1942323"/>
            <a:ext cx="371135" cy="357943"/>
            <a:chOff x="5266925" y="-1481425"/>
            <a:chExt cx="204025" cy="199700"/>
          </a:xfrm>
        </p:grpSpPr>
        <p:sp>
          <p:nvSpPr>
            <p:cNvPr id="2634" name="Google Shape;2634;p49"/>
            <p:cNvSpPr/>
            <p:nvPr/>
          </p:nvSpPr>
          <p:spPr>
            <a:xfrm>
              <a:off x="5418600" y="-1375775"/>
              <a:ext cx="19400" cy="12625"/>
            </a:xfrm>
            <a:custGeom>
              <a:avLst/>
              <a:gdLst/>
              <a:ahLst/>
              <a:cxnLst/>
              <a:rect l="l" t="t" r="r" b="b"/>
              <a:pathLst>
                <a:path w="776" h="505" extrusionOk="0">
                  <a:moveTo>
                    <a:pt x="117" y="1"/>
                  </a:moveTo>
                  <a:lnTo>
                    <a:pt x="78" y="20"/>
                  </a:lnTo>
                  <a:lnTo>
                    <a:pt x="39" y="40"/>
                  </a:lnTo>
                  <a:lnTo>
                    <a:pt x="20" y="78"/>
                  </a:lnTo>
                  <a:lnTo>
                    <a:pt x="0" y="117"/>
                  </a:lnTo>
                  <a:lnTo>
                    <a:pt x="20" y="195"/>
                  </a:lnTo>
                  <a:lnTo>
                    <a:pt x="39" y="272"/>
                  </a:lnTo>
                  <a:lnTo>
                    <a:pt x="78" y="350"/>
                  </a:lnTo>
                  <a:lnTo>
                    <a:pt x="117" y="408"/>
                  </a:lnTo>
                  <a:lnTo>
                    <a:pt x="175" y="447"/>
                  </a:lnTo>
                  <a:lnTo>
                    <a:pt x="233" y="485"/>
                  </a:lnTo>
                  <a:lnTo>
                    <a:pt x="311" y="505"/>
                  </a:lnTo>
                  <a:lnTo>
                    <a:pt x="466" y="505"/>
                  </a:lnTo>
                  <a:lnTo>
                    <a:pt x="543" y="485"/>
                  </a:lnTo>
                  <a:lnTo>
                    <a:pt x="601" y="447"/>
                  </a:lnTo>
                  <a:lnTo>
                    <a:pt x="660" y="408"/>
                  </a:lnTo>
                  <a:lnTo>
                    <a:pt x="718" y="350"/>
                  </a:lnTo>
                  <a:lnTo>
                    <a:pt x="756" y="272"/>
                  </a:lnTo>
                  <a:lnTo>
                    <a:pt x="776" y="195"/>
                  </a:lnTo>
                  <a:lnTo>
                    <a:pt x="776" y="117"/>
                  </a:lnTo>
                  <a:lnTo>
                    <a:pt x="776" y="78"/>
                  </a:lnTo>
                  <a:lnTo>
                    <a:pt x="756" y="40"/>
                  </a:lnTo>
                  <a:lnTo>
                    <a:pt x="718" y="20"/>
                  </a:lnTo>
                  <a:lnTo>
                    <a:pt x="660" y="1"/>
                  </a:lnTo>
                  <a:lnTo>
                    <a:pt x="621" y="20"/>
                  </a:lnTo>
                  <a:lnTo>
                    <a:pt x="582" y="40"/>
                  </a:lnTo>
                  <a:lnTo>
                    <a:pt x="563" y="78"/>
                  </a:lnTo>
                  <a:lnTo>
                    <a:pt x="543" y="117"/>
                  </a:lnTo>
                  <a:lnTo>
                    <a:pt x="524" y="175"/>
                  </a:lnTo>
                  <a:lnTo>
                    <a:pt x="504" y="233"/>
                  </a:lnTo>
                  <a:lnTo>
                    <a:pt x="446" y="272"/>
                  </a:lnTo>
                  <a:lnTo>
                    <a:pt x="330" y="272"/>
                  </a:lnTo>
                  <a:lnTo>
                    <a:pt x="291" y="233"/>
                  </a:lnTo>
                  <a:lnTo>
                    <a:pt x="252" y="175"/>
                  </a:lnTo>
                  <a:lnTo>
                    <a:pt x="252" y="117"/>
                  </a:lnTo>
                  <a:lnTo>
                    <a:pt x="233" y="78"/>
                  </a:lnTo>
                  <a:lnTo>
                    <a:pt x="214" y="40"/>
                  </a:lnTo>
                  <a:lnTo>
                    <a:pt x="175" y="20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5" name="Google Shape;2635;p49"/>
            <p:cNvSpPr/>
            <p:nvPr/>
          </p:nvSpPr>
          <p:spPr>
            <a:xfrm>
              <a:off x="5266925" y="-1481425"/>
              <a:ext cx="204025" cy="199700"/>
            </a:xfrm>
            <a:custGeom>
              <a:avLst/>
              <a:gdLst/>
              <a:ahLst/>
              <a:cxnLst/>
              <a:rect l="l" t="t" r="r" b="b"/>
              <a:pathLst>
                <a:path w="8161" h="7988" extrusionOk="0">
                  <a:moveTo>
                    <a:pt x="6668" y="2172"/>
                  </a:moveTo>
                  <a:lnTo>
                    <a:pt x="6707" y="2250"/>
                  </a:lnTo>
                  <a:lnTo>
                    <a:pt x="6727" y="2366"/>
                  </a:lnTo>
                  <a:lnTo>
                    <a:pt x="6727" y="2579"/>
                  </a:lnTo>
                  <a:lnTo>
                    <a:pt x="6707" y="2851"/>
                  </a:lnTo>
                  <a:lnTo>
                    <a:pt x="6668" y="3122"/>
                  </a:lnTo>
                  <a:lnTo>
                    <a:pt x="6591" y="3355"/>
                  </a:lnTo>
                  <a:lnTo>
                    <a:pt x="6513" y="3529"/>
                  </a:lnTo>
                  <a:lnTo>
                    <a:pt x="6475" y="3607"/>
                  </a:lnTo>
                  <a:lnTo>
                    <a:pt x="6416" y="3645"/>
                  </a:lnTo>
                  <a:lnTo>
                    <a:pt x="6358" y="3665"/>
                  </a:lnTo>
                  <a:lnTo>
                    <a:pt x="6281" y="3684"/>
                  </a:lnTo>
                  <a:lnTo>
                    <a:pt x="6009" y="3684"/>
                  </a:lnTo>
                  <a:lnTo>
                    <a:pt x="5912" y="3645"/>
                  </a:lnTo>
                  <a:lnTo>
                    <a:pt x="5815" y="3607"/>
                  </a:lnTo>
                  <a:lnTo>
                    <a:pt x="5719" y="3548"/>
                  </a:lnTo>
                  <a:lnTo>
                    <a:pt x="5622" y="3471"/>
                  </a:lnTo>
                  <a:lnTo>
                    <a:pt x="5563" y="3393"/>
                  </a:lnTo>
                  <a:lnTo>
                    <a:pt x="5505" y="3296"/>
                  </a:lnTo>
                  <a:lnTo>
                    <a:pt x="5467" y="3180"/>
                  </a:lnTo>
                  <a:lnTo>
                    <a:pt x="5447" y="3064"/>
                  </a:lnTo>
                  <a:lnTo>
                    <a:pt x="5447" y="2928"/>
                  </a:lnTo>
                  <a:lnTo>
                    <a:pt x="5447" y="2792"/>
                  </a:lnTo>
                  <a:lnTo>
                    <a:pt x="5486" y="2637"/>
                  </a:lnTo>
                  <a:lnTo>
                    <a:pt x="5505" y="2579"/>
                  </a:lnTo>
                  <a:lnTo>
                    <a:pt x="5563" y="2521"/>
                  </a:lnTo>
                  <a:lnTo>
                    <a:pt x="5951" y="2366"/>
                  </a:lnTo>
                  <a:lnTo>
                    <a:pt x="6261" y="2250"/>
                  </a:lnTo>
                  <a:lnTo>
                    <a:pt x="6494" y="2191"/>
                  </a:lnTo>
                  <a:lnTo>
                    <a:pt x="6630" y="2172"/>
                  </a:lnTo>
                  <a:close/>
                  <a:moveTo>
                    <a:pt x="465" y="4014"/>
                  </a:moveTo>
                  <a:lnTo>
                    <a:pt x="504" y="4033"/>
                  </a:lnTo>
                  <a:lnTo>
                    <a:pt x="543" y="4072"/>
                  </a:lnTo>
                  <a:lnTo>
                    <a:pt x="601" y="4111"/>
                  </a:lnTo>
                  <a:lnTo>
                    <a:pt x="620" y="4188"/>
                  </a:lnTo>
                  <a:lnTo>
                    <a:pt x="640" y="4227"/>
                  </a:lnTo>
                  <a:lnTo>
                    <a:pt x="659" y="4304"/>
                  </a:lnTo>
                  <a:lnTo>
                    <a:pt x="659" y="4304"/>
                  </a:lnTo>
                  <a:lnTo>
                    <a:pt x="446" y="4246"/>
                  </a:lnTo>
                  <a:lnTo>
                    <a:pt x="368" y="4207"/>
                  </a:lnTo>
                  <a:lnTo>
                    <a:pt x="330" y="4169"/>
                  </a:lnTo>
                  <a:lnTo>
                    <a:pt x="330" y="4111"/>
                  </a:lnTo>
                  <a:lnTo>
                    <a:pt x="368" y="4072"/>
                  </a:lnTo>
                  <a:lnTo>
                    <a:pt x="407" y="4033"/>
                  </a:lnTo>
                  <a:lnTo>
                    <a:pt x="446" y="4014"/>
                  </a:lnTo>
                  <a:close/>
                  <a:moveTo>
                    <a:pt x="3683" y="1"/>
                  </a:moveTo>
                  <a:lnTo>
                    <a:pt x="3509" y="20"/>
                  </a:lnTo>
                  <a:lnTo>
                    <a:pt x="3354" y="40"/>
                  </a:lnTo>
                  <a:lnTo>
                    <a:pt x="3199" y="78"/>
                  </a:lnTo>
                  <a:lnTo>
                    <a:pt x="3063" y="117"/>
                  </a:lnTo>
                  <a:lnTo>
                    <a:pt x="2908" y="195"/>
                  </a:lnTo>
                  <a:lnTo>
                    <a:pt x="2772" y="272"/>
                  </a:lnTo>
                  <a:lnTo>
                    <a:pt x="2656" y="369"/>
                  </a:lnTo>
                  <a:lnTo>
                    <a:pt x="2520" y="486"/>
                  </a:lnTo>
                  <a:lnTo>
                    <a:pt x="2423" y="602"/>
                  </a:lnTo>
                  <a:lnTo>
                    <a:pt x="2326" y="718"/>
                  </a:lnTo>
                  <a:lnTo>
                    <a:pt x="2249" y="854"/>
                  </a:lnTo>
                  <a:lnTo>
                    <a:pt x="2171" y="1009"/>
                  </a:lnTo>
                  <a:lnTo>
                    <a:pt x="2132" y="1145"/>
                  </a:lnTo>
                  <a:lnTo>
                    <a:pt x="2094" y="1300"/>
                  </a:lnTo>
                  <a:lnTo>
                    <a:pt x="2055" y="1455"/>
                  </a:lnTo>
                  <a:lnTo>
                    <a:pt x="2055" y="1629"/>
                  </a:lnTo>
                  <a:lnTo>
                    <a:pt x="2055" y="1784"/>
                  </a:lnTo>
                  <a:lnTo>
                    <a:pt x="2094" y="1939"/>
                  </a:lnTo>
                  <a:lnTo>
                    <a:pt x="2132" y="2095"/>
                  </a:lnTo>
                  <a:lnTo>
                    <a:pt x="2171" y="2250"/>
                  </a:lnTo>
                  <a:lnTo>
                    <a:pt x="2249" y="2385"/>
                  </a:lnTo>
                  <a:lnTo>
                    <a:pt x="2326" y="2521"/>
                  </a:lnTo>
                  <a:lnTo>
                    <a:pt x="2423" y="2657"/>
                  </a:lnTo>
                  <a:lnTo>
                    <a:pt x="2520" y="2773"/>
                  </a:lnTo>
                  <a:lnTo>
                    <a:pt x="2675" y="2889"/>
                  </a:lnTo>
                  <a:lnTo>
                    <a:pt x="2811" y="3006"/>
                  </a:lnTo>
                  <a:lnTo>
                    <a:pt x="2598" y="3064"/>
                  </a:lnTo>
                  <a:lnTo>
                    <a:pt x="2559" y="3083"/>
                  </a:lnTo>
                  <a:lnTo>
                    <a:pt x="2520" y="3122"/>
                  </a:lnTo>
                  <a:lnTo>
                    <a:pt x="2520" y="3161"/>
                  </a:lnTo>
                  <a:lnTo>
                    <a:pt x="2520" y="3219"/>
                  </a:lnTo>
                  <a:lnTo>
                    <a:pt x="2539" y="3258"/>
                  </a:lnTo>
                  <a:lnTo>
                    <a:pt x="2578" y="3277"/>
                  </a:lnTo>
                  <a:lnTo>
                    <a:pt x="2617" y="3296"/>
                  </a:lnTo>
                  <a:lnTo>
                    <a:pt x="2675" y="3296"/>
                  </a:lnTo>
                  <a:lnTo>
                    <a:pt x="2908" y="3219"/>
                  </a:lnTo>
                  <a:lnTo>
                    <a:pt x="3160" y="3161"/>
                  </a:lnTo>
                  <a:lnTo>
                    <a:pt x="3412" y="3141"/>
                  </a:lnTo>
                  <a:lnTo>
                    <a:pt x="3683" y="3122"/>
                  </a:lnTo>
                  <a:lnTo>
                    <a:pt x="3935" y="3141"/>
                  </a:lnTo>
                  <a:lnTo>
                    <a:pt x="4187" y="3161"/>
                  </a:lnTo>
                  <a:lnTo>
                    <a:pt x="4439" y="3219"/>
                  </a:lnTo>
                  <a:lnTo>
                    <a:pt x="4672" y="3296"/>
                  </a:lnTo>
                  <a:lnTo>
                    <a:pt x="4711" y="3296"/>
                  </a:lnTo>
                  <a:lnTo>
                    <a:pt x="4788" y="3277"/>
                  </a:lnTo>
                  <a:lnTo>
                    <a:pt x="4807" y="3238"/>
                  </a:lnTo>
                  <a:lnTo>
                    <a:pt x="4827" y="3219"/>
                  </a:lnTo>
                  <a:lnTo>
                    <a:pt x="4827" y="3161"/>
                  </a:lnTo>
                  <a:lnTo>
                    <a:pt x="4827" y="3122"/>
                  </a:lnTo>
                  <a:lnTo>
                    <a:pt x="4788" y="3083"/>
                  </a:lnTo>
                  <a:lnTo>
                    <a:pt x="4749" y="3064"/>
                  </a:lnTo>
                  <a:lnTo>
                    <a:pt x="4536" y="3006"/>
                  </a:lnTo>
                  <a:lnTo>
                    <a:pt x="4691" y="2889"/>
                  </a:lnTo>
                  <a:lnTo>
                    <a:pt x="4827" y="2773"/>
                  </a:lnTo>
                  <a:lnTo>
                    <a:pt x="4924" y="2637"/>
                  </a:lnTo>
                  <a:lnTo>
                    <a:pt x="5021" y="2521"/>
                  </a:lnTo>
                  <a:lnTo>
                    <a:pt x="5118" y="2540"/>
                  </a:lnTo>
                  <a:lnTo>
                    <a:pt x="5253" y="2560"/>
                  </a:lnTo>
                  <a:lnTo>
                    <a:pt x="5253" y="2579"/>
                  </a:lnTo>
                  <a:lnTo>
                    <a:pt x="5215" y="2773"/>
                  </a:lnTo>
                  <a:lnTo>
                    <a:pt x="5215" y="2967"/>
                  </a:lnTo>
                  <a:lnTo>
                    <a:pt x="5215" y="3141"/>
                  </a:lnTo>
                  <a:lnTo>
                    <a:pt x="5253" y="3296"/>
                  </a:lnTo>
                  <a:lnTo>
                    <a:pt x="5311" y="3432"/>
                  </a:lnTo>
                  <a:lnTo>
                    <a:pt x="5389" y="3548"/>
                  </a:lnTo>
                  <a:lnTo>
                    <a:pt x="5467" y="3665"/>
                  </a:lnTo>
                  <a:lnTo>
                    <a:pt x="5583" y="3742"/>
                  </a:lnTo>
                  <a:lnTo>
                    <a:pt x="5719" y="3820"/>
                  </a:lnTo>
                  <a:lnTo>
                    <a:pt x="5854" y="3878"/>
                  </a:lnTo>
                  <a:lnTo>
                    <a:pt x="6009" y="3917"/>
                  </a:lnTo>
                  <a:lnTo>
                    <a:pt x="6164" y="3936"/>
                  </a:lnTo>
                  <a:lnTo>
                    <a:pt x="6261" y="3917"/>
                  </a:lnTo>
                  <a:lnTo>
                    <a:pt x="6358" y="3917"/>
                  </a:lnTo>
                  <a:lnTo>
                    <a:pt x="6455" y="3878"/>
                  </a:lnTo>
                  <a:lnTo>
                    <a:pt x="6533" y="3839"/>
                  </a:lnTo>
                  <a:lnTo>
                    <a:pt x="6610" y="3781"/>
                  </a:lnTo>
                  <a:lnTo>
                    <a:pt x="6688" y="3703"/>
                  </a:lnTo>
                  <a:lnTo>
                    <a:pt x="6765" y="3587"/>
                  </a:lnTo>
                  <a:lnTo>
                    <a:pt x="6823" y="3451"/>
                  </a:lnTo>
                  <a:lnTo>
                    <a:pt x="6920" y="3568"/>
                  </a:lnTo>
                  <a:lnTo>
                    <a:pt x="6998" y="3703"/>
                  </a:lnTo>
                  <a:lnTo>
                    <a:pt x="7075" y="3839"/>
                  </a:lnTo>
                  <a:lnTo>
                    <a:pt x="7134" y="3975"/>
                  </a:lnTo>
                  <a:lnTo>
                    <a:pt x="7192" y="4130"/>
                  </a:lnTo>
                  <a:lnTo>
                    <a:pt x="7231" y="4207"/>
                  </a:lnTo>
                  <a:lnTo>
                    <a:pt x="7289" y="4285"/>
                  </a:lnTo>
                  <a:lnTo>
                    <a:pt x="7347" y="4343"/>
                  </a:lnTo>
                  <a:lnTo>
                    <a:pt x="7444" y="4363"/>
                  </a:lnTo>
                  <a:lnTo>
                    <a:pt x="7773" y="4479"/>
                  </a:lnTo>
                  <a:lnTo>
                    <a:pt x="7831" y="4518"/>
                  </a:lnTo>
                  <a:lnTo>
                    <a:pt x="7870" y="4556"/>
                  </a:lnTo>
                  <a:lnTo>
                    <a:pt x="7909" y="4615"/>
                  </a:lnTo>
                  <a:lnTo>
                    <a:pt x="7909" y="4673"/>
                  </a:lnTo>
                  <a:lnTo>
                    <a:pt x="7909" y="5235"/>
                  </a:lnTo>
                  <a:lnTo>
                    <a:pt x="7909" y="5293"/>
                  </a:lnTo>
                  <a:lnTo>
                    <a:pt x="7870" y="5351"/>
                  </a:lnTo>
                  <a:lnTo>
                    <a:pt x="7831" y="5409"/>
                  </a:lnTo>
                  <a:lnTo>
                    <a:pt x="7773" y="5429"/>
                  </a:lnTo>
                  <a:lnTo>
                    <a:pt x="7231" y="5603"/>
                  </a:lnTo>
                  <a:lnTo>
                    <a:pt x="7172" y="5642"/>
                  </a:lnTo>
                  <a:lnTo>
                    <a:pt x="7114" y="5661"/>
                  </a:lnTo>
                  <a:lnTo>
                    <a:pt x="7075" y="5719"/>
                  </a:lnTo>
                  <a:lnTo>
                    <a:pt x="7037" y="5778"/>
                  </a:lnTo>
                  <a:lnTo>
                    <a:pt x="6940" y="5913"/>
                  </a:lnTo>
                  <a:lnTo>
                    <a:pt x="6843" y="6030"/>
                  </a:lnTo>
                  <a:lnTo>
                    <a:pt x="6746" y="6165"/>
                  </a:lnTo>
                  <a:lnTo>
                    <a:pt x="6630" y="6282"/>
                  </a:lnTo>
                  <a:lnTo>
                    <a:pt x="6494" y="6379"/>
                  </a:lnTo>
                  <a:lnTo>
                    <a:pt x="6358" y="6495"/>
                  </a:lnTo>
                  <a:lnTo>
                    <a:pt x="6048" y="6669"/>
                  </a:lnTo>
                  <a:lnTo>
                    <a:pt x="5971" y="6727"/>
                  </a:lnTo>
                  <a:lnTo>
                    <a:pt x="5951" y="6805"/>
                  </a:lnTo>
                  <a:lnTo>
                    <a:pt x="5777" y="7716"/>
                  </a:lnTo>
                  <a:lnTo>
                    <a:pt x="5757" y="7755"/>
                  </a:lnTo>
                  <a:lnTo>
                    <a:pt x="5118" y="7755"/>
                  </a:lnTo>
                  <a:lnTo>
                    <a:pt x="5098" y="7716"/>
                  </a:lnTo>
                  <a:lnTo>
                    <a:pt x="5001" y="7212"/>
                  </a:lnTo>
                  <a:lnTo>
                    <a:pt x="4982" y="7135"/>
                  </a:lnTo>
                  <a:lnTo>
                    <a:pt x="4943" y="7096"/>
                  </a:lnTo>
                  <a:lnTo>
                    <a:pt x="4866" y="7057"/>
                  </a:lnTo>
                  <a:lnTo>
                    <a:pt x="4788" y="7057"/>
                  </a:lnTo>
                  <a:lnTo>
                    <a:pt x="4439" y="7096"/>
                  </a:lnTo>
                  <a:lnTo>
                    <a:pt x="4051" y="7115"/>
                  </a:lnTo>
                  <a:lnTo>
                    <a:pt x="3780" y="7115"/>
                  </a:lnTo>
                  <a:lnTo>
                    <a:pt x="3509" y="7076"/>
                  </a:lnTo>
                  <a:lnTo>
                    <a:pt x="3451" y="7096"/>
                  </a:lnTo>
                  <a:lnTo>
                    <a:pt x="3373" y="7115"/>
                  </a:lnTo>
                  <a:lnTo>
                    <a:pt x="3334" y="7173"/>
                  </a:lnTo>
                  <a:lnTo>
                    <a:pt x="3315" y="7231"/>
                  </a:lnTo>
                  <a:lnTo>
                    <a:pt x="3218" y="7716"/>
                  </a:lnTo>
                  <a:lnTo>
                    <a:pt x="3199" y="7755"/>
                  </a:lnTo>
                  <a:lnTo>
                    <a:pt x="2578" y="7755"/>
                  </a:lnTo>
                  <a:lnTo>
                    <a:pt x="2559" y="7716"/>
                  </a:lnTo>
                  <a:lnTo>
                    <a:pt x="2384" y="6844"/>
                  </a:lnTo>
                  <a:lnTo>
                    <a:pt x="2346" y="6786"/>
                  </a:lnTo>
                  <a:lnTo>
                    <a:pt x="2287" y="6727"/>
                  </a:lnTo>
                  <a:lnTo>
                    <a:pt x="2016" y="6553"/>
                  </a:lnTo>
                  <a:lnTo>
                    <a:pt x="1783" y="6379"/>
                  </a:lnTo>
                  <a:lnTo>
                    <a:pt x="1590" y="6165"/>
                  </a:lnTo>
                  <a:lnTo>
                    <a:pt x="1435" y="5933"/>
                  </a:lnTo>
                  <a:lnTo>
                    <a:pt x="1299" y="5661"/>
                  </a:lnTo>
                  <a:lnTo>
                    <a:pt x="1202" y="5390"/>
                  </a:lnTo>
                  <a:lnTo>
                    <a:pt x="1144" y="5080"/>
                  </a:lnTo>
                  <a:lnTo>
                    <a:pt x="1124" y="4770"/>
                  </a:lnTo>
                  <a:lnTo>
                    <a:pt x="1144" y="4440"/>
                  </a:lnTo>
                  <a:lnTo>
                    <a:pt x="1202" y="4149"/>
                  </a:lnTo>
                  <a:lnTo>
                    <a:pt x="1299" y="3859"/>
                  </a:lnTo>
                  <a:lnTo>
                    <a:pt x="1415" y="3607"/>
                  </a:lnTo>
                  <a:lnTo>
                    <a:pt x="1570" y="3393"/>
                  </a:lnTo>
                  <a:lnTo>
                    <a:pt x="1745" y="3199"/>
                  </a:lnTo>
                  <a:lnTo>
                    <a:pt x="1958" y="3006"/>
                  </a:lnTo>
                  <a:lnTo>
                    <a:pt x="2191" y="2851"/>
                  </a:lnTo>
                  <a:lnTo>
                    <a:pt x="2229" y="2831"/>
                  </a:lnTo>
                  <a:lnTo>
                    <a:pt x="2249" y="2792"/>
                  </a:lnTo>
                  <a:lnTo>
                    <a:pt x="2249" y="2734"/>
                  </a:lnTo>
                  <a:lnTo>
                    <a:pt x="2229" y="2695"/>
                  </a:lnTo>
                  <a:lnTo>
                    <a:pt x="2210" y="2657"/>
                  </a:lnTo>
                  <a:lnTo>
                    <a:pt x="2171" y="2637"/>
                  </a:lnTo>
                  <a:lnTo>
                    <a:pt x="2113" y="2637"/>
                  </a:lnTo>
                  <a:lnTo>
                    <a:pt x="2074" y="2657"/>
                  </a:lnTo>
                  <a:lnTo>
                    <a:pt x="1842" y="2792"/>
                  </a:lnTo>
                  <a:lnTo>
                    <a:pt x="1628" y="2967"/>
                  </a:lnTo>
                  <a:lnTo>
                    <a:pt x="1454" y="3161"/>
                  </a:lnTo>
                  <a:lnTo>
                    <a:pt x="1299" y="3355"/>
                  </a:lnTo>
                  <a:lnTo>
                    <a:pt x="1163" y="3587"/>
                  </a:lnTo>
                  <a:lnTo>
                    <a:pt x="1066" y="3820"/>
                  </a:lnTo>
                  <a:lnTo>
                    <a:pt x="989" y="4072"/>
                  </a:lnTo>
                  <a:lnTo>
                    <a:pt x="930" y="4343"/>
                  </a:lnTo>
                  <a:lnTo>
                    <a:pt x="892" y="4343"/>
                  </a:lnTo>
                  <a:lnTo>
                    <a:pt x="872" y="4207"/>
                  </a:lnTo>
                  <a:lnTo>
                    <a:pt x="853" y="4091"/>
                  </a:lnTo>
                  <a:lnTo>
                    <a:pt x="775" y="3975"/>
                  </a:lnTo>
                  <a:lnTo>
                    <a:pt x="698" y="3878"/>
                  </a:lnTo>
                  <a:lnTo>
                    <a:pt x="601" y="3820"/>
                  </a:lnTo>
                  <a:lnTo>
                    <a:pt x="485" y="3781"/>
                  </a:lnTo>
                  <a:lnTo>
                    <a:pt x="407" y="3781"/>
                  </a:lnTo>
                  <a:lnTo>
                    <a:pt x="310" y="3800"/>
                  </a:lnTo>
                  <a:lnTo>
                    <a:pt x="252" y="3859"/>
                  </a:lnTo>
                  <a:lnTo>
                    <a:pt x="174" y="3917"/>
                  </a:lnTo>
                  <a:lnTo>
                    <a:pt x="116" y="4033"/>
                  </a:lnTo>
                  <a:lnTo>
                    <a:pt x="97" y="4130"/>
                  </a:lnTo>
                  <a:lnTo>
                    <a:pt x="97" y="4207"/>
                  </a:lnTo>
                  <a:lnTo>
                    <a:pt x="116" y="4266"/>
                  </a:lnTo>
                  <a:lnTo>
                    <a:pt x="174" y="4343"/>
                  </a:lnTo>
                  <a:lnTo>
                    <a:pt x="271" y="4421"/>
                  </a:lnTo>
                  <a:lnTo>
                    <a:pt x="407" y="4479"/>
                  </a:lnTo>
                  <a:lnTo>
                    <a:pt x="582" y="4537"/>
                  </a:lnTo>
                  <a:lnTo>
                    <a:pt x="562" y="4556"/>
                  </a:lnTo>
                  <a:lnTo>
                    <a:pt x="446" y="4673"/>
                  </a:lnTo>
                  <a:lnTo>
                    <a:pt x="330" y="4750"/>
                  </a:lnTo>
                  <a:lnTo>
                    <a:pt x="213" y="4789"/>
                  </a:lnTo>
                  <a:lnTo>
                    <a:pt x="116" y="4789"/>
                  </a:lnTo>
                  <a:lnTo>
                    <a:pt x="78" y="4808"/>
                  </a:lnTo>
                  <a:lnTo>
                    <a:pt x="39" y="4828"/>
                  </a:lnTo>
                  <a:lnTo>
                    <a:pt x="0" y="4867"/>
                  </a:lnTo>
                  <a:lnTo>
                    <a:pt x="0" y="4925"/>
                  </a:lnTo>
                  <a:lnTo>
                    <a:pt x="0" y="4963"/>
                  </a:lnTo>
                  <a:lnTo>
                    <a:pt x="39" y="5002"/>
                  </a:lnTo>
                  <a:lnTo>
                    <a:pt x="78" y="5041"/>
                  </a:lnTo>
                  <a:lnTo>
                    <a:pt x="136" y="5041"/>
                  </a:lnTo>
                  <a:lnTo>
                    <a:pt x="271" y="5022"/>
                  </a:lnTo>
                  <a:lnTo>
                    <a:pt x="426" y="4983"/>
                  </a:lnTo>
                  <a:lnTo>
                    <a:pt x="504" y="4944"/>
                  </a:lnTo>
                  <a:lnTo>
                    <a:pt x="582" y="4886"/>
                  </a:lnTo>
                  <a:lnTo>
                    <a:pt x="659" y="4808"/>
                  </a:lnTo>
                  <a:lnTo>
                    <a:pt x="756" y="4711"/>
                  </a:lnTo>
                  <a:lnTo>
                    <a:pt x="834" y="4576"/>
                  </a:lnTo>
                  <a:lnTo>
                    <a:pt x="892" y="4576"/>
                  </a:lnTo>
                  <a:lnTo>
                    <a:pt x="892" y="4770"/>
                  </a:lnTo>
                  <a:lnTo>
                    <a:pt x="911" y="5138"/>
                  </a:lnTo>
                  <a:lnTo>
                    <a:pt x="950" y="5312"/>
                  </a:lnTo>
                  <a:lnTo>
                    <a:pt x="989" y="5467"/>
                  </a:lnTo>
                  <a:lnTo>
                    <a:pt x="1027" y="5623"/>
                  </a:lnTo>
                  <a:lnTo>
                    <a:pt x="1086" y="5778"/>
                  </a:lnTo>
                  <a:lnTo>
                    <a:pt x="1163" y="5933"/>
                  </a:lnTo>
                  <a:lnTo>
                    <a:pt x="1241" y="6088"/>
                  </a:lnTo>
                  <a:lnTo>
                    <a:pt x="1415" y="6320"/>
                  </a:lnTo>
                  <a:lnTo>
                    <a:pt x="1628" y="6553"/>
                  </a:lnTo>
                  <a:lnTo>
                    <a:pt x="1880" y="6747"/>
                  </a:lnTo>
                  <a:lnTo>
                    <a:pt x="2152" y="6921"/>
                  </a:lnTo>
                  <a:lnTo>
                    <a:pt x="2326" y="7755"/>
                  </a:lnTo>
                  <a:lnTo>
                    <a:pt x="2346" y="7852"/>
                  </a:lnTo>
                  <a:lnTo>
                    <a:pt x="2423" y="7929"/>
                  </a:lnTo>
                  <a:lnTo>
                    <a:pt x="2501" y="7988"/>
                  </a:lnTo>
                  <a:lnTo>
                    <a:pt x="3257" y="7988"/>
                  </a:lnTo>
                  <a:lnTo>
                    <a:pt x="3354" y="7929"/>
                  </a:lnTo>
                  <a:lnTo>
                    <a:pt x="3412" y="7852"/>
                  </a:lnTo>
                  <a:lnTo>
                    <a:pt x="3451" y="7755"/>
                  </a:lnTo>
                  <a:lnTo>
                    <a:pt x="3528" y="7328"/>
                  </a:lnTo>
                  <a:lnTo>
                    <a:pt x="3799" y="7348"/>
                  </a:lnTo>
                  <a:lnTo>
                    <a:pt x="4420" y="7348"/>
                  </a:lnTo>
                  <a:lnTo>
                    <a:pt x="4788" y="7309"/>
                  </a:lnTo>
                  <a:lnTo>
                    <a:pt x="4866" y="7755"/>
                  </a:lnTo>
                  <a:lnTo>
                    <a:pt x="4904" y="7852"/>
                  </a:lnTo>
                  <a:lnTo>
                    <a:pt x="4963" y="7929"/>
                  </a:lnTo>
                  <a:lnTo>
                    <a:pt x="5059" y="7988"/>
                  </a:lnTo>
                  <a:lnTo>
                    <a:pt x="5815" y="7988"/>
                  </a:lnTo>
                  <a:lnTo>
                    <a:pt x="5912" y="7929"/>
                  </a:lnTo>
                  <a:lnTo>
                    <a:pt x="5971" y="7852"/>
                  </a:lnTo>
                  <a:lnTo>
                    <a:pt x="6009" y="7755"/>
                  </a:lnTo>
                  <a:lnTo>
                    <a:pt x="6164" y="6863"/>
                  </a:lnTo>
                  <a:lnTo>
                    <a:pt x="6339" y="6766"/>
                  </a:lnTo>
                  <a:lnTo>
                    <a:pt x="6513" y="6669"/>
                  </a:lnTo>
                  <a:lnTo>
                    <a:pt x="6649" y="6553"/>
                  </a:lnTo>
                  <a:lnTo>
                    <a:pt x="6785" y="6437"/>
                  </a:lnTo>
                  <a:lnTo>
                    <a:pt x="6920" y="6320"/>
                  </a:lnTo>
                  <a:lnTo>
                    <a:pt x="7037" y="6185"/>
                  </a:lnTo>
                  <a:lnTo>
                    <a:pt x="7134" y="6030"/>
                  </a:lnTo>
                  <a:lnTo>
                    <a:pt x="7231" y="5894"/>
                  </a:lnTo>
                  <a:lnTo>
                    <a:pt x="7269" y="5855"/>
                  </a:lnTo>
                  <a:lnTo>
                    <a:pt x="7308" y="5836"/>
                  </a:lnTo>
                  <a:lnTo>
                    <a:pt x="7851" y="5661"/>
                  </a:lnTo>
                  <a:lnTo>
                    <a:pt x="7967" y="5603"/>
                  </a:lnTo>
                  <a:lnTo>
                    <a:pt x="8064" y="5506"/>
                  </a:lnTo>
                  <a:lnTo>
                    <a:pt x="8142" y="5371"/>
                  </a:lnTo>
                  <a:lnTo>
                    <a:pt x="8161" y="5235"/>
                  </a:lnTo>
                  <a:lnTo>
                    <a:pt x="8161" y="4673"/>
                  </a:lnTo>
                  <a:lnTo>
                    <a:pt x="8142" y="4537"/>
                  </a:lnTo>
                  <a:lnTo>
                    <a:pt x="8064" y="4421"/>
                  </a:lnTo>
                  <a:lnTo>
                    <a:pt x="7967" y="4324"/>
                  </a:lnTo>
                  <a:lnTo>
                    <a:pt x="7851" y="4246"/>
                  </a:lnTo>
                  <a:lnTo>
                    <a:pt x="7502" y="4149"/>
                  </a:lnTo>
                  <a:lnTo>
                    <a:pt x="7463" y="4111"/>
                  </a:lnTo>
                  <a:lnTo>
                    <a:pt x="7424" y="4052"/>
                  </a:lnTo>
                  <a:lnTo>
                    <a:pt x="7366" y="3897"/>
                  </a:lnTo>
                  <a:lnTo>
                    <a:pt x="7289" y="3723"/>
                  </a:lnTo>
                  <a:lnTo>
                    <a:pt x="7211" y="3568"/>
                  </a:lnTo>
                  <a:lnTo>
                    <a:pt x="7095" y="3432"/>
                  </a:lnTo>
                  <a:lnTo>
                    <a:pt x="6998" y="3296"/>
                  </a:lnTo>
                  <a:lnTo>
                    <a:pt x="6901" y="3180"/>
                  </a:lnTo>
                  <a:lnTo>
                    <a:pt x="6940" y="2851"/>
                  </a:lnTo>
                  <a:lnTo>
                    <a:pt x="6959" y="2502"/>
                  </a:lnTo>
                  <a:lnTo>
                    <a:pt x="6959" y="2308"/>
                  </a:lnTo>
                  <a:lnTo>
                    <a:pt x="6920" y="2153"/>
                  </a:lnTo>
                  <a:lnTo>
                    <a:pt x="6862" y="2036"/>
                  </a:lnTo>
                  <a:lnTo>
                    <a:pt x="6823" y="1998"/>
                  </a:lnTo>
                  <a:lnTo>
                    <a:pt x="6785" y="1959"/>
                  </a:lnTo>
                  <a:lnTo>
                    <a:pt x="6688" y="1939"/>
                  </a:lnTo>
                  <a:lnTo>
                    <a:pt x="6494" y="1939"/>
                  </a:lnTo>
                  <a:lnTo>
                    <a:pt x="6319" y="1978"/>
                  </a:lnTo>
                  <a:lnTo>
                    <a:pt x="6106" y="2056"/>
                  </a:lnTo>
                  <a:lnTo>
                    <a:pt x="5815" y="2153"/>
                  </a:lnTo>
                  <a:lnTo>
                    <a:pt x="5467" y="2308"/>
                  </a:lnTo>
                  <a:lnTo>
                    <a:pt x="5389" y="2347"/>
                  </a:lnTo>
                  <a:lnTo>
                    <a:pt x="5176" y="2308"/>
                  </a:lnTo>
                  <a:lnTo>
                    <a:pt x="5156" y="2288"/>
                  </a:lnTo>
                  <a:lnTo>
                    <a:pt x="5215" y="2153"/>
                  </a:lnTo>
                  <a:lnTo>
                    <a:pt x="5253" y="1998"/>
                  </a:lnTo>
                  <a:lnTo>
                    <a:pt x="5273" y="1862"/>
                  </a:lnTo>
                  <a:lnTo>
                    <a:pt x="5292" y="1687"/>
                  </a:lnTo>
                  <a:lnTo>
                    <a:pt x="5292" y="1649"/>
                  </a:lnTo>
                  <a:lnTo>
                    <a:pt x="5253" y="1610"/>
                  </a:lnTo>
                  <a:lnTo>
                    <a:pt x="5234" y="1591"/>
                  </a:lnTo>
                  <a:lnTo>
                    <a:pt x="5176" y="1571"/>
                  </a:lnTo>
                  <a:lnTo>
                    <a:pt x="5137" y="1571"/>
                  </a:lnTo>
                  <a:lnTo>
                    <a:pt x="5098" y="1610"/>
                  </a:lnTo>
                  <a:lnTo>
                    <a:pt x="5059" y="1649"/>
                  </a:lnTo>
                  <a:lnTo>
                    <a:pt x="5059" y="1687"/>
                  </a:lnTo>
                  <a:lnTo>
                    <a:pt x="5040" y="1823"/>
                  </a:lnTo>
                  <a:lnTo>
                    <a:pt x="5021" y="1939"/>
                  </a:lnTo>
                  <a:lnTo>
                    <a:pt x="4982" y="2056"/>
                  </a:lnTo>
                  <a:lnTo>
                    <a:pt x="4943" y="2172"/>
                  </a:lnTo>
                  <a:lnTo>
                    <a:pt x="4885" y="2288"/>
                  </a:lnTo>
                  <a:lnTo>
                    <a:pt x="4807" y="2405"/>
                  </a:lnTo>
                  <a:lnTo>
                    <a:pt x="4730" y="2502"/>
                  </a:lnTo>
                  <a:lnTo>
                    <a:pt x="4652" y="2599"/>
                  </a:lnTo>
                  <a:lnTo>
                    <a:pt x="4536" y="2695"/>
                  </a:lnTo>
                  <a:lnTo>
                    <a:pt x="4420" y="2792"/>
                  </a:lnTo>
                  <a:lnTo>
                    <a:pt x="4284" y="2870"/>
                  </a:lnTo>
                  <a:lnTo>
                    <a:pt x="4148" y="2928"/>
                  </a:lnTo>
                  <a:lnTo>
                    <a:pt x="3916" y="2889"/>
                  </a:lnTo>
                  <a:lnTo>
                    <a:pt x="3431" y="2889"/>
                  </a:lnTo>
                  <a:lnTo>
                    <a:pt x="3199" y="2928"/>
                  </a:lnTo>
                  <a:lnTo>
                    <a:pt x="3063" y="2870"/>
                  </a:lnTo>
                  <a:lnTo>
                    <a:pt x="2927" y="2792"/>
                  </a:lnTo>
                  <a:lnTo>
                    <a:pt x="2811" y="2695"/>
                  </a:lnTo>
                  <a:lnTo>
                    <a:pt x="2695" y="2599"/>
                  </a:lnTo>
                  <a:lnTo>
                    <a:pt x="2598" y="2502"/>
                  </a:lnTo>
                  <a:lnTo>
                    <a:pt x="2520" y="2385"/>
                  </a:lnTo>
                  <a:lnTo>
                    <a:pt x="2462" y="2269"/>
                  </a:lnTo>
                  <a:lnTo>
                    <a:pt x="2404" y="2153"/>
                  </a:lnTo>
                  <a:lnTo>
                    <a:pt x="2346" y="2017"/>
                  </a:lnTo>
                  <a:lnTo>
                    <a:pt x="2326" y="1901"/>
                  </a:lnTo>
                  <a:lnTo>
                    <a:pt x="2307" y="1765"/>
                  </a:lnTo>
                  <a:lnTo>
                    <a:pt x="2287" y="1629"/>
                  </a:lnTo>
                  <a:lnTo>
                    <a:pt x="2307" y="1494"/>
                  </a:lnTo>
                  <a:lnTo>
                    <a:pt x="2326" y="1358"/>
                  </a:lnTo>
                  <a:lnTo>
                    <a:pt x="2346" y="1222"/>
                  </a:lnTo>
                  <a:lnTo>
                    <a:pt x="2404" y="1087"/>
                  </a:lnTo>
                  <a:lnTo>
                    <a:pt x="2462" y="970"/>
                  </a:lnTo>
                  <a:lnTo>
                    <a:pt x="2520" y="854"/>
                  </a:lnTo>
                  <a:lnTo>
                    <a:pt x="2598" y="757"/>
                  </a:lnTo>
                  <a:lnTo>
                    <a:pt x="2695" y="641"/>
                  </a:lnTo>
                  <a:lnTo>
                    <a:pt x="2791" y="544"/>
                  </a:lnTo>
                  <a:lnTo>
                    <a:pt x="2908" y="466"/>
                  </a:lnTo>
                  <a:lnTo>
                    <a:pt x="3024" y="408"/>
                  </a:lnTo>
                  <a:lnTo>
                    <a:pt x="3140" y="350"/>
                  </a:lnTo>
                  <a:lnTo>
                    <a:pt x="3276" y="292"/>
                  </a:lnTo>
                  <a:lnTo>
                    <a:pt x="3412" y="272"/>
                  </a:lnTo>
                  <a:lnTo>
                    <a:pt x="3528" y="253"/>
                  </a:lnTo>
                  <a:lnTo>
                    <a:pt x="3683" y="234"/>
                  </a:lnTo>
                  <a:lnTo>
                    <a:pt x="3819" y="253"/>
                  </a:lnTo>
                  <a:lnTo>
                    <a:pt x="3955" y="272"/>
                  </a:lnTo>
                  <a:lnTo>
                    <a:pt x="4071" y="292"/>
                  </a:lnTo>
                  <a:lnTo>
                    <a:pt x="4207" y="350"/>
                  </a:lnTo>
                  <a:lnTo>
                    <a:pt x="4323" y="408"/>
                  </a:lnTo>
                  <a:lnTo>
                    <a:pt x="4439" y="466"/>
                  </a:lnTo>
                  <a:lnTo>
                    <a:pt x="4555" y="544"/>
                  </a:lnTo>
                  <a:lnTo>
                    <a:pt x="4652" y="641"/>
                  </a:lnTo>
                  <a:lnTo>
                    <a:pt x="4788" y="815"/>
                  </a:lnTo>
                  <a:lnTo>
                    <a:pt x="4904" y="1009"/>
                  </a:lnTo>
                  <a:lnTo>
                    <a:pt x="4943" y="1048"/>
                  </a:lnTo>
                  <a:lnTo>
                    <a:pt x="4982" y="1067"/>
                  </a:lnTo>
                  <a:lnTo>
                    <a:pt x="5021" y="1067"/>
                  </a:lnTo>
                  <a:lnTo>
                    <a:pt x="5079" y="1048"/>
                  </a:lnTo>
                  <a:lnTo>
                    <a:pt x="5098" y="1028"/>
                  </a:lnTo>
                  <a:lnTo>
                    <a:pt x="5137" y="990"/>
                  </a:lnTo>
                  <a:lnTo>
                    <a:pt x="5137" y="931"/>
                  </a:lnTo>
                  <a:lnTo>
                    <a:pt x="5118" y="893"/>
                  </a:lnTo>
                  <a:lnTo>
                    <a:pt x="4982" y="679"/>
                  </a:lnTo>
                  <a:lnTo>
                    <a:pt x="4827" y="486"/>
                  </a:lnTo>
                  <a:lnTo>
                    <a:pt x="4691" y="369"/>
                  </a:lnTo>
                  <a:lnTo>
                    <a:pt x="4575" y="272"/>
                  </a:lnTo>
                  <a:lnTo>
                    <a:pt x="4439" y="195"/>
                  </a:lnTo>
                  <a:lnTo>
                    <a:pt x="4303" y="117"/>
                  </a:lnTo>
                  <a:lnTo>
                    <a:pt x="4148" y="78"/>
                  </a:lnTo>
                  <a:lnTo>
                    <a:pt x="3993" y="40"/>
                  </a:lnTo>
                  <a:lnTo>
                    <a:pt x="3838" y="20"/>
                  </a:lnTo>
                  <a:lnTo>
                    <a:pt x="36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6" name="Google Shape;2636;p49"/>
            <p:cNvSpPr/>
            <p:nvPr/>
          </p:nvSpPr>
          <p:spPr>
            <a:xfrm>
              <a:off x="5347850" y="-1462525"/>
              <a:ext cx="23275" cy="43175"/>
            </a:xfrm>
            <a:custGeom>
              <a:avLst/>
              <a:gdLst/>
              <a:ahLst/>
              <a:cxnLst/>
              <a:rect l="l" t="t" r="r" b="b"/>
              <a:pathLst>
                <a:path w="931" h="1727" extrusionOk="0">
                  <a:moveTo>
                    <a:pt x="446" y="311"/>
                  </a:moveTo>
                  <a:lnTo>
                    <a:pt x="446" y="699"/>
                  </a:lnTo>
                  <a:lnTo>
                    <a:pt x="369" y="660"/>
                  </a:lnTo>
                  <a:lnTo>
                    <a:pt x="291" y="621"/>
                  </a:lnTo>
                  <a:lnTo>
                    <a:pt x="252" y="563"/>
                  </a:lnTo>
                  <a:lnTo>
                    <a:pt x="233" y="486"/>
                  </a:lnTo>
                  <a:lnTo>
                    <a:pt x="252" y="408"/>
                  </a:lnTo>
                  <a:lnTo>
                    <a:pt x="291" y="369"/>
                  </a:lnTo>
                  <a:lnTo>
                    <a:pt x="369" y="331"/>
                  </a:lnTo>
                  <a:lnTo>
                    <a:pt x="446" y="311"/>
                  </a:lnTo>
                  <a:close/>
                  <a:moveTo>
                    <a:pt x="543" y="970"/>
                  </a:moveTo>
                  <a:lnTo>
                    <a:pt x="621" y="1009"/>
                  </a:lnTo>
                  <a:lnTo>
                    <a:pt x="679" y="1048"/>
                  </a:lnTo>
                  <a:lnTo>
                    <a:pt x="718" y="1106"/>
                  </a:lnTo>
                  <a:lnTo>
                    <a:pt x="718" y="1203"/>
                  </a:lnTo>
                  <a:lnTo>
                    <a:pt x="718" y="1280"/>
                  </a:lnTo>
                  <a:lnTo>
                    <a:pt x="679" y="1339"/>
                  </a:lnTo>
                  <a:lnTo>
                    <a:pt x="621" y="1377"/>
                  </a:lnTo>
                  <a:lnTo>
                    <a:pt x="543" y="1397"/>
                  </a:lnTo>
                  <a:lnTo>
                    <a:pt x="543" y="970"/>
                  </a:lnTo>
                  <a:close/>
                  <a:moveTo>
                    <a:pt x="485" y="1"/>
                  </a:moveTo>
                  <a:lnTo>
                    <a:pt x="446" y="20"/>
                  </a:lnTo>
                  <a:lnTo>
                    <a:pt x="427" y="59"/>
                  </a:lnTo>
                  <a:lnTo>
                    <a:pt x="427" y="117"/>
                  </a:lnTo>
                  <a:lnTo>
                    <a:pt x="291" y="156"/>
                  </a:lnTo>
                  <a:lnTo>
                    <a:pt x="214" y="175"/>
                  </a:lnTo>
                  <a:lnTo>
                    <a:pt x="155" y="214"/>
                  </a:lnTo>
                  <a:lnTo>
                    <a:pt x="97" y="272"/>
                  </a:lnTo>
                  <a:lnTo>
                    <a:pt x="58" y="331"/>
                  </a:lnTo>
                  <a:lnTo>
                    <a:pt x="39" y="408"/>
                  </a:lnTo>
                  <a:lnTo>
                    <a:pt x="39" y="505"/>
                  </a:lnTo>
                  <a:lnTo>
                    <a:pt x="39" y="602"/>
                  </a:lnTo>
                  <a:lnTo>
                    <a:pt x="58" y="679"/>
                  </a:lnTo>
                  <a:lnTo>
                    <a:pt x="117" y="738"/>
                  </a:lnTo>
                  <a:lnTo>
                    <a:pt x="155" y="796"/>
                  </a:lnTo>
                  <a:lnTo>
                    <a:pt x="291" y="854"/>
                  </a:lnTo>
                  <a:lnTo>
                    <a:pt x="427" y="912"/>
                  </a:lnTo>
                  <a:lnTo>
                    <a:pt x="427" y="1416"/>
                  </a:lnTo>
                  <a:lnTo>
                    <a:pt x="349" y="1397"/>
                  </a:lnTo>
                  <a:lnTo>
                    <a:pt x="291" y="1377"/>
                  </a:lnTo>
                  <a:lnTo>
                    <a:pt x="214" y="1319"/>
                  </a:lnTo>
                  <a:lnTo>
                    <a:pt x="136" y="1261"/>
                  </a:lnTo>
                  <a:lnTo>
                    <a:pt x="97" y="1242"/>
                  </a:lnTo>
                  <a:lnTo>
                    <a:pt x="58" y="1261"/>
                  </a:lnTo>
                  <a:lnTo>
                    <a:pt x="20" y="1280"/>
                  </a:lnTo>
                  <a:lnTo>
                    <a:pt x="0" y="1319"/>
                  </a:lnTo>
                  <a:lnTo>
                    <a:pt x="0" y="1358"/>
                  </a:lnTo>
                  <a:lnTo>
                    <a:pt x="0" y="1397"/>
                  </a:lnTo>
                  <a:lnTo>
                    <a:pt x="20" y="1455"/>
                  </a:lnTo>
                  <a:lnTo>
                    <a:pt x="117" y="1532"/>
                  </a:lnTo>
                  <a:lnTo>
                    <a:pt x="252" y="1591"/>
                  </a:lnTo>
                  <a:lnTo>
                    <a:pt x="330" y="1610"/>
                  </a:lnTo>
                  <a:lnTo>
                    <a:pt x="427" y="1610"/>
                  </a:lnTo>
                  <a:lnTo>
                    <a:pt x="427" y="1668"/>
                  </a:lnTo>
                  <a:lnTo>
                    <a:pt x="446" y="1707"/>
                  </a:lnTo>
                  <a:lnTo>
                    <a:pt x="485" y="1726"/>
                  </a:lnTo>
                  <a:lnTo>
                    <a:pt x="524" y="1707"/>
                  </a:lnTo>
                  <a:lnTo>
                    <a:pt x="543" y="1668"/>
                  </a:lnTo>
                  <a:lnTo>
                    <a:pt x="543" y="1610"/>
                  </a:lnTo>
                  <a:lnTo>
                    <a:pt x="640" y="1591"/>
                  </a:lnTo>
                  <a:lnTo>
                    <a:pt x="698" y="1571"/>
                  </a:lnTo>
                  <a:lnTo>
                    <a:pt x="776" y="1532"/>
                  </a:lnTo>
                  <a:lnTo>
                    <a:pt x="834" y="1474"/>
                  </a:lnTo>
                  <a:lnTo>
                    <a:pt x="873" y="1416"/>
                  </a:lnTo>
                  <a:lnTo>
                    <a:pt x="911" y="1339"/>
                  </a:lnTo>
                  <a:lnTo>
                    <a:pt x="931" y="1261"/>
                  </a:lnTo>
                  <a:lnTo>
                    <a:pt x="931" y="1183"/>
                  </a:lnTo>
                  <a:lnTo>
                    <a:pt x="931" y="1087"/>
                  </a:lnTo>
                  <a:lnTo>
                    <a:pt x="892" y="990"/>
                  </a:lnTo>
                  <a:lnTo>
                    <a:pt x="853" y="931"/>
                  </a:lnTo>
                  <a:lnTo>
                    <a:pt x="814" y="873"/>
                  </a:lnTo>
                  <a:lnTo>
                    <a:pt x="698" y="796"/>
                  </a:lnTo>
                  <a:lnTo>
                    <a:pt x="543" y="738"/>
                  </a:lnTo>
                  <a:lnTo>
                    <a:pt x="543" y="311"/>
                  </a:lnTo>
                  <a:lnTo>
                    <a:pt x="640" y="331"/>
                  </a:lnTo>
                  <a:lnTo>
                    <a:pt x="718" y="350"/>
                  </a:lnTo>
                  <a:lnTo>
                    <a:pt x="756" y="369"/>
                  </a:lnTo>
                  <a:lnTo>
                    <a:pt x="795" y="389"/>
                  </a:lnTo>
                  <a:lnTo>
                    <a:pt x="853" y="369"/>
                  </a:lnTo>
                  <a:lnTo>
                    <a:pt x="873" y="331"/>
                  </a:lnTo>
                  <a:lnTo>
                    <a:pt x="892" y="272"/>
                  </a:lnTo>
                  <a:lnTo>
                    <a:pt x="892" y="234"/>
                  </a:lnTo>
                  <a:lnTo>
                    <a:pt x="853" y="195"/>
                  </a:lnTo>
                  <a:lnTo>
                    <a:pt x="776" y="156"/>
                  </a:lnTo>
                  <a:lnTo>
                    <a:pt x="659" y="117"/>
                  </a:lnTo>
                  <a:lnTo>
                    <a:pt x="543" y="117"/>
                  </a:lnTo>
                  <a:lnTo>
                    <a:pt x="543" y="59"/>
                  </a:lnTo>
                  <a:lnTo>
                    <a:pt x="524" y="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637" name="Google Shape;2637;p49"/>
          <p:cNvGrpSpPr/>
          <p:nvPr/>
        </p:nvGrpSpPr>
        <p:grpSpPr>
          <a:xfrm>
            <a:off x="5211939" y="5088024"/>
            <a:ext cx="232749" cy="365739"/>
            <a:chOff x="464350" y="-1108250"/>
            <a:chExt cx="127950" cy="204050"/>
          </a:xfrm>
        </p:grpSpPr>
        <p:sp>
          <p:nvSpPr>
            <p:cNvPr id="2638" name="Google Shape;2638;p49"/>
            <p:cNvSpPr/>
            <p:nvPr/>
          </p:nvSpPr>
          <p:spPr>
            <a:xfrm>
              <a:off x="517650" y="-933300"/>
              <a:ext cx="21350" cy="21350"/>
            </a:xfrm>
            <a:custGeom>
              <a:avLst/>
              <a:gdLst/>
              <a:ahLst/>
              <a:cxnLst/>
              <a:rect l="l" t="t" r="r" b="b"/>
              <a:pathLst>
                <a:path w="854" h="854" extrusionOk="0">
                  <a:moveTo>
                    <a:pt x="427" y="233"/>
                  </a:moveTo>
                  <a:lnTo>
                    <a:pt x="505" y="252"/>
                  </a:lnTo>
                  <a:lnTo>
                    <a:pt x="563" y="291"/>
                  </a:lnTo>
                  <a:lnTo>
                    <a:pt x="601" y="349"/>
                  </a:lnTo>
                  <a:lnTo>
                    <a:pt x="621" y="427"/>
                  </a:lnTo>
                  <a:lnTo>
                    <a:pt x="601" y="504"/>
                  </a:lnTo>
                  <a:lnTo>
                    <a:pt x="563" y="562"/>
                  </a:lnTo>
                  <a:lnTo>
                    <a:pt x="505" y="601"/>
                  </a:lnTo>
                  <a:lnTo>
                    <a:pt x="427" y="621"/>
                  </a:lnTo>
                  <a:lnTo>
                    <a:pt x="349" y="601"/>
                  </a:lnTo>
                  <a:lnTo>
                    <a:pt x="291" y="562"/>
                  </a:lnTo>
                  <a:lnTo>
                    <a:pt x="253" y="504"/>
                  </a:lnTo>
                  <a:lnTo>
                    <a:pt x="233" y="427"/>
                  </a:lnTo>
                  <a:lnTo>
                    <a:pt x="253" y="349"/>
                  </a:lnTo>
                  <a:lnTo>
                    <a:pt x="291" y="291"/>
                  </a:lnTo>
                  <a:lnTo>
                    <a:pt x="349" y="252"/>
                  </a:lnTo>
                  <a:lnTo>
                    <a:pt x="427" y="233"/>
                  </a:lnTo>
                  <a:close/>
                  <a:moveTo>
                    <a:pt x="427" y="0"/>
                  </a:moveTo>
                  <a:lnTo>
                    <a:pt x="330" y="20"/>
                  </a:lnTo>
                  <a:lnTo>
                    <a:pt x="253" y="39"/>
                  </a:lnTo>
                  <a:lnTo>
                    <a:pt x="194" y="78"/>
                  </a:lnTo>
                  <a:lnTo>
                    <a:pt x="117" y="136"/>
                  </a:lnTo>
                  <a:lnTo>
                    <a:pt x="78" y="194"/>
                  </a:lnTo>
                  <a:lnTo>
                    <a:pt x="39" y="272"/>
                  </a:lnTo>
                  <a:lnTo>
                    <a:pt x="1" y="349"/>
                  </a:lnTo>
                  <a:lnTo>
                    <a:pt x="1" y="427"/>
                  </a:lnTo>
                  <a:lnTo>
                    <a:pt x="1" y="524"/>
                  </a:lnTo>
                  <a:lnTo>
                    <a:pt x="39" y="601"/>
                  </a:lnTo>
                  <a:lnTo>
                    <a:pt x="78" y="679"/>
                  </a:lnTo>
                  <a:lnTo>
                    <a:pt x="117" y="737"/>
                  </a:lnTo>
                  <a:lnTo>
                    <a:pt x="194" y="776"/>
                  </a:lnTo>
                  <a:lnTo>
                    <a:pt x="253" y="814"/>
                  </a:lnTo>
                  <a:lnTo>
                    <a:pt x="330" y="853"/>
                  </a:lnTo>
                  <a:lnTo>
                    <a:pt x="505" y="853"/>
                  </a:lnTo>
                  <a:lnTo>
                    <a:pt x="582" y="814"/>
                  </a:lnTo>
                  <a:lnTo>
                    <a:pt x="660" y="776"/>
                  </a:lnTo>
                  <a:lnTo>
                    <a:pt x="718" y="737"/>
                  </a:lnTo>
                  <a:lnTo>
                    <a:pt x="776" y="679"/>
                  </a:lnTo>
                  <a:lnTo>
                    <a:pt x="815" y="601"/>
                  </a:lnTo>
                  <a:lnTo>
                    <a:pt x="834" y="524"/>
                  </a:lnTo>
                  <a:lnTo>
                    <a:pt x="853" y="427"/>
                  </a:lnTo>
                  <a:lnTo>
                    <a:pt x="834" y="349"/>
                  </a:lnTo>
                  <a:lnTo>
                    <a:pt x="815" y="272"/>
                  </a:lnTo>
                  <a:lnTo>
                    <a:pt x="776" y="194"/>
                  </a:lnTo>
                  <a:lnTo>
                    <a:pt x="718" y="136"/>
                  </a:lnTo>
                  <a:lnTo>
                    <a:pt x="660" y="78"/>
                  </a:lnTo>
                  <a:lnTo>
                    <a:pt x="582" y="39"/>
                  </a:lnTo>
                  <a:lnTo>
                    <a:pt x="505" y="20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9" name="Google Shape;2639;p49"/>
            <p:cNvSpPr/>
            <p:nvPr/>
          </p:nvSpPr>
          <p:spPr>
            <a:xfrm>
              <a:off x="464350" y="-1108250"/>
              <a:ext cx="127950" cy="204050"/>
            </a:xfrm>
            <a:custGeom>
              <a:avLst/>
              <a:gdLst/>
              <a:ahLst/>
              <a:cxnLst/>
              <a:rect l="l" t="t" r="r" b="b"/>
              <a:pathLst>
                <a:path w="5118" h="8162" extrusionOk="0">
                  <a:moveTo>
                    <a:pt x="465" y="0"/>
                  </a:moveTo>
                  <a:lnTo>
                    <a:pt x="369" y="20"/>
                  </a:lnTo>
                  <a:lnTo>
                    <a:pt x="291" y="39"/>
                  </a:lnTo>
                  <a:lnTo>
                    <a:pt x="213" y="97"/>
                  </a:lnTo>
                  <a:lnTo>
                    <a:pt x="136" y="155"/>
                  </a:lnTo>
                  <a:lnTo>
                    <a:pt x="78" y="214"/>
                  </a:lnTo>
                  <a:lnTo>
                    <a:pt x="39" y="291"/>
                  </a:lnTo>
                  <a:lnTo>
                    <a:pt x="0" y="388"/>
                  </a:lnTo>
                  <a:lnTo>
                    <a:pt x="0" y="485"/>
                  </a:lnTo>
                  <a:lnTo>
                    <a:pt x="0" y="7696"/>
                  </a:lnTo>
                  <a:lnTo>
                    <a:pt x="0" y="7793"/>
                  </a:lnTo>
                  <a:lnTo>
                    <a:pt x="39" y="7871"/>
                  </a:lnTo>
                  <a:lnTo>
                    <a:pt x="78" y="7948"/>
                  </a:lnTo>
                  <a:lnTo>
                    <a:pt x="136" y="8026"/>
                  </a:lnTo>
                  <a:lnTo>
                    <a:pt x="213" y="8084"/>
                  </a:lnTo>
                  <a:lnTo>
                    <a:pt x="291" y="8123"/>
                  </a:lnTo>
                  <a:lnTo>
                    <a:pt x="369" y="8161"/>
                  </a:lnTo>
                  <a:lnTo>
                    <a:pt x="4730" y="8161"/>
                  </a:lnTo>
                  <a:lnTo>
                    <a:pt x="4827" y="8123"/>
                  </a:lnTo>
                  <a:lnTo>
                    <a:pt x="4905" y="8084"/>
                  </a:lnTo>
                  <a:lnTo>
                    <a:pt x="4982" y="8026"/>
                  </a:lnTo>
                  <a:lnTo>
                    <a:pt x="5040" y="7948"/>
                  </a:lnTo>
                  <a:lnTo>
                    <a:pt x="5079" y="7871"/>
                  </a:lnTo>
                  <a:lnTo>
                    <a:pt x="5098" y="7793"/>
                  </a:lnTo>
                  <a:lnTo>
                    <a:pt x="5118" y="7696"/>
                  </a:lnTo>
                  <a:lnTo>
                    <a:pt x="5118" y="1978"/>
                  </a:lnTo>
                  <a:lnTo>
                    <a:pt x="5098" y="1939"/>
                  </a:lnTo>
                  <a:lnTo>
                    <a:pt x="5079" y="1900"/>
                  </a:lnTo>
                  <a:lnTo>
                    <a:pt x="5040" y="1881"/>
                  </a:lnTo>
                  <a:lnTo>
                    <a:pt x="5002" y="1861"/>
                  </a:lnTo>
                  <a:lnTo>
                    <a:pt x="4963" y="1881"/>
                  </a:lnTo>
                  <a:lnTo>
                    <a:pt x="4924" y="1900"/>
                  </a:lnTo>
                  <a:lnTo>
                    <a:pt x="4885" y="1939"/>
                  </a:lnTo>
                  <a:lnTo>
                    <a:pt x="4885" y="1978"/>
                  </a:lnTo>
                  <a:lnTo>
                    <a:pt x="4885" y="7696"/>
                  </a:lnTo>
                  <a:lnTo>
                    <a:pt x="4866" y="7793"/>
                  </a:lnTo>
                  <a:lnTo>
                    <a:pt x="4808" y="7871"/>
                  </a:lnTo>
                  <a:lnTo>
                    <a:pt x="4730" y="7909"/>
                  </a:lnTo>
                  <a:lnTo>
                    <a:pt x="4633" y="7929"/>
                  </a:lnTo>
                  <a:lnTo>
                    <a:pt x="465" y="7929"/>
                  </a:lnTo>
                  <a:lnTo>
                    <a:pt x="369" y="7909"/>
                  </a:lnTo>
                  <a:lnTo>
                    <a:pt x="291" y="7871"/>
                  </a:lnTo>
                  <a:lnTo>
                    <a:pt x="252" y="7793"/>
                  </a:lnTo>
                  <a:lnTo>
                    <a:pt x="233" y="7696"/>
                  </a:lnTo>
                  <a:lnTo>
                    <a:pt x="233" y="485"/>
                  </a:lnTo>
                  <a:lnTo>
                    <a:pt x="252" y="388"/>
                  </a:lnTo>
                  <a:lnTo>
                    <a:pt x="291" y="310"/>
                  </a:lnTo>
                  <a:lnTo>
                    <a:pt x="369" y="252"/>
                  </a:lnTo>
                  <a:lnTo>
                    <a:pt x="465" y="233"/>
                  </a:lnTo>
                  <a:lnTo>
                    <a:pt x="4633" y="233"/>
                  </a:lnTo>
                  <a:lnTo>
                    <a:pt x="4730" y="252"/>
                  </a:lnTo>
                  <a:lnTo>
                    <a:pt x="4808" y="310"/>
                  </a:lnTo>
                  <a:lnTo>
                    <a:pt x="4866" y="388"/>
                  </a:lnTo>
                  <a:lnTo>
                    <a:pt x="4885" y="485"/>
                  </a:lnTo>
                  <a:lnTo>
                    <a:pt x="4885" y="1241"/>
                  </a:lnTo>
                  <a:lnTo>
                    <a:pt x="4885" y="1299"/>
                  </a:lnTo>
                  <a:lnTo>
                    <a:pt x="4924" y="1318"/>
                  </a:lnTo>
                  <a:lnTo>
                    <a:pt x="4963" y="1357"/>
                  </a:lnTo>
                  <a:lnTo>
                    <a:pt x="5040" y="1357"/>
                  </a:lnTo>
                  <a:lnTo>
                    <a:pt x="5079" y="1318"/>
                  </a:lnTo>
                  <a:lnTo>
                    <a:pt x="5098" y="1299"/>
                  </a:lnTo>
                  <a:lnTo>
                    <a:pt x="5118" y="1241"/>
                  </a:lnTo>
                  <a:lnTo>
                    <a:pt x="5118" y="485"/>
                  </a:lnTo>
                  <a:lnTo>
                    <a:pt x="5098" y="388"/>
                  </a:lnTo>
                  <a:lnTo>
                    <a:pt x="5079" y="291"/>
                  </a:lnTo>
                  <a:lnTo>
                    <a:pt x="5040" y="214"/>
                  </a:lnTo>
                  <a:lnTo>
                    <a:pt x="4982" y="155"/>
                  </a:lnTo>
                  <a:lnTo>
                    <a:pt x="4905" y="97"/>
                  </a:lnTo>
                  <a:lnTo>
                    <a:pt x="4827" y="39"/>
                  </a:lnTo>
                  <a:lnTo>
                    <a:pt x="4730" y="20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0" name="Google Shape;2640;p49"/>
            <p:cNvSpPr/>
            <p:nvPr/>
          </p:nvSpPr>
          <p:spPr>
            <a:xfrm>
              <a:off x="476450" y="-1096625"/>
              <a:ext cx="103750" cy="161400"/>
            </a:xfrm>
            <a:custGeom>
              <a:avLst/>
              <a:gdLst/>
              <a:ahLst/>
              <a:cxnLst/>
              <a:rect l="l" t="t" r="r" b="b"/>
              <a:pathLst>
                <a:path w="4150" h="6456" extrusionOk="0">
                  <a:moveTo>
                    <a:pt x="3917" y="233"/>
                  </a:moveTo>
                  <a:lnTo>
                    <a:pt x="3917" y="272"/>
                  </a:lnTo>
                  <a:lnTo>
                    <a:pt x="3917" y="524"/>
                  </a:lnTo>
                  <a:lnTo>
                    <a:pt x="233" y="524"/>
                  </a:lnTo>
                  <a:lnTo>
                    <a:pt x="233" y="272"/>
                  </a:lnTo>
                  <a:lnTo>
                    <a:pt x="233" y="233"/>
                  </a:lnTo>
                  <a:close/>
                  <a:moveTo>
                    <a:pt x="3917" y="757"/>
                  </a:moveTo>
                  <a:lnTo>
                    <a:pt x="3917" y="6184"/>
                  </a:lnTo>
                  <a:lnTo>
                    <a:pt x="3917" y="6204"/>
                  </a:lnTo>
                  <a:lnTo>
                    <a:pt x="3878" y="6223"/>
                  </a:lnTo>
                  <a:lnTo>
                    <a:pt x="253" y="6223"/>
                  </a:lnTo>
                  <a:lnTo>
                    <a:pt x="233" y="6204"/>
                  </a:lnTo>
                  <a:lnTo>
                    <a:pt x="233" y="6184"/>
                  </a:lnTo>
                  <a:lnTo>
                    <a:pt x="233" y="757"/>
                  </a:lnTo>
                  <a:close/>
                  <a:moveTo>
                    <a:pt x="253" y="1"/>
                  </a:moveTo>
                  <a:lnTo>
                    <a:pt x="156" y="20"/>
                  </a:lnTo>
                  <a:lnTo>
                    <a:pt x="78" y="78"/>
                  </a:lnTo>
                  <a:lnTo>
                    <a:pt x="20" y="156"/>
                  </a:lnTo>
                  <a:lnTo>
                    <a:pt x="1" y="272"/>
                  </a:lnTo>
                  <a:lnTo>
                    <a:pt x="1" y="6184"/>
                  </a:lnTo>
                  <a:lnTo>
                    <a:pt x="20" y="6281"/>
                  </a:lnTo>
                  <a:lnTo>
                    <a:pt x="78" y="6378"/>
                  </a:lnTo>
                  <a:lnTo>
                    <a:pt x="156" y="6436"/>
                  </a:lnTo>
                  <a:lnTo>
                    <a:pt x="253" y="6456"/>
                  </a:lnTo>
                  <a:lnTo>
                    <a:pt x="3878" y="6456"/>
                  </a:lnTo>
                  <a:lnTo>
                    <a:pt x="3994" y="6436"/>
                  </a:lnTo>
                  <a:lnTo>
                    <a:pt x="4072" y="6378"/>
                  </a:lnTo>
                  <a:lnTo>
                    <a:pt x="4130" y="6281"/>
                  </a:lnTo>
                  <a:lnTo>
                    <a:pt x="4149" y="6184"/>
                  </a:lnTo>
                  <a:lnTo>
                    <a:pt x="4149" y="272"/>
                  </a:lnTo>
                  <a:lnTo>
                    <a:pt x="4130" y="156"/>
                  </a:lnTo>
                  <a:lnTo>
                    <a:pt x="4072" y="78"/>
                  </a:lnTo>
                  <a:lnTo>
                    <a:pt x="3994" y="20"/>
                  </a:lnTo>
                  <a:lnTo>
                    <a:pt x="38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1" name="Google Shape;2641;p49"/>
            <p:cNvSpPr/>
            <p:nvPr/>
          </p:nvSpPr>
          <p:spPr>
            <a:xfrm>
              <a:off x="494400" y="-1072400"/>
              <a:ext cx="67850" cy="99375"/>
            </a:xfrm>
            <a:custGeom>
              <a:avLst/>
              <a:gdLst/>
              <a:ahLst/>
              <a:cxnLst/>
              <a:rect l="l" t="t" r="r" b="b"/>
              <a:pathLst>
                <a:path w="2714" h="3975" extrusionOk="0">
                  <a:moveTo>
                    <a:pt x="1357" y="292"/>
                  </a:moveTo>
                  <a:lnTo>
                    <a:pt x="1783" y="815"/>
                  </a:lnTo>
                  <a:lnTo>
                    <a:pt x="1667" y="815"/>
                  </a:lnTo>
                  <a:lnTo>
                    <a:pt x="1609" y="834"/>
                  </a:lnTo>
                  <a:lnTo>
                    <a:pt x="1570" y="854"/>
                  </a:lnTo>
                  <a:lnTo>
                    <a:pt x="1551" y="892"/>
                  </a:lnTo>
                  <a:lnTo>
                    <a:pt x="1531" y="951"/>
                  </a:lnTo>
                  <a:lnTo>
                    <a:pt x="1531" y="1261"/>
                  </a:lnTo>
                  <a:lnTo>
                    <a:pt x="1435" y="1261"/>
                  </a:lnTo>
                  <a:lnTo>
                    <a:pt x="1415" y="1241"/>
                  </a:lnTo>
                  <a:lnTo>
                    <a:pt x="1299" y="1241"/>
                  </a:lnTo>
                  <a:lnTo>
                    <a:pt x="1260" y="1261"/>
                  </a:lnTo>
                  <a:lnTo>
                    <a:pt x="1163" y="1261"/>
                  </a:lnTo>
                  <a:lnTo>
                    <a:pt x="1163" y="951"/>
                  </a:lnTo>
                  <a:lnTo>
                    <a:pt x="1163" y="892"/>
                  </a:lnTo>
                  <a:lnTo>
                    <a:pt x="1124" y="854"/>
                  </a:lnTo>
                  <a:lnTo>
                    <a:pt x="1086" y="834"/>
                  </a:lnTo>
                  <a:lnTo>
                    <a:pt x="1047" y="815"/>
                  </a:lnTo>
                  <a:lnTo>
                    <a:pt x="931" y="815"/>
                  </a:lnTo>
                  <a:lnTo>
                    <a:pt x="1357" y="292"/>
                  </a:lnTo>
                  <a:close/>
                  <a:moveTo>
                    <a:pt x="1415" y="1474"/>
                  </a:moveTo>
                  <a:lnTo>
                    <a:pt x="1454" y="1493"/>
                  </a:lnTo>
                  <a:lnTo>
                    <a:pt x="1551" y="1493"/>
                  </a:lnTo>
                  <a:lnTo>
                    <a:pt x="1628" y="1513"/>
                  </a:lnTo>
                  <a:lnTo>
                    <a:pt x="1783" y="1571"/>
                  </a:lnTo>
                  <a:lnTo>
                    <a:pt x="1919" y="1629"/>
                  </a:lnTo>
                  <a:lnTo>
                    <a:pt x="2035" y="1707"/>
                  </a:lnTo>
                  <a:lnTo>
                    <a:pt x="2152" y="1804"/>
                  </a:lnTo>
                  <a:lnTo>
                    <a:pt x="2229" y="1900"/>
                  </a:lnTo>
                  <a:lnTo>
                    <a:pt x="2307" y="1997"/>
                  </a:lnTo>
                  <a:lnTo>
                    <a:pt x="2404" y="2191"/>
                  </a:lnTo>
                  <a:lnTo>
                    <a:pt x="2462" y="2404"/>
                  </a:lnTo>
                  <a:lnTo>
                    <a:pt x="2481" y="2618"/>
                  </a:lnTo>
                  <a:lnTo>
                    <a:pt x="2462" y="2831"/>
                  </a:lnTo>
                  <a:lnTo>
                    <a:pt x="2404" y="3044"/>
                  </a:lnTo>
                  <a:lnTo>
                    <a:pt x="2307" y="3238"/>
                  </a:lnTo>
                  <a:lnTo>
                    <a:pt x="2229" y="3316"/>
                  </a:lnTo>
                  <a:lnTo>
                    <a:pt x="2152" y="3412"/>
                  </a:lnTo>
                  <a:lnTo>
                    <a:pt x="2074" y="3490"/>
                  </a:lnTo>
                  <a:lnTo>
                    <a:pt x="1977" y="3548"/>
                  </a:lnTo>
                  <a:lnTo>
                    <a:pt x="1783" y="3664"/>
                  </a:lnTo>
                  <a:lnTo>
                    <a:pt x="1570" y="3723"/>
                  </a:lnTo>
                  <a:lnTo>
                    <a:pt x="1357" y="3742"/>
                  </a:lnTo>
                  <a:lnTo>
                    <a:pt x="1144" y="3723"/>
                  </a:lnTo>
                  <a:lnTo>
                    <a:pt x="931" y="3664"/>
                  </a:lnTo>
                  <a:lnTo>
                    <a:pt x="737" y="3548"/>
                  </a:lnTo>
                  <a:lnTo>
                    <a:pt x="640" y="3490"/>
                  </a:lnTo>
                  <a:lnTo>
                    <a:pt x="562" y="3412"/>
                  </a:lnTo>
                  <a:lnTo>
                    <a:pt x="485" y="3316"/>
                  </a:lnTo>
                  <a:lnTo>
                    <a:pt x="407" y="3238"/>
                  </a:lnTo>
                  <a:lnTo>
                    <a:pt x="310" y="3044"/>
                  </a:lnTo>
                  <a:lnTo>
                    <a:pt x="252" y="2831"/>
                  </a:lnTo>
                  <a:lnTo>
                    <a:pt x="233" y="2618"/>
                  </a:lnTo>
                  <a:lnTo>
                    <a:pt x="252" y="2404"/>
                  </a:lnTo>
                  <a:lnTo>
                    <a:pt x="310" y="2191"/>
                  </a:lnTo>
                  <a:lnTo>
                    <a:pt x="407" y="1997"/>
                  </a:lnTo>
                  <a:lnTo>
                    <a:pt x="485" y="1900"/>
                  </a:lnTo>
                  <a:lnTo>
                    <a:pt x="562" y="1804"/>
                  </a:lnTo>
                  <a:lnTo>
                    <a:pt x="679" y="1707"/>
                  </a:lnTo>
                  <a:lnTo>
                    <a:pt x="795" y="1629"/>
                  </a:lnTo>
                  <a:lnTo>
                    <a:pt x="931" y="1571"/>
                  </a:lnTo>
                  <a:lnTo>
                    <a:pt x="1086" y="1513"/>
                  </a:lnTo>
                  <a:lnTo>
                    <a:pt x="1144" y="1493"/>
                  </a:lnTo>
                  <a:lnTo>
                    <a:pt x="1260" y="1493"/>
                  </a:lnTo>
                  <a:lnTo>
                    <a:pt x="1279" y="1474"/>
                  </a:lnTo>
                  <a:close/>
                  <a:moveTo>
                    <a:pt x="1299" y="1"/>
                  </a:moveTo>
                  <a:lnTo>
                    <a:pt x="1260" y="40"/>
                  </a:lnTo>
                  <a:lnTo>
                    <a:pt x="620" y="834"/>
                  </a:lnTo>
                  <a:lnTo>
                    <a:pt x="582" y="912"/>
                  </a:lnTo>
                  <a:lnTo>
                    <a:pt x="601" y="970"/>
                  </a:lnTo>
                  <a:lnTo>
                    <a:pt x="640" y="1028"/>
                  </a:lnTo>
                  <a:lnTo>
                    <a:pt x="717" y="1048"/>
                  </a:lnTo>
                  <a:lnTo>
                    <a:pt x="931" y="1048"/>
                  </a:lnTo>
                  <a:lnTo>
                    <a:pt x="931" y="1319"/>
                  </a:lnTo>
                  <a:lnTo>
                    <a:pt x="795" y="1377"/>
                  </a:lnTo>
                  <a:lnTo>
                    <a:pt x="640" y="1455"/>
                  </a:lnTo>
                  <a:lnTo>
                    <a:pt x="504" y="1532"/>
                  </a:lnTo>
                  <a:lnTo>
                    <a:pt x="388" y="1648"/>
                  </a:lnTo>
                  <a:lnTo>
                    <a:pt x="291" y="1745"/>
                  </a:lnTo>
                  <a:lnTo>
                    <a:pt x="213" y="1862"/>
                  </a:lnTo>
                  <a:lnTo>
                    <a:pt x="155" y="1978"/>
                  </a:lnTo>
                  <a:lnTo>
                    <a:pt x="97" y="2094"/>
                  </a:lnTo>
                  <a:lnTo>
                    <a:pt x="58" y="2230"/>
                  </a:lnTo>
                  <a:lnTo>
                    <a:pt x="19" y="2346"/>
                  </a:lnTo>
                  <a:lnTo>
                    <a:pt x="0" y="2482"/>
                  </a:lnTo>
                  <a:lnTo>
                    <a:pt x="0" y="2618"/>
                  </a:lnTo>
                  <a:lnTo>
                    <a:pt x="0" y="2734"/>
                  </a:lnTo>
                  <a:lnTo>
                    <a:pt x="19" y="2870"/>
                  </a:lnTo>
                  <a:lnTo>
                    <a:pt x="58" y="3005"/>
                  </a:lnTo>
                  <a:lnTo>
                    <a:pt x="97" y="3122"/>
                  </a:lnTo>
                  <a:lnTo>
                    <a:pt x="155" y="3238"/>
                  </a:lnTo>
                  <a:lnTo>
                    <a:pt x="213" y="3354"/>
                  </a:lnTo>
                  <a:lnTo>
                    <a:pt x="291" y="3471"/>
                  </a:lnTo>
                  <a:lnTo>
                    <a:pt x="388" y="3568"/>
                  </a:lnTo>
                  <a:lnTo>
                    <a:pt x="504" y="3664"/>
                  </a:lnTo>
                  <a:lnTo>
                    <a:pt x="601" y="3742"/>
                  </a:lnTo>
                  <a:lnTo>
                    <a:pt x="717" y="3820"/>
                  </a:lnTo>
                  <a:lnTo>
                    <a:pt x="834" y="3878"/>
                  </a:lnTo>
                  <a:lnTo>
                    <a:pt x="969" y="3916"/>
                  </a:lnTo>
                  <a:lnTo>
                    <a:pt x="1086" y="3955"/>
                  </a:lnTo>
                  <a:lnTo>
                    <a:pt x="1221" y="3975"/>
                  </a:lnTo>
                  <a:lnTo>
                    <a:pt x="1493" y="3975"/>
                  </a:lnTo>
                  <a:lnTo>
                    <a:pt x="1609" y="3955"/>
                  </a:lnTo>
                  <a:lnTo>
                    <a:pt x="1745" y="3916"/>
                  </a:lnTo>
                  <a:lnTo>
                    <a:pt x="1861" y="3878"/>
                  </a:lnTo>
                  <a:lnTo>
                    <a:pt x="1997" y="3820"/>
                  </a:lnTo>
                  <a:lnTo>
                    <a:pt x="2113" y="3742"/>
                  </a:lnTo>
                  <a:lnTo>
                    <a:pt x="2210" y="3664"/>
                  </a:lnTo>
                  <a:lnTo>
                    <a:pt x="2326" y="3568"/>
                  </a:lnTo>
                  <a:lnTo>
                    <a:pt x="2404" y="3471"/>
                  </a:lnTo>
                  <a:lnTo>
                    <a:pt x="2501" y="3354"/>
                  </a:lnTo>
                  <a:lnTo>
                    <a:pt x="2559" y="3238"/>
                  </a:lnTo>
                  <a:lnTo>
                    <a:pt x="2617" y="3122"/>
                  </a:lnTo>
                  <a:lnTo>
                    <a:pt x="2656" y="3005"/>
                  </a:lnTo>
                  <a:lnTo>
                    <a:pt x="2695" y="2870"/>
                  </a:lnTo>
                  <a:lnTo>
                    <a:pt x="2714" y="2734"/>
                  </a:lnTo>
                  <a:lnTo>
                    <a:pt x="2714" y="2618"/>
                  </a:lnTo>
                  <a:lnTo>
                    <a:pt x="2714" y="2482"/>
                  </a:lnTo>
                  <a:lnTo>
                    <a:pt x="2695" y="2346"/>
                  </a:lnTo>
                  <a:lnTo>
                    <a:pt x="2656" y="2230"/>
                  </a:lnTo>
                  <a:lnTo>
                    <a:pt x="2617" y="2094"/>
                  </a:lnTo>
                  <a:lnTo>
                    <a:pt x="2559" y="1978"/>
                  </a:lnTo>
                  <a:lnTo>
                    <a:pt x="2501" y="1862"/>
                  </a:lnTo>
                  <a:lnTo>
                    <a:pt x="2404" y="1745"/>
                  </a:lnTo>
                  <a:lnTo>
                    <a:pt x="2326" y="1648"/>
                  </a:lnTo>
                  <a:lnTo>
                    <a:pt x="2191" y="1532"/>
                  </a:lnTo>
                  <a:lnTo>
                    <a:pt x="2055" y="1455"/>
                  </a:lnTo>
                  <a:lnTo>
                    <a:pt x="1919" y="1377"/>
                  </a:lnTo>
                  <a:lnTo>
                    <a:pt x="1764" y="1319"/>
                  </a:lnTo>
                  <a:lnTo>
                    <a:pt x="1764" y="1048"/>
                  </a:lnTo>
                  <a:lnTo>
                    <a:pt x="1997" y="1048"/>
                  </a:lnTo>
                  <a:lnTo>
                    <a:pt x="2074" y="1028"/>
                  </a:lnTo>
                  <a:lnTo>
                    <a:pt x="2113" y="970"/>
                  </a:lnTo>
                  <a:lnTo>
                    <a:pt x="2132" y="912"/>
                  </a:lnTo>
                  <a:lnTo>
                    <a:pt x="2094" y="834"/>
                  </a:lnTo>
                  <a:lnTo>
                    <a:pt x="1454" y="40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2" name="Google Shape;2642;p49"/>
            <p:cNvSpPr/>
            <p:nvPr/>
          </p:nvSpPr>
          <p:spPr>
            <a:xfrm>
              <a:off x="516675" y="-955125"/>
              <a:ext cx="48500" cy="5850"/>
            </a:xfrm>
            <a:custGeom>
              <a:avLst/>
              <a:gdLst/>
              <a:ahLst/>
              <a:cxnLst/>
              <a:rect l="l" t="t" r="r" b="b"/>
              <a:pathLst>
                <a:path w="1940" h="234" extrusionOk="0">
                  <a:moveTo>
                    <a:pt x="59" y="1"/>
                  </a:moveTo>
                  <a:lnTo>
                    <a:pt x="20" y="40"/>
                  </a:lnTo>
                  <a:lnTo>
                    <a:pt x="1" y="78"/>
                  </a:lnTo>
                  <a:lnTo>
                    <a:pt x="1" y="117"/>
                  </a:lnTo>
                  <a:lnTo>
                    <a:pt x="1" y="156"/>
                  </a:lnTo>
                  <a:lnTo>
                    <a:pt x="20" y="195"/>
                  </a:lnTo>
                  <a:lnTo>
                    <a:pt x="59" y="214"/>
                  </a:lnTo>
                  <a:lnTo>
                    <a:pt x="117" y="233"/>
                  </a:lnTo>
                  <a:lnTo>
                    <a:pt x="1823" y="233"/>
                  </a:lnTo>
                  <a:lnTo>
                    <a:pt x="1862" y="214"/>
                  </a:lnTo>
                  <a:lnTo>
                    <a:pt x="1901" y="195"/>
                  </a:lnTo>
                  <a:lnTo>
                    <a:pt x="1920" y="156"/>
                  </a:lnTo>
                  <a:lnTo>
                    <a:pt x="1939" y="117"/>
                  </a:lnTo>
                  <a:lnTo>
                    <a:pt x="1920" y="78"/>
                  </a:lnTo>
                  <a:lnTo>
                    <a:pt x="1901" y="40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3" name="Google Shape;2643;p49"/>
            <p:cNvSpPr/>
            <p:nvPr/>
          </p:nvSpPr>
          <p:spPr>
            <a:xfrm>
              <a:off x="493425" y="-955125"/>
              <a:ext cx="10675" cy="5850"/>
            </a:xfrm>
            <a:custGeom>
              <a:avLst/>
              <a:gdLst/>
              <a:ahLst/>
              <a:cxnLst/>
              <a:rect l="l" t="t" r="r" b="b"/>
              <a:pathLst>
                <a:path w="427" h="234" extrusionOk="0">
                  <a:moveTo>
                    <a:pt x="58" y="1"/>
                  </a:moveTo>
                  <a:lnTo>
                    <a:pt x="20" y="40"/>
                  </a:lnTo>
                  <a:lnTo>
                    <a:pt x="0" y="78"/>
                  </a:lnTo>
                  <a:lnTo>
                    <a:pt x="0" y="117"/>
                  </a:lnTo>
                  <a:lnTo>
                    <a:pt x="0" y="156"/>
                  </a:lnTo>
                  <a:lnTo>
                    <a:pt x="20" y="195"/>
                  </a:lnTo>
                  <a:lnTo>
                    <a:pt x="58" y="214"/>
                  </a:lnTo>
                  <a:lnTo>
                    <a:pt x="117" y="233"/>
                  </a:lnTo>
                  <a:lnTo>
                    <a:pt x="310" y="233"/>
                  </a:lnTo>
                  <a:lnTo>
                    <a:pt x="349" y="214"/>
                  </a:lnTo>
                  <a:lnTo>
                    <a:pt x="388" y="195"/>
                  </a:lnTo>
                  <a:lnTo>
                    <a:pt x="407" y="156"/>
                  </a:lnTo>
                  <a:lnTo>
                    <a:pt x="427" y="117"/>
                  </a:lnTo>
                  <a:lnTo>
                    <a:pt x="407" y="78"/>
                  </a:lnTo>
                  <a:lnTo>
                    <a:pt x="388" y="40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4" name="Google Shape;2644;p49"/>
            <p:cNvSpPr/>
            <p:nvPr/>
          </p:nvSpPr>
          <p:spPr>
            <a:xfrm>
              <a:off x="493425" y="-966250"/>
              <a:ext cx="71750" cy="5825"/>
            </a:xfrm>
            <a:custGeom>
              <a:avLst/>
              <a:gdLst/>
              <a:ahLst/>
              <a:cxnLst/>
              <a:rect l="l" t="t" r="r" b="b"/>
              <a:pathLst>
                <a:path w="2870" h="233" extrusionOk="0">
                  <a:moveTo>
                    <a:pt x="58" y="0"/>
                  </a:moveTo>
                  <a:lnTo>
                    <a:pt x="20" y="19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0" y="155"/>
                  </a:lnTo>
                  <a:lnTo>
                    <a:pt x="20" y="194"/>
                  </a:lnTo>
                  <a:lnTo>
                    <a:pt x="58" y="213"/>
                  </a:lnTo>
                  <a:lnTo>
                    <a:pt x="117" y="233"/>
                  </a:lnTo>
                  <a:lnTo>
                    <a:pt x="2753" y="233"/>
                  </a:lnTo>
                  <a:lnTo>
                    <a:pt x="2792" y="213"/>
                  </a:lnTo>
                  <a:lnTo>
                    <a:pt x="2831" y="194"/>
                  </a:lnTo>
                  <a:lnTo>
                    <a:pt x="2850" y="155"/>
                  </a:lnTo>
                  <a:lnTo>
                    <a:pt x="2869" y="116"/>
                  </a:lnTo>
                  <a:lnTo>
                    <a:pt x="2850" y="58"/>
                  </a:lnTo>
                  <a:lnTo>
                    <a:pt x="2831" y="19"/>
                  </a:lnTo>
                  <a:lnTo>
                    <a:pt x="27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5" name="Google Shape;2645;p49"/>
            <p:cNvSpPr/>
            <p:nvPr/>
          </p:nvSpPr>
          <p:spPr>
            <a:xfrm>
              <a:off x="517175" y="-1026350"/>
              <a:ext cx="22300" cy="40725"/>
            </a:xfrm>
            <a:custGeom>
              <a:avLst/>
              <a:gdLst/>
              <a:ahLst/>
              <a:cxnLst/>
              <a:rect l="l" t="t" r="r" b="b"/>
              <a:pathLst>
                <a:path w="892" h="1629" extrusionOk="0">
                  <a:moveTo>
                    <a:pt x="427" y="291"/>
                  </a:moveTo>
                  <a:lnTo>
                    <a:pt x="427" y="640"/>
                  </a:lnTo>
                  <a:lnTo>
                    <a:pt x="349" y="621"/>
                  </a:lnTo>
                  <a:lnTo>
                    <a:pt x="291" y="582"/>
                  </a:lnTo>
                  <a:lnTo>
                    <a:pt x="252" y="524"/>
                  </a:lnTo>
                  <a:lnTo>
                    <a:pt x="233" y="446"/>
                  </a:lnTo>
                  <a:lnTo>
                    <a:pt x="252" y="388"/>
                  </a:lnTo>
                  <a:lnTo>
                    <a:pt x="291" y="330"/>
                  </a:lnTo>
                  <a:lnTo>
                    <a:pt x="349" y="291"/>
                  </a:lnTo>
                  <a:close/>
                  <a:moveTo>
                    <a:pt x="524" y="911"/>
                  </a:moveTo>
                  <a:lnTo>
                    <a:pt x="582" y="931"/>
                  </a:lnTo>
                  <a:lnTo>
                    <a:pt x="640" y="989"/>
                  </a:lnTo>
                  <a:lnTo>
                    <a:pt x="679" y="1047"/>
                  </a:lnTo>
                  <a:lnTo>
                    <a:pt x="698" y="1125"/>
                  </a:lnTo>
                  <a:lnTo>
                    <a:pt x="679" y="1202"/>
                  </a:lnTo>
                  <a:lnTo>
                    <a:pt x="640" y="1260"/>
                  </a:lnTo>
                  <a:lnTo>
                    <a:pt x="582" y="1299"/>
                  </a:lnTo>
                  <a:lnTo>
                    <a:pt x="524" y="1318"/>
                  </a:lnTo>
                  <a:lnTo>
                    <a:pt x="524" y="911"/>
                  </a:lnTo>
                  <a:close/>
                  <a:moveTo>
                    <a:pt x="427" y="0"/>
                  </a:moveTo>
                  <a:lnTo>
                    <a:pt x="407" y="39"/>
                  </a:lnTo>
                  <a:lnTo>
                    <a:pt x="407" y="97"/>
                  </a:lnTo>
                  <a:lnTo>
                    <a:pt x="272" y="136"/>
                  </a:lnTo>
                  <a:lnTo>
                    <a:pt x="213" y="155"/>
                  </a:lnTo>
                  <a:lnTo>
                    <a:pt x="155" y="194"/>
                  </a:lnTo>
                  <a:lnTo>
                    <a:pt x="97" y="252"/>
                  </a:lnTo>
                  <a:lnTo>
                    <a:pt x="58" y="310"/>
                  </a:lnTo>
                  <a:lnTo>
                    <a:pt x="39" y="388"/>
                  </a:lnTo>
                  <a:lnTo>
                    <a:pt x="39" y="466"/>
                  </a:lnTo>
                  <a:lnTo>
                    <a:pt x="39" y="562"/>
                  </a:lnTo>
                  <a:lnTo>
                    <a:pt x="58" y="621"/>
                  </a:lnTo>
                  <a:lnTo>
                    <a:pt x="97" y="679"/>
                  </a:lnTo>
                  <a:lnTo>
                    <a:pt x="155" y="737"/>
                  </a:lnTo>
                  <a:lnTo>
                    <a:pt x="272" y="814"/>
                  </a:lnTo>
                  <a:lnTo>
                    <a:pt x="407" y="853"/>
                  </a:lnTo>
                  <a:lnTo>
                    <a:pt x="407" y="1318"/>
                  </a:lnTo>
                  <a:lnTo>
                    <a:pt x="349" y="1318"/>
                  </a:lnTo>
                  <a:lnTo>
                    <a:pt x="291" y="1299"/>
                  </a:lnTo>
                  <a:lnTo>
                    <a:pt x="194" y="1241"/>
                  </a:lnTo>
                  <a:lnTo>
                    <a:pt x="136" y="1202"/>
                  </a:lnTo>
                  <a:lnTo>
                    <a:pt x="97" y="1163"/>
                  </a:lnTo>
                  <a:lnTo>
                    <a:pt x="58" y="1183"/>
                  </a:lnTo>
                  <a:lnTo>
                    <a:pt x="20" y="1202"/>
                  </a:lnTo>
                  <a:lnTo>
                    <a:pt x="0" y="1241"/>
                  </a:lnTo>
                  <a:lnTo>
                    <a:pt x="0" y="1280"/>
                  </a:lnTo>
                  <a:lnTo>
                    <a:pt x="0" y="1318"/>
                  </a:lnTo>
                  <a:lnTo>
                    <a:pt x="20" y="1357"/>
                  </a:lnTo>
                  <a:lnTo>
                    <a:pt x="116" y="1435"/>
                  </a:lnTo>
                  <a:lnTo>
                    <a:pt x="233" y="1493"/>
                  </a:lnTo>
                  <a:lnTo>
                    <a:pt x="330" y="1512"/>
                  </a:lnTo>
                  <a:lnTo>
                    <a:pt x="407" y="1512"/>
                  </a:lnTo>
                  <a:lnTo>
                    <a:pt x="407" y="1590"/>
                  </a:lnTo>
                  <a:lnTo>
                    <a:pt x="427" y="1609"/>
                  </a:lnTo>
                  <a:lnTo>
                    <a:pt x="465" y="1629"/>
                  </a:lnTo>
                  <a:lnTo>
                    <a:pt x="504" y="1609"/>
                  </a:lnTo>
                  <a:lnTo>
                    <a:pt x="524" y="1590"/>
                  </a:lnTo>
                  <a:lnTo>
                    <a:pt x="524" y="1512"/>
                  </a:lnTo>
                  <a:lnTo>
                    <a:pt x="601" y="1493"/>
                  </a:lnTo>
                  <a:lnTo>
                    <a:pt x="679" y="1474"/>
                  </a:lnTo>
                  <a:lnTo>
                    <a:pt x="737" y="1435"/>
                  </a:lnTo>
                  <a:lnTo>
                    <a:pt x="795" y="1396"/>
                  </a:lnTo>
                  <a:lnTo>
                    <a:pt x="834" y="1338"/>
                  </a:lnTo>
                  <a:lnTo>
                    <a:pt x="872" y="1260"/>
                  </a:lnTo>
                  <a:lnTo>
                    <a:pt x="892" y="1183"/>
                  </a:lnTo>
                  <a:lnTo>
                    <a:pt x="892" y="1105"/>
                  </a:lnTo>
                  <a:lnTo>
                    <a:pt x="872" y="1008"/>
                  </a:lnTo>
                  <a:lnTo>
                    <a:pt x="853" y="931"/>
                  </a:lnTo>
                  <a:lnTo>
                    <a:pt x="814" y="873"/>
                  </a:lnTo>
                  <a:lnTo>
                    <a:pt x="776" y="814"/>
                  </a:lnTo>
                  <a:lnTo>
                    <a:pt x="659" y="737"/>
                  </a:lnTo>
                  <a:lnTo>
                    <a:pt x="524" y="679"/>
                  </a:lnTo>
                  <a:lnTo>
                    <a:pt x="524" y="272"/>
                  </a:lnTo>
                  <a:lnTo>
                    <a:pt x="620" y="291"/>
                  </a:lnTo>
                  <a:lnTo>
                    <a:pt x="679" y="310"/>
                  </a:lnTo>
                  <a:lnTo>
                    <a:pt x="737" y="349"/>
                  </a:lnTo>
                  <a:lnTo>
                    <a:pt x="776" y="349"/>
                  </a:lnTo>
                  <a:lnTo>
                    <a:pt x="814" y="330"/>
                  </a:lnTo>
                  <a:lnTo>
                    <a:pt x="834" y="310"/>
                  </a:lnTo>
                  <a:lnTo>
                    <a:pt x="853" y="233"/>
                  </a:lnTo>
                  <a:lnTo>
                    <a:pt x="853" y="214"/>
                  </a:lnTo>
                  <a:lnTo>
                    <a:pt x="814" y="175"/>
                  </a:lnTo>
                  <a:lnTo>
                    <a:pt x="737" y="136"/>
                  </a:lnTo>
                  <a:lnTo>
                    <a:pt x="640" y="97"/>
                  </a:lnTo>
                  <a:lnTo>
                    <a:pt x="524" y="97"/>
                  </a:lnTo>
                  <a:lnTo>
                    <a:pt x="524" y="39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8065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  <a:alpha val="33000"/>
          </a:schemeClr>
        </a:solidFill>
        <a:effectLst/>
      </p:bgPr>
    </p:bg>
    <p:spTree>
      <p:nvGrpSpPr>
        <p:cNvPr id="1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Google Shape;3027;p53"/>
          <p:cNvSpPr txBox="1">
            <a:spLocks noGrp="1"/>
          </p:cNvSpPr>
          <p:nvPr>
            <p:ph type="title"/>
          </p:nvPr>
        </p:nvSpPr>
        <p:spPr>
          <a:xfrm>
            <a:off x="276555" y="333061"/>
            <a:ext cx="6258560" cy="63296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Lucida Handwriting" panose="03010101010101010101" pitchFamily="66" charset="0"/>
              </a:rPr>
              <a:t>Proposed System</a:t>
            </a:r>
            <a:endParaRPr dirty="0">
              <a:solidFill>
                <a:schemeClr val="dk1"/>
              </a:solidFill>
              <a:latin typeface="Lucida Handwriting" panose="03010101010101010101" pitchFamily="66" charset="0"/>
            </a:endParaRPr>
          </a:p>
        </p:txBody>
      </p:sp>
      <p:grpSp>
        <p:nvGrpSpPr>
          <p:cNvPr id="3028" name="Google Shape;3028;p53"/>
          <p:cNvGrpSpPr/>
          <p:nvPr/>
        </p:nvGrpSpPr>
        <p:grpSpPr>
          <a:xfrm>
            <a:off x="396238" y="3212769"/>
            <a:ext cx="5067585" cy="632967"/>
            <a:chOff x="297178" y="2409575"/>
            <a:chExt cx="3800689" cy="474725"/>
          </a:xfrm>
        </p:grpSpPr>
        <p:sp>
          <p:nvSpPr>
            <p:cNvPr id="3029" name="Google Shape;3029;p53"/>
            <p:cNvSpPr txBox="1"/>
            <p:nvPr/>
          </p:nvSpPr>
          <p:spPr>
            <a:xfrm flipH="1">
              <a:off x="2396567" y="2409575"/>
              <a:ext cx="1701300" cy="450000"/>
            </a:xfrm>
            <a:prstGeom prst="rect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Secure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30" name="Google Shape;3030;p53"/>
            <p:cNvSpPr txBox="1"/>
            <p:nvPr/>
          </p:nvSpPr>
          <p:spPr>
            <a:xfrm flipH="1">
              <a:off x="297178" y="2409575"/>
              <a:ext cx="1987475" cy="474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Very secure and data can’t be corrupted or mishandled easily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31" name="Google Shape;3031;p53"/>
          <p:cNvGrpSpPr/>
          <p:nvPr/>
        </p:nvGrpSpPr>
        <p:grpSpPr>
          <a:xfrm>
            <a:off x="619406" y="2228500"/>
            <a:ext cx="4844417" cy="600000"/>
            <a:chOff x="464554" y="1671375"/>
            <a:chExt cx="3633313" cy="450000"/>
          </a:xfrm>
        </p:grpSpPr>
        <p:sp>
          <p:nvSpPr>
            <p:cNvPr id="3032" name="Google Shape;3032;p53"/>
            <p:cNvSpPr txBox="1"/>
            <p:nvPr/>
          </p:nvSpPr>
          <p:spPr>
            <a:xfrm flipH="1">
              <a:off x="2396567" y="1671375"/>
              <a:ext cx="1701300" cy="4500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Efficient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33" name="Google Shape;3033;p53"/>
            <p:cNvSpPr txBox="1"/>
            <p:nvPr/>
          </p:nvSpPr>
          <p:spPr>
            <a:xfrm flipH="1">
              <a:off x="464554" y="1671375"/>
              <a:ext cx="1820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Very Fast and accurate results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34" name="Google Shape;3034;p53"/>
          <p:cNvGrpSpPr/>
          <p:nvPr/>
        </p:nvGrpSpPr>
        <p:grpSpPr>
          <a:xfrm>
            <a:off x="619406" y="4197033"/>
            <a:ext cx="4844417" cy="600000"/>
            <a:chOff x="464554" y="3147775"/>
            <a:chExt cx="3633313" cy="450000"/>
          </a:xfrm>
        </p:grpSpPr>
        <p:sp>
          <p:nvSpPr>
            <p:cNvPr id="3035" name="Google Shape;3035;p53"/>
            <p:cNvSpPr txBox="1"/>
            <p:nvPr/>
          </p:nvSpPr>
          <p:spPr>
            <a:xfrm flipH="1">
              <a:off x="2396567" y="3147775"/>
              <a:ext cx="1701300" cy="450000"/>
            </a:xfrm>
            <a:prstGeom prst="rect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updatable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36" name="Google Shape;3036;p53"/>
            <p:cNvSpPr txBox="1"/>
            <p:nvPr/>
          </p:nvSpPr>
          <p:spPr>
            <a:xfrm flipH="1">
              <a:off x="464554" y="3147775"/>
              <a:ext cx="1820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User details can be updatable effortlessly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37" name="Google Shape;3037;p53"/>
          <p:cNvGrpSpPr/>
          <p:nvPr/>
        </p:nvGrpSpPr>
        <p:grpSpPr>
          <a:xfrm>
            <a:off x="619406" y="5181300"/>
            <a:ext cx="4844417" cy="600000"/>
            <a:chOff x="464554" y="3885975"/>
            <a:chExt cx="3633313" cy="450000"/>
          </a:xfrm>
        </p:grpSpPr>
        <p:sp>
          <p:nvSpPr>
            <p:cNvPr id="3038" name="Google Shape;3038;p53"/>
            <p:cNvSpPr txBox="1"/>
            <p:nvPr/>
          </p:nvSpPr>
          <p:spPr>
            <a:xfrm flipH="1">
              <a:off x="2396567" y="3885975"/>
              <a:ext cx="1701300" cy="4500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-US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Man-power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39" name="Google Shape;3039;p53"/>
            <p:cNvSpPr txBox="1"/>
            <p:nvPr/>
          </p:nvSpPr>
          <p:spPr>
            <a:xfrm flipH="1">
              <a:off x="464554" y="3885975"/>
              <a:ext cx="1820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-IN" sz="16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No in-person banker relationship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40" name="Google Shape;3040;p53"/>
          <p:cNvGrpSpPr/>
          <p:nvPr/>
        </p:nvGrpSpPr>
        <p:grpSpPr>
          <a:xfrm>
            <a:off x="8311121" y="1256620"/>
            <a:ext cx="3261472" cy="4950968"/>
            <a:chOff x="2084475" y="238125"/>
            <a:chExt cx="3451050" cy="5238750"/>
          </a:xfrm>
        </p:grpSpPr>
        <p:sp>
          <p:nvSpPr>
            <p:cNvPr id="3041" name="Google Shape;3041;p53"/>
            <p:cNvSpPr/>
            <p:nvPr/>
          </p:nvSpPr>
          <p:spPr>
            <a:xfrm>
              <a:off x="2340550" y="238125"/>
              <a:ext cx="2964150" cy="5238750"/>
            </a:xfrm>
            <a:custGeom>
              <a:avLst/>
              <a:gdLst/>
              <a:ahLst/>
              <a:cxnLst/>
              <a:rect l="l" t="t" r="r" b="b"/>
              <a:pathLst>
                <a:path w="118566" h="209550" extrusionOk="0">
                  <a:moveTo>
                    <a:pt x="98673" y="0"/>
                  </a:moveTo>
                  <a:lnTo>
                    <a:pt x="98514" y="20"/>
                  </a:lnTo>
                  <a:lnTo>
                    <a:pt x="98376" y="40"/>
                  </a:lnTo>
                  <a:lnTo>
                    <a:pt x="98217" y="79"/>
                  </a:lnTo>
                  <a:lnTo>
                    <a:pt x="98078" y="119"/>
                  </a:lnTo>
                  <a:lnTo>
                    <a:pt x="97940" y="178"/>
                  </a:lnTo>
                  <a:lnTo>
                    <a:pt x="97801" y="258"/>
                  </a:lnTo>
                  <a:lnTo>
                    <a:pt x="97682" y="357"/>
                  </a:lnTo>
                  <a:lnTo>
                    <a:pt x="97563" y="456"/>
                  </a:lnTo>
                  <a:lnTo>
                    <a:pt x="68536" y="29483"/>
                  </a:lnTo>
                  <a:lnTo>
                    <a:pt x="68318" y="29681"/>
                  </a:lnTo>
                  <a:lnTo>
                    <a:pt x="68081" y="29859"/>
                  </a:lnTo>
                  <a:lnTo>
                    <a:pt x="67843" y="30018"/>
                  </a:lnTo>
                  <a:lnTo>
                    <a:pt x="67605" y="30156"/>
                  </a:lnTo>
                  <a:lnTo>
                    <a:pt x="67347" y="30256"/>
                  </a:lnTo>
                  <a:lnTo>
                    <a:pt x="67090" y="30355"/>
                  </a:lnTo>
                  <a:lnTo>
                    <a:pt x="66832" y="30414"/>
                  </a:lnTo>
                  <a:lnTo>
                    <a:pt x="66555" y="30454"/>
                  </a:lnTo>
                  <a:lnTo>
                    <a:pt x="66159" y="30493"/>
                  </a:lnTo>
                  <a:lnTo>
                    <a:pt x="65762" y="30474"/>
                  </a:lnTo>
                  <a:lnTo>
                    <a:pt x="65386" y="30434"/>
                  </a:lnTo>
                  <a:lnTo>
                    <a:pt x="65009" y="30335"/>
                  </a:lnTo>
                  <a:lnTo>
                    <a:pt x="64633" y="30196"/>
                  </a:lnTo>
                  <a:lnTo>
                    <a:pt x="64455" y="30097"/>
                  </a:lnTo>
                  <a:lnTo>
                    <a:pt x="64276" y="29998"/>
                  </a:lnTo>
                  <a:lnTo>
                    <a:pt x="64098" y="29899"/>
                  </a:lnTo>
                  <a:lnTo>
                    <a:pt x="63939" y="29760"/>
                  </a:lnTo>
                  <a:lnTo>
                    <a:pt x="63781" y="29641"/>
                  </a:lnTo>
                  <a:lnTo>
                    <a:pt x="63622" y="29483"/>
                  </a:lnTo>
                  <a:lnTo>
                    <a:pt x="44859" y="10719"/>
                  </a:lnTo>
                  <a:lnTo>
                    <a:pt x="44740" y="10620"/>
                  </a:lnTo>
                  <a:lnTo>
                    <a:pt x="44601" y="10521"/>
                  </a:lnTo>
                  <a:lnTo>
                    <a:pt x="44482" y="10442"/>
                  </a:lnTo>
                  <a:lnTo>
                    <a:pt x="44344" y="10382"/>
                  </a:lnTo>
                  <a:lnTo>
                    <a:pt x="44185" y="10323"/>
                  </a:lnTo>
                  <a:lnTo>
                    <a:pt x="44047" y="10303"/>
                  </a:lnTo>
                  <a:lnTo>
                    <a:pt x="43888" y="10283"/>
                  </a:lnTo>
                  <a:lnTo>
                    <a:pt x="43749" y="10264"/>
                  </a:lnTo>
                  <a:lnTo>
                    <a:pt x="43591" y="10283"/>
                  </a:lnTo>
                  <a:lnTo>
                    <a:pt x="43452" y="10303"/>
                  </a:lnTo>
                  <a:lnTo>
                    <a:pt x="43294" y="10343"/>
                  </a:lnTo>
                  <a:lnTo>
                    <a:pt x="43155" y="10402"/>
                  </a:lnTo>
                  <a:lnTo>
                    <a:pt x="43016" y="10462"/>
                  </a:lnTo>
                  <a:lnTo>
                    <a:pt x="42897" y="10541"/>
                  </a:lnTo>
                  <a:lnTo>
                    <a:pt x="42759" y="10640"/>
                  </a:lnTo>
                  <a:lnTo>
                    <a:pt x="42660" y="10739"/>
                  </a:lnTo>
                  <a:lnTo>
                    <a:pt x="42343" y="11076"/>
                  </a:lnTo>
                  <a:lnTo>
                    <a:pt x="42164" y="11294"/>
                  </a:lnTo>
                  <a:lnTo>
                    <a:pt x="42045" y="11512"/>
                  </a:lnTo>
                  <a:lnTo>
                    <a:pt x="41966" y="11750"/>
                  </a:lnTo>
                  <a:lnTo>
                    <a:pt x="41926" y="11987"/>
                  </a:lnTo>
                  <a:lnTo>
                    <a:pt x="41907" y="12245"/>
                  </a:lnTo>
                  <a:lnTo>
                    <a:pt x="41946" y="12502"/>
                  </a:lnTo>
                  <a:lnTo>
                    <a:pt x="42026" y="12740"/>
                  </a:lnTo>
                  <a:lnTo>
                    <a:pt x="42144" y="12958"/>
                  </a:lnTo>
                  <a:lnTo>
                    <a:pt x="57441" y="37032"/>
                  </a:lnTo>
                  <a:lnTo>
                    <a:pt x="57777" y="37567"/>
                  </a:lnTo>
                  <a:lnTo>
                    <a:pt x="58094" y="38122"/>
                  </a:lnTo>
                  <a:lnTo>
                    <a:pt x="58392" y="38696"/>
                  </a:lnTo>
                  <a:lnTo>
                    <a:pt x="58669" y="39271"/>
                  </a:lnTo>
                  <a:lnTo>
                    <a:pt x="58907" y="39865"/>
                  </a:lnTo>
                  <a:lnTo>
                    <a:pt x="59145" y="40440"/>
                  </a:lnTo>
                  <a:lnTo>
                    <a:pt x="59363" y="41054"/>
                  </a:lnTo>
                  <a:lnTo>
                    <a:pt x="59541" y="41648"/>
                  </a:lnTo>
                  <a:lnTo>
                    <a:pt x="59719" y="42263"/>
                  </a:lnTo>
                  <a:lnTo>
                    <a:pt x="59858" y="42897"/>
                  </a:lnTo>
                  <a:lnTo>
                    <a:pt x="59977" y="43511"/>
                  </a:lnTo>
                  <a:lnTo>
                    <a:pt x="60076" y="44145"/>
                  </a:lnTo>
                  <a:lnTo>
                    <a:pt x="60155" y="44779"/>
                  </a:lnTo>
                  <a:lnTo>
                    <a:pt x="60215" y="45413"/>
                  </a:lnTo>
                  <a:lnTo>
                    <a:pt x="60254" y="46047"/>
                  </a:lnTo>
                  <a:lnTo>
                    <a:pt x="60254" y="46681"/>
                  </a:lnTo>
                  <a:lnTo>
                    <a:pt x="60254" y="92946"/>
                  </a:lnTo>
                  <a:lnTo>
                    <a:pt x="60254" y="95106"/>
                  </a:lnTo>
                  <a:lnTo>
                    <a:pt x="60254" y="109610"/>
                  </a:lnTo>
                  <a:lnTo>
                    <a:pt x="60254" y="109887"/>
                  </a:lnTo>
                  <a:lnTo>
                    <a:pt x="60215" y="110164"/>
                  </a:lnTo>
                  <a:lnTo>
                    <a:pt x="60175" y="110442"/>
                  </a:lnTo>
                  <a:lnTo>
                    <a:pt x="60096" y="110699"/>
                  </a:lnTo>
                  <a:lnTo>
                    <a:pt x="60016" y="110937"/>
                  </a:lnTo>
                  <a:lnTo>
                    <a:pt x="59897" y="111175"/>
                  </a:lnTo>
                  <a:lnTo>
                    <a:pt x="59779" y="111393"/>
                  </a:lnTo>
                  <a:lnTo>
                    <a:pt x="59640" y="111611"/>
                  </a:lnTo>
                  <a:lnTo>
                    <a:pt x="59481" y="111809"/>
                  </a:lnTo>
                  <a:lnTo>
                    <a:pt x="59323" y="111987"/>
                  </a:lnTo>
                  <a:lnTo>
                    <a:pt x="59145" y="112166"/>
                  </a:lnTo>
                  <a:lnTo>
                    <a:pt x="58966" y="112324"/>
                  </a:lnTo>
                  <a:lnTo>
                    <a:pt x="58768" y="112463"/>
                  </a:lnTo>
                  <a:lnTo>
                    <a:pt x="58550" y="112601"/>
                  </a:lnTo>
                  <a:lnTo>
                    <a:pt x="58332" y="112720"/>
                  </a:lnTo>
                  <a:lnTo>
                    <a:pt x="58114" y="112819"/>
                  </a:lnTo>
                  <a:lnTo>
                    <a:pt x="57876" y="112899"/>
                  </a:lnTo>
                  <a:lnTo>
                    <a:pt x="57659" y="112978"/>
                  </a:lnTo>
                  <a:lnTo>
                    <a:pt x="57401" y="113018"/>
                  </a:lnTo>
                  <a:lnTo>
                    <a:pt x="57163" y="113057"/>
                  </a:lnTo>
                  <a:lnTo>
                    <a:pt x="56925" y="113077"/>
                  </a:lnTo>
                  <a:lnTo>
                    <a:pt x="56668" y="113077"/>
                  </a:lnTo>
                  <a:lnTo>
                    <a:pt x="56430" y="113057"/>
                  </a:lnTo>
                  <a:lnTo>
                    <a:pt x="56173" y="113037"/>
                  </a:lnTo>
                  <a:lnTo>
                    <a:pt x="55935" y="112978"/>
                  </a:lnTo>
                  <a:lnTo>
                    <a:pt x="55697" y="112899"/>
                  </a:lnTo>
                  <a:lnTo>
                    <a:pt x="55459" y="112819"/>
                  </a:lnTo>
                  <a:lnTo>
                    <a:pt x="55221" y="112700"/>
                  </a:lnTo>
                  <a:lnTo>
                    <a:pt x="54984" y="112562"/>
                  </a:lnTo>
                  <a:lnTo>
                    <a:pt x="54766" y="112423"/>
                  </a:lnTo>
                  <a:lnTo>
                    <a:pt x="54548" y="112245"/>
                  </a:lnTo>
                  <a:lnTo>
                    <a:pt x="54330" y="112047"/>
                  </a:lnTo>
                  <a:lnTo>
                    <a:pt x="2636" y="59798"/>
                  </a:lnTo>
                  <a:lnTo>
                    <a:pt x="2517" y="59699"/>
                  </a:lnTo>
                  <a:lnTo>
                    <a:pt x="2398" y="59600"/>
                  </a:lnTo>
                  <a:lnTo>
                    <a:pt x="2259" y="59520"/>
                  </a:lnTo>
                  <a:lnTo>
                    <a:pt x="2121" y="59461"/>
                  </a:lnTo>
                  <a:lnTo>
                    <a:pt x="1982" y="59402"/>
                  </a:lnTo>
                  <a:lnTo>
                    <a:pt x="1843" y="59382"/>
                  </a:lnTo>
                  <a:lnTo>
                    <a:pt x="1685" y="59362"/>
                  </a:lnTo>
                  <a:lnTo>
                    <a:pt x="1546" y="59342"/>
                  </a:lnTo>
                  <a:lnTo>
                    <a:pt x="1388" y="59362"/>
                  </a:lnTo>
                  <a:lnTo>
                    <a:pt x="1249" y="59382"/>
                  </a:lnTo>
                  <a:lnTo>
                    <a:pt x="1090" y="59402"/>
                  </a:lnTo>
                  <a:lnTo>
                    <a:pt x="952" y="59461"/>
                  </a:lnTo>
                  <a:lnTo>
                    <a:pt x="813" y="59520"/>
                  </a:lnTo>
                  <a:lnTo>
                    <a:pt x="694" y="59600"/>
                  </a:lnTo>
                  <a:lnTo>
                    <a:pt x="555" y="59699"/>
                  </a:lnTo>
                  <a:lnTo>
                    <a:pt x="437" y="59798"/>
                  </a:lnTo>
                  <a:lnTo>
                    <a:pt x="437" y="59818"/>
                  </a:lnTo>
                  <a:lnTo>
                    <a:pt x="338" y="59917"/>
                  </a:lnTo>
                  <a:lnTo>
                    <a:pt x="258" y="60036"/>
                  </a:lnTo>
                  <a:lnTo>
                    <a:pt x="179" y="60154"/>
                  </a:lnTo>
                  <a:lnTo>
                    <a:pt x="120" y="60293"/>
                  </a:lnTo>
                  <a:lnTo>
                    <a:pt x="60" y="60412"/>
                  </a:lnTo>
                  <a:lnTo>
                    <a:pt x="40" y="60551"/>
                  </a:lnTo>
                  <a:lnTo>
                    <a:pt x="1" y="60689"/>
                  </a:lnTo>
                  <a:lnTo>
                    <a:pt x="1" y="60828"/>
                  </a:lnTo>
                  <a:lnTo>
                    <a:pt x="1" y="60967"/>
                  </a:lnTo>
                  <a:lnTo>
                    <a:pt x="1" y="61106"/>
                  </a:lnTo>
                  <a:lnTo>
                    <a:pt x="20" y="61224"/>
                  </a:lnTo>
                  <a:lnTo>
                    <a:pt x="60" y="61363"/>
                  </a:lnTo>
                  <a:lnTo>
                    <a:pt x="120" y="61502"/>
                  </a:lnTo>
                  <a:lnTo>
                    <a:pt x="179" y="61621"/>
                  </a:lnTo>
                  <a:lnTo>
                    <a:pt x="258" y="61759"/>
                  </a:lnTo>
                  <a:lnTo>
                    <a:pt x="338" y="61858"/>
                  </a:lnTo>
                  <a:lnTo>
                    <a:pt x="54072" y="127779"/>
                  </a:lnTo>
                  <a:lnTo>
                    <a:pt x="54548" y="128373"/>
                  </a:lnTo>
                  <a:lnTo>
                    <a:pt x="55003" y="129007"/>
                  </a:lnTo>
                  <a:lnTo>
                    <a:pt x="55420" y="129661"/>
                  </a:lnTo>
                  <a:lnTo>
                    <a:pt x="55816" y="130315"/>
                  </a:lnTo>
                  <a:lnTo>
                    <a:pt x="56173" y="131008"/>
                  </a:lnTo>
                  <a:lnTo>
                    <a:pt x="56509" y="131682"/>
                  </a:lnTo>
                  <a:lnTo>
                    <a:pt x="56807" y="132395"/>
                  </a:lnTo>
                  <a:lnTo>
                    <a:pt x="57084" y="133109"/>
                  </a:lnTo>
                  <a:lnTo>
                    <a:pt x="57322" y="133842"/>
                  </a:lnTo>
                  <a:lnTo>
                    <a:pt x="57540" y="134575"/>
                  </a:lnTo>
                  <a:lnTo>
                    <a:pt x="57718" y="135328"/>
                  </a:lnTo>
                  <a:lnTo>
                    <a:pt x="57857" y="136081"/>
                  </a:lnTo>
                  <a:lnTo>
                    <a:pt x="57976" y="136834"/>
                  </a:lnTo>
                  <a:lnTo>
                    <a:pt x="58055" y="137606"/>
                  </a:lnTo>
                  <a:lnTo>
                    <a:pt x="58114" y="138379"/>
                  </a:lnTo>
                  <a:lnTo>
                    <a:pt x="58134" y="139152"/>
                  </a:lnTo>
                  <a:lnTo>
                    <a:pt x="58134" y="203963"/>
                  </a:lnTo>
                  <a:lnTo>
                    <a:pt x="58114" y="204180"/>
                  </a:lnTo>
                  <a:lnTo>
                    <a:pt x="58075" y="204398"/>
                  </a:lnTo>
                  <a:lnTo>
                    <a:pt x="58015" y="204597"/>
                  </a:lnTo>
                  <a:lnTo>
                    <a:pt x="57936" y="204775"/>
                  </a:lnTo>
                  <a:lnTo>
                    <a:pt x="57837" y="204933"/>
                  </a:lnTo>
                  <a:lnTo>
                    <a:pt x="57738" y="205092"/>
                  </a:lnTo>
                  <a:lnTo>
                    <a:pt x="57599" y="205231"/>
                  </a:lnTo>
                  <a:lnTo>
                    <a:pt x="57441" y="205369"/>
                  </a:lnTo>
                  <a:lnTo>
                    <a:pt x="57282" y="205488"/>
                  </a:lnTo>
                  <a:lnTo>
                    <a:pt x="57124" y="205587"/>
                  </a:lnTo>
                  <a:lnTo>
                    <a:pt x="56925" y="205686"/>
                  </a:lnTo>
                  <a:lnTo>
                    <a:pt x="56727" y="205785"/>
                  </a:lnTo>
                  <a:lnTo>
                    <a:pt x="56331" y="205964"/>
                  </a:lnTo>
                  <a:lnTo>
                    <a:pt x="55895" y="206102"/>
                  </a:lnTo>
                  <a:lnTo>
                    <a:pt x="55459" y="206221"/>
                  </a:lnTo>
                  <a:lnTo>
                    <a:pt x="55003" y="206340"/>
                  </a:lnTo>
                  <a:lnTo>
                    <a:pt x="54171" y="206558"/>
                  </a:lnTo>
                  <a:lnTo>
                    <a:pt x="53795" y="206657"/>
                  </a:lnTo>
                  <a:lnTo>
                    <a:pt x="53478" y="206776"/>
                  </a:lnTo>
                  <a:lnTo>
                    <a:pt x="53200" y="206915"/>
                  </a:lnTo>
                  <a:lnTo>
                    <a:pt x="53101" y="206994"/>
                  </a:lnTo>
                  <a:lnTo>
                    <a:pt x="53002" y="207073"/>
                  </a:lnTo>
                  <a:lnTo>
                    <a:pt x="53240" y="207271"/>
                  </a:lnTo>
                  <a:lnTo>
                    <a:pt x="53478" y="207450"/>
                  </a:lnTo>
                  <a:lnTo>
                    <a:pt x="53755" y="207628"/>
                  </a:lnTo>
                  <a:lnTo>
                    <a:pt x="54072" y="207787"/>
                  </a:lnTo>
                  <a:lnTo>
                    <a:pt x="54389" y="207945"/>
                  </a:lnTo>
                  <a:lnTo>
                    <a:pt x="54746" y="208084"/>
                  </a:lnTo>
                  <a:lnTo>
                    <a:pt x="55103" y="208222"/>
                  </a:lnTo>
                  <a:lnTo>
                    <a:pt x="55499" y="208361"/>
                  </a:lnTo>
                  <a:lnTo>
                    <a:pt x="55895" y="208480"/>
                  </a:lnTo>
                  <a:lnTo>
                    <a:pt x="56331" y="208579"/>
                  </a:lnTo>
                  <a:lnTo>
                    <a:pt x="57223" y="208777"/>
                  </a:lnTo>
                  <a:lnTo>
                    <a:pt x="58154" y="208956"/>
                  </a:lnTo>
                  <a:lnTo>
                    <a:pt x="59105" y="209114"/>
                  </a:lnTo>
                  <a:lnTo>
                    <a:pt x="60096" y="209233"/>
                  </a:lnTo>
                  <a:lnTo>
                    <a:pt x="61086" y="209332"/>
                  </a:lnTo>
                  <a:lnTo>
                    <a:pt x="62097" y="209411"/>
                  </a:lnTo>
                  <a:lnTo>
                    <a:pt x="63068" y="209471"/>
                  </a:lnTo>
                  <a:lnTo>
                    <a:pt x="64019" y="209510"/>
                  </a:lnTo>
                  <a:lnTo>
                    <a:pt x="64910" y="209530"/>
                  </a:lnTo>
                  <a:lnTo>
                    <a:pt x="66555" y="209550"/>
                  </a:lnTo>
                  <a:lnTo>
                    <a:pt x="68219" y="209530"/>
                  </a:lnTo>
                  <a:lnTo>
                    <a:pt x="69150" y="209510"/>
                  </a:lnTo>
                  <a:lnTo>
                    <a:pt x="70141" y="209471"/>
                  </a:lnTo>
                  <a:lnTo>
                    <a:pt x="71171" y="209411"/>
                  </a:lnTo>
                  <a:lnTo>
                    <a:pt x="72222" y="209332"/>
                  </a:lnTo>
                  <a:lnTo>
                    <a:pt x="73272" y="209233"/>
                  </a:lnTo>
                  <a:lnTo>
                    <a:pt x="74322" y="209114"/>
                  </a:lnTo>
                  <a:lnTo>
                    <a:pt x="75332" y="208956"/>
                  </a:lnTo>
                  <a:lnTo>
                    <a:pt x="76323" y="208777"/>
                  </a:lnTo>
                  <a:lnTo>
                    <a:pt x="77274" y="208579"/>
                  </a:lnTo>
                  <a:lnTo>
                    <a:pt x="77730" y="208480"/>
                  </a:lnTo>
                  <a:lnTo>
                    <a:pt x="78146" y="208361"/>
                  </a:lnTo>
                  <a:lnTo>
                    <a:pt x="78562" y="208222"/>
                  </a:lnTo>
                  <a:lnTo>
                    <a:pt x="78958" y="208084"/>
                  </a:lnTo>
                  <a:lnTo>
                    <a:pt x="79315" y="207945"/>
                  </a:lnTo>
                  <a:lnTo>
                    <a:pt x="79652" y="207787"/>
                  </a:lnTo>
                  <a:lnTo>
                    <a:pt x="79969" y="207628"/>
                  </a:lnTo>
                  <a:lnTo>
                    <a:pt x="80266" y="207450"/>
                  </a:lnTo>
                  <a:lnTo>
                    <a:pt x="80524" y="207271"/>
                  </a:lnTo>
                  <a:lnTo>
                    <a:pt x="80741" y="207073"/>
                  </a:lnTo>
                  <a:lnTo>
                    <a:pt x="80642" y="206994"/>
                  </a:lnTo>
                  <a:lnTo>
                    <a:pt x="80543" y="206915"/>
                  </a:lnTo>
                  <a:lnTo>
                    <a:pt x="80266" y="206776"/>
                  </a:lnTo>
                  <a:lnTo>
                    <a:pt x="79949" y="206657"/>
                  </a:lnTo>
                  <a:lnTo>
                    <a:pt x="79572" y="206558"/>
                  </a:lnTo>
                  <a:lnTo>
                    <a:pt x="78740" y="206340"/>
                  </a:lnTo>
                  <a:lnTo>
                    <a:pt x="78304" y="206221"/>
                  </a:lnTo>
                  <a:lnTo>
                    <a:pt x="77869" y="206102"/>
                  </a:lnTo>
                  <a:lnTo>
                    <a:pt x="77433" y="205964"/>
                  </a:lnTo>
                  <a:lnTo>
                    <a:pt x="77017" y="205785"/>
                  </a:lnTo>
                  <a:lnTo>
                    <a:pt x="76818" y="205686"/>
                  </a:lnTo>
                  <a:lnTo>
                    <a:pt x="76640" y="205587"/>
                  </a:lnTo>
                  <a:lnTo>
                    <a:pt x="76462" y="205488"/>
                  </a:lnTo>
                  <a:lnTo>
                    <a:pt x="76303" y="205369"/>
                  </a:lnTo>
                  <a:lnTo>
                    <a:pt x="76165" y="205231"/>
                  </a:lnTo>
                  <a:lnTo>
                    <a:pt x="76026" y="205092"/>
                  </a:lnTo>
                  <a:lnTo>
                    <a:pt x="75907" y="204933"/>
                  </a:lnTo>
                  <a:lnTo>
                    <a:pt x="75808" y="204775"/>
                  </a:lnTo>
                  <a:lnTo>
                    <a:pt x="75729" y="204597"/>
                  </a:lnTo>
                  <a:lnTo>
                    <a:pt x="75689" y="204398"/>
                  </a:lnTo>
                  <a:lnTo>
                    <a:pt x="75649" y="204180"/>
                  </a:lnTo>
                  <a:lnTo>
                    <a:pt x="75630" y="203963"/>
                  </a:lnTo>
                  <a:lnTo>
                    <a:pt x="75630" y="171765"/>
                  </a:lnTo>
                  <a:lnTo>
                    <a:pt x="75649" y="171052"/>
                  </a:lnTo>
                  <a:lnTo>
                    <a:pt x="75689" y="170319"/>
                  </a:lnTo>
                  <a:lnTo>
                    <a:pt x="75768" y="169606"/>
                  </a:lnTo>
                  <a:lnTo>
                    <a:pt x="75867" y="168892"/>
                  </a:lnTo>
                  <a:lnTo>
                    <a:pt x="75986" y="168179"/>
                  </a:lnTo>
                  <a:lnTo>
                    <a:pt x="76145" y="167485"/>
                  </a:lnTo>
                  <a:lnTo>
                    <a:pt x="76343" y="166792"/>
                  </a:lnTo>
                  <a:lnTo>
                    <a:pt x="76541" y="166098"/>
                  </a:lnTo>
                  <a:lnTo>
                    <a:pt x="76779" y="165425"/>
                  </a:lnTo>
                  <a:lnTo>
                    <a:pt x="77056" y="164771"/>
                  </a:lnTo>
                  <a:lnTo>
                    <a:pt x="77334" y="164117"/>
                  </a:lnTo>
                  <a:lnTo>
                    <a:pt x="77670" y="163463"/>
                  </a:lnTo>
                  <a:lnTo>
                    <a:pt x="78007" y="162829"/>
                  </a:lnTo>
                  <a:lnTo>
                    <a:pt x="78384" y="162215"/>
                  </a:lnTo>
                  <a:lnTo>
                    <a:pt x="78780" y="161601"/>
                  </a:lnTo>
                  <a:lnTo>
                    <a:pt x="79196" y="161026"/>
                  </a:lnTo>
                  <a:lnTo>
                    <a:pt x="118249" y="108520"/>
                  </a:lnTo>
                  <a:lnTo>
                    <a:pt x="118348" y="108401"/>
                  </a:lnTo>
                  <a:lnTo>
                    <a:pt x="118407" y="108262"/>
                  </a:lnTo>
                  <a:lnTo>
                    <a:pt x="118467" y="108143"/>
                  </a:lnTo>
                  <a:lnTo>
                    <a:pt x="118506" y="108005"/>
                  </a:lnTo>
                  <a:lnTo>
                    <a:pt x="118546" y="107866"/>
                  </a:lnTo>
                  <a:lnTo>
                    <a:pt x="118546" y="107747"/>
                  </a:lnTo>
                  <a:lnTo>
                    <a:pt x="118566" y="107608"/>
                  </a:lnTo>
                  <a:lnTo>
                    <a:pt x="118546" y="107470"/>
                  </a:lnTo>
                  <a:lnTo>
                    <a:pt x="118546" y="107331"/>
                  </a:lnTo>
                  <a:lnTo>
                    <a:pt x="118506" y="107192"/>
                  </a:lnTo>
                  <a:lnTo>
                    <a:pt x="118467" y="107054"/>
                  </a:lnTo>
                  <a:lnTo>
                    <a:pt x="118407" y="106935"/>
                  </a:lnTo>
                  <a:lnTo>
                    <a:pt x="118348" y="106816"/>
                  </a:lnTo>
                  <a:lnTo>
                    <a:pt x="118269" y="106697"/>
                  </a:lnTo>
                  <a:lnTo>
                    <a:pt x="118189" y="106578"/>
                  </a:lnTo>
                  <a:lnTo>
                    <a:pt x="118090" y="106479"/>
                  </a:lnTo>
                  <a:lnTo>
                    <a:pt x="117952" y="106380"/>
                  </a:lnTo>
                  <a:lnTo>
                    <a:pt x="117833" y="106281"/>
                  </a:lnTo>
                  <a:lnTo>
                    <a:pt x="117694" y="106221"/>
                  </a:lnTo>
                  <a:lnTo>
                    <a:pt x="117555" y="106162"/>
                  </a:lnTo>
                  <a:lnTo>
                    <a:pt x="117417" y="106103"/>
                  </a:lnTo>
                  <a:lnTo>
                    <a:pt x="117278" y="106083"/>
                  </a:lnTo>
                  <a:lnTo>
                    <a:pt x="117119" y="106063"/>
                  </a:lnTo>
                  <a:lnTo>
                    <a:pt x="116822" y="106063"/>
                  </a:lnTo>
                  <a:lnTo>
                    <a:pt x="116684" y="106103"/>
                  </a:lnTo>
                  <a:lnTo>
                    <a:pt x="116545" y="106142"/>
                  </a:lnTo>
                  <a:lnTo>
                    <a:pt x="116406" y="106182"/>
                  </a:lnTo>
                  <a:lnTo>
                    <a:pt x="116267" y="106261"/>
                  </a:lnTo>
                  <a:lnTo>
                    <a:pt x="116149" y="106340"/>
                  </a:lnTo>
                  <a:lnTo>
                    <a:pt x="116010" y="106439"/>
                  </a:lnTo>
                  <a:lnTo>
                    <a:pt x="115911" y="106538"/>
                  </a:lnTo>
                  <a:lnTo>
                    <a:pt x="79790" y="144779"/>
                  </a:lnTo>
                  <a:lnTo>
                    <a:pt x="79572" y="144977"/>
                  </a:lnTo>
                  <a:lnTo>
                    <a:pt x="79355" y="145155"/>
                  </a:lnTo>
                  <a:lnTo>
                    <a:pt x="79137" y="145314"/>
                  </a:lnTo>
                  <a:lnTo>
                    <a:pt x="78899" y="145453"/>
                  </a:lnTo>
                  <a:lnTo>
                    <a:pt x="78681" y="145571"/>
                  </a:lnTo>
                  <a:lnTo>
                    <a:pt x="78423" y="145671"/>
                  </a:lnTo>
                  <a:lnTo>
                    <a:pt x="78186" y="145750"/>
                  </a:lnTo>
                  <a:lnTo>
                    <a:pt x="77948" y="145809"/>
                  </a:lnTo>
                  <a:lnTo>
                    <a:pt x="77690" y="145829"/>
                  </a:lnTo>
                  <a:lnTo>
                    <a:pt x="77433" y="145849"/>
                  </a:lnTo>
                  <a:lnTo>
                    <a:pt x="77195" y="145869"/>
                  </a:lnTo>
                  <a:lnTo>
                    <a:pt x="76937" y="145849"/>
                  </a:lnTo>
                  <a:lnTo>
                    <a:pt x="76699" y="145809"/>
                  </a:lnTo>
                  <a:lnTo>
                    <a:pt x="76462" y="145770"/>
                  </a:lnTo>
                  <a:lnTo>
                    <a:pt x="76224" y="145690"/>
                  </a:lnTo>
                  <a:lnTo>
                    <a:pt x="75986" y="145611"/>
                  </a:lnTo>
                  <a:lnTo>
                    <a:pt x="75748" y="145512"/>
                  </a:lnTo>
                  <a:lnTo>
                    <a:pt x="75530" y="145393"/>
                  </a:lnTo>
                  <a:lnTo>
                    <a:pt x="75332" y="145274"/>
                  </a:lnTo>
                  <a:lnTo>
                    <a:pt x="75134" y="145116"/>
                  </a:lnTo>
                  <a:lnTo>
                    <a:pt x="74936" y="144957"/>
                  </a:lnTo>
                  <a:lnTo>
                    <a:pt x="74758" y="144799"/>
                  </a:lnTo>
                  <a:lnTo>
                    <a:pt x="74579" y="144601"/>
                  </a:lnTo>
                  <a:lnTo>
                    <a:pt x="74441" y="144402"/>
                  </a:lnTo>
                  <a:lnTo>
                    <a:pt x="74282" y="144185"/>
                  </a:lnTo>
                  <a:lnTo>
                    <a:pt x="74163" y="143967"/>
                  </a:lnTo>
                  <a:lnTo>
                    <a:pt x="74064" y="143729"/>
                  </a:lnTo>
                  <a:lnTo>
                    <a:pt x="73965" y="143491"/>
                  </a:lnTo>
                  <a:lnTo>
                    <a:pt x="73906" y="143233"/>
                  </a:lnTo>
                  <a:lnTo>
                    <a:pt x="73846" y="142956"/>
                  </a:lnTo>
                  <a:lnTo>
                    <a:pt x="73807" y="142679"/>
                  </a:lnTo>
                  <a:lnTo>
                    <a:pt x="73807" y="142381"/>
                  </a:lnTo>
                  <a:lnTo>
                    <a:pt x="73807" y="130592"/>
                  </a:lnTo>
                  <a:lnTo>
                    <a:pt x="73807" y="128433"/>
                  </a:lnTo>
                  <a:lnTo>
                    <a:pt x="73807" y="103388"/>
                  </a:lnTo>
                  <a:lnTo>
                    <a:pt x="73807" y="102635"/>
                  </a:lnTo>
                  <a:lnTo>
                    <a:pt x="73866" y="101902"/>
                  </a:lnTo>
                  <a:lnTo>
                    <a:pt x="73945" y="101169"/>
                  </a:lnTo>
                  <a:lnTo>
                    <a:pt x="74044" y="100436"/>
                  </a:lnTo>
                  <a:lnTo>
                    <a:pt x="74183" y="99703"/>
                  </a:lnTo>
                  <a:lnTo>
                    <a:pt x="74342" y="98989"/>
                  </a:lnTo>
                  <a:lnTo>
                    <a:pt x="74540" y="98276"/>
                  </a:lnTo>
                  <a:lnTo>
                    <a:pt x="74758" y="97583"/>
                  </a:lnTo>
                  <a:lnTo>
                    <a:pt x="75015" y="96889"/>
                  </a:lnTo>
                  <a:lnTo>
                    <a:pt x="75293" y="96196"/>
                  </a:lnTo>
                  <a:lnTo>
                    <a:pt x="75590" y="95542"/>
                  </a:lnTo>
                  <a:lnTo>
                    <a:pt x="75927" y="94868"/>
                  </a:lnTo>
                  <a:lnTo>
                    <a:pt x="76303" y="94234"/>
                  </a:lnTo>
                  <a:lnTo>
                    <a:pt x="76680" y="93600"/>
                  </a:lnTo>
                  <a:lnTo>
                    <a:pt x="77096" y="92986"/>
                  </a:lnTo>
                  <a:lnTo>
                    <a:pt x="77551" y="92391"/>
                  </a:lnTo>
                  <a:lnTo>
                    <a:pt x="116743" y="41510"/>
                  </a:lnTo>
                  <a:lnTo>
                    <a:pt x="116822" y="41391"/>
                  </a:lnTo>
                  <a:lnTo>
                    <a:pt x="116901" y="41272"/>
                  </a:lnTo>
                  <a:lnTo>
                    <a:pt x="116961" y="41133"/>
                  </a:lnTo>
                  <a:lnTo>
                    <a:pt x="117001" y="41014"/>
                  </a:lnTo>
                  <a:lnTo>
                    <a:pt x="117040" y="40876"/>
                  </a:lnTo>
                  <a:lnTo>
                    <a:pt x="117060" y="40737"/>
                  </a:lnTo>
                  <a:lnTo>
                    <a:pt x="117060" y="40598"/>
                  </a:lnTo>
                  <a:lnTo>
                    <a:pt x="117060" y="40460"/>
                  </a:lnTo>
                  <a:lnTo>
                    <a:pt x="117040" y="40321"/>
                  </a:lnTo>
                  <a:lnTo>
                    <a:pt x="117020" y="40202"/>
                  </a:lnTo>
                  <a:lnTo>
                    <a:pt x="116981" y="40063"/>
                  </a:lnTo>
                  <a:lnTo>
                    <a:pt x="116921" y="39944"/>
                  </a:lnTo>
                  <a:lnTo>
                    <a:pt x="116862" y="39806"/>
                  </a:lnTo>
                  <a:lnTo>
                    <a:pt x="116783" y="39687"/>
                  </a:lnTo>
                  <a:lnTo>
                    <a:pt x="116703" y="39588"/>
                  </a:lnTo>
                  <a:lnTo>
                    <a:pt x="116604" y="39469"/>
                  </a:lnTo>
                  <a:lnTo>
                    <a:pt x="116565" y="39429"/>
                  </a:lnTo>
                  <a:lnTo>
                    <a:pt x="116446" y="39330"/>
                  </a:lnTo>
                  <a:lnTo>
                    <a:pt x="116327" y="39231"/>
                  </a:lnTo>
                  <a:lnTo>
                    <a:pt x="116188" y="39152"/>
                  </a:lnTo>
                  <a:lnTo>
                    <a:pt x="116049" y="39092"/>
                  </a:lnTo>
                  <a:lnTo>
                    <a:pt x="115911" y="39053"/>
                  </a:lnTo>
                  <a:lnTo>
                    <a:pt x="115772" y="39013"/>
                  </a:lnTo>
                  <a:lnTo>
                    <a:pt x="115614" y="38993"/>
                  </a:lnTo>
                  <a:lnTo>
                    <a:pt x="115316" y="38993"/>
                  </a:lnTo>
                  <a:lnTo>
                    <a:pt x="115178" y="39013"/>
                  </a:lnTo>
                  <a:lnTo>
                    <a:pt x="115039" y="39053"/>
                  </a:lnTo>
                  <a:lnTo>
                    <a:pt x="114900" y="39092"/>
                  </a:lnTo>
                  <a:lnTo>
                    <a:pt x="114762" y="39172"/>
                  </a:lnTo>
                  <a:lnTo>
                    <a:pt x="114623" y="39231"/>
                  </a:lnTo>
                  <a:lnTo>
                    <a:pt x="114504" y="39330"/>
                  </a:lnTo>
                  <a:lnTo>
                    <a:pt x="114385" y="39429"/>
                  </a:lnTo>
                  <a:lnTo>
                    <a:pt x="77195" y="76640"/>
                  </a:lnTo>
                  <a:lnTo>
                    <a:pt x="76977" y="76818"/>
                  </a:lnTo>
                  <a:lnTo>
                    <a:pt x="76759" y="76996"/>
                  </a:lnTo>
                  <a:lnTo>
                    <a:pt x="76541" y="77155"/>
                  </a:lnTo>
                  <a:lnTo>
                    <a:pt x="76303" y="77274"/>
                  </a:lnTo>
                  <a:lnTo>
                    <a:pt x="76085" y="77392"/>
                  </a:lnTo>
                  <a:lnTo>
                    <a:pt x="75828" y="77472"/>
                  </a:lnTo>
                  <a:lnTo>
                    <a:pt x="75590" y="77551"/>
                  </a:lnTo>
                  <a:lnTo>
                    <a:pt x="75352" y="77610"/>
                  </a:lnTo>
                  <a:lnTo>
                    <a:pt x="75095" y="77630"/>
                  </a:lnTo>
                  <a:lnTo>
                    <a:pt x="74857" y="77650"/>
                  </a:lnTo>
                  <a:lnTo>
                    <a:pt x="74599" y="77650"/>
                  </a:lnTo>
                  <a:lnTo>
                    <a:pt x="74361" y="77630"/>
                  </a:lnTo>
                  <a:lnTo>
                    <a:pt x="74124" y="77591"/>
                  </a:lnTo>
                  <a:lnTo>
                    <a:pt x="73886" y="77531"/>
                  </a:lnTo>
                  <a:lnTo>
                    <a:pt x="73648" y="77472"/>
                  </a:lnTo>
                  <a:lnTo>
                    <a:pt x="73410" y="77373"/>
                  </a:lnTo>
                  <a:lnTo>
                    <a:pt x="73192" y="77274"/>
                  </a:lnTo>
                  <a:lnTo>
                    <a:pt x="72975" y="77155"/>
                  </a:lnTo>
                  <a:lnTo>
                    <a:pt x="72776" y="77036"/>
                  </a:lnTo>
                  <a:lnTo>
                    <a:pt x="72578" y="76897"/>
                  </a:lnTo>
                  <a:lnTo>
                    <a:pt x="72380" y="76739"/>
                  </a:lnTo>
                  <a:lnTo>
                    <a:pt x="72202" y="76560"/>
                  </a:lnTo>
                  <a:lnTo>
                    <a:pt x="72043" y="76362"/>
                  </a:lnTo>
                  <a:lnTo>
                    <a:pt x="71885" y="76164"/>
                  </a:lnTo>
                  <a:lnTo>
                    <a:pt x="71766" y="75966"/>
                  </a:lnTo>
                  <a:lnTo>
                    <a:pt x="71627" y="75748"/>
                  </a:lnTo>
                  <a:lnTo>
                    <a:pt x="71528" y="75510"/>
                  </a:lnTo>
                  <a:lnTo>
                    <a:pt x="71449" y="75253"/>
                  </a:lnTo>
                  <a:lnTo>
                    <a:pt x="71370" y="75015"/>
                  </a:lnTo>
                  <a:lnTo>
                    <a:pt x="71310" y="74737"/>
                  </a:lnTo>
                  <a:lnTo>
                    <a:pt x="71290" y="74460"/>
                  </a:lnTo>
                  <a:lnTo>
                    <a:pt x="71271" y="74183"/>
                  </a:lnTo>
                  <a:lnTo>
                    <a:pt x="71271" y="47474"/>
                  </a:lnTo>
                  <a:lnTo>
                    <a:pt x="71290" y="46741"/>
                  </a:lnTo>
                  <a:lnTo>
                    <a:pt x="71330" y="46007"/>
                  </a:lnTo>
                  <a:lnTo>
                    <a:pt x="71409" y="45294"/>
                  </a:lnTo>
                  <a:lnTo>
                    <a:pt x="71508" y="44561"/>
                  </a:lnTo>
                  <a:lnTo>
                    <a:pt x="71647" y="43848"/>
                  </a:lnTo>
                  <a:lnTo>
                    <a:pt x="71806" y="43154"/>
                  </a:lnTo>
                  <a:lnTo>
                    <a:pt x="71984" y="42441"/>
                  </a:lnTo>
                  <a:lnTo>
                    <a:pt x="72202" y="41767"/>
                  </a:lnTo>
                  <a:lnTo>
                    <a:pt x="72459" y="41074"/>
                  </a:lnTo>
                  <a:lnTo>
                    <a:pt x="72717" y="40400"/>
                  </a:lnTo>
                  <a:lnTo>
                    <a:pt x="73014" y="39746"/>
                  </a:lnTo>
                  <a:lnTo>
                    <a:pt x="73351" y="39092"/>
                  </a:lnTo>
                  <a:lnTo>
                    <a:pt x="73708" y="38458"/>
                  </a:lnTo>
                  <a:lnTo>
                    <a:pt x="74084" y="37824"/>
                  </a:lnTo>
                  <a:lnTo>
                    <a:pt x="74480" y="37230"/>
                  </a:lnTo>
                  <a:lnTo>
                    <a:pt x="74916" y="36636"/>
                  </a:lnTo>
                  <a:lnTo>
                    <a:pt x="100317" y="2932"/>
                  </a:lnTo>
                  <a:lnTo>
                    <a:pt x="100397" y="2833"/>
                  </a:lnTo>
                  <a:lnTo>
                    <a:pt x="100476" y="2714"/>
                  </a:lnTo>
                  <a:lnTo>
                    <a:pt x="100535" y="2576"/>
                  </a:lnTo>
                  <a:lnTo>
                    <a:pt x="100575" y="2457"/>
                  </a:lnTo>
                  <a:lnTo>
                    <a:pt x="100615" y="2199"/>
                  </a:lnTo>
                  <a:lnTo>
                    <a:pt x="100634" y="1922"/>
                  </a:lnTo>
                  <a:lnTo>
                    <a:pt x="100595" y="1664"/>
                  </a:lnTo>
                  <a:lnTo>
                    <a:pt x="100516" y="1407"/>
                  </a:lnTo>
                  <a:lnTo>
                    <a:pt x="100456" y="1288"/>
                  </a:lnTo>
                  <a:lnTo>
                    <a:pt x="100377" y="1169"/>
                  </a:lnTo>
                  <a:lnTo>
                    <a:pt x="100298" y="1050"/>
                  </a:lnTo>
                  <a:lnTo>
                    <a:pt x="100199" y="951"/>
                  </a:lnTo>
                  <a:lnTo>
                    <a:pt x="99763" y="476"/>
                  </a:lnTo>
                  <a:lnTo>
                    <a:pt x="99644" y="376"/>
                  </a:lnTo>
                  <a:lnTo>
                    <a:pt x="99525" y="277"/>
                  </a:lnTo>
                  <a:lnTo>
                    <a:pt x="99386" y="198"/>
                  </a:lnTo>
                  <a:lnTo>
                    <a:pt x="99247" y="139"/>
                  </a:lnTo>
                  <a:lnTo>
                    <a:pt x="99109" y="79"/>
                  </a:lnTo>
                  <a:lnTo>
                    <a:pt x="98970" y="40"/>
                  </a:lnTo>
                  <a:lnTo>
                    <a:pt x="98812" y="20"/>
                  </a:lnTo>
                  <a:lnTo>
                    <a:pt x="98673" y="0"/>
                  </a:lnTo>
                  <a:close/>
                </a:path>
              </a:pathLst>
            </a:custGeom>
            <a:solidFill>
              <a:srgbClr val="3A68A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2" name="Google Shape;3042;p53"/>
            <p:cNvSpPr/>
            <p:nvPr/>
          </p:nvSpPr>
          <p:spPr>
            <a:xfrm>
              <a:off x="4432375" y="3507875"/>
              <a:ext cx="838150" cy="869850"/>
            </a:xfrm>
            <a:custGeom>
              <a:avLst/>
              <a:gdLst/>
              <a:ahLst/>
              <a:cxnLst/>
              <a:rect l="l" t="t" r="r" b="b"/>
              <a:pathLst>
                <a:path w="33526" h="34794" extrusionOk="0">
                  <a:moveTo>
                    <a:pt x="15792" y="0"/>
                  </a:moveTo>
                  <a:lnTo>
                    <a:pt x="14980" y="20"/>
                  </a:lnTo>
                  <a:lnTo>
                    <a:pt x="14188" y="80"/>
                  </a:lnTo>
                  <a:lnTo>
                    <a:pt x="13395" y="199"/>
                  </a:lnTo>
                  <a:lnTo>
                    <a:pt x="12602" y="357"/>
                  </a:lnTo>
                  <a:lnTo>
                    <a:pt x="11850" y="535"/>
                  </a:lnTo>
                  <a:lnTo>
                    <a:pt x="11097" y="773"/>
                  </a:lnTo>
                  <a:lnTo>
                    <a:pt x="10363" y="1051"/>
                  </a:lnTo>
                  <a:lnTo>
                    <a:pt x="9650" y="1368"/>
                  </a:lnTo>
                  <a:lnTo>
                    <a:pt x="8937" y="1704"/>
                  </a:lnTo>
                  <a:lnTo>
                    <a:pt x="8263" y="2101"/>
                  </a:lnTo>
                  <a:lnTo>
                    <a:pt x="7609" y="2517"/>
                  </a:lnTo>
                  <a:lnTo>
                    <a:pt x="6956" y="2972"/>
                  </a:lnTo>
                  <a:lnTo>
                    <a:pt x="6341" y="3448"/>
                  </a:lnTo>
                  <a:lnTo>
                    <a:pt x="5747" y="3963"/>
                  </a:lnTo>
                  <a:lnTo>
                    <a:pt x="5172" y="4518"/>
                  </a:lnTo>
                  <a:lnTo>
                    <a:pt x="4618" y="5093"/>
                  </a:lnTo>
                  <a:lnTo>
                    <a:pt x="4102" y="5707"/>
                  </a:lnTo>
                  <a:lnTo>
                    <a:pt x="3607" y="6321"/>
                  </a:lnTo>
                  <a:lnTo>
                    <a:pt x="3131" y="6995"/>
                  </a:lnTo>
                  <a:lnTo>
                    <a:pt x="2696" y="7668"/>
                  </a:lnTo>
                  <a:lnTo>
                    <a:pt x="2279" y="8382"/>
                  </a:lnTo>
                  <a:lnTo>
                    <a:pt x="1903" y="9095"/>
                  </a:lnTo>
                  <a:lnTo>
                    <a:pt x="1546" y="9848"/>
                  </a:lnTo>
                  <a:lnTo>
                    <a:pt x="1229" y="10621"/>
                  </a:lnTo>
                  <a:lnTo>
                    <a:pt x="952" y="11413"/>
                  </a:lnTo>
                  <a:lnTo>
                    <a:pt x="694" y="12226"/>
                  </a:lnTo>
                  <a:lnTo>
                    <a:pt x="496" y="13038"/>
                  </a:lnTo>
                  <a:lnTo>
                    <a:pt x="318" y="13890"/>
                  </a:lnTo>
                  <a:lnTo>
                    <a:pt x="179" y="14742"/>
                  </a:lnTo>
                  <a:lnTo>
                    <a:pt x="80" y="15614"/>
                  </a:lnTo>
                  <a:lnTo>
                    <a:pt x="21" y="16505"/>
                  </a:lnTo>
                  <a:lnTo>
                    <a:pt x="1" y="17397"/>
                  </a:lnTo>
                  <a:lnTo>
                    <a:pt x="21" y="18289"/>
                  </a:lnTo>
                  <a:lnTo>
                    <a:pt x="80" y="19180"/>
                  </a:lnTo>
                  <a:lnTo>
                    <a:pt x="179" y="20052"/>
                  </a:lnTo>
                  <a:lnTo>
                    <a:pt x="318" y="20904"/>
                  </a:lnTo>
                  <a:lnTo>
                    <a:pt x="496" y="21736"/>
                  </a:lnTo>
                  <a:lnTo>
                    <a:pt x="694" y="22568"/>
                  </a:lnTo>
                  <a:lnTo>
                    <a:pt x="952" y="23381"/>
                  </a:lnTo>
                  <a:lnTo>
                    <a:pt x="1229" y="24173"/>
                  </a:lnTo>
                  <a:lnTo>
                    <a:pt x="1546" y="24946"/>
                  </a:lnTo>
                  <a:lnTo>
                    <a:pt x="1903" y="25679"/>
                  </a:lnTo>
                  <a:lnTo>
                    <a:pt x="2279" y="26412"/>
                  </a:lnTo>
                  <a:lnTo>
                    <a:pt x="2696" y="27125"/>
                  </a:lnTo>
                  <a:lnTo>
                    <a:pt x="3131" y="27799"/>
                  </a:lnTo>
                  <a:lnTo>
                    <a:pt x="3607" y="28453"/>
                  </a:lnTo>
                  <a:lnTo>
                    <a:pt x="4102" y="29087"/>
                  </a:lnTo>
                  <a:lnTo>
                    <a:pt x="4618" y="29701"/>
                  </a:lnTo>
                  <a:lnTo>
                    <a:pt x="5172" y="30276"/>
                  </a:lnTo>
                  <a:lnTo>
                    <a:pt x="5747" y="30811"/>
                  </a:lnTo>
                  <a:lnTo>
                    <a:pt x="6341" y="31346"/>
                  </a:lnTo>
                  <a:lnTo>
                    <a:pt x="6956" y="31821"/>
                  </a:lnTo>
                  <a:lnTo>
                    <a:pt x="7609" y="32277"/>
                  </a:lnTo>
                  <a:lnTo>
                    <a:pt x="8263" y="32693"/>
                  </a:lnTo>
                  <a:lnTo>
                    <a:pt x="8937" y="33070"/>
                  </a:lnTo>
                  <a:lnTo>
                    <a:pt x="9650" y="33426"/>
                  </a:lnTo>
                  <a:lnTo>
                    <a:pt x="10363" y="33743"/>
                  </a:lnTo>
                  <a:lnTo>
                    <a:pt x="11097" y="34021"/>
                  </a:lnTo>
                  <a:lnTo>
                    <a:pt x="11850" y="34239"/>
                  </a:lnTo>
                  <a:lnTo>
                    <a:pt x="12602" y="34437"/>
                  </a:lnTo>
                  <a:lnTo>
                    <a:pt x="13395" y="34595"/>
                  </a:lnTo>
                  <a:lnTo>
                    <a:pt x="14188" y="34694"/>
                  </a:lnTo>
                  <a:lnTo>
                    <a:pt x="14980" y="34774"/>
                  </a:lnTo>
                  <a:lnTo>
                    <a:pt x="15792" y="34793"/>
                  </a:lnTo>
                  <a:lnTo>
                    <a:pt x="17714" y="34793"/>
                  </a:lnTo>
                  <a:lnTo>
                    <a:pt x="18527" y="34774"/>
                  </a:lnTo>
                  <a:lnTo>
                    <a:pt x="19339" y="34694"/>
                  </a:lnTo>
                  <a:lnTo>
                    <a:pt x="20112" y="34595"/>
                  </a:lnTo>
                  <a:lnTo>
                    <a:pt x="20904" y="34437"/>
                  </a:lnTo>
                  <a:lnTo>
                    <a:pt x="21657" y="34239"/>
                  </a:lnTo>
                  <a:lnTo>
                    <a:pt x="22410" y="34021"/>
                  </a:lnTo>
                  <a:lnTo>
                    <a:pt x="23143" y="33743"/>
                  </a:lnTo>
                  <a:lnTo>
                    <a:pt x="23857" y="33426"/>
                  </a:lnTo>
                  <a:lnTo>
                    <a:pt x="24570" y="33070"/>
                  </a:lnTo>
                  <a:lnTo>
                    <a:pt x="25244" y="32693"/>
                  </a:lnTo>
                  <a:lnTo>
                    <a:pt x="25917" y="32277"/>
                  </a:lnTo>
                  <a:lnTo>
                    <a:pt x="26551" y="31821"/>
                  </a:lnTo>
                  <a:lnTo>
                    <a:pt x="27165" y="31346"/>
                  </a:lnTo>
                  <a:lnTo>
                    <a:pt x="27760" y="30811"/>
                  </a:lnTo>
                  <a:lnTo>
                    <a:pt x="28334" y="30276"/>
                  </a:lnTo>
                  <a:lnTo>
                    <a:pt x="28889" y="29701"/>
                  </a:lnTo>
                  <a:lnTo>
                    <a:pt x="29404" y="29087"/>
                  </a:lnTo>
                  <a:lnTo>
                    <a:pt x="29920" y="28453"/>
                  </a:lnTo>
                  <a:lnTo>
                    <a:pt x="30375" y="27799"/>
                  </a:lnTo>
                  <a:lnTo>
                    <a:pt x="30811" y="27125"/>
                  </a:lnTo>
                  <a:lnTo>
                    <a:pt x="31227" y="26412"/>
                  </a:lnTo>
                  <a:lnTo>
                    <a:pt x="31604" y="25679"/>
                  </a:lnTo>
                  <a:lnTo>
                    <a:pt x="31960" y="24946"/>
                  </a:lnTo>
                  <a:lnTo>
                    <a:pt x="32277" y="24173"/>
                  </a:lnTo>
                  <a:lnTo>
                    <a:pt x="32555" y="23381"/>
                  </a:lnTo>
                  <a:lnTo>
                    <a:pt x="32812" y="22568"/>
                  </a:lnTo>
                  <a:lnTo>
                    <a:pt x="33030" y="21736"/>
                  </a:lnTo>
                  <a:lnTo>
                    <a:pt x="33189" y="20904"/>
                  </a:lnTo>
                  <a:lnTo>
                    <a:pt x="33328" y="20052"/>
                  </a:lnTo>
                  <a:lnTo>
                    <a:pt x="33446" y="19180"/>
                  </a:lnTo>
                  <a:lnTo>
                    <a:pt x="33506" y="18289"/>
                  </a:lnTo>
                  <a:lnTo>
                    <a:pt x="33526" y="17397"/>
                  </a:lnTo>
                  <a:lnTo>
                    <a:pt x="33506" y="16505"/>
                  </a:lnTo>
                  <a:lnTo>
                    <a:pt x="33446" y="15614"/>
                  </a:lnTo>
                  <a:lnTo>
                    <a:pt x="33328" y="14742"/>
                  </a:lnTo>
                  <a:lnTo>
                    <a:pt x="33189" y="13890"/>
                  </a:lnTo>
                  <a:lnTo>
                    <a:pt x="33030" y="13038"/>
                  </a:lnTo>
                  <a:lnTo>
                    <a:pt x="32812" y="12226"/>
                  </a:lnTo>
                  <a:lnTo>
                    <a:pt x="32555" y="11413"/>
                  </a:lnTo>
                  <a:lnTo>
                    <a:pt x="32277" y="10621"/>
                  </a:lnTo>
                  <a:lnTo>
                    <a:pt x="31960" y="9848"/>
                  </a:lnTo>
                  <a:lnTo>
                    <a:pt x="31604" y="9095"/>
                  </a:lnTo>
                  <a:lnTo>
                    <a:pt x="31227" y="8382"/>
                  </a:lnTo>
                  <a:lnTo>
                    <a:pt x="30811" y="7668"/>
                  </a:lnTo>
                  <a:lnTo>
                    <a:pt x="30375" y="6995"/>
                  </a:lnTo>
                  <a:lnTo>
                    <a:pt x="29920" y="6321"/>
                  </a:lnTo>
                  <a:lnTo>
                    <a:pt x="29404" y="5707"/>
                  </a:lnTo>
                  <a:lnTo>
                    <a:pt x="28889" y="5093"/>
                  </a:lnTo>
                  <a:lnTo>
                    <a:pt x="28334" y="4518"/>
                  </a:lnTo>
                  <a:lnTo>
                    <a:pt x="27760" y="3963"/>
                  </a:lnTo>
                  <a:lnTo>
                    <a:pt x="27165" y="3448"/>
                  </a:lnTo>
                  <a:lnTo>
                    <a:pt x="26551" y="2972"/>
                  </a:lnTo>
                  <a:lnTo>
                    <a:pt x="25917" y="2517"/>
                  </a:lnTo>
                  <a:lnTo>
                    <a:pt x="25244" y="2101"/>
                  </a:lnTo>
                  <a:lnTo>
                    <a:pt x="24570" y="1704"/>
                  </a:lnTo>
                  <a:lnTo>
                    <a:pt x="23857" y="1368"/>
                  </a:lnTo>
                  <a:lnTo>
                    <a:pt x="23143" y="1051"/>
                  </a:lnTo>
                  <a:lnTo>
                    <a:pt x="22410" y="773"/>
                  </a:lnTo>
                  <a:lnTo>
                    <a:pt x="21657" y="535"/>
                  </a:lnTo>
                  <a:lnTo>
                    <a:pt x="20904" y="357"/>
                  </a:lnTo>
                  <a:lnTo>
                    <a:pt x="20112" y="199"/>
                  </a:lnTo>
                  <a:lnTo>
                    <a:pt x="19339" y="80"/>
                  </a:lnTo>
                  <a:lnTo>
                    <a:pt x="18527" y="20"/>
                  </a:lnTo>
                  <a:lnTo>
                    <a:pt x="17714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3" name="Google Shape;3043;p53"/>
            <p:cNvSpPr/>
            <p:nvPr/>
          </p:nvSpPr>
          <p:spPr>
            <a:xfrm>
              <a:off x="4765250" y="3738700"/>
              <a:ext cx="233825" cy="484975"/>
            </a:xfrm>
            <a:custGeom>
              <a:avLst/>
              <a:gdLst/>
              <a:ahLst/>
              <a:cxnLst/>
              <a:rect l="l" t="t" r="r" b="b"/>
              <a:pathLst>
                <a:path w="9353" h="19399" extrusionOk="0">
                  <a:moveTo>
                    <a:pt x="1" y="1"/>
                  </a:moveTo>
                  <a:lnTo>
                    <a:pt x="1" y="2160"/>
                  </a:lnTo>
                  <a:lnTo>
                    <a:pt x="655" y="2160"/>
                  </a:lnTo>
                  <a:lnTo>
                    <a:pt x="1249" y="2200"/>
                  </a:lnTo>
                  <a:lnTo>
                    <a:pt x="1784" y="2259"/>
                  </a:lnTo>
                  <a:lnTo>
                    <a:pt x="2259" y="2339"/>
                  </a:lnTo>
                  <a:lnTo>
                    <a:pt x="2695" y="2438"/>
                  </a:lnTo>
                  <a:lnTo>
                    <a:pt x="3072" y="2557"/>
                  </a:lnTo>
                  <a:lnTo>
                    <a:pt x="3389" y="2675"/>
                  </a:lnTo>
                  <a:lnTo>
                    <a:pt x="3686" y="2834"/>
                  </a:lnTo>
                  <a:lnTo>
                    <a:pt x="3944" y="2993"/>
                  </a:lnTo>
                  <a:lnTo>
                    <a:pt x="4142" y="3171"/>
                  </a:lnTo>
                  <a:lnTo>
                    <a:pt x="4320" y="3349"/>
                  </a:lnTo>
                  <a:lnTo>
                    <a:pt x="4479" y="3567"/>
                  </a:lnTo>
                  <a:lnTo>
                    <a:pt x="4597" y="3765"/>
                  </a:lnTo>
                  <a:lnTo>
                    <a:pt x="4697" y="3983"/>
                  </a:lnTo>
                  <a:lnTo>
                    <a:pt x="4776" y="4221"/>
                  </a:lnTo>
                  <a:lnTo>
                    <a:pt x="4815" y="4459"/>
                  </a:lnTo>
                  <a:lnTo>
                    <a:pt x="1" y="4459"/>
                  </a:lnTo>
                  <a:lnTo>
                    <a:pt x="1" y="6004"/>
                  </a:lnTo>
                  <a:lnTo>
                    <a:pt x="4895" y="6004"/>
                  </a:lnTo>
                  <a:lnTo>
                    <a:pt x="4875" y="6341"/>
                  </a:lnTo>
                  <a:lnTo>
                    <a:pt x="4835" y="6678"/>
                  </a:lnTo>
                  <a:lnTo>
                    <a:pt x="4756" y="7015"/>
                  </a:lnTo>
                  <a:lnTo>
                    <a:pt x="4637" y="7312"/>
                  </a:lnTo>
                  <a:lnTo>
                    <a:pt x="4498" y="7629"/>
                  </a:lnTo>
                  <a:lnTo>
                    <a:pt x="4320" y="7906"/>
                  </a:lnTo>
                  <a:lnTo>
                    <a:pt x="4102" y="8184"/>
                  </a:lnTo>
                  <a:lnTo>
                    <a:pt x="3845" y="8421"/>
                  </a:lnTo>
                  <a:lnTo>
                    <a:pt x="3547" y="8659"/>
                  </a:lnTo>
                  <a:lnTo>
                    <a:pt x="3211" y="8857"/>
                  </a:lnTo>
                  <a:lnTo>
                    <a:pt x="2814" y="9036"/>
                  </a:lnTo>
                  <a:lnTo>
                    <a:pt x="2378" y="9194"/>
                  </a:lnTo>
                  <a:lnTo>
                    <a:pt x="1883" y="9313"/>
                  </a:lnTo>
                  <a:lnTo>
                    <a:pt x="1328" y="9412"/>
                  </a:lnTo>
                  <a:lnTo>
                    <a:pt x="734" y="9472"/>
                  </a:lnTo>
                  <a:lnTo>
                    <a:pt x="80" y="9472"/>
                  </a:lnTo>
                  <a:lnTo>
                    <a:pt x="80" y="11235"/>
                  </a:lnTo>
                  <a:lnTo>
                    <a:pt x="1447" y="13355"/>
                  </a:lnTo>
                  <a:lnTo>
                    <a:pt x="5410" y="19398"/>
                  </a:lnTo>
                  <a:lnTo>
                    <a:pt x="7550" y="19398"/>
                  </a:lnTo>
                  <a:lnTo>
                    <a:pt x="2814" y="11810"/>
                  </a:lnTo>
                  <a:lnTo>
                    <a:pt x="2359" y="11057"/>
                  </a:lnTo>
                  <a:lnTo>
                    <a:pt x="2458" y="11037"/>
                  </a:lnTo>
                  <a:lnTo>
                    <a:pt x="2715" y="10997"/>
                  </a:lnTo>
                  <a:lnTo>
                    <a:pt x="3111" y="10918"/>
                  </a:lnTo>
                  <a:lnTo>
                    <a:pt x="3587" y="10759"/>
                  </a:lnTo>
                  <a:lnTo>
                    <a:pt x="3845" y="10660"/>
                  </a:lnTo>
                  <a:lnTo>
                    <a:pt x="4102" y="10542"/>
                  </a:lnTo>
                  <a:lnTo>
                    <a:pt x="4380" y="10423"/>
                  </a:lnTo>
                  <a:lnTo>
                    <a:pt x="4657" y="10244"/>
                  </a:lnTo>
                  <a:lnTo>
                    <a:pt x="4934" y="10066"/>
                  </a:lnTo>
                  <a:lnTo>
                    <a:pt x="5212" y="9868"/>
                  </a:lnTo>
                  <a:lnTo>
                    <a:pt x="5489" y="9630"/>
                  </a:lnTo>
                  <a:lnTo>
                    <a:pt x="5747" y="9353"/>
                  </a:lnTo>
                  <a:lnTo>
                    <a:pt x="5984" y="9075"/>
                  </a:lnTo>
                  <a:lnTo>
                    <a:pt x="6222" y="8738"/>
                  </a:lnTo>
                  <a:lnTo>
                    <a:pt x="6420" y="8382"/>
                  </a:lnTo>
                  <a:lnTo>
                    <a:pt x="6599" y="7986"/>
                  </a:lnTo>
                  <a:lnTo>
                    <a:pt x="6757" y="7550"/>
                  </a:lnTo>
                  <a:lnTo>
                    <a:pt x="6876" y="7074"/>
                  </a:lnTo>
                  <a:lnTo>
                    <a:pt x="6955" y="6559"/>
                  </a:lnTo>
                  <a:lnTo>
                    <a:pt x="7015" y="6004"/>
                  </a:lnTo>
                  <a:lnTo>
                    <a:pt x="9353" y="6004"/>
                  </a:lnTo>
                  <a:lnTo>
                    <a:pt x="9353" y="4459"/>
                  </a:lnTo>
                  <a:lnTo>
                    <a:pt x="6936" y="4459"/>
                  </a:lnTo>
                  <a:lnTo>
                    <a:pt x="6856" y="3983"/>
                  </a:lnTo>
                  <a:lnTo>
                    <a:pt x="6757" y="3527"/>
                  </a:lnTo>
                  <a:lnTo>
                    <a:pt x="6658" y="3191"/>
                  </a:lnTo>
                  <a:lnTo>
                    <a:pt x="6559" y="2893"/>
                  </a:lnTo>
                  <a:lnTo>
                    <a:pt x="6460" y="2616"/>
                  </a:lnTo>
                  <a:lnTo>
                    <a:pt x="6341" y="2358"/>
                  </a:lnTo>
                  <a:lnTo>
                    <a:pt x="6202" y="2121"/>
                  </a:lnTo>
                  <a:lnTo>
                    <a:pt x="6064" y="1903"/>
                  </a:lnTo>
                  <a:lnTo>
                    <a:pt x="5945" y="1724"/>
                  </a:lnTo>
                  <a:lnTo>
                    <a:pt x="5786" y="1566"/>
                  </a:lnTo>
                  <a:lnTo>
                    <a:pt x="9353" y="1566"/>
                  </a:lnTo>
                  <a:lnTo>
                    <a:pt x="9353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4" name="Google Shape;3044;p53"/>
            <p:cNvSpPr/>
            <p:nvPr/>
          </p:nvSpPr>
          <p:spPr>
            <a:xfrm>
              <a:off x="2084475" y="1602775"/>
              <a:ext cx="696475" cy="722750"/>
            </a:xfrm>
            <a:custGeom>
              <a:avLst/>
              <a:gdLst/>
              <a:ahLst/>
              <a:cxnLst/>
              <a:rect l="l" t="t" r="r" b="b"/>
              <a:pathLst>
                <a:path w="27859" h="28910" extrusionOk="0">
                  <a:moveTo>
                    <a:pt x="13136" y="1"/>
                  </a:moveTo>
                  <a:lnTo>
                    <a:pt x="12463" y="21"/>
                  </a:lnTo>
                  <a:lnTo>
                    <a:pt x="11789" y="80"/>
                  </a:lnTo>
                  <a:lnTo>
                    <a:pt x="11135" y="179"/>
                  </a:lnTo>
                  <a:lnTo>
                    <a:pt x="10481" y="298"/>
                  </a:lnTo>
                  <a:lnTo>
                    <a:pt x="9847" y="457"/>
                  </a:lnTo>
                  <a:lnTo>
                    <a:pt x="9233" y="655"/>
                  </a:lnTo>
                  <a:lnTo>
                    <a:pt x="8619" y="873"/>
                  </a:lnTo>
                  <a:lnTo>
                    <a:pt x="8025" y="1150"/>
                  </a:lnTo>
                  <a:lnTo>
                    <a:pt x="7450" y="1427"/>
                  </a:lnTo>
                  <a:lnTo>
                    <a:pt x="6875" y="1744"/>
                  </a:lnTo>
                  <a:lnTo>
                    <a:pt x="6321" y="2101"/>
                  </a:lnTo>
                  <a:lnTo>
                    <a:pt x="5786" y="2478"/>
                  </a:lnTo>
                  <a:lnTo>
                    <a:pt x="5270" y="2874"/>
                  </a:lnTo>
                  <a:lnTo>
                    <a:pt x="4775" y="3310"/>
                  </a:lnTo>
                  <a:lnTo>
                    <a:pt x="4300" y="3765"/>
                  </a:lnTo>
                  <a:lnTo>
                    <a:pt x="3844" y="4241"/>
                  </a:lnTo>
                  <a:lnTo>
                    <a:pt x="3408" y="4736"/>
                  </a:lnTo>
                  <a:lnTo>
                    <a:pt x="3012" y="5271"/>
                  </a:lnTo>
                  <a:lnTo>
                    <a:pt x="2615" y="5806"/>
                  </a:lnTo>
                  <a:lnTo>
                    <a:pt x="2239" y="6381"/>
                  </a:lnTo>
                  <a:lnTo>
                    <a:pt x="1902" y="6955"/>
                  </a:lnTo>
                  <a:lnTo>
                    <a:pt x="1585" y="7570"/>
                  </a:lnTo>
                  <a:lnTo>
                    <a:pt x="1308" y="8184"/>
                  </a:lnTo>
                  <a:lnTo>
                    <a:pt x="1030" y="8838"/>
                  </a:lnTo>
                  <a:lnTo>
                    <a:pt x="812" y="9492"/>
                  </a:lnTo>
                  <a:lnTo>
                    <a:pt x="594" y="10165"/>
                  </a:lnTo>
                  <a:lnTo>
                    <a:pt x="416" y="10839"/>
                  </a:lnTo>
                  <a:lnTo>
                    <a:pt x="277" y="11552"/>
                  </a:lnTo>
                  <a:lnTo>
                    <a:pt x="159" y="12246"/>
                  </a:lnTo>
                  <a:lnTo>
                    <a:pt x="79" y="12979"/>
                  </a:lnTo>
                  <a:lnTo>
                    <a:pt x="20" y="13712"/>
                  </a:lnTo>
                  <a:lnTo>
                    <a:pt x="0" y="14465"/>
                  </a:lnTo>
                  <a:lnTo>
                    <a:pt x="20" y="15198"/>
                  </a:lnTo>
                  <a:lnTo>
                    <a:pt x="79" y="15931"/>
                  </a:lnTo>
                  <a:lnTo>
                    <a:pt x="159" y="16664"/>
                  </a:lnTo>
                  <a:lnTo>
                    <a:pt x="277" y="17358"/>
                  </a:lnTo>
                  <a:lnTo>
                    <a:pt x="416" y="18071"/>
                  </a:lnTo>
                  <a:lnTo>
                    <a:pt x="594" y="18745"/>
                  </a:lnTo>
                  <a:lnTo>
                    <a:pt x="812" y="19418"/>
                  </a:lnTo>
                  <a:lnTo>
                    <a:pt x="1030" y="20072"/>
                  </a:lnTo>
                  <a:lnTo>
                    <a:pt x="1308" y="20726"/>
                  </a:lnTo>
                  <a:lnTo>
                    <a:pt x="1585" y="21340"/>
                  </a:lnTo>
                  <a:lnTo>
                    <a:pt x="1902" y="21954"/>
                  </a:lnTo>
                  <a:lnTo>
                    <a:pt x="2239" y="22529"/>
                  </a:lnTo>
                  <a:lnTo>
                    <a:pt x="2615" y="23104"/>
                  </a:lnTo>
                  <a:lnTo>
                    <a:pt x="3012" y="23639"/>
                  </a:lnTo>
                  <a:lnTo>
                    <a:pt x="3408" y="24174"/>
                  </a:lnTo>
                  <a:lnTo>
                    <a:pt x="3844" y="24669"/>
                  </a:lnTo>
                  <a:lnTo>
                    <a:pt x="4300" y="25144"/>
                  </a:lnTo>
                  <a:lnTo>
                    <a:pt x="4775" y="25600"/>
                  </a:lnTo>
                  <a:lnTo>
                    <a:pt x="5270" y="26036"/>
                  </a:lnTo>
                  <a:lnTo>
                    <a:pt x="5786" y="26432"/>
                  </a:lnTo>
                  <a:lnTo>
                    <a:pt x="6321" y="26809"/>
                  </a:lnTo>
                  <a:lnTo>
                    <a:pt x="6875" y="27165"/>
                  </a:lnTo>
                  <a:lnTo>
                    <a:pt x="7450" y="27482"/>
                  </a:lnTo>
                  <a:lnTo>
                    <a:pt x="8025" y="27760"/>
                  </a:lnTo>
                  <a:lnTo>
                    <a:pt x="8619" y="28017"/>
                  </a:lnTo>
                  <a:lnTo>
                    <a:pt x="9233" y="28255"/>
                  </a:lnTo>
                  <a:lnTo>
                    <a:pt x="9847" y="28453"/>
                  </a:lnTo>
                  <a:lnTo>
                    <a:pt x="10481" y="28612"/>
                  </a:lnTo>
                  <a:lnTo>
                    <a:pt x="11135" y="28731"/>
                  </a:lnTo>
                  <a:lnTo>
                    <a:pt x="11789" y="28830"/>
                  </a:lnTo>
                  <a:lnTo>
                    <a:pt x="12463" y="28889"/>
                  </a:lnTo>
                  <a:lnTo>
                    <a:pt x="13136" y="28909"/>
                  </a:lnTo>
                  <a:lnTo>
                    <a:pt x="14722" y="28909"/>
                  </a:lnTo>
                  <a:lnTo>
                    <a:pt x="15395" y="28889"/>
                  </a:lnTo>
                  <a:lnTo>
                    <a:pt x="16069" y="28830"/>
                  </a:lnTo>
                  <a:lnTo>
                    <a:pt x="16723" y="28731"/>
                  </a:lnTo>
                  <a:lnTo>
                    <a:pt x="17377" y="28612"/>
                  </a:lnTo>
                  <a:lnTo>
                    <a:pt x="18011" y="28453"/>
                  </a:lnTo>
                  <a:lnTo>
                    <a:pt x="18625" y="28255"/>
                  </a:lnTo>
                  <a:lnTo>
                    <a:pt x="19239" y="28017"/>
                  </a:lnTo>
                  <a:lnTo>
                    <a:pt x="19834" y="27760"/>
                  </a:lnTo>
                  <a:lnTo>
                    <a:pt x="20408" y="27482"/>
                  </a:lnTo>
                  <a:lnTo>
                    <a:pt x="20983" y="27165"/>
                  </a:lnTo>
                  <a:lnTo>
                    <a:pt x="21537" y="26809"/>
                  </a:lnTo>
                  <a:lnTo>
                    <a:pt x="22072" y="26432"/>
                  </a:lnTo>
                  <a:lnTo>
                    <a:pt x="22568" y="26036"/>
                  </a:lnTo>
                  <a:lnTo>
                    <a:pt x="23083" y="25600"/>
                  </a:lnTo>
                  <a:lnTo>
                    <a:pt x="23558" y="25144"/>
                  </a:lnTo>
                  <a:lnTo>
                    <a:pt x="24014" y="24669"/>
                  </a:lnTo>
                  <a:lnTo>
                    <a:pt x="24430" y="24174"/>
                  </a:lnTo>
                  <a:lnTo>
                    <a:pt x="24846" y="23639"/>
                  </a:lnTo>
                  <a:lnTo>
                    <a:pt x="25243" y="23104"/>
                  </a:lnTo>
                  <a:lnTo>
                    <a:pt x="25599" y="22529"/>
                  </a:lnTo>
                  <a:lnTo>
                    <a:pt x="25956" y="21954"/>
                  </a:lnTo>
                  <a:lnTo>
                    <a:pt x="26273" y="21340"/>
                  </a:lnTo>
                  <a:lnTo>
                    <a:pt x="26550" y="20726"/>
                  </a:lnTo>
                  <a:lnTo>
                    <a:pt x="26828" y="20072"/>
                  </a:lnTo>
                  <a:lnTo>
                    <a:pt x="27046" y="19418"/>
                  </a:lnTo>
                  <a:lnTo>
                    <a:pt x="27264" y="18745"/>
                  </a:lnTo>
                  <a:lnTo>
                    <a:pt x="27442" y="18071"/>
                  </a:lnTo>
                  <a:lnTo>
                    <a:pt x="27581" y="17358"/>
                  </a:lnTo>
                  <a:lnTo>
                    <a:pt x="27700" y="16664"/>
                  </a:lnTo>
                  <a:lnTo>
                    <a:pt x="27779" y="15931"/>
                  </a:lnTo>
                  <a:lnTo>
                    <a:pt x="27838" y="15198"/>
                  </a:lnTo>
                  <a:lnTo>
                    <a:pt x="27858" y="14465"/>
                  </a:lnTo>
                  <a:lnTo>
                    <a:pt x="27838" y="13712"/>
                  </a:lnTo>
                  <a:lnTo>
                    <a:pt x="27779" y="12979"/>
                  </a:lnTo>
                  <a:lnTo>
                    <a:pt x="27700" y="12246"/>
                  </a:lnTo>
                  <a:lnTo>
                    <a:pt x="27581" y="11552"/>
                  </a:lnTo>
                  <a:lnTo>
                    <a:pt x="27442" y="10839"/>
                  </a:lnTo>
                  <a:lnTo>
                    <a:pt x="27264" y="10165"/>
                  </a:lnTo>
                  <a:lnTo>
                    <a:pt x="27046" y="9492"/>
                  </a:lnTo>
                  <a:lnTo>
                    <a:pt x="26828" y="8838"/>
                  </a:lnTo>
                  <a:lnTo>
                    <a:pt x="26550" y="8184"/>
                  </a:lnTo>
                  <a:lnTo>
                    <a:pt x="26273" y="7570"/>
                  </a:lnTo>
                  <a:lnTo>
                    <a:pt x="25956" y="6955"/>
                  </a:lnTo>
                  <a:lnTo>
                    <a:pt x="25599" y="6381"/>
                  </a:lnTo>
                  <a:lnTo>
                    <a:pt x="25243" y="5806"/>
                  </a:lnTo>
                  <a:lnTo>
                    <a:pt x="24846" y="5271"/>
                  </a:lnTo>
                  <a:lnTo>
                    <a:pt x="24430" y="4736"/>
                  </a:lnTo>
                  <a:lnTo>
                    <a:pt x="24014" y="4241"/>
                  </a:lnTo>
                  <a:lnTo>
                    <a:pt x="23558" y="3765"/>
                  </a:lnTo>
                  <a:lnTo>
                    <a:pt x="23083" y="3310"/>
                  </a:lnTo>
                  <a:lnTo>
                    <a:pt x="22568" y="2874"/>
                  </a:lnTo>
                  <a:lnTo>
                    <a:pt x="22072" y="2478"/>
                  </a:lnTo>
                  <a:lnTo>
                    <a:pt x="21537" y="2101"/>
                  </a:lnTo>
                  <a:lnTo>
                    <a:pt x="20983" y="1744"/>
                  </a:lnTo>
                  <a:lnTo>
                    <a:pt x="20408" y="1427"/>
                  </a:lnTo>
                  <a:lnTo>
                    <a:pt x="19834" y="1150"/>
                  </a:lnTo>
                  <a:lnTo>
                    <a:pt x="19239" y="873"/>
                  </a:lnTo>
                  <a:lnTo>
                    <a:pt x="18625" y="655"/>
                  </a:lnTo>
                  <a:lnTo>
                    <a:pt x="18011" y="457"/>
                  </a:lnTo>
                  <a:lnTo>
                    <a:pt x="17377" y="298"/>
                  </a:lnTo>
                  <a:lnTo>
                    <a:pt x="16723" y="179"/>
                  </a:lnTo>
                  <a:lnTo>
                    <a:pt x="16069" y="80"/>
                  </a:lnTo>
                  <a:lnTo>
                    <a:pt x="15395" y="21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5" name="Google Shape;3045;p53"/>
            <p:cNvSpPr/>
            <p:nvPr/>
          </p:nvSpPr>
          <p:spPr>
            <a:xfrm>
              <a:off x="2326200" y="1782100"/>
              <a:ext cx="194200" cy="402725"/>
            </a:xfrm>
            <a:custGeom>
              <a:avLst/>
              <a:gdLst/>
              <a:ahLst/>
              <a:cxnLst/>
              <a:rect l="l" t="t" r="r" b="b"/>
              <a:pathLst>
                <a:path w="7768" h="16109" extrusionOk="0">
                  <a:moveTo>
                    <a:pt x="0" y="0"/>
                  </a:moveTo>
                  <a:lnTo>
                    <a:pt x="0" y="1784"/>
                  </a:lnTo>
                  <a:lnTo>
                    <a:pt x="555" y="1803"/>
                  </a:lnTo>
                  <a:lnTo>
                    <a:pt x="1030" y="1823"/>
                  </a:lnTo>
                  <a:lnTo>
                    <a:pt x="1486" y="1863"/>
                  </a:lnTo>
                  <a:lnTo>
                    <a:pt x="1882" y="1942"/>
                  </a:lnTo>
                  <a:lnTo>
                    <a:pt x="2239" y="2021"/>
                  </a:lnTo>
                  <a:lnTo>
                    <a:pt x="2536" y="2101"/>
                  </a:lnTo>
                  <a:lnTo>
                    <a:pt x="2814" y="2220"/>
                  </a:lnTo>
                  <a:lnTo>
                    <a:pt x="3051" y="2338"/>
                  </a:lnTo>
                  <a:lnTo>
                    <a:pt x="3269" y="2477"/>
                  </a:lnTo>
                  <a:lnTo>
                    <a:pt x="3448" y="2616"/>
                  </a:lnTo>
                  <a:lnTo>
                    <a:pt x="3586" y="2774"/>
                  </a:lnTo>
                  <a:lnTo>
                    <a:pt x="3725" y="2953"/>
                  </a:lnTo>
                  <a:lnTo>
                    <a:pt x="3824" y="3131"/>
                  </a:lnTo>
                  <a:lnTo>
                    <a:pt x="3903" y="3309"/>
                  </a:lnTo>
                  <a:lnTo>
                    <a:pt x="3963" y="3507"/>
                  </a:lnTo>
                  <a:lnTo>
                    <a:pt x="4002" y="3706"/>
                  </a:lnTo>
                  <a:lnTo>
                    <a:pt x="0" y="3706"/>
                  </a:lnTo>
                  <a:lnTo>
                    <a:pt x="0" y="4974"/>
                  </a:lnTo>
                  <a:lnTo>
                    <a:pt x="4062" y="4974"/>
                  </a:lnTo>
                  <a:lnTo>
                    <a:pt x="4042" y="5271"/>
                  </a:lnTo>
                  <a:lnTo>
                    <a:pt x="4002" y="5548"/>
                  </a:lnTo>
                  <a:lnTo>
                    <a:pt x="3943" y="5806"/>
                  </a:lnTo>
                  <a:lnTo>
                    <a:pt x="3864" y="6063"/>
                  </a:lnTo>
                  <a:lnTo>
                    <a:pt x="3745" y="6321"/>
                  </a:lnTo>
                  <a:lnTo>
                    <a:pt x="3586" y="6559"/>
                  </a:lnTo>
                  <a:lnTo>
                    <a:pt x="3408" y="6777"/>
                  </a:lnTo>
                  <a:lnTo>
                    <a:pt x="3190" y="6995"/>
                  </a:lnTo>
                  <a:lnTo>
                    <a:pt x="2952" y="7173"/>
                  </a:lnTo>
                  <a:lnTo>
                    <a:pt x="2655" y="7351"/>
                  </a:lnTo>
                  <a:lnTo>
                    <a:pt x="2338" y="7510"/>
                  </a:lnTo>
                  <a:lnTo>
                    <a:pt x="1962" y="7629"/>
                  </a:lnTo>
                  <a:lnTo>
                    <a:pt x="1565" y="7728"/>
                  </a:lnTo>
                  <a:lnTo>
                    <a:pt x="1110" y="7807"/>
                  </a:lnTo>
                  <a:lnTo>
                    <a:pt x="614" y="7847"/>
                  </a:lnTo>
                  <a:lnTo>
                    <a:pt x="60" y="7866"/>
                  </a:lnTo>
                  <a:lnTo>
                    <a:pt x="60" y="9333"/>
                  </a:lnTo>
                  <a:lnTo>
                    <a:pt x="1209" y="11076"/>
                  </a:lnTo>
                  <a:lnTo>
                    <a:pt x="4498" y="16109"/>
                  </a:lnTo>
                  <a:lnTo>
                    <a:pt x="6261" y="16109"/>
                  </a:lnTo>
                  <a:lnTo>
                    <a:pt x="2338" y="9788"/>
                  </a:lnTo>
                  <a:lnTo>
                    <a:pt x="1962" y="9174"/>
                  </a:lnTo>
                  <a:lnTo>
                    <a:pt x="2259" y="9135"/>
                  </a:lnTo>
                  <a:lnTo>
                    <a:pt x="2576" y="9055"/>
                  </a:lnTo>
                  <a:lnTo>
                    <a:pt x="2972" y="8936"/>
                  </a:lnTo>
                  <a:lnTo>
                    <a:pt x="3190" y="8857"/>
                  </a:lnTo>
                  <a:lnTo>
                    <a:pt x="3408" y="8758"/>
                  </a:lnTo>
                  <a:lnTo>
                    <a:pt x="3646" y="8639"/>
                  </a:lnTo>
                  <a:lnTo>
                    <a:pt x="3864" y="8500"/>
                  </a:lnTo>
                  <a:lnTo>
                    <a:pt x="4102" y="8362"/>
                  </a:lnTo>
                  <a:lnTo>
                    <a:pt x="4339" y="8183"/>
                  </a:lnTo>
                  <a:lnTo>
                    <a:pt x="4557" y="7985"/>
                  </a:lnTo>
                  <a:lnTo>
                    <a:pt x="4775" y="7767"/>
                  </a:lnTo>
                  <a:lnTo>
                    <a:pt x="4973" y="7530"/>
                  </a:lnTo>
                  <a:lnTo>
                    <a:pt x="5152" y="7252"/>
                  </a:lnTo>
                  <a:lnTo>
                    <a:pt x="5330" y="6955"/>
                  </a:lnTo>
                  <a:lnTo>
                    <a:pt x="5488" y="6618"/>
                  </a:lnTo>
                  <a:lnTo>
                    <a:pt x="5607" y="6262"/>
                  </a:lnTo>
                  <a:lnTo>
                    <a:pt x="5706" y="5865"/>
                  </a:lnTo>
                  <a:lnTo>
                    <a:pt x="5786" y="5449"/>
                  </a:lnTo>
                  <a:lnTo>
                    <a:pt x="5825" y="4974"/>
                  </a:lnTo>
                  <a:lnTo>
                    <a:pt x="7767" y="4974"/>
                  </a:lnTo>
                  <a:lnTo>
                    <a:pt x="7767" y="3706"/>
                  </a:lnTo>
                  <a:lnTo>
                    <a:pt x="5766" y="3706"/>
                  </a:lnTo>
                  <a:lnTo>
                    <a:pt x="5687" y="3289"/>
                  </a:lnTo>
                  <a:lnTo>
                    <a:pt x="5607" y="2913"/>
                  </a:lnTo>
                  <a:lnTo>
                    <a:pt x="5528" y="2655"/>
                  </a:lnTo>
                  <a:lnTo>
                    <a:pt x="5449" y="2398"/>
                  </a:lnTo>
                  <a:lnTo>
                    <a:pt x="5350" y="2160"/>
                  </a:lnTo>
                  <a:lnTo>
                    <a:pt x="5251" y="1942"/>
                  </a:lnTo>
                  <a:lnTo>
                    <a:pt x="5152" y="1744"/>
                  </a:lnTo>
                  <a:lnTo>
                    <a:pt x="5033" y="1566"/>
                  </a:lnTo>
                  <a:lnTo>
                    <a:pt x="4934" y="1427"/>
                  </a:lnTo>
                  <a:lnTo>
                    <a:pt x="4815" y="1288"/>
                  </a:lnTo>
                  <a:lnTo>
                    <a:pt x="7767" y="1288"/>
                  </a:lnTo>
                  <a:lnTo>
                    <a:pt x="7767" y="0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6" name="Google Shape;3046;p53"/>
            <p:cNvSpPr/>
            <p:nvPr/>
          </p:nvSpPr>
          <p:spPr>
            <a:xfrm>
              <a:off x="2879475" y="2843125"/>
              <a:ext cx="841625" cy="873800"/>
            </a:xfrm>
            <a:custGeom>
              <a:avLst/>
              <a:gdLst/>
              <a:ahLst/>
              <a:cxnLst/>
              <a:rect l="l" t="t" r="r" b="b"/>
              <a:pathLst>
                <a:path w="33665" h="34952" extrusionOk="0">
                  <a:moveTo>
                    <a:pt x="15872" y="0"/>
                  </a:moveTo>
                  <a:lnTo>
                    <a:pt x="15059" y="20"/>
                  </a:lnTo>
                  <a:lnTo>
                    <a:pt x="14247" y="99"/>
                  </a:lnTo>
                  <a:lnTo>
                    <a:pt x="13454" y="199"/>
                  </a:lnTo>
                  <a:lnTo>
                    <a:pt x="12682" y="357"/>
                  </a:lnTo>
                  <a:lnTo>
                    <a:pt x="11909" y="555"/>
                  </a:lnTo>
                  <a:lnTo>
                    <a:pt x="11156" y="793"/>
                  </a:lnTo>
                  <a:lnTo>
                    <a:pt x="10423" y="1070"/>
                  </a:lnTo>
                  <a:lnTo>
                    <a:pt x="9690" y="1387"/>
                  </a:lnTo>
                  <a:lnTo>
                    <a:pt x="8996" y="1724"/>
                  </a:lnTo>
                  <a:lnTo>
                    <a:pt x="8303" y="2120"/>
                  </a:lnTo>
                  <a:lnTo>
                    <a:pt x="7649" y="2537"/>
                  </a:lnTo>
                  <a:lnTo>
                    <a:pt x="6995" y="2992"/>
                  </a:lnTo>
                  <a:lnTo>
                    <a:pt x="6381" y="3468"/>
                  </a:lnTo>
                  <a:lnTo>
                    <a:pt x="5787" y="4003"/>
                  </a:lnTo>
                  <a:lnTo>
                    <a:pt x="5192" y="4538"/>
                  </a:lnTo>
                  <a:lnTo>
                    <a:pt x="4657" y="5132"/>
                  </a:lnTo>
                  <a:lnTo>
                    <a:pt x="4122" y="5727"/>
                  </a:lnTo>
                  <a:lnTo>
                    <a:pt x="3627" y="6361"/>
                  </a:lnTo>
                  <a:lnTo>
                    <a:pt x="3151" y="7014"/>
                  </a:lnTo>
                  <a:lnTo>
                    <a:pt x="2715" y="7708"/>
                  </a:lnTo>
                  <a:lnTo>
                    <a:pt x="2299" y="8421"/>
                  </a:lnTo>
                  <a:lnTo>
                    <a:pt x="1923" y="9154"/>
                  </a:lnTo>
                  <a:lnTo>
                    <a:pt x="1566" y="9907"/>
                  </a:lnTo>
                  <a:lnTo>
                    <a:pt x="1249" y="10680"/>
                  </a:lnTo>
                  <a:lnTo>
                    <a:pt x="972" y="11473"/>
                  </a:lnTo>
                  <a:lnTo>
                    <a:pt x="714" y="12285"/>
                  </a:lnTo>
                  <a:lnTo>
                    <a:pt x="496" y="13117"/>
                  </a:lnTo>
                  <a:lnTo>
                    <a:pt x="318" y="13949"/>
                  </a:lnTo>
                  <a:lnTo>
                    <a:pt x="179" y="14821"/>
                  </a:lnTo>
                  <a:lnTo>
                    <a:pt x="80" y="15693"/>
                  </a:lnTo>
                  <a:lnTo>
                    <a:pt x="21" y="16584"/>
                  </a:lnTo>
                  <a:lnTo>
                    <a:pt x="1" y="17476"/>
                  </a:lnTo>
                  <a:lnTo>
                    <a:pt x="21" y="18368"/>
                  </a:lnTo>
                  <a:lnTo>
                    <a:pt x="80" y="19259"/>
                  </a:lnTo>
                  <a:lnTo>
                    <a:pt x="179" y="20131"/>
                  </a:lnTo>
                  <a:lnTo>
                    <a:pt x="318" y="21003"/>
                  </a:lnTo>
                  <a:lnTo>
                    <a:pt x="496" y="21835"/>
                  </a:lnTo>
                  <a:lnTo>
                    <a:pt x="714" y="22667"/>
                  </a:lnTo>
                  <a:lnTo>
                    <a:pt x="972" y="23480"/>
                  </a:lnTo>
                  <a:lnTo>
                    <a:pt x="1249" y="24272"/>
                  </a:lnTo>
                  <a:lnTo>
                    <a:pt x="1566" y="25045"/>
                  </a:lnTo>
                  <a:lnTo>
                    <a:pt x="1923" y="25798"/>
                  </a:lnTo>
                  <a:lnTo>
                    <a:pt x="2299" y="26531"/>
                  </a:lnTo>
                  <a:lnTo>
                    <a:pt x="2715" y="27244"/>
                  </a:lnTo>
                  <a:lnTo>
                    <a:pt x="3151" y="27938"/>
                  </a:lnTo>
                  <a:lnTo>
                    <a:pt x="3627" y="28592"/>
                  </a:lnTo>
                  <a:lnTo>
                    <a:pt x="4122" y="29226"/>
                  </a:lnTo>
                  <a:lnTo>
                    <a:pt x="4657" y="29820"/>
                  </a:lnTo>
                  <a:lnTo>
                    <a:pt x="5192" y="30414"/>
                  </a:lnTo>
                  <a:lnTo>
                    <a:pt x="5787" y="30949"/>
                  </a:lnTo>
                  <a:lnTo>
                    <a:pt x="6381" y="31484"/>
                  </a:lnTo>
                  <a:lnTo>
                    <a:pt x="6995" y="31960"/>
                  </a:lnTo>
                  <a:lnTo>
                    <a:pt x="7649" y="32416"/>
                  </a:lnTo>
                  <a:lnTo>
                    <a:pt x="8303" y="32832"/>
                  </a:lnTo>
                  <a:lnTo>
                    <a:pt x="8996" y="33228"/>
                  </a:lnTo>
                  <a:lnTo>
                    <a:pt x="9690" y="33565"/>
                  </a:lnTo>
                  <a:lnTo>
                    <a:pt x="10423" y="33882"/>
                  </a:lnTo>
                  <a:lnTo>
                    <a:pt x="11156" y="34159"/>
                  </a:lnTo>
                  <a:lnTo>
                    <a:pt x="11909" y="34397"/>
                  </a:lnTo>
                  <a:lnTo>
                    <a:pt x="12682" y="34595"/>
                  </a:lnTo>
                  <a:lnTo>
                    <a:pt x="13454" y="34754"/>
                  </a:lnTo>
                  <a:lnTo>
                    <a:pt x="14247" y="34853"/>
                  </a:lnTo>
                  <a:lnTo>
                    <a:pt x="15059" y="34932"/>
                  </a:lnTo>
                  <a:lnTo>
                    <a:pt x="15872" y="34952"/>
                  </a:lnTo>
                  <a:lnTo>
                    <a:pt x="17794" y="34952"/>
                  </a:lnTo>
                  <a:lnTo>
                    <a:pt x="18606" y="34932"/>
                  </a:lnTo>
                  <a:lnTo>
                    <a:pt x="19418" y="34853"/>
                  </a:lnTo>
                  <a:lnTo>
                    <a:pt x="20211" y="34754"/>
                  </a:lnTo>
                  <a:lnTo>
                    <a:pt x="21003" y="34595"/>
                  </a:lnTo>
                  <a:lnTo>
                    <a:pt x="21756" y="34397"/>
                  </a:lnTo>
                  <a:lnTo>
                    <a:pt x="22509" y="34159"/>
                  </a:lnTo>
                  <a:lnTo>
                    <a:pt x="23262" y="33882"/>
                  </a:lnTo>
                  <a:lnTo>
                    <a:pt x="23976" y="33565"/>
                  </a:lnTo>
                  <a:lnTo>
                    <a:pt x="24669" y="33228"/>
                  </a:lnTo>
                  <a:lnTo>
                    <a:pt x="25363" y="32832"/>
                  </a:lnTo>
                  <a:lnTo>
                    <a:pt x="26036" y="32416"/>
                  </a:lnTo>
                  <a:lnTo>
                    <a:pt x="26670" y="31960"/>
                  </a:lnTo>
                  <a:lnTo>
                    <a:pt x="27284" y="31484"/>
                  </a:lnTo>
                  <a:lnTo>
                    <a:pt x="27899" y="30949"/>
                  </a:lnTo>
                  <a:lnTo>
                    <a:pt x="28473" y="30414"/>
                  </a:lnTo>
                  <a:lnTo>
                    <a:pt x="29028" y="29820"/>
                  </a:lnTo>
                  <a:lnTo>
                    <a:pt x="29543" y="29226"/>
                  </a:lnTo>
                  <a:lnTo>
                    <a:pt x="30039" y="28592"/>
                  </a:lnTo>
                  <a:lnTo>
                    <a:pt x="30514" y="27938"/>
                  </a:lnTo>
                  <a:lnTo>
                    <a:pt x="30950" y="27244"/>
                  </a:lnTo>
                  <a:lnTo>
                    <a:pt x="31366" y="26531"/>
                  </a:lnTo>
                  <a:lnTo>
                    <a:pt x="31762" y="25798"/>
                  </a:lnTo>
                  <a:lnTo>
                    <a:pt x="32099" y="25045"/>
                  </a:lnTo>
                  <a:lnTo>
                    <a:pt x="32416" y="24272"/>
                  </a:lnTo>
                  <a:lnTo>
                    <a:pt x="32713" y="23480"/>
                  </a:lnTo>
                  <a:lnTo>
                    <a:pt x="32951" y="22667"/>
                  </a:lnTo>
                  <a:lnTo>
                    <a:pt x="33169" y="21835"/>
                  </a:lnTo>
                  <a:lnTo>
                    <a:pt x="33347" y="21003"/>
                  </a:lnTo>
                  <a:lnTo>
                    <a:pt x="33486" y="20131"/>
                  </a:lnTo>
                  <a:lnTo>
                    <a:pt x="33585" y="19259"/>
                  </a:lnTo>
                  <a:lnTo>
                    <a:pt x="33645" y="18368"/>
                  </a:lnTo>
                  <a:lnTo>
                    <a:pt x="33664" y="17476"/>
                  </a:lnTo>
                  <a:lnTo>
                    <a:pt x="33645" y="16584"/>
                  </a:lnTo>
                  <a:lnTo>
                    <a:pt x="33585" y="15693"/>
                  </a:lnTo>
                  <a:lnTo>
                    <a:pt x="33486" y="14821"/>
                  </a:lnTo>
                  <a:lnTo>
                    <a:pt x="33347" y="13949"/>
                  </a:lnTo>
                  <a:lnTo>
                    <a:pt x="33169" y="13117"/>
                  </a:lnTo>
                  <a:lnTo>
                    <a:pt x="32951" y="12285"/>
                  </a:lnTo>
                  <a:lnTo>
                    <a:pt x="32713" y="11473"/>
                  </a:lnTo>
                  <a:lnTo>
                    <a:pt x="32416" y="10680"/>
                  </a:lnTo>
                  <a:lnTo>
                    <a:pt x="32099" y="9907"/>
                  </a:lnTo>
                  <a:lnTo>
                    <a:pt x="31762" y="9154"/>
                  </a:lnTo>
                  <a:lnTo>
                    <a:pt x="31366" y="8421"/>
                  </a:lnTo>
                  <a:lnTo>
                    <a:pt x="30950" y="7708"/>
                  </a:lnTo>
                  <a:lnTo>
                    <a:pt x="30514" y="7014"/>
                  </a:lnTo>
                  <a:lnTo>
                    <a:pt x="30039" y="6361"/>
                  </a:lnTo>
                  <a:lnTo>
                    <a:pt x="29543" y="5727"/>
                  </a:lnTo>
                  <a:lnTo>
                    <a:pt x="29028" y="5132"/>
                  </a:lnTo>
                  <a:lnTo>
                    <a:pt x="28473" y="4538"/>
                  </a:lnTo>
                  <a:lnTo>
                    <a:pt x="27899" y="4003"/>
                  </a:lnTo>
                  <a:lnTo>
                    <a:pt x="27284" y="3468"/>
                  </a:lnTo>
                  <a:lnTo>
                    <a:pt x="26670" y="2992"/>
                  </a:lnTo>
                  <a:lnTo>
                    <a:pt x="26036" y="2537"/>
                  </a:lnTo>
                  <a:lnTo>
                    <a:pt x="25363" y="2120"/>
                  </a:lnTo>
                  <a:lnTo>
                    <a:pt x="24669" y="1724"/>
                  </a:lnTo>
                  <a:lnTo>
                    <a:pt x="23976" y="1387"/>
                  </a:lnTo>
                  <a:lnTo>
                    <a:pt x="23262" y="1070"/>
                  </a:lnTo>
                  <a:lnTo>
                    <a:pt x="22509" y="793"/>
                  </a:lnTo>
                  <a:lnTo>
                    <a:pt x="21756" y="555"/>
                  </a:lnTo>
                  <a:lnTo>
                    <a:pt x="21003" y="357"/>
                  </a:lnTo>
                  <a:lnTo>
                    <a:pt x="20211" y="199"/>
                  </a:lnTo>
                  <a:lnTo>
                    <a:pt x="19418" y="99"/>
                  </a:lnTo>
                  <a:lnTo>
                    <a:pt x="18606" y="20"/>
                  </a:lnTo>
                  <a:lnTo>
                    <a:pt x="17794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7" name="Google Shape;3047;p53"/>
            <p:cNvSpPr/>
            <p:nvPr/>
          </p:nvSpPr>
          <p:spPr>
            <a:xfrm>
              <a:off x="3171750" y="3060075"/>
              <a:ext cx="234300" cy="486450"/>
            </a:xfrm>
            <a:custGeom>
              <a:avLst/>
              <a:gdLst/>
              <a:ahLst/>
              <a:cxnLst/>
              <a:rect l="l" t="t" r="r" b="b"/>
              <a:pathLst>
                <a:path w="9372" h="19458" extrusionOk="0">
                  <a:moveTo>
                    <a:pt x="0" y="1"/>
                  </a:moveTo>
                  <a:lnTo>
                    <a:pt x="0" y="2161"/>
                  </a:lnTo>
                  <a:lnTo>
                    <a:pt x="654" y="2161"/>
                  </a:lnTo>
                  <a:lnTo>
                    <a:pt x="1248" y="2200"/>
                  </a:lnTo>
                  <a:lnTo>
                    <a:pt x="1783" y="2260"/>
                  </a:lnTo>
                  <a:lnTo>
                    <a:pt x="2259" y="2339"/>
                  </a:lnTo>
                  <a:lnTo>
                    <a:pt x="2695" y="2438"/>
                  </a:lnTo>
                  <a:lnTo>
                    <a:pt x="3071" y="2537"/>
                  </a:lnTo>
                  <a:lnTo>
                    <a:pt x="3408" y="2676"/>
                  </a:lnTo>
                  <a:lnTo>
                    <a:pt x="3685" y="2814"/>
                  </a:lnTo>
                  <a:lnTo>
                    <a:pt x="3943" y="2993"/>
                  </a:lnTo>
                  <a:lnTo>
                    <a:pt x="4161" y="3171"/>
                  </a:lnTo>
                  <a:lnTo>
                    <a:pt x="4339" y="3349"/>
                  </a:lnTo>
                  <a:lnTo>
                    <a:pt x="4498" y="3567"/>
                  </a:lnTo>
                  <a:lnTo>
                    <a:pt x="4617" y="3765"/>
                  </a:lnTo>
                  <a:lnTo>
                    <a:pt x="4696" y="4003"/>
                  </a:lnTo>
                  <a:lnTo>
                    <a:pt x="4775" y="4221"/>
                  </a:lnTo>
                  <a:lnTo>
                    <a:pt x="4835" y="4459"/>
                  </a:lnTo>
                  <a:lnTo>
                    <a:pt x="0" y="4459"/>
                  </a:lnTo>
                  <a:lnTo>
                    <a:pt x="0" y="6024"/>
                  </a:lnTo>
                  <a:lnTo>
                    <a:pt x="4914" y="6024"/>
                  </a:lnTo>
                  <a:lnTo>
                    <a:pt x="4894" y="6361"/>
                  </a:lnTo>
                  <a:lnTo>
                    <a:pt x="4835" y="6698"/>
                  </a:lnTo>
                  <a:lnTo>
                    <a:pt x="4775" y="7015"/>
                  </a:lnTo>
                  <a:lnTo>
                    <a:pt x="4656" y="7332"/>
                  </a:lnTo>
                  <a:lnTo>
                    <a:pt x="4518" y="7629"/>
                  </a:lnTo>
                  <a:lnTo>
                    <a:pt x="4339" y="7926"/>
                  </a:lnTo>
                  <a:lnTo>
                    <a:pt x="4121" y="8204"/>
                  </a:lnTo>
                  <a:lnTo>
                    <a:pt x="3864" y="8441"/>
                  </a:lnTo>
                  <a:lnTo>
                    <a:pt x="3547" y="8679"/>
                  </a:lnTo>
                  <a:lnTo>
                    <a:pt x="3210" y="8877"/>
                  </a:lnTo>
                  <a:lnTo>
                    <a:pt x="2814" y="9056"/>
                  </a:lnTo>
                  <a:lnTo>
                    <a:pt x="2378" y="9214"/>
                  </a:lnTo>
                  <a:lnTo>
                    <a:pt x="1882" y="9333"/>
                  </a:lnTo>
                  <a:lnTo>
                    <a:pt x="1328" y="9432"/>
                  </a:lnTo>
                  <a:lnTo>
                    <a:pt x="733" y="9492"/>
                  </a:lnTo>
                  <a:lnTo>
                    <a:pt x="79" y="9511"/>
                  </a:lnTo>
                  <a:lnTo>
                    <a:pt x="79" y="11275"/>
                  </a:lnTo>
                  <a:lnTo>
                    <a:pt x="1446" y="13395"/>
                  </a:lnTo>
                  <a:lnTo>
                    <a:pt x="5429" y="19458"/>
                  </a:lnTo>
                  <a:lnTo>
                    <a:pt x="7569" y="19458"/>
                  </a:lnTo>
                  <a:lnTo>
                    <a:pt x="2833" y="11830"/>
                  </a:lnTo>
                  <a:lnTo>
                    <a:pt x="2358" y="11077"/>
                  </a:lnTo>
                  <a:lnTo>
                    <a:pt x="2457" y="11077"/>
                  </a:lnTo>
                  <a:lnTo>
                    <a:pt x="2715" y="11037"/>
                  </a:lnTo>
                  <a:lnTo>
                    <a:pt x="3111" y="10938"/>
                  </a:lnTo>
                  <a:lnTo>
                    <a:pt x="3586" y="10799"/>
                  </a:lnTo>
                  <a:lnTo>
                    <a:pt x="3844" y="10700"/>
                  </a:lnTo>
                  <a:lnTo>
                    <a:pt x="4121" y="10581"/>
                  </a:lnTo>
                  <a:lnTo>
                    <a:pt x="4399" y="10443"/>
                  </a:lnTo>
                  <a:lnTo>
                    <a:pt x="4676" y="10284"/>
                  </a:lnTo>
                  <a:lnTo>
                    <a:pt x="4953" y="10106"/>
                  </a:lnTo>
                  <a:lnTo>
                    <a:pt x="5231" y="9888"/>
                  </a:lnTo>
                  <a:lnTo>
                    <a:pt x="5508" y="9650"/>
                  </a:lnTo>
                  <a:lnTo>
                    <a:pt x="5766" y="9393"/>
                  </a:lnTo>
                  <a:lnTo>
                    <a:pt x="6004" y="9095"/>
                  </a:lnTo>
                  <a:lnTo>
                    <a:pt x="6241" y="8758"/>
                  </a:lnTo>
                  <a:lnTo>
                    <a:pt x="6440" y="8402"/>
                  </a:lnTo>
                  <a:lnTo>
                    <a:pt x="6618" y="8006"/>
                  </a:lnTo>
                  <a:lnTo>
                    <a:pt x="6776" y="7570"/>
                  </a:lnTo>
                  <a:lnTo>
                    <a:pt x="6895" y="7094"/>
                  </a:lnTo>
                  <a:lnTo>
                    <a:pt x="6994" y="6579"/>
                  </a:lnTo>
                  <a:lnTo>
                    <a:pt x="7034" y="6024"/>
                  </a:lnTo>
                  <a:lnTo>
                    <a:pt x="9372" y="6024"/>
                  </a:lnTo>
                  <a:lnTo>
                    <a:pt x="9372" y="4459"/>
                  </a:lnTo>
                  <a:lnTo>
                    <a:pt x="6955" y="4459"/>
                  </a:lnTo>
                  <a:lnTo>
                    <a:pt x="6875" y="3983"/>
                  </a:lnTo>
                  <a:lnTo>
                    <a:pt x="6776" y="3528"/>
                  </a:lnTo>
                  <a:lnTo>
                    <a:pt x="6677" y="3191"/>
                  </a:lnTo>
                  <a:lnTo>
                    <a:pt x="6578" y="2894"/>
                  </a:lnTo>
                  <a:lnTo>
                    <a:pt x="6479" y="2616"/>
                  </a:lnTo>
                  <a:lnTo>
                    <a:pt x="6360" y="2339"/>
                  </a:lnTo>
                  <a:lnTo>
                    <a:pt x="6222" y="2101"/>
                  </a:lnTo>
                  <a:lnTo>
                    <a:pt x="6083" y="1903"/>
                  </a:lnTo>
                  <a:lnTo>
                    <a:pt x="5944" y="1705"/>
                  </a:lnTo>
                  <a:lnTo>
                    <a:pt x="5805" y="1566"/>
                  </a:lnTo>
                  <a:lnTo>
                    <a:pt x="9372" y="1566"/>
                  </a:lnTo>
                  <a:lnTo>
                    <a:pt x="9372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8" name="Google Shape;3048;p53"/>
            <p:cNvSpPr/>
            <p:nvPr/>
          </p:nvSpPr>
          <p:spPr>
            <a:xfrm>
              <a:off x="3145475" y="749300"/>
              <a:ext cx="855975" cy="888175"/>
            </a:xfrm>
            <a:custGeom>
              <a:avLst/>
              <a:gdLst/>
              <a:ahLst/>
              <a:cxnLst/>
              <a:rect l="l" t="t" r="r" b="b"/>
              <a:pathLst>
                <a:path w="34239" h="35527" extrusionOk="0">
                  <a:moveTo>
                    <a:pt x="16149" y="1"/>
                  </a:moveTo>
                  <a:lnTo>
                    <a:pt x="15317" y="21"/>
                  </a:lnTo>
                  <a:lnTo>
                    <a:pt x="14485" y="100"/>
                  </a:lnTo>
                  <a:lnTo>
                    <a:pt x="13692" y="219"/>
                  </a:lnTo>
                  <a:lnTo>
                    <a:pt x="12880" y="357"/>
                  </a:lnTo>
                  <a:lnTo>
                    <a:pt x="12107" y="575"/>
                  </a:lnTo>
                  <a:lnTo>
                    <a:pt x="11334" y="813"/>
                  </a:lnTo>
                  <a:lnTo>
                    <a:pt x="10601" y="1091"/>
                  </a:lnTo>
                  <a:lnTo>
                    <a:pt x="9868" y="1408"/>
                  </a:lnTo>
                  <a:lnTo>
                    <a:pt x="9135" y="1764"/>
                  </a:lnTo>
                  <a:lnTo>
                    <a:pt x="8442" y="2141"/>
                  </a:lnTo>
                  <a:lnTo>
                    <a:pt x="7768" y="2577"/>
                  </a:lnTo>
                  <a:lnTo>
                    <a:pt x="7114" y="3032"/>
                  </a:lnTo>
                  <a:lnTo>
                    <a:pt x="6480" y="3528"/>
                  </a:lnTo>
                  <a:lnTo>
                    <a:pt x="5866" y="4063"/>
                  </a:lnTo>
                  <a:lnTo>
                    <a:pt x="5291" y="4617"/>
                  </a:lnTo>
                  <a:lnTo>
                    <a:pt x="4736" y="5212"/>
                  </a:lnTo>
                  <a:lnTo>
                    <a:pt x="4201" y="5826"/>
                  </a:lnTo>
                  <a:lnTo>
                    <a:pt x="3686" y="6480"/>
                  </a:lnTo>
                  <a:lnTo>
                    <a:pt x="3211" y="7134"/>
                  </a:lnTo>
                  <a:lnTo>
                    <a:pt x="2755" y="7847"/>
                  </a:lnTo>
                  <a:lnTo>
                    <a:pt x="2339" y="8560"/>
                  </a:lnTo>
                  <a:lnTo>
                    <a:pt x="1943" y="9313"/>
                  </a:lnTo>
                  <a:lnTo>
                    <a:pt x="1586" y="10066"/>
                  </a:lnTo>
                  <a:lnTo>
                    <a:pt x="1269" y="10859"/>
                  </a:lnTo>
                  <a:lnTo>
                    <a:pt x="972" y="11671"/>
                  </a:lnTo>
                  <a:lnTo>
                    <a:pt x="734" y="12483"/>
                  </a:lnTo>
                  <a:lnTo>
                    <a:pt x="516" y="13335"/>
                  </a:lnTo>
                  <a:lnTo>
                    <a:pt x="338" y="14187"/>
                  </a:lnTo>
                  <a:lnTo>
                    <a:pt x="179" y="15059"/>
                  </a:lnTo>
                  <a:lnTo>
                    <a:pt x="80" y="15951"/>
                  </a:lnTo>
                  <a:lnTo>
                    <a:pt x="21" y="16862"/>
                  </a:lnTo>
                  <a:lnTo>
                    <a:pt x="1" y="17774"/>
                  </a:lnTo>
                  <a:lnTo>
                    <a:pt x="21" y="18685"/>
                  </a:lnTo>
                  <a:lnTo>
                    <a:pt x="80" y="19597"/>
                  </a:lnTo>
                  <a:lnTo>
                    <a:pt x="179" y="20468"/>
                  </a:lnTo>
                  <a:lnTo>
                    <a:pt x="338" y="21360"/>
                  </a:lnTo>
                  <a:lnTo>
                    <a:pt x="516" y="22212"/>
                  </a:lnTo>
                  <a:lnTo>
                    <a:pt x="734" y="23064"/>
                  </a:lnTo>
                  <a:lnTo>
                    <a:pt x="972" y="23876"/>
                  </a:lnTo>
                  <a:lnTo>
                    <a:pt x="1269" y="24689"/>
                  </a:lnTo>
                  <a:lnTo>
                    <a:pt x="1586" y="25481"/>
                  </a:lnTo>
                  <a:lnTo>
                    <a:pt x="1943" y="26234"/>
                  </a:lnTo>
                  <a:lnTo>
                    <a:pt x="2339" y="26987"/>
                  </a:lnTo>
                  <a:lnTo>
                    <a:pt x="2755" y="27700"/>
                  </a:lnTo>
                  <a:lnTo>
                    <a:pt x="3211" y="28394"/>
                  </a:lnTo>
                  <a:lnTo>
                    <a:pt x="3686" y="29068"/>
                  </a:lnTo>
                  <a:lnTo>
                    <a:pt x="4201" y="29721"/>
                  </a:lnTo>
                  <a:lnTo>
                    <a:pt x="4736" y="30336"/>
                  </a:lnTo>
                  <a:lnTo>
                    <a:pt x="5291" y="30930"/>
                  </a:lnTo>
                  <a:lnTo>
                    <a:pt x="5866" y="31485"/>
                  </a:lnTo>
                  <a:lnTo>
                    <a:pt x="6480" y="32000"/>
                  </a:lnTo>
                  <a:lnTo>
                    <a:pt x="7114" y="32495"/>
                  </a:lnTo>
                  <a:lnTo>
                    <a:pt x="7768" y="32971"/>
                  </a:lnTo>
                  <a:lnTo>
                    <a:pt x="8442" y="33387"/>
                  </a:lnTo>
                  <a:lnTo>
                    <a:pt x="9135" y="33783"/>
                  </a:lnTo>
                  <a:lnTo>
                    <a:pt x="9868" y="34140"/>
                  </a:lnTo>
                  <a:lnTo>
                    <a:pt x="10601" y="34457"/>
                  </a:lnTo>
                  <a:lnTo>
                    <a:pt x="11334" y="34734"/>
                  </a:lnTo>
                  <a:lnTo>
                    <a:pt x="12107" y="34972"/>
                  </a:lnTo>
                  <a:lnTo>
                    <a:pt x="12880" y="35170"/>
                  </a:lnTo>
                  <a:lnTo>
                    <a:pt x="13692" y="35329"/>
                  </a:lnTo>
                  <a:lnTo>
                    <a:pt x="14485" y="35448"/>
                  </a:lnTo>
                  <a:lnTo>
                    <a:pt x="15317" y="35507"/>
                  </a:lnTo>
                  <a:lnTo>
                    <a:pt x="16149" y="35527"/>
                  </a:lnTo>
                  <a:lnTo>
                    <a:pt x="18091" y="35527"/>
                  </a:lnTo>
                  <a:lnTo>
                    <a:pt x="18923" y="35507"/>
                  </a:lnTo>
                  <a:lnTo>
                    <a:pt x="19755" y="35448"/>
                  </a:lnTo>
                  <a:lnTo>
                    <a:pt x="20548" y="35329"/>
                  </a:lnTo>
                  <a:lnTo>
                    <a:pt x="21360" y="35170"/>
                  </a:lnTo>
                  <a:lnTo>
                    <a:pt x="22133" y="34972"/>
                  </a:lnTo>
                  <a:lnTo>
                    <a:pt x="22906" y="34734"/>
                  </a:lnTo>
                  <a:lnTo>
                    <a:pt x="23639" y="34457"/>
                  </a:lnTo>
                  <a:lnTo>
                    <a:pt x="24372" y="34140"/>
                  </a:lnTo>
                  <a:lnTo>
                    <a:pt x="25085" y="33783"/>
                  </a:lnTo>
                  <a:lnTo>
                    <a:pt x="25798" y="33387"/>
                  </a:lnTo>
                  <a:lnTo>
                    <a:pt x="26472" y="32971"/>
                  </a:lnTo>
                  <a:lnTo>
                    <a:pt x="27126" y="32495"/>
                  </a:lnTo>
                  <a:lnTo>
                    <a:pt x="27760" y="32000"/>
                  </a:lnTo>
                  <a:lnTo>
                    <a:pt x="28354" y="31485"/>
                  </a:lnTo>
                  <a:lnTo>
                    <a:pt x="28949" y="30930"/>
                  </a:lnTo>
                  <a:lnTo>
                    <a:pt x="29504" y="30336"/>
                  </a:lnTo>
                  <a:lnTo>
                    <a:pt x="30038" y="29721"/>
                  </a:lnTo>
                  <a:lnTo>
                    <a:pt x="30554" y="29068"/>
                  </a:lnTo>
                  <a:lnTo>
                    <a:pt x="31029" y="28394"/>
                  </a:lnTo>
                  <a:lnTo>
                    <a:pt x="31485" y="27700"/>
                  </a:lnTo>
                  <a:lnTo>
                    <a:pt x="31901" y="26987"/>
                  </a:lnTo>
                  <a:lnTo>
                    <a:pt x="32297" y="26234"/>
                  </a:lnTo>
                  <a:lnTo>
                    <a:pt x="32654" y="25481"/>
                  </a:lnTo>
                  <a:lnTo>
                    <a:pt x="32971" y="24689"/>
                  </a:lnTo>
                  <a:lnTo>
                    <a:pt x="33248" y="23876"/>
                  </a:lnTo>
                  <a:lnTo>
                    <a:pt x="33506" y="23064"/>
                  </a:lnTo>
                  <a:lnTo>
                    <a:pt x="33724" y="22212"/>
                  </a:lnTo>
                  <a:lnTo>
                    <a:pt x="33902" y="21360"/>
                  </a:lnTo>
                  <a:lnTo>
                    <a:pt x="34041" y="20468"/>
                  </a:lnTo>
                  <a:lnTo>
                    <a:pt x="34160" y="19597"/>
                  </a:lnTo>
                  <a:lnTo>
                    <a:pt x="34219" y="18685"/>
                  </a:lnTo>
                  <a:lnTo>
                    <a:pt x="34239" y="17774"/>
                  </a:lnTo>
                  <a:lnTo>
                    <a:pt x="34219" y="16862"/>
                  </a:lnTo>
                  <a:lnTo>
                    <a:pt x="34160" y="15951"/>
                  </a:lnTo>
                  <a:lnTo>
                    <a:pt x="34041" y="15059"/>
                  </a:lnTo>
                  <a:lnTo>
                    <a:pt x="33902" y="14187"/>
                  </a:lnTo>
                  <a:lnTo>
                    <a:pt x="33724" y="13335"/>
                  </a:lnTo>
                  <a:lnTo>
                    <a:pt x="33506" y="12483"/>
                  </a:lnTo>
                  <a:lnTo>
                    <a:pt x="33248" y="11671"/>
                  </a:lnTo>
                  <a:lnTo>
                    <a:pt x="32971" y="10859"/>
                  </a:lnTo>
                  <a:lnTo>
                    <a:pt x="32654" y="10066"/>
                  </a:lnTo>
                  <a:lnTo>
                    <a:pt x="32297" y="9313"/>
                  </a:lnTo>
                  <a:lnTo>
                    <a:pt x="31901" y="8560"/>
                  </a:lnTo>
                  <a:lnTo>
                    <a:pt x="31485" y="7847"/>
                  </a:lnTo>
                  <a:lnTo>
                    <a:pt x="31029" y="7134"/>
                  </a:lnTo>
                  <a:lnTo>
                    <a:pt x="30554" y="6480"/>
                  </a:lnTo>
                  <a:lnTo>
                    <a:pt x="30038" y="5826"/>
                  </a:lnTo>
                  <a:lnTo>
                    <a:pt x="29504" y="5212"/>
                  </a:lnTo>
                  <a:lnTo>
                    <a:pt x="28949" y="4617"/>
                  </a:lnTo>
                  <a:lnTo>
                    <a:pt x="28354" y="4063"/>
                  </a:lnTo>
                  <a:lnTo>
                    <a:pt x="27760" y="3528"/>
                  </a:lnTo>
                  <a:lnTo>
                    <a:pt x="27126" y="3032"/>
                  </a:lnTo>
                  <a:lnTo>
                    <a:pt x="26472" y="2577"/>
                  </a:lnTo>
                  <a:lnTo>
                    <a:pt x="25798" y="2141"/>
                  </a:lnTo>
                  <a:lnTo>
                    <a:pt x="25085" y="1764"/>
                  </a:lnTo>
                  <a:lnTo>
                    <a:pt x="24372" y="1408"/>
                  </a:lnTo>
                  <a:lnTo>
                    <a:pt x="23639" y="1091"/>
                  </a:lnTo>
                  <a:lnTo>
                    <a:pt x="22906" y="813"/>
                  </a:lnTo>
                  <a:lnTo>
                    <a:pt x="22133" y="575"/>
                  </a:lnTo>
                  <a:lnTo>
                    <a:pt x="21360" y="357"/>
                  </a:lnTo>
                  <a:lnTo>
                    <a:pt x="20548" y="219"/>
                  </a:lnTo>
                  <a:lnTo>
                    <a:pt x="19755" y="100"/>
                  </a:lnTo>
                  <a:lnTo>
                    <a:pt x="18923" y="21"/>
                  </a:lnTo>
                  <a:lnTo>
                    <a:pt x="18091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3442700" y="969725"/>
              <a:ext cx="238275" cy="494875"/>
            </a:xfrm>
            <a:custGeom>
              <a:avLst/>
              <a:gdLst/>
              <a:ahLst/>
              <a:cxnLst/>
              <a:rect l="l" t="t" r="r" b="b"/>
              <a:pathLst>
                <a:path w="9531" h="19795" extrusionOk="0">
                  <a:moveTo>
                    <a:pt x="0" y="1"/>
                  </a:moveTo>
                  <a:lnTo>
                    <a:pt x="0" y="2200"/>
                  </a:lnTo>
                  <a:lnTo>
                    <a:pt x="674" y="2200"/>
                  </a:lnTo>
                  <a:lnTo>
                    <a:pt x="1268" y="2240"/>
                  </a:lnTo>
                  <a:lnTo>
                    <a:pt x="1803" y="2299"/>
                  </a:lnTo>
                  <a:lnTo>
                    <a:pt x="2299" y="2379"/>
                  </a:lnTo>
                  <a:lnTo>
                    <a:pt x="2734" y="2478"/>
                  </a:lnTo>
                  <a:lnTo>
                    <a:pt x="3111" y="2596"/>
                  </a:lnTo>
                  <a:lnTo>
                    <a:pt x="3468" y="2735"/>
                  </a:lnTo>
                  <a:lnTo>
                    <a:pt x="3765" y="2874"/>
                  </a:lnTo>
                  <a:lnTo>
                    <a:pt x="4003" y="3052"/>
                  </a:lnTo>
                  <a:lnTo>
                    <a:pt x="4220" y="3231"/>
                  </a:lnTo>
                  <a:lnTo>
                    <a:pt x="4419" y="3429"/>
                  </a:lnTo>
                  <a:lnTo>
                    <a:pt x="4557" y="3627"/>
                  </a:lnTo>
                  <a:lnTo>
                    <a:pt x="4696" y="3845"/>
                  </a:lnTo>
                  <a:lnTo>
                    <a:pt x="4775" y="4063"/>
                  </a:lnTo>
                  <a:lnTo>
                    <a:pt x="4855" y="4300"/>
                  </a:lnTo>
                  <a:lnTo>
                    <a:pt x="4914" y="4558"/>
                  </a:lnTo>
                  <a:lnTo>
                    <a:pt x="0" y="4558"/>
                  </a:lnTo>
                  <a:lnTo>
                    <a:pt x="0" y="6123"/>
                  </a:lnTo>
                  <a:lnTo>
                    <a:pt x="4993" y="6123"/>
                  </a:lnTo>
                  <a:lnTo>
                    <a:pt x="4973" y="6480"/>
                  </a:lnTo>
                  <a:lnTo>
                    <a:pt x="4934" y="6817"/>
                  </a:lnTo>
                  <a:lnTo>
                    <a:pt x="4855" y="7154"/>
                  </a:lnTo>
                  <a:lnTo>
                    <a:pt x="4736" y="7471"/>
                  </a:lnTo>
                  <a:lnTo>
                    <a:pt x="4597" y="7768"/>
                  </a:lnTo>
                  <a:lnTo>
                    <a:pt x="4399" y="8065"/>
                  </a:lnTo>
                  <a:lnTo>
                    <a:pt x="4181" y="8342"/>
                  </a:lnTo>
                  <a:lnTo>
                    <a:pt x="3923" y="8600"/>
                  </a:lnTo>
                  <a:lnTo>
                    <a:pt x="3606" y="8838"/>
                  </a:lnTo>
                  <a:lnTo>
                    <a:pt x="3269" y="9036"/>
                  </a:lnTo>
                  <a:lnTo>
                    <a:pt x="2873" y="9234"/>
                  </a:lnTo>
                  <a:lnTo>
                    <a:pt x="2417" y="9373"/>
                  </a:lnTo>
                  <a:lnTo>
                    <a:pt x="1922" y="9511"/>
                  </a:lnTo>
                  <a:lnTo>
                    <a:pt x="1347" y="9591"/>
                  </a:lnTo>
                  <a:lnTo>
                    <a:pt x="733" y="9650"/>
                  </a:lnTo>
                  <a:lnTo>
                    <a:pt x="79" y="9670"/>
                  </a:lnTo>
                  <a:lnTo>
                    <a:pt x="79" y="11473"/>
                  </a:lnTo>
                  <a:lnTo>
                    <a:pt x="1486" y="13633"/>
                  </a:lnTo>
                  <a:lnTo>
                    <a:pt x="5508" y="19795"/>
                  </a:lnTo>
                  <a:lnTo>
                    <a:pt x="7688" y="19795"/>
                  </a:lnTo>
                  <a:lnTo>
                    <a:pt x="2873" y="12048"/>
                  </a:lnTo>
                  <a:lnTo>
                    <a:pt x="2398" y="11275"/>
                  </a:lnTo>
                  <a:lnTo>
                    <a:pt x="2497" y="11275"/>
                  </a:lnTo>
                  <a:lnTo>
                    <a:pt x="2774" y="11235"/>
                  </a:lnTo>
                  <a:lnTo>
                    <a:pt x="3151" y="11136"/>
                  </a:lnTo>
                  <a:lnTo>
                    <a:pt x="3646" y="10978"/>
                  </a:lnTo>
                  <a:lnTo>
                    <a:pt x="3923" y="10879"/>
                  </a:lnTo>
                  <a:lnTo>
                    <a:pt x="4181" y="10760"/>
                  </a:lnTo>
                  <a:lnTo>
                    <a:pt x="4478" y="10621"/>
                  </a:lnTo>
                  <a:lnTo>
                    <a:pt x="4755" y="10463"/>
                  </a:lnTo>
                  <a:lnTo>
                    <a:pt x="5033" y="10284"/>
                  </a:lnTo>
                  <a:lnTo>
                    <a:pt x="5310" y="10066"/>
                  </a:lnTo>
                  <a:lnTo>
                    <a:pt x="5588" y="9828"/>
                  </a:lnTo>
                  <a:lnTo>
                    <a:pt x="5845" y="9551"/>
                  </a:lnTo>
                  <a:lnTo>
                    <a:pt x="6103" y="9254"/>
                  </a:lnTo>
                  <a:lnTo>
                    <a:pt x="6341" y="8917"/>
                  </a:lnTo>
                  <a:lnTo>
                    <a:pt x="6539" y="8541"/>
                  </a:lnTo>
                  <a:lnTo>
                    <a:pt x="6737" y="8144"/>
                  </a:lnTo>
                  <a:lnTo>
                    <a:pt x="6895" y="7708"/>
                  </a:lnTo>
                  <a:lnTo>
                    <a:pt x="7014" y="7213"/>
                  </a:lnTo>
                  <a:lnTo>
                    <a:pt x="7093" y="6698"/>
                  </a:lnTo>
                  <a:lnTo>
                    <a:pt x="7153" y="6123"/>
                  </a:lnTo>
                  <a:lnTo>
                    <a:pt x="9531" y="6123"/>
                  </a:lnTo>
                  <a:lnTo>
                    <a:pt x="9531" y="4558"/>
                  </a:lnTo>
                  <a:lnTo>
                    <a:pt x="7074" y="4558"/>
                  </a:lnTo>
                  <a:lnTo>
                    <a:pt x="6994" y="4063"/>
                  </a:lnTo>
                  <a:lnTo>
                    <a:pt x="6895" y="3587"/>
                  </a:lnTo>
                  <a:lnTo>
                    <a:pt x="6796" y="3270"/>
                  </a:lnTo>
                  <a:lnTo>
                    <a:pt x="6697" y="2953"/>
                  </a:lnTo>
                  <a:lnTo>
                    <a:pt x="6578" y="2656"/>
                  </a:lnTo>
                  <a:lnTo>
                    <a:pt x="6459" y="2398"/>
                  </a:lnTo>
                  <a:lnTo>
                    <a:pt x="6321" y="2161"/>
                  </a:lnTo>
                  <a:lnTo>
                    <a:pt x="6202" y="1943"/>
                  </a:lnTo>
                  <a:lnTo>
                    <a:pt x="6043" y="1744"/>
                  </a:lnTo>
                  <a:lnTo>
                    <a:pt x="5905" y="1586"/>
                  </a:lnTo>
                  <a:lnTo>
                    <a:pt x="9531" y="1586"/>
                  </a:lnTo>
                  <a:lnTo>
                    <a:pt x="9531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0" name="Google Shape;3050;p53"/>
            <p:cNvSpPr/>
            <p:nvPr/>
          </p:nvSpPr>
          <p:spPr>
            <a:xfrm>
              <a:off x="4431900" y="1538400"/>
              <a:ext cx="1103625" cy="1145250"/>
            </a:xfrm>
            <a:custGeom>
              <a:avLst/>
              <a:gdLst/>
              <a:ahLst/>
              <a:cxnLst/>
              <a:rect l="l" t="t" r="r" b="b"/>
              <a:pathLst>
                <a:path w="44145" h="45810" extrusionOk="0">
                  <a:moveTo>
                    <a:pt x="20804" y="0"/>
                  </a:moveTo>
                  <a:lnTo>
                    <a:pt x="20270" y="20"/>
                  </a:lnTo>
                  <a:lnTo>
                    <a:pt x="19735" y="40"/>
                  </a:lnTo>
                  <a:lnTo>
                    <a:pt x="19200" y="79"/>
                  </a:lnTo>
                  <a:lnTo>
                    <a:pt x="18684" y="119"/>
                  </a:lnTo>
                  <a:lnTo>
                    <a:pt x="18169" y="178"/>
                  </a:lnTo>
                  <a:lnTo>
                    <a:pt x="17634" y="277"/>
                  </a:lnTo>
                  <a:lnTo>
                    <a:pt x="17119" y="357"/>
                  </a:lnTo>
                  <a:lnTo>
                    <a:pt x="16624" y="476"/>
                  </a:lnTo>
                  <a:lnTo>
                    <a:pt x="16109" y="594"/>
                  </a:lnTo>
                  <a:lnTo>
                    <a:pt x="15613" y="733"/>
                  </a:lnTo>
                  <a:lnTo>
                    <a:pt x="15118" y="872"/>
                  </a:lnTo>
                  <a:lnTo>
                    <a:pt x="14623" y="1030"/>
                  </a:lnTo>
                  <a:lnTo>
                    <a:pt x="14127" y="1209"/>
                  </a:lnTo>
                  <a:lnTo>
                    <a:pt x="13652" y="1387"/>
                  </a:lnTo>
                  <a:lnTo>
                    <a:pt x="13176" y="1585"/>
                  </a:lnTo>
                  <a:lnTo>
                    <a:pt x="12720" y="1803"/>
                  </a:lnTo>
                  <a:lnTo>
                    <a:pt x="12245" y="2021"/>
                  </a:lnTo>
                  <a:lnTo>
                    <a:pt x="11789" y="2259"/>
                  </a:lnTo>
                  <a:lnTo>
                    <a:pt x="11334" y="2516"/>
                  </a:lnTo>
                  <a:lnTo>
                    <a:pt x="10898" y="2774"/>
                  </a:lnTo>
                  <a:lnTo>
                    <a:pt x="10462" y="3032"/>
                  </a:lnTo>
                  <a:lnTo>
                    <a:pt x="10026" y="3329"/>
                  </a:lnTo>
                  <a:lnTo>
                    <a:pt x="9590" y="3606"/>
                  </a:lnTo>
                  <a:lnTo>
                    <a:pt x="9174" y="3923"/>
                  </a:lnTo>
                  <a:lnTo>
                    <a:pt x="8758" y="4220"/>
                  </a:lnTo>
                  <a:lnTo>
                    <a:pt x="8361" y="4557"/>
                  </a:lnTo>
                  <a:lnTo>
                    <a:pt x="7965" y="4894"/>
                  </a:lnTo>
                  <a:lnTo>
                    <a:pt x="7569" y="5231"/>
                  </a:lnTo>
                  <a:lnTo>
                    <a:pt x="7192" y="5588"/>
                  </a:lnTo>
                  <a:lnTo>
                    <a:pt x="6816" y="5964"/>
                  </a:lnTo>
                  <a:lnTo>
                    <a:pt x="6459" y="6321"/>
                  </a:lnTo>
                  <a:lnTo>
                    <a:pt x="6103" y="6717"/>
                  </a:lnTo>
                  <a:lnTo>
                    <a:pt x="5746" y="7113"/>
                  </a:lnTo>
                  <a:lnTo>
                    <a:pt x="5409" y="7509"/>
                  </a:lnTo>
                  <a:lnTo>
                    <a:pt x="5072" y="7926"/>
                  </a:lnTo>
                  <a:lnTo>
                    <a:pt x="4755" y="8342"/>
                  </a:lnTo>
                  <a:lnTo>
                    <a:pt x="4438" y="8778"/>
                  </a:lnTo>
                  <a:lnTo>
                    <a:pt x="4141" y="9213"/>
                  </a:lnTo>
                  <a:lnTo>
                    <a:pt x="3844" y="9649"/>
                  </a:lnTo>
                  <a:lnTo>
                    <a:pt x="3567" y="10105"/>
                  </a:lnTo>
                  <a:lnTo>
                    <a:pt x="3289" y="10561"/>
                  </a:lnTo>
                  <a:lnTo>
                    <a:pt x="3012" y="11036"/>
                  </a:lnTo>
                  <a:lnTo>
                    <a:pt x="2754" y="11512"/>
                  </a:lnTo>
                  <a:lnTo>
                    <a:pt x="2516" y="11987"/>
                  </a:lnTo>
                  <a:lnTo>
                    <a:pt x="2279" y="12483"/>
                  </a:lnTo>
                  <a:lnTo>
                    <a:pt x="2061" y="12978"/>
                  </a:lnTo>
                  <a:lnTo>
                    <a:pt x="1843" y="13493"/>
                  </a:lnTo>
                  <a:lnTo>
                    <a:pt x="1645" y="13989"/>
                  </a:lnTo>
                  <a:lnTo>
                    <a:pt x="1446" y="14504"/>
                  </a:lnTo>
                  <a:lnTo>
                    <a:pt x="1268" y="15039"/>
                  </a:lnTo>
                  <a:lnTo>
                    <a:pt x="1090" y="15574"/>
                  </a:lnTo>
                  <a:lnTo>
                    <a:pt x="931" y="16109"/>
                  </a:lnTo>
                  <a:lnTo>
                    <a:pt x="793" y="16644"/>
                  </a:lnTo>
                  <a:lnTo>
                    <a:pt x="654" y="17179"/>
                  </a:lnTo>
                  <a:lnTo>
                    <a:pt x="535" y="17733"/>
                  </a:lnTo>
                  <a:lnTo>
                    <a:pt x="436" y="18288"/>
                  </a:lnTo>
                  <a:lnTo>
                    <a:pt x="337" y="18863"/>
                  </a:lnTo>
                  <a:lnTo>
                    <a:pt x="238" y="19417"/>
                  </a:lnTo>
                  <a:lnTo>
                    <a:pt x="178" y="19992"/>
                  </a:lnTo>
                  <a:lnTo>
                    <a:pt x="119" y="20567"/>
                  </a:lnTo>
                  <a:lnTo>
                    <a:pt x="60" y="21141"/>
                  </a:lnTo>
                  <a:lnTo>
                    <a:pt x="40" y="21736"/>
                  </a:lnTo>
                  <a:lnTo>
                    <a:pt x="20" y="22310"/>
                  </a:lnTo>
                  <a:lnTo>
                    <a:pt x="0" y="22905"/>
                  </a:lnTo>
                  <a:lnTo>
                    <a:pt x="20" y="23499"/>
                  </a:lnTo>
                  <a:lnTo>
                    <a:pt x="40" y="24094"/>
                  </a:lnTo>
                  <a:lnTo>
                    <a:pt x="60" y="24668"/>
                  </a:lnTo>
                  <a:lnTo>
                    <a:pt x="119" y="25263"/>
                  </a:lnTo>
                  <a:lnTo>
                    <a:pt x="178" y="25837"/>
                  </a:lnTo>
                  <a:lnTo>
                    <a:pt x="238" y="26392"/>
                  </a:lnTo>
                  <a:lnTo>
                    <a:pt x="337" y="26967"/>
                  </a:lnTo>
                  <a:lnTo>
                    <a:pt x="436" y="27521"/>
                  </a:lnTo>
                  <a:lnTo>
                    <a:pt x="535" y="28076"/>
                  </a:lnTo>
                  <a:lnTo>
                    <a:pt x="654" y="28631"/>
                  </a:lnTo>
                  <a:lnTo>
                    <a:pt x="793" y="29186"/>
                  </a:lnTo>
                  <a:lnTo>
                    <a:pt x="931" y="29721"/>
                  </a:lnTo>
                  <a:lnTo>
                    <a:pt x="1090" y="30256"/>
                  </a:lnTo>
                  <a:lnTo>
                    <a:pt x="1268" y="30791"/>
                  </a:lnTo>
                  <a:lnTo>
                    <a:pt x="1446" y="31306"/>
                  </a:lnTo>
                  <a:lnTo>
                    <a:pt x="1645" y="31821"/>
                  </a:lnTo>
                  <a:lnTo>
                    <a:pt x="1843" y="32336"/>
                  </a:lnTo>
                  <a:lnTo>
                    <a:pt x="2061" y="32831"/>
                  </a:lnTo>
                  <a:lnTo>
                    <a:pt x="2279" y="33347"/>
                  </a:lnTo>
                  <a:lnTo>
                    <a:pt x="2516" y="33822"/>
                  </a:lnTo>
                  <a:lnTo>
                    <a:pt x="2754" y="34317"/>
                  </a:lnTo>
                  <a:lnTo>
                    <a:pt x="3012" y="34793"/>
                  </a:lnTo>
                  <a:lnTo>
                    <a:pt x="3289" y="35249"/>
                  </a:lnTo>
                  <a:lnTo>
                    <a:pt x="3567" y="35724"/>
                  </a:lnTo>
                  <a:lnTo>
                    <a:pt x="3844" y="36180"/>
                  </a:lnTo>
                  <a:lnTo>
                    <a:pt x="4141" y="36616"/>
                  </a:lnTo>
                  <a:lnTo>
                    <a:pt x="4438" y="37052"/>
                  </a:lnTo>
                  <a:lnTo>
                    <a:pt x="4755" y="37488"/>
                  </a:lnTo>
                  <a:lnTo>
                    <a:pt x="5072" y="37904"/>
                  </a:lnTo>
                  <a:lnTo>
                    <a:pt x="5409" y="38320"/>
                  </a:lnTo>
                  <a:lnTo>
                    <a:pt x="5746" y="38716"/>
                  </a:lnTo>
                  <a:lnTo>
                    <a:pt x="6103" y="39112"/>
                  </a:lnTo>
                  <a:lnTo>
                    <a:pt x="6459" y="39489"/>
                  </a:lnTo>
                  <a:lnTo>
                    <a:pt x="6816" y="39865"/>
                  </a:lnTo>
                  <a:lnTo>
                    <a:pt x="7192" y="40222"/>
                  </a:lnTo>
                  <a:lnTo>
                    <a:pt x="7569" y="40579"/>
                  </a:lnTo>
                  <a:lnTo>
                    <a:pt x="7965" y="40935"/>
                  </a:lnTo>
                  <a:lnTo>
                    <a:pt x="8361" y="41272"/>
                  </a:lnTo>
                  <a:lnTo>
                    <a:pt x="8758" y="41589"/>
                  </a:lnTo>
                  <a:lnTo>
                    <a:pt x="9174" y="41906"/>
                  </a:lnTo>
                  <a:lnTo>
                    <a:pt x="9590" y="42203"/>
                  </a:lnTo>
                  <a:lnTo>
                    <a:pt x="10026" y="42500"/>
                  </a:lnTo>
                  <a:lnTo>
                    <a:pt x="10462" y="42778"/>
                  </a:lnTo>
                  <a:lnTo>
                    <a:pt x="10898" y="43055"/>
                  </a:lnTo>
                  <a:lnTo>
                    <a:pt x="11334" y="43313"/>
                  </a:lnTo>
                  <a:lnTo>
                    <a:pt x="11789" y="43551"/>
                  </a:lnTo>
                  <a:lnTo>
                    <a:pt x="12245" y="43788"/>
                  </a:lnTo>
                  <a:lnTo>
                    <a:pt x="12720" y="44006"/>
                  </a:lnTo>
                  <a:lnTo>
                    <a:pt x="13176" y="44224"/>
                  </a:lnTo>
                  <a:lnTo>
                    <a:pt x="13652" y="44422"/>
                  </a:lnTo>
                  <a:lnTo>
                    <a:pt x="14127" y="44621"/>
                  </a:lnTo>
                  <a:lnTo>
                    <a:pt x="14623" y="44779"/>
                  </a:lnTo>
                  <a:lnTo>
                    <a:pt x="15118" y="44938"/>
                  </a:lnTo>
                  <a:lnTo>
                    <a:pt x="15613" y="45096"/>
                  </a:lnTo>
                  <a:lnTo>
                    <a:pt x="16109" y="45235"/>
                  </a:lnTo>
                  <a:lnTo>
                    <a:pt x="16624" y="45354"/>
                  </a:lnTo>
                  <a:lnTo>
                    <a:pt x="17119" y="45453"/>
                  </a:lnTo>
                  <a:lnTo>
                    <a:pt x="17634" y="45552"/>
                  </a:lnTo>
                  <a:lnTo>
                    <a:pt x="18169" y="45631"/>
                  </a:lnTo>
                  <a:lnTo>
                    <a:pt x="18684" y="45691"/>
                  </a:lnTo>
                  <a:lnTo>
                    <a:pt x="19200" y="45750"/>
                  </a:lnTo>
                  <a:lnTo>
                    <a:pt x="19735" y="45790"/>
                  </a:lnTo>
                  <a:lnTo>
                    <a:pt x="20270" y="45809"/>
                  </a:lnTo>
                  <a:lnTo>
                    <a:pt x="23876" y="45809"/>
                  </a:lnTo>
                  <a:lnTo>
                    <a:pt x="24411" y="45790"/>
                  </a:lnTo>
                  <a:lnTo>
                    <a:pt x="24926" y="45750"/>
                  </a:lnTo>
                  <a:lnTo>
                    <a:pt x="25461" y="45691"/>
                  </a:lnTo>
                  <a:lnTo>
                    <a:pt x="25976" y="45631"/>
                  </a:lnTo>
                  <a:lnTo>
                    <a:pt x="26511" y="45552"/>
                  </a:lnTo>
                  <a:lnTo>
                    <a:pt x="27026" y="45453"/>
                  </a:lnTo>
                  <a:lnTo>
                    <a:pt x="27521" y="45354"/>
                  </a:lnTo>
                  <a:lnTo>
                    <a:pt x="28036" y="45235"/>
                  </a:lnTo>
                  <a:lnTo>
                    <a:pt x="28532" y="45096"/>
                  </a:lnTo>
                  <a:lnTo>
                    <a:pt x="29027" y="44938"/>
                  </a:lnTo>
                  <a:lnTo>
                    <a:pt x="29523" y="44779"/>
                  </a:lnTo>
                  <a:lnTo>
                    <a:pt x="29998" y="44621"/>
                  </a:lnTo>
                  <a:lnTo>
                    <a:pt x="30493" y="44422"/>
                  </a:lnTo>
                  <a:lnTo>
                    <a:pt x="30969" y="44224"/>
                  </a:lnTo>
                  <a:lnTo>
                    <a:pt x="31425" y="44006"/>
                  </a:lnTo>
                  <a:lnTo>
                    <a:pt x="31900" y="43788"/>
                  </a:lnTo>
                  <a:lnTo>
                    <a:pt x="32356" y="43551"/>
                  </a:lnTo>
                  <a:lnTo>
                    <a:pt x="32812" y="43313"/>
                  </a:lnTo>
                  <a:lnTo>
                    <a:pt x="33247" y="43055"/>
                  </a:lnTo>
                  <a:lnTo>
                    <a:pt x="33683" y="42778"/>
                  </a:lnTo>
                  <a:lnTo>
                    <a:pt x="34119" y="42500"/>
                  </a:lnTo>
                  <a:lnTo>
                    <a:pt x="34555" y="42203"/>
                  </a:lnTo>
                  <a:lnTo>
                    <a:pt x="34971" y="41906"/>
                  </a:lnTo>
                  <a:lnTo>
                    <a:pt x="35387" y="41589"/>
                  </a:lnTo>
                  <a:lnTo>
                    <a:pt x="35784" y="41272"/>
                  </a:lnTo>
                  <a:lnTo>
                    <a:pt x="36180" y="40935"/>
                  </a:lnTo>
                  <a:lnTo>
                    <a:pt x="36576" y="40579"/>
                  </a:lnTo>
                  <a:lnTo>
                    <a:pt x="36953" y="40222"/>
                  </a:lnTo>
                  <a:lnTo>
                    <a:pt x="37329" y="39865"/>
                  </a:lnTo>
                  <a:lnTo>
                    <a:pt x="37686" y="39489"/>
                  </a:lnTo>
                  <a:lnTo>
                    <a:pt x="38042" y="39112"/>
                  </a:lnTo>
                  <a:lnTo>
                    <a:pt x="38399" y="38716"/>
                  </a:lnTo>
                  <a:lnTo>
                    <a:pt x="38736" y="38320"/>
                  </a:lnTo>
                  <a:lnTo>
                    <a:pt x="39073" y="37904"/>
                  </a:lnTo>
                  <a:lnTo>
                    <a:pt x="39390" y="37488"/>
                  </a:lnTo>
                  <a:lnTo>
                    <a:pt x="39707" y="37052"/>
                  </a:lnTo>
                  <a:lnTo>
                    <a:pt x="40004" y="36616"/>
                  </a:lnTo>
                  <a:lnTo>
                    <a:pt x="40301" y="36180"/>
                  </a:lnTo>
                  <a:lnTo>
                    <a:pt x="40598" y="35724"/>
                  </a:lnTo>
                  <a:lnTo>
                    <a:pt x="40856" y="35249"/>
                  </a:lnTo>
                  <a:lnTo>
                    <a:pt x="41133" y="34793"/>
                  </a:lnTo>
                  <a:lnTo>
                    <a:pt x="41391" y="34317"/>
                  </a:lnTo>
                  <a:lnTo>
                    <a:pt x="41629" y="33822"/>
                  </a:lnTo>
                  <a:lnTo>
                    <a:pt x="41866" y="33347"/>
                  </a:lnTo>
                  <a:lnTo>
                    <a:pt x="42084" y="32831"/>
                  </a:lnTo>
                  <a:lnTo>
                    <a:pt x="42302" y="32336"/>
                  </a:lnTo>
                  <a:lnTo>
                    <a:pt x="42500" y="31821"/>
                  </a:lnTo>
                  <a:lnTo>
                    <a:pt x="42699" y="31306"/>
                  </a:lnTo>
                  <a:lnTo>
                    <a:pt x="42877" y="30791"/>
                  </a:lnTo>
                  <a:lnTo>
                    <a:pt x="43055" y="30256"/>
                  </a:lnTo>
                  <a:lnTo>
                    <a:pt x="43214" y="29721"/>
                  </a:lnTo>
                  <a:lnTo>
                    <a:pt x="43352" y="29186"/>
                  </a:lnTo>
                  <a:lnTo>
                    <a:pt x="43491" y="28631"/>
                  </a:lnTo>
                  <a:lnTo>
                    <a:pt x="43610" y="28076"/>
                  </a:lnTo>
                  <a:lnTo>
                    <a:pt x="43729" y="27521"/>
                  </a:lnTo>
                  <a:lnTo>
                    <a:pt x="43808" y="26967"/>
                  </a:lnTo>
                  <a:lnTo>
                    <a:pt x="43907" y="26392"/>
                  </a:lnTo>
                  <a:lnTo>
                    <a:pt x="43967" y="25837"/>
                  </a:lnTo>
                  <a:lnTo>
                    <a:pt x="44026" y="25263"/>
                  </a:lnTo>
                  <a:lnTo>
                    <a:pt x="44086" y="24668"/>
                  </a:lnTo>
                  <a:lnTo>
                    <a:pt x="44125" y="24094"/>
                  </a:lnTo>
                  <a:lnTo>
                    <a:pt x="44145" y="23499"/>
                  </a:lnTo>
                  <a:lnTo>
                    <a:pt x="44145" y="22905"/>
                  </a:lnTo>
                  <a:lnTo>
                    <a:pt x="44145" y="22310"/>
                  </a:lnTo>
                  <a:lnTo>
                    <a:pt x="44125" y="21736"/>
                  </a:lnTo>
                  <a:lnTo>
                    <a:pt x="44086" y="21141"/>
                  </a:lnTo>
                  <a:lnTo>
                    <a:pt x="44026" y="20567"/>
                  </a:lnTo>
                  <a:lnTo>
                    <a:pt x="43967" y="19992"/>
                  </a:lnTo>
                  <a:lnTo>
                    <a:pt x="43907" y="19417"/>
                  </a:lnTo>
                  <a:lnTo>
                    <a:pt x="43808" y="18863"/>
                  </a:lnTo>
                  <a:lnTo>
                    <a:pt x="43729" y="18288"/>
                  </a:lnTo>
                  <a:lnTo>
                    <a:pt x="43610" y="17733"/>
                  </a:lnTo>
                  <a:lnTo>
                    <a:pt x="43491" y="17179"/>
                  </a:lnTo>
                  <a:lnTo>
                    <a:pt x="43352" y="16644"/>
                  </a:lnTo>
                  <a:lnTo>
                    <a:pt x="43214" y="16109"/>
                  </a:lnTo>
                  <a:lnTo>
                    <a:pt x="43055" y="15574"/>
                  </a:lnTo>
                  <a:lnTo>
                    <a:pt x="42877" y="15039"/>
                  </a:lnTo>
                  <a:lnTo>
                    <a:pt x="42699" y="14504"/>
                  </a:lnTo>
                  <a:lnTo>
                    <a:pt x="42500" y="13989"/>
                  </a:lnTo>
                  <a:lnTo>
                    <a:pt x="42302" y="13493"/>
                  </a:lnTo>
                  <a:lnTo>
                    <a:pt x="42084" y="12978"/>
                  </a:lnTo>
                  <a:lnTo>
                    <a:pt x="41866" y="12483"/>
                  </a:lnTo>
                  <a:lnTo>
                    <a:pt x="41629" y="11987"/>
                  </a:lnTo>
                  <a:lnTo>
                    <a:pt x="41391" y="11512"/>
                  </a:lnTo>
                  <a:lnTo>
                    <a:pt x="41133" y="11036"/>
                  </a:lnTo>
                  <a:lnTo>
                    <a:pt x="40856" y="10561"/>
                  </a:lnTo>
                  <a:lnTo>
                    <a:pt x="40598" y="10105"/>
                  </a:lnTo>
                  <a:lnTo>
                    <a:pt x="40301" y="9649"/>
                  </a:lnTo>
                  <a:lnTo>
                    <a:pt x="40004" y="9213"/>
                  </a:lnTo>
                  <a:lnTo>
                    <a:pt x="39707" y="8778"/>
                  </a:lnTo>
                  <a:lnTo>
                    <a:pt x="39390" y="8342"/>
                  </a:lnTo>
                  <a:lnTo>
                    <a:pt x="39073" y="7926"/>
                  </a:lnTo>
                  <a:lnTo>
                    <a:pt x="38736" y="7509"/>
                  </a:lnTo>
                  <a:lnTo>
                    <a:pt x="38399" y="7113"/>
                  </a:lnTo>
                  <a:lnTo>
                    <a:pt x="38042" y="6717"/>
                  </a:lnTo>
                  <a:lnTo>
                    <a:pt x="37686" y="6321"/>
                  </a:lnTo>
                  <a:lnTo>
                    <a:pt x="37329" y="5964"/>
                  </a:lnTo>
                  <a:lnTo>
                    <a:pt x="36953" y="5588"/>
                  </a:lnTo>
                  <a:lnTo>
                    <a:pt x="36576" y="5231"/>
                  </a:lnTo>
                  <a:lnTo>
                    <a:pt x="36180" y="4894"/>
                  </a:lnTo>
                  <a:lnTo>
                    <a:pt x="35784" y="4557"/>
                  </a:lnTo>
                  <a:lnTo>
                    <a:pt x="35387" y="4220"/>
                  </a:lnTo>
                  <a:lnTo>
                    <a:pt x="34971" y="3923"/>
                  </a:lnTo>
                  <a:lnTo>
                    <a:pt x="34555" y="3606"/>
                  </a:lnTo>
                  <a:lnTo>
                    <a:pt x="34119" y="3329"/>
                  </a:lnTo>
                  <a:lnTo>
                    <a:pt x="33683" y="3032"/>
                  </a:lnTo>
                  <a:lnTo>
                    <a:pt x="33247" y="2774"/>
                  </a:lnTo>
                  <a:lnTo>
                    <a:pt x="32812" y="2516"/>
                  </a:lnTo>
                  <a:lnTo>
                    <a:pt x="32356" y="2259"/>
                  </a:lnTo>
                  <a:lnTo>
                    <a:pt x="31900" y="2021"/>
                  </a:lnTo>
                  <a:lnTo>
                    <a:pt x="31425" y="1803"/>
                  </a:lnTo>
                  <a:lnTo>
                    <a:pt x="30969" y="1585"/>
                  </a:lnTo>
                  <a:lnTo>
                    <a:pt x="30493" y="1387"/>
                  </a:lnTo>
                  <a:lnTo>
                    <a:pt x="29998" y="1209"/>
                  </a:lnTo>
                  <a:lnTo>
                    <a:pt x="29523" y="1030"/>
                  </a:lnTo>
                  <a:lnTo>
                    <a:pt x="29027" y="872"/>
                  </a:lnTo>
                  <a:lnTo>
                    <a:pt x="28532" y="733"/>
                  </a:lnTo>
                  <a:lnTo>
                    <a:pt x="28036" y="594"/>
                  </a:lnTo>
                  <a:lnTo>
                    <a:pt x="27521" y="476"/>
                  </a:lnTo>
                  <a:lnTo>
                    <a:pt x="27026" y="357"/>
                  </a:lnTo>
                  <a:lnTo>
                    <a:pt x="26511" y="277"/>
                  </a:lnTo>
                  <a:lnTo>
                    <a:pt x="25976" y="178"/>
                  </a:lnTo>
                  <a:lnTo>
                    <a:pt x="25461" y="119"/>
                  </a:lnTo>
                  <a:lnTo>
                    <a:pt x="24926" y="79"/>
                  </a:lnTo>
                  <a:lnTo>
                    <a:pt x="24411" y="40"/>
                  </a:lnTo>
                  <a:lnTo>
                    <a:pt x="23876" y="20"/>
                  </a:lnTo>
                  <a:lnTo>
                    <a:pt x="23341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1" name="Google Shape;3051;p53"/>
            <p:cNvSpPr/>
            <p:nvPr/>
          </p:nvSpPr>
          <p:spPr>
            <a:xfrm>
              <a:off x="4870775" y="1843025"/>
              <a:ext cx="307125" cy="638025"/>
            </a:xfrm>
            <a:custGeom>
              <a:avLst/>
              <a:gdLst/>
              <a:ahLst/>
              <a:cxnLst/>
              <a:rect l="l" t="t" r="r" b="b"/>
              <a:pathLst>
                <a:path w="12285" h="25521" extrusionOk="0">
                  <a:moveTo>
                    <a:pt x="0" y="0"/>
                  </a:moveTo>
                  <a:lnTo>
                    <a:pt x="0" y="2814"/>
                  </a:lnTo>
                  <a:lnTo>
                    <a:pt x="852" y="2834"/>
                  </a:lnTo>
                  <a:lnTo>
                    <a:pt x="1625" y="2873"/>
                  </a:lnTo>
                  <a:lnTo>
                    <a:pt x="2338" y="2953"/>
                  </a:lnTo>
                  <a:lnTo>
                    <a:pt x="2972" y="3052"/>
                  </a:lnTo>
                  <a:lnTo>
                    <a:pt x="3527" y="3190"/>
                  </a:lnTo>
                  <a:lnTo>
                    <a:pt x="4022" y="3329"/>
                  </a:lnTo>
                  <a:lnTo>
                    <a:pt x="4458" y="3508"/>
                  </a:lnTo>
                  <a:lnTo>
                    <a:pt x="4835" y="3706"/>
                  </a:lnTo>
                  <a:lnTo>
                    <a:pt x="5171" y="3924"/>
                  </a:lnTo>
                  <a:lnTo>
                    <a:pt x="5449" y="4142"/>
                  </a:lnTo>
                  <a:lnTo>
                    <a:pt x="5687" y="4399"/>
                  </a:lnTo>
                  <a:lnTo>
                    <a:pt x="5885" y="4657"/>
                  </a:lnTo>
                  <a:lnTo>
                    <a:pt x="6043" y="4934"/>
                  </a:lnTo>
                  <a:lnTo>
                    <a:pt x="6162" y="5231"/>
                  </a:lnTo>
                  <a:lnTo>
                    <a:pt x="6261" y="5548"/>
                  </a:lnTo>
                  <a:lnTo>
                    <a:pt x="6340" y="5846"/>
                  </a:lnTo>
                  <a:lnTo>
                    <a:pt x="0" y="5846"/>
                  </a:lnTo>
                  <a:lnTo>
                    <a:pt x="0" y="7886"/>
                  </a:lnTo>
                  <a:lnTo>
                    <a:pt x="6439" y="7886"/>
                  </a:lnTo>
                  <a:lnTo>
                    <a:pt x="6420" y="8342"/>
                  </a:lnTo>
                  <a:lnTo>
                    <a:pt x="6340" y="8778"/>
                  </a:lnTo>
                  <a:lnTo>
                    <a:pt x="6241" y="9194"/>
                  </a:lnTo>
                  <a:lnTo>
                    <a:pt x="6103" y="9610"/>
                  </a:lnTo>
                  <a:lnTo>
                    <a:pt x="6004" y="9808"/>
                  </a:lnTo>
                  <a:lnTo>
                    <a:pt x="5905" y="10006"/>
                  </a:lnTo>
                  <a:lnTo>
                    <a:pt x="5805" y="10205"/>
                  </a:lnTo>
                  <a:lnTo>
                    <a:pt x="5687" y="10383"/>
                  </a:lnTo>
                  <a:lnTo>
                    <a:pt x="5548" y="10561"/>
                  </a:lnTo>
                  <a:lnTo>
                    <a:pt x="5389" y="10740"/>
                  </a:lnTo>
                  <a:lnTo>
                    <a:pt x="5231" y="10918"/>
                  </a:lnTo>
                  <a:lnTo>
                    <a:pt x="5053" y="11076"/>
                  </a:lnTo>
                  <a:lnTo>
                    <a:pt x="4854" y="11235"/>
                  </a:lnTo>
                  <a:lnTo>
                    <a:pt x="4656" y="11374"/>
                  </a:lnTo>
                  <a:lnTo>
                    <a:pt x="4438" y="11512"/>
                  </a:lnTo>
                  <a:lnTo>
                    <a:pt x="4201" y="11651"/>
                  </a:lnTo>
                  <a:lnTo>
                    <a:pt x="3963" y="11770"/>
                  </a:lnTo>
                  <a:lnTo>
                    <a:pt x="3685" y="11889"/>
                  </a:lnTo>
                  <a:lnTo>
                    <a:pt x="3408" y="11988"/>
                  </a:lnTo>
                  <a:lnTo>
                    <a:pt x="3111" y="12087"/>
                  </a:lnTo>
                  <a:lnTo>
                    <a:pt x="2794" y="12166"/>
                  </a:lnTo>
                  <a:lnTo>
                    <a:pt x="2457" y="12245"/>
                  </a:lnTo>
                  <a:lnTo>
                    <a:pt x="2120" y="12305"/>
                  </a:lnTo>
                  <a:lnTo>
                    <a:pt x="1744" y="12364"/>
                  </a:lnTo>
                  <a:lnTo>
                    <a:pt x="1367" y="12404"/>
                  </a:lnTo>
                  <a:lnTo>
                    <a:pt x="951" y="12444"/>
                  </a:lnTo>
                  <a:lnTo>
                    <a:pt x="535" y="12463"/>
                  </a:lnTo>
                  <a:lnTo>
                    <a:pt x="99" y="12463"/>
                  </a:lnTo>
                  <a:lnTo>
                    <a:pt x="99" y="14782"/>
                  </a:lnTo>
                  <a:lnTo>
                    <a:pt x="1902" y="17555"/>
                  </a:lnTo>
                  <a:lnTo>
                    <a:pt x="7113" y="25521"/>
                  </a:lnTo>
                  <a:lnTo>
                    <a:pt x="9927" y="25521"/>
                  </a:lnTo>
                  <a:lnTo>
                    <a:pt x="3705" y="15515"/>
                  </a:lnTo>
                  <a:lnTo>
                    <a:pt x="3091" y="14524"/>
                  </a:lnTo>
                  <a:lnTo>
                    <a:pt x="3230" y="14524"/>
                  </a:lnTo>
                  <a:lnTo>
                    <a:pt x="3566" y="14465"/>
                  </a:lnTo>
                  <a:lnTo>
                    <a:pt x="4082" y="14346"/>
                  </a:lnTo>
                  <a:lnTo>
                    <a:pt x="4379" y="14266"/>
                  </a:lnTo>
                  <a:lnTo>
                    <a:pt x="4716" y="14147"/>
                  </a:lnTo>
                  <a:lnTo>
                    <a:pt x="5053" y="14029"/>
                  </a:lnTo>
                  <a:lnTo>
                    <a:pt x="5409" y="13870"/>
                  </a:lnTo>
                  <a:lnTo>
                    <a:pt x="5766" y="13692"/>
                  </a:lnTo>
                  <a:lnTo>
                    <a:pt x="6122" y="13474"/>
                  </a:lnTo>
                  <a:lnTo>
                    <a:pt x="6499" y="13236"/>
                  </a:lnTo>
                  <a:lnTo>
                    <a:pt x="6856" y="12959"/>
                  </a:lnTo>
                  <a:lnTo>
                    <a:pt x="7212" y="12661"/>
                  </a:lnTo>
                  <a:lnTo>
                    <a:pt x="7549" y="12305"/>
                  </a:lnTo>
                  <a:lnTo>
                    <a:pt x="7866" y="11909"/>
                  </a:lnTo>
                  <a:lnTo>
                    <a:pt x="8163" y="11492"/>
                  </a:lnTo>
                  <a:lnTo>
                    <a:pt x="8302" y="11255"/>
                  </a:lnTo>
                  <a:lnTo>
                    <a:pt x="8441" y="11017"/>
                  </a:lnTo>
                  <a:lnTo>
                    <a:pt x="8560" y="10759"/>
                  </a:lnTo>
                  <a:lnTo>
                    <a:pt x="8678" y="10482"/>
                  </a:lnTo>
                  <a:lnTo>
                    <a:pt x="8777" y="10205"/>
                  </a:lnTo>
                  <a:lnTo>
                    <a:pt x="8877" y="9907"/>
                  </a:lnTo>
                  <a:lnTo>
                    <a:pt x="8976" y="9610"/>
                  </a:lnTo>
                  <a:lnTo>
                    <a:pt x="9035" y="9293"/>
                  </a:lnTo>
                  <a:lnTo>
                    <a:pt x="9114" y="8956"/>
                  </a:lnTo>
                  <a:lnTo>
                    <a:pt x="9154" y="8619"/>
                  </a:lnTo>
                  <a:lnTo>
                    <a:pt x="9194" y="8263"/>
                  </a:lnTo>
                  <a:lnTo>
                    <a:pt x="9213" y="7886"/>
                  </a:lnTo>
                  <a:lnTo>
                    <a:pt x="12285" y="7886"/>
                  </a:lnTo>
                  <a:lnTo>
                    <a:pt x="12285" y="5846"/>
                  </a:lnTo>
                  <a:lnTo>
                    <a:pt x="9134" y="5846"/>
                  </a:lnTo>
                  <a:lnTo>
                    <a:pt x="9015" y="5211"/>
                  </a:lnTo>
                  <a:lnTo>
                    <a:pt x="8877" y="4617"/>
                  </a:lnTo>
                  <a:lnTo>
                    <a:pt x="8758" y="4201"/>
                  </a:lnTo>
                  <a:lnTo>
                    <a:pt x="8619" y="3785"/>
                  </a:lnTo>
                  <a:lnTo>
                    <a:pt x="8480" y="3428"/>
                  </a:lnTo>
                  <a:lnTo>
                    <a:pt x="8322" y="3072"/>
                  </a:lnTo>
                  <a:lnTo>
                    <a:pt x="8163" y="2755"/>
                  </a:lnTo>
                  <a:lnTo>
                    <a:pt x="7985" y="2477"/>
                  </a:lnTo>
                  <a:lnTo>
                    <a:pt x="7807" y="2239"/>
                  </a:lnTo>
                  <a:lnTo>
                    <a:pt x="7608" y="2041"/>
                  </a:lnTo>
                  <a:lnTo>
                    <a:pt x="12285" y="2041"/>
                  </a:lnTo>
                  <a:lnTo>
                    <a:pt x="12285" y="0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2" name="Google Shape;3052;p53"/>
            <p:cNvSpPr/>
            <p:nvPr/>
          </p:nvSpPr>
          <p:spPr>
            <a:xfrm>
              <a:off x="4436850" y="472400"/>
              <a:ext cx="483975" cy="501825"/>
            </a:xfrm>
            <a:custGeom>
              <a:avLst/>
              <a:gdLst/>
              <a:ahLst/>
              <a:cxnLst/>
              <a:rect l="l" t="t" r="r" b="b"/>
              <a:pathLst>
                <a:path w="19359" h="20073" extrusionOk="0">
                  <a:moveTo>
                    <a:pt x="8659" y="1"/>
                  </a:moveTo>
                  <a:lnTo>
                    <a:pt x="8183" y="41"/>
                  </a:lnTo>
                  <a:lnTo>
                    <a:pt x="7728" y="120"/>
                  </a:lnTo>
                  <a:lnTo>
                    <a:pt x="7292" y="199"/>
                  </a:lnTo>
                  <a:lnTo>
                    <a:pt x="6836" y="318"/>
                  </a:lnTo>
                  <a:lnTo>
                    <a:pt x="6400" y="457"/>
                  </a:lnTo>
                  <a:lnTo>
                    <a:pt x="5984" y="615"/>
                  </a:lnTo>
                  <a:lnTo>
                    <a:pt x="5568" y="793"/>
                  </a:lnTo>
                  <a:lnTo>
                    <a:pt x="5172" y="992"/>
                  </a:lnTo>
                  <a:lnTo>
                    <a:pt x="4775" y="1210"/>
                  </a:lnTo>
                  <a:lnTo>
                    <a:pt x="4399" y="1447"/>
                  </a:lnTo>
                  <a:lnTo>
                    <a:pt x="4022" y="1705"/>
                  </a:lnTo>
                  <a:lnTo>
                    <a:pt x="3666" y="2002"/>
                  </a:lnTo>
                  <a:lnTo>
                    <a:pt x="3329" y="2299"/>
                  </a:lnTo>
                  <a:lnTo>
                    <a:pt x="2992" y="2596"/>
                  </a:lnTo>
                  <a:lnTo>
                    <a:pt x="2675" y="2933"/>
                  </a:lnTo>
                  <a:lnTo>
                    <a:pt x="2378" y="3290"/>
                  </a:lnTo>
                  <a:lnTo>
                    <a:pt x="2081" y="3647"/>
                  </a:lnTo>
                  <a:lnTo>
                    <a:pt x="1823" y="4023"/>
                  </a:lnTo>
                  <a:lnTo>
                    <a:pt x="1566" y="4419"/>
                  </a:lnTo>
                  <a:lnTo>
                    <a:pt x="1328" y="4835"/>
                  </a:lnTo>
                  <a:lnTo>
                    <a:pt x="1110" y="5252"/>
                  </a:lnTo>
                  <a:lnTo>
                    <a:pt x="892" y="5687"/>
                  </a:lnTo>
                  <a:lnTo>
                    <a:pt x="714" y="6123"/>
                  </a:lnTo>
                  <a:lnTo>
                    <a:pt x="555" y="6579"/>
                  </a:lnTo>
                  <a:lnTo>
                    <a:pt x="416" y="7055"/>
                  </a:lnTo>
                  <a:lnTo>
                    <a:pt x="297" y="7530"/>
                  </a:lnTo>
                  <a:lnTo>
                    <a:pt x="179" y="8006"/>
                  </a:lnTo>
                  <a:lnTo>
                    <a:pt x="99" y="8501"/>
                  </a:lnTo>
                  <a:lnTo>
                    <a:pt x="40" y="9016"/>
                  </a:lnTo>
                  <a:lnTo>
                    <a:pt x="20" y="9531"/>
                  </a:lnTo>
                  <a:lnTo>
                    <a:pt x="0" y="10046"/>
                  </a:lnTo>
                  <a:lnTo>
                    <a:pt x="20" y="10562"/>
                  </a:lnTo>
                  <a:lnTo>
                    <a:pt x="40" y="11057"/>
                  </a:lnTo>
                  <a:lnTo>
                    <a:pt x="99" y="11572"/>
                  </a:lnTo>
                  <a:lnTo>
                    <a:pt x="179" y="12067"/>
                  </a:lnTo>
                  <a:lnTo>
                    <a:pt x="297" y="12543"/>
                  </a:lnTo>
                  <a:lnTo>
                    <a:pt x="416" y="13019"/>
                  </a:lnTo>
                  <a:lnTo>
                    <a:pt x="555" y="13494"/>
                  </a:lnTo>
                  <a:lnTo>
                    <a:pt x="714" y="13950"/>
                  </a:lnTo>
                  <a:lnTo>
                    <a:pt x="892" y="14386"/>
                  </a:lnTo>
                  <a:lnTo>
                    <a:pt x="1110" y="14822"/>
                  </a:lnTo>
                  <a:lnTo>
                    <a:pt x="1328" y="15238"/>
                  </a:lnTo>
                  <a:lnTo>
                    <a:pt x="1566" y="15654"/>
                  </a:lnTo>
                  <a:lnTo>
                    <a:pt x="1823" y="16050"/>
                  </a:lnTo>
                  <a:lnTo>
                    <a:pt x="2081" y="16426"/>
                  </a:lnTo>
                  <a:lnTo>
                    <a:pt x="2378" y="16783"/>
                  </a:lnTo>
                  <a:lnTo>
                    <a:pt x="2675" y="17140"/>
                  </a:lnTo>
                  <a:lnTo>
                    <a:pt x="2992" y="17477"/>
                  </a:lnTo>
                  <a:lnTo>
                    <a:pt x="3329" y="17794"/>
                  </a:lnTo>
                  <a:lnTo>
                    <a:pt x="3666" y="18091"/>
                  </a:lnTo>
                  <a:lnTo>
                    <a:pt x="4022" y="18368"/>
                  </a:lnTo>
                  <a:lnTo>
                    <a:pt x="4399" y="18626"/>
                  </a:lnTo>
                  <a:lnTo>
                    <a:pt x="4775" y="18864"/>
                  </a:lnTo>
                  <a:lnTo>
                    <a:pt x="5172" y="19082"/>
                  </a:lnTo>
                  <a:lnTo>
                    <a:pt x="5568" y="19280"/>
                  </a:lnTo>
                  <a:lnTo>
                    <a:pt x="5984" y="19478"/>
                  </a:lnTo>
                  <a:lnTo>
                    <a:pt x="6400" y="19616"/>
                  </a:lnTo>
                  <a:lnTo>
                    <a:pt x="6836" y="19755"/>
                  </a:lnTo>
                  <a:lnTo>
                    <a:pt x="7292" y="19874"/>
                  </a:lnTo>
                  <a:lnTo>
                    <a:pt x="7728" y="19953"/>
                  </a:lnTo>
                  <a:lnTo>
                    <a:pt x="8183" y="20033"/>
                  </a:lnTo>
                  <a:lnTo>
                    <a:pt x="8659" y="20072"/>
                  </a:lnTo>
                  <a:lnTo>
                    <a:pt x="10700" y="20072"/>
                  </a:lnTo>
                  <a:lnTo>
                    <a:pt x="11155" y="20033"/>
                  </a:lnTo>
                  <a:lnTo>
                    <a:pt x="11611" y="19953"/>
                  </a:lnTo>
                  <a:lnTo>
                    <a:pt x="12067" y="19874"/>
                  </a:lnTo>
                  <a:lnTo>
                    <a:pt x="12503" y="19755"/>
                  </a:lnTo>
                  <a:lnTo>
                    <a:pt x="12939" y="19616"/>
                  </a:lnTo>
                  <a:lnTo>
                    <a:pt x="13355" y="19478"/>
                  </a:lnTo>
                  <a:lnTo>
                    <a:pt x="13771" y="19280"/>
                  </a:lnTo>
                  <a:lnTo>
                    <a:pt x="14187" y="19082"/>
                  </a:lnTo>
                  <a:lnTo>
                    <a:pt x="14583" y="18864"/>
                  </a:lnTo>
                  <a:lnTo>
                    <a:pt x="14960" y="18626"/>
                  </a:lnTo>
                  <a:lnTo>
                    <a:pt x="15336" y="18368"/>
                  </a:lnTo>
                  <a:lnTo>
                    <a:pt x="15693" y="18091"/>
                  </a:lnTo>
                  <a:lnTo>
                    <a:pt x="16030" y="17794"/>
                  </a:lnTo>
                  <a:lnTo>
                    <a:pt x="16366" y="17477"/>
                  </a:lnTo>
                  <a:lnTo>
                    <a:pt x="16683" y="17140"/>
                  </a:lnTo>
                  <a:lnTo>
                    <a:pt x="16981" y="16783"/>
                  </a:lnTo>
                  <a:lnTo>
                    <a:pt x="17258" y="16426"/>
                  </a:lnTo>
                  <a:lnTo>
                    <a:pt x="17535" y="16050"/>
                  </a:lnTo>
                  <a:lnTo>
                    <a:pt x="17793" y="15654"/>
                  </a:lnTo>
                  <a:lnTo>
                    <a:pt x="18031" y="15238"/>
                  </a:lnTo>
                  <a:lnTo>
                    <a:pt x="18249" y="14822"/>
                  </a:lnTo>
                  <a:lnTo>
                    <a:pt x="18447" y="14386"/>
                  </a:lnTo>
                  <a:lnTo>
                    <a:pt x="18625" y="13950"/>
                  </a:lnTo>
                  <a:lnTo>
                    <a:pt x="18803" y="13494"/>
                  </a:lnTo>
                  <a:lnTo>
                    <a:pt x="18942" y="13019"/>
                  </a:lnTo>
                  <a:lnTo>
                    <a:pt x="19061" y="12543"/>
                  </a:lnTo>
                  <a:lnTo>
                    <a:pt x="19160" y="12067"/>
                  </a:lnTo>
                  <a:lnTo>
                    <a:pt x="19239" y="11572"/>
                  </a:lnTo>
                  <a:lnTo>
                    <a:pt x="19299" y="11057"/>
                  </a:lnTo>
                  <a:lnTo>
                    <a:pt x="19338" y="10562"/>
                  </a:lnTo>
                  <a:lnTo>
                    <a:pt x="19358" y="10046"/>
                  </a:lnTo>
                  <a:lnTo>
                    <a:pt x="19338" y="9531"/>
                  </a:lnTo>
                  <a:lnTo>
                    <a:pt x="19299" y="9016"/>
                  </a:lnTo>
                  <a:lnTo>
                    <a:pt x="19239" y="8501"/>
                  </a:lnTo>
                  <a:lnTo>
                    <a:pt x="19160" y="8006"/>
                  </a:lnTo>
                  <a:lnTo>
                    <a:pt x="19061" y="7530"/>
                  </a:lnTo>
                  <a:lnTo>
                    <a:pt x="18942" y="7055"/>
                  </a:lnTo>
                  <a:lnTo>
                    <a:pt x="18803" y="6579"/>
                  </a:lnTo>
                  <a:lnTo>
                    <a:pt x="18625" y="6123"/>
                  </a:lnTo>
                  <a:lnTo>
                    <a:pt x="18447" y="5687"/>
                  </a:lnTo>
                  <a:lnTo>
                    <a:pt x="18249" y="5252"/>
                  </a:lnTo>
                  <a:lnTo>
                    <a:pt x="18031" y="4835"/>
                  </a:lnTo>
                  <a:lnTo>
                    <a:pt x="17793" y="4419"/>
                  </a:lnTo>
                  <a:lnTo>
                    <a:pt x="17535" y="4023"/>
                  </a:lnTo>
                  <a:lnTo>
                    <a:pt x="17258" y="3647"/>
                  </a:lnTo>
                  <a:lnTo>
                    <a:pt x="16981" y="3290"/>
                  </a:lnTo>
                  <a:lnTo>
                    <a:pt x="16683" y="2933"/>
                  </a:lnTo>
                  <a:lnTo>
                    <a:pt x="16366" y="2596"/>
                  </a:lnTo>
                  <a:lnTo>
                    <a:pt x="16030" y="2299"/>
                  </a:lnTo>
                  <a:lnTo>
                    <a:pt x="15693" y="2002"/>
                  </a:lnTo>
                  <a:lnTo>
                    <a:pt x="15336" y="1705"/>
                  </a:lnTo>
                  <a:lnTo>
                    <a:pt x="14960" y="1447"/>
                  </a:lnTo>
                  <a:lnTo>
                    <a:pt x="14583" y="1210"/>
                  </a:lnTo>
                  <a:lnTo>
                    <a:pt x="14187" y="992"/>
                  </a:lnTo>
                  <a:lnTo>
                    <a:pt x="13771" y="793"/>
                  </a:lnTo>
                  <a:lnTo>
                    <a:pt x="13355" y="615"/>
                  </a:lnTo>
                  <a:lnTo>
                    <a:pt x="12939" y="457"/>
                  </a:lnTo>
                  <a:lnTo>
                    <a:pt x="12503" y="318"/>
                  </a:lnTo>
                  <a:lnTo>
                    <a:pt x="12067" y="199"/>
                  </a:lnTo>
                  <a:lnTo>
                    <a:pt x="11611" y="120"/>
                  </a:lnTo>
                  <a:lnTo>
                    <a:pt x="11155" y="41"/>
                  </a:lnTo>
                  <a:lnTo>
                    <a:pt x="10700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3" name="Google Shape;3053;p53"/>
            <p:cNvSpPr/>
            <p:nvPr/>
          </p:nvSpPr>
          <p:spPr>
            <a:xfrm>
              <a:off x="4629025" y="605650"/>
              <a:ext cx="134775" cy="279900"/>
            </a:xfrm>
            <a:custGeom>
              <a:avLst/>
              <a:gdLst/>
              <a:ahLst/>
              <a:cxnLst/>
              <a:rect l="l" t="t" r="r" b="b"/>
              <a:pathLst>
                <a:path w="5391" h="11196" extrusionOk="0">
                  <a:moveTo>
                    <a:pt x="1" y="1"/>
                  </a:moveTo>
                  <a:lnTo>
                    <a:pt x="1" y="1249"/>
                  </a:lnTo>
                  <a:lnTo>
                    <a:pt x="377" y="1249"/>
                  </a:lnTo>
                  <a:lnTo>
                    <a:pt x="714" y="1269"/>
                  </a:lnTo>
                  <a:lnTo>
                    <a:pt x="1031" y="1308"/>
                  </a:lnTo>
                  <a:lnTo>
                    <a:pt x="1309" y="1348"/>
                  </a:lnTo>
                  <a:lnTo>
                    <a:pt x="1546" y="1408"/>
                  </a:lnTo>
                  <a:lnTo>
                    <a:pt x="1764" y="1467"/>
                  </a:lnTo>
                  <a:lnTo>
                    <a:pt x="1963" y="1546"/>
                  </a:lnTo>
                  <a:lnTo>
                    <a:pt x="2121" y="1626"/>
                  </a:lnTo>
                  <a:lnTo>
                    <a:pt x="2280" y="1725"/>
                  </a:lnTo>
                  <a:lnTo>
                    <a:pt x="2398" y="1824"/>
                  </a:lnTo>
                  <a:lnTo>
                    <a:pt x="2497" y="1943"/>
                  </a:lnTo>
                  <a:lnTo>
                    <a:pt x="2577" y="2042"/>
                  </a:lnTo>
                  <a:lnTo>
                    <a:pt x="2656" y="2180"/>
                  </a:lnTo>
                  <a:lnTo>
                    <a:pt x="2715" y="2299"/>
                  </a:lnTo>
                  <a:lnTo>
                    <a:pt x="2755" y="2438"/>
                  </a:lnTo>
                  <a:lnTo>
                    <a:pt x="2775" y="2577"/>
                  </a:lnTo>
                  <a:lnTo>
                    <a:pt x="1" y="2577"/>
                  </a:lnTo>
                  <a:lnTo>
                    <a:pt x="1" y="3468"/>
                  </a:lnTo>
                  <a:lnTo>
                    <a:pt x="2834" y="3468"/>
                  </a:lnTo>
                  <a:lnTo>
                    <a:pt x="2814" y="3666"/>
                  </a:lnTo>
                  <a:lnTo>
                    <a:pt x="2795" y="3845"/>
                  </a:lnTo>
                  <a:lnTo>
                    <a:pt x="2755" y="4043"/>
                  </a:lnTo>
                  <a:lnTo>
                    <a:pt x="2676" y="4221"/>
                  </a:lnTo>
                  <a:lnTo>
                    <a:pt x="2597" y="4399"/>
                  </a:lnTo>
                  <a:lnTo>
                    <a:pt x="2497" y="4558"/>
                  </a:lnTo>
                  <a:lnTo>
                    <a:pt x="2379" y="4716"/>
                  </a:lnTo>
                  <a:lnTo>
                    <a:pt x="2220" y="4855"/>
                  </a:lnTo>
                  <a:lnTo>
                    <a:pt x="2042" y="4994"/>
                  </a:lnTo>
                  <a:lnTo>
                    <a:pt x="1844" y="5113"/>
                  </a:lnTo>
                  <a:lnTo>
                    <a:pt x="1626" y="5212"/>
                  </a:lnTo>
                  <a:lnTo>
                    <a:pt x="1368" y="5311"/>
                  </a:lnTo>
                  <a:lnTo>
                    <a:pt x="1091" y="5370"/>
                  </a:lnTo>
                  <a:lnTo>
                    <a:pt x="774" y="5430"/>
                  </a:lnTo>
                  <a:lnTo>
                    <a:pt x="417" y="5450"/>
                  </a:lnTo>
                  <a:lnTo>
                    <a:pt x="41" y="5469"/>
                  </a:lnTo>
                  <a:lnTo>
                    <a:pt x="41" y="6480"/>
                  </a:lnTo>
                  <a:lnTo>
                    <a:pt x="833" y="7708"/>
                  </a:lnTo>
                  <a:lnTo>
                    <a:pt x="3132" y="11196"/>
                  </a:lnTo>
                  <a:lnTo>
                    <a:pt x="4360" y="11196"/>
                  </a:lnTo>
                  <a:lnTo>
                    <a:pt x="1626" y="6817"/>
                  </a:lnTo>
                  <a:lnTo>
                    <a:pt x="1368" y="6381"/>
                  </a:lnTo>
                  <a:lnTo>
                    <a:pt x="1566" y="6341"/>
                  </a:lnTo>
                  <a:lnTo>
                    <a:pt x="1784" y="6302"/>
                  </a:lnTo>
                  <a:lnTo>
                    <a:pt x="2081" y="6202"/>
                  </a:lnTo>
                  <a:lnTo>
                    <a:pt x="2379" y="6084"/>
                  </a:lnTo>
                  <a:lnTo>
                    <a:pt x="2696" y="5905"/>
                  </a:lnTo>
                  <a:lnTo>
                    <a:pt x="2854" y="5806"/>
                  </a:lnTo>
                  <a:lnTo>
                    <a:pt x="3013" y="5687"/>
                  </a:lnTo>
                  <a:lnTo>
                    <a:pt x="3171" y="5549"/>
                  </a:lnTo>
                  <a:lnTo>
                    <a:pt x="3310" y="5390"/>
                  </a:lnTo>
                  <a:lnTo>
                    <a:pt x="3449" y="5232"/>
                  </a:lnTo>
                  <a:lnTo>
                    <a:pt x="3587" y="5033"/>
                  </a:lnTo>
                  <a:lnTo>
                    <a:pt x="3706" y="4835"/>
                  </a:lnTo>
                  <a:lnTo>
                    <a:pt x="3805" y="4598"/>
                  </a:lnTo>
                  <a:lnTo>
                    <a:pt x="3904" y="4360"/>
                  </a:lnTo>
                  <a:lnTo>
                    <a:pt x="3964" y="4082"/>
                  </a:lnTo>
                  <a:lnTo>
                    <a:pt x="4023" y="3785"/>
                  </a:lnTo>
                  <a:lnTo>
                    <a:pt x="4043" y="3468"/>
                  </a:lnTo>
                  <a:lnTo>
                    <a:pt x="5390" y="3468"/>
                  </a:lnTo>
                  <a:lnTo>
                    <a:pt x="5390" y="2577"/>
                  </a:lnTo>
                  <a:lnTo>
                    <a:pt x="4003" y="2577"/>
                  </a:lnTo>
                  <a:lnTo>
                    <a:pt x="3964" y="2299"/>
                  </a:lnTo>
                  <a:lnTo>
                    <a:pt x="3904" y="2022"/>
                  </a:lnTo>
                  <a:lnTo>
                    <a:pt x="3785" y="1665"/>
                  </a:lnTo>
                  <a:lnTo>
                    <a:pt x="3647" y="1348"/>
                  </a:lnTo>
                  <a:lnTo>
                    <a:pt x="3508" y="1091"/>
                  </a:lnTo>
                  <a:lnTo>
                    <a:pt x="3429" y="991"/>
                  </a:lnTo>
                  <a:lnTo>
                    <a:pt x="3349" y="892"/>
                  </a:lnTo>
                  <a:lnTo>
                    <a:pt x="5390" y="892"/>
                  </a:lnTo>
                  <a:lnTo>
                    <a:pt x="5390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4" name="Google Shape;3054;p53"/>
            <p:cNvSpPr/>
            <p:nvPr/>
          </p:nvSpPr>
          <p:spPr>
            <a:xfrm>
              <a:off x="3222275" y="291125"/>
              <a:ext cx="297225" cy="308625"/>
            </a:xfrm>
            <a:custGeom>
              <a:avLst/>
              <a:gdLst/>
              <a:ahLst/>
              <a:cxnLst/>
              <a:rect l="l" t="t" r="r" b="b"/>
              <a:pathLst>
                <a:path w="11889" h="12345" extrusionOk="0">
                  <a:moveTo>
                    <a:pt x="5607" y="0"/>
                  </a:moveTo>
                  <a:lnTo>
                    <a:pt x="5310" y="20"/>
                  </a:lnTo>
                  <a:lnTo>
                    <a:pt x="5033" y="40"/>
                  </a:lnTo>
                  <a:lnTo>
                    <a:pt x="4755" y="79"/>
                  </a:lnTo>
                  <a:lnTo>
                    <a:pt x="4478" y="139"/>
                  </a:lnTo>
                  <a:lnTo>
                    <a:pt x="4201" y="198"/>
                  </a:lnTo>
                  <a:lnTo>
                    <a:pt x="3943" y="277"/>
                  </a:lnTo>
                  <a:lnTo>
                    <a:pt x="3685" y="377"/>
                  </a:lnTo>
                  <a:lnTo>
                    <a:pt x="3428" y="495"/>
                  </a:lnTo>
                  <a:lnTo>
                    <a:pt x="3170" y="614"/>
                  </a:lnTo>
                  <a:lnTo>
                    <a:pt x="2932" y="753"/>
                  </a:lnTo>
                  <a:lnTo>
                    <a:pt x="2695" y="892"/>
                  </a:lnTo>
                  <a:lnTo>
                    <a:pt x="2477" y="1070"/>
                  </a:lnTo>
                  <a:lnTo>
                    <a:pt x="2259" y="1229"/>
                  </a:lnTo>
                  <a:lnTo>
                    <a:pt x="2041" y="1407"/>
                  </a:lnTo>
                  <a:lnTo>
                    <a:pt x="1843" y="1605"/>
                  </a:lnTo>
                  <a:lnTo>
                    <a:pt x="1645" y="1823"/>
                  </a:lnTo>
                  <a:lnTo>
                    <a:pt x="1466" y="2021"/>
                  </a:lnTo>
                  <a:lnTo>
                    <a:pt x="1288" y="2259"/>
                  </a:lnTo>
                  <a:lnTo>
                    <a:pt x="1110" y="2477"/>
                  </a:lnTo>
                  <a:lnTo>
                    <a:pt x="951" y="2734"/>
                  </a:lnTo>
                  <a:lnTo>
                    <a:pt x="812" y="2972"/>
                  </a:lnTo>
                  <a:lnTo>
                    <a:pt x="674" y="3230"/>
                  </a:lnTo>
                  <a:lnTo>
                    <a:pt x="555" y="3507"/>
                  </a:lnTo>
                  <a:lnTo>
                    <a:pt x="436" y="3765"/>
                  </a:lnTo>
                  <a:lnTo>
                    <a:pt x="337" y="4062"/>
                  </a:lnTo>
                  <a:lnTo>
                    <a:pt x="258" y="4339"/>
                  </a:lnTo>
                  <a:lnTo>
                    <a:pt x="178" y="4636"/>
                  </a:lnTo>
                  <a:lnTo>
                    <a:pt x="119" y="4934"/>
                  </a:lnTo>
                  <a:lnTo>
                    <a:pt x="59" y="5231"/>
                  </a:lnTo>
                  <a:lnTo>
                    <a:pt x="40" y="5548"/>
                  </a:lnTo>
                  <a:lnTo>
                    <a:pt x="20" y="5865"/>
                  </a:lnTo>
                  <a:lnTo>
                    <a:pt x="0" y="6182"/>
                  </a:lnTo>
                  <a:lnTo>
                    <a:pt x="20" y="6499"/>
                  </a:lnTo>
                  <a:lnTo>
                    <a:pt x="40" y="6796"/>
                  </a:lnTo>
                  <a:lnTo>
                    <a:pt x="59" y="7113"/>
                  </a:lnTo>
                  <a:lnTo>
                    <a:pt x="119" y="7410"/>
                  </a:lnTo>
                  <a:lnTo>
                    <a:pt x="178" y="7708"/>
                  </a:lnTo>
                  <a:lnTo>
                    <a:pt x="258" y="8005"/>
                  </a:lnTo>
                  <a:lnTo>
                    <a:pt x="337" y="8302"/>
                  </a:lnTo>
                  <a:lnTo>
                    <a:pt x="436" y="8579"/>
                  </a:lnTo>
                  <a:lnTo>
                    <a:pt x="555" y="8857"/>
                  </a:lnTo>
                  <a:lnTo>
                    <a:pt x="674" y="9114"/>
                  </a:lnTo>
                  <a:lnTo>
                    <a:pt x="812" y="9372"/>
                  </a:lnTo>
                  <a:lnTo>
                    <a:pt x="951" y="9630"/>
                  </a:lnTo>
                  <a:lnTo>
                    <a:pt x="1110" y="9867"/>
                  </a:lnTo>
                  <a:lnTo>
                    <a:pt x="1288" y="10105"/>
                  </a:lnTo>
                  <a:lnTo>
                    <a:pt x="1466" y="10323"/>
                  </a:lnTo>
                  <a:lnTo>
                    <a:pt x="1645" y="10541"/>
                  </a:lnTo>
                  <a:lnTo>
                    <a:pt x="1843" y="10739"/>
                  </a:lnTo>
                  <a:lnTo>
                    <a:pt x="2041" y="10937"/>
                  </a:lnTo>
                  <a:lnTo>
                    <a:pt x="2259" y="11116"/>
                  </a:lnTo>
                  <a:lnTo>
                    <a:pt x="2477" y="11294"/>
                  </a:lnTo>
                  <a:lnTo>
                    <a:pt x="2695" y="11452"/>
                  </a:lnTo>
                  <a:lnTo>
                    <a:pt x="2932" y="11591"/>
                  </a:lnTo>
                  <a:lnTo>
                    <a:pt x="3170" y="11730"/>
                  </a:lnTo>
                  <a:lnTo>
                    <a:pt x="3428" y="11849"/>
                  </a:lnTo>
                  <a:lnTo>
                    <a:pt x="3685" y="11968"/>
                  </a:lnTo>
                  <a:lnTo>
                    <a:pt x="3943" y="12067"/>
                  </a:lnTo>
                  <a:lnTo>
                    <a:pt x="4201" y="12146"/>
                  </a:lnTo>
                  <a:lnTo>
                    <a:pt x="4478" y="12205"/>
                  </a:lnTo>
                  <a:lnTo>
                    <a:pt x="4755" y="12265"/>
                  </a:lnTo>
                  <a:lnTo>
                    <a:pt x="5033" y="12304"/>
                  </a:lnTo>
                  <a:lnTo>
                    <a:pt x="5310" y="12324"/>
                  </a:lnTo>
                  <a:lnTo>
                    <a:pt x="5607" y="12344"/>
                  </a:lnTo>
                  <a:lnTo>
                    <a:pt x="6281" y="12344"/>
                  </a:lnTo>
                  <a:lnTo>
                    <a:pt x="6578" y="12324"/>
                  </a:lnTo>
                  <a:lnTo>
                    <a:pt x="6856" y="12304"/>
                  </a:lnTo>
                  <a:lnTo>
                    <a:pt x="7133" y="12265"/>
                  </a:lnTo>
                  <a:lnTo>
                    <a:pt x="7410" y="12205"/>
                  </a:lnTo>
                  <a:lnTo>
                    <a:pt x="7688" y="12146"/>
                  </a:lnTo>
                  <a:lnTo>
                    <a:pt x="7945" y="12067"/>
                  </a:lnTo>
                  <a:lnTo>
                    <a:pt x="8203" y="11968"/>
                  </a:lnTo>
                  <a:lnTo>
                    <a:pt x="8461" y="11849"/>
                  </a:lnTo>
                  <a:lnTo>
                    <a:pt x="8718" y="11730"/>
                  </a:lnTo>
                  <a:lnTo>
                    <a:pt x="8956" y="11591"/>
                  </a:lnTo>
                  <a:lnTo>
                    <a:pt x="9194" y="11452"/>
                  </a:lnTo>
                  <a:lnTo>
                    <a:pt x="9412" y="11294"/>
                  </a:lnTo>
                  <a:lnTo>
                    <a:pt x="9630" y="11116"/>
                  </a:lnTo>
                  <a:lnTo>
                    <a:pt x="9847" y="10937"/>
                  </a:lnTo>
                  <a:lnTo>
                    <a:pt x="10046" y="10739"/>
                  </a:lnTo>
                  <a:lnTo>
                    <a:pt x="10244" y="10541"/>
                  </a:lnTo>
                  <a:lnTo>
                    <a:pt x="10422" y="10323"/>
                  </a:lnTo>
                  <a:lnTo>
                    <a:pt x="10600" y="10105"/>
                  </a:lnTo>
                  <a:lnTo>
                    <a:pt x="10779" y="9867"/>
                  </a:lnTo>
                  <a:lnTo>
                    <a:pt x="10937" y="9630"/>
                  </a:lnTo>
                  <a:lnTo>
                    <a:pt x="11076" y="9372"/>
                  </a:lnTo>
                  <a:lnTo>
                    <a:pt x="11215" y="9114"/>
                  </a:lnTo>
                  <a:lnTo>
                    <a:pt x="11333" y="8857"/>
                  </a:lnTo>
                  <a:lnTo>
                    <a:pt x="11452" y="8579"/>
                  </a:lnTo>
                  <a:lnTo>
                    <a:pt x="11551" y="8302"/>
                  </a:lnTo>
                  <a:lnTo>
                    <a:pt x="11631" y="8005"/>
                  </a:lnTo>
                  <a:lnTo>
                    <a:pt x="11710" y="7708"/>
                  </a:lnTo>
                  <a:lnTo>
                    <a:pt x="11769" y="7410"/>
                  </a:lnTo>
                  <a:lnTo>
                    <a:pt x="11829" y="7113"/>
                  </a:lnTo>
                  <a:lnTo>
                    <a:pt x="11849" y="6796"/>
                  </a:lnTo>
                  <a:lnTo>
                    <a:pt x="11888" y="6499"/>
                  </a:lnTo>
                  <a:lnTo>
                    <a:pt x="11888" y="6182"/>
                  </a:lnTo>
                  <a:lnTo>
                    <a:pt x="11888" y="5865"/>
                  </a:lnTo>
                  <a:lnTo>
                    <a:pt x="11849" y="5548"/>
                  </a:lnTo>
                  <a:lnTo>
                    <a:pt x="11829" y="5231"/>
                  </a:lnTo>
                  <a:lnTo>
                    <a:pt x="11769" y="4934"/>
                  </a:lnTo>
                  <a:lnTo>
                    <a:pt x="11710" y="4636"/>
                  </a:lnTo>
                  <a:lnTo>
                    <a:pt x="11631" y="4339"/>
                  </a:lnTo>
                  <a:lnTo>
                    <a:pt x="11551" y="4062"/>
                  </a:lnTo>
                  <a:lnTo>
                    <a:pt x="11452" y="3765"/>
                  </a:lnTo>
                  <a:lnTo>
                    <a:pt x="11333" y="3507"/>
                  </a:lnTo>
                  <a:lnTo>
                    <a:pt x="11215" y="3230"/>
                  </a:lnTo>
                  <a:lnTo>
                    <a:pt x="11076" y="2972"/>
                  </a:lnTo>
                  <a:lnTo>
                    <a:pt x="10937" y="2734"/>
                  </a:lnTo>
                  <a:lnTo>
                    <a:pt x="10779" y="2477"/>
                  </a:lnTo>
                  <a:lnTo>
                    <a:pt x="10600" y="2259"/>
                  </a:lnTo>
                  <a:lnTo>
                    <a:pt x="10422" y="2021"/>
                  </a:lnTo>
                  <a:lnTo>
                    <a:pt x="10244" y="1823"/>
                  </a:lnTo>
                  <a:lnTo>
                    <a:pt x="10046" y="1605"/>
                  </a:lnTo>
                  <a:lnTo>
                    <a:pt x="9847" y="1407"/>
                  </a:lnTo>
                  <a:lnTo>
                    <a:pt x="9630" y="1229"/>
                  </a:lnTo>
                  <a:lnTo>
                    <a:pt x="9412" y="1070"/>
                  </a:lnTo>
                  <a:lnTo>
                    <a:pt x="9194" y="892"/>
                  </a:lnTo>
                  <a:lnTo>
                    <a:pt x="8956" y="753"/>
                  </a:lnTo>
                  <a:lnTo>
                    <a:pt x="8718" y="614"/>
                  </a:lnTo>
                  <a:lnTo>
                    <a:pt x="8461" y="495"/>
                  </a:lnTo>
                  <a:lnTo>
                    <a:pt x="8203" y="377"/>
                  </a:lnTo>
                  <a:lnTo>
                    <a:pt x="7945" y="277"/>
                  </a:lnTo>
                  <a:lnTo>
                    <a:pt x="7688" y="198"/>
                  </a:lnTo>
                  <a:lnTo>
                    <a:pt x="7410" y="139"/>
                  </a:lnTo>
                  <a:lnTo>
                    <a:pt x="7133" y="79"/>
                  </a:lnTo>
                  <a:lnTo>
                    <a:pt x="6856" y="40"/>
                  </a:lnTo>
                  <a:lnTo>
                    <a:pt x="6578" y="2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5" name="Google Shape;3055;p53"/>
            <p:cNvSpPr/>
            <p:nvPr/>
          </p:nvSpPr>
          <p:spPr>
            <a:xfrm>
              <a:off x="5009950" y="2791100"/>
              <a:ext cx="405725" cy="421075"/>
            </a:xfrm>
            <a:custGeom>
              <a:avLst/>
              <a:gdLst/>
              <a:ahLst/>
              <a:cxnLst/>
              <a:rect l="l" t="t" r="r" b="b"/>
              <a:pathLst>
                <a:path w="16229" h="16843" extrusionOk="0">
                  <a:moveTo>
                    <a:pt x="7252" y="1"/>
                  </a:moveTo>
                  <a:lnTo>
                    <a:pt x="6856" y="41"/>
                  </a:lnTo>
                  <a:lnTo>
                    <a:pt x="6480" y="100"/>
                  </a:lnTo>
                  <a:lnTo>
                    <a:pt x="6103" y="159"/>
                  </a:lnTo>
                  <a:lnTo>
                    <a:pt x="5727" y="259"/>
                  </a:lnTo>
                  <a:lnTo>
                    <a:pt x="5370" y="377"/>
                  </a:lnTo>
                  <a:lnTo>
                    <a:pt x="5014" y="496"/>
                  </a:lnTo>
                  <a:lnTo>
                    <a:pt x="4677" y="655"/>
                  </a:lnTo>
                  <a:lnTo>
                    <a:pt x="4320" y="833"/>
                  </a:lnTo>
                  <a:lnTo>
                    <a:pt x="4003" y="1011"/>
                  </a:lnTo>
                  <a:lnTo>
                    <a:pt x="3686" y="1210"/>
                  </a:lnTo>
                  <a:lnTo>
                    <a:pt x="3369" y="1428"/>
                  </a:lnTo>
                  <a:lnTo>
                    <a:pt x="3072" y="1665"/>
                  </a:lnTo>
                  <a:lnTo>
                    <a:pt x="2775" y="1923"/>
                  </a:lnTo>
                  <a:lnTo>
                    <a:pt x="2497" y="2180"/>
                  </a:lnTo>
                  <a:lnTo>
                    <a:pt x="2240" y="2458"/>
                  </a:lnTo>
                  <a:lnTo>
                    <a:pt x="1982" y="2755"/>
                  </a:lnTo>
                  <a:lnTo>
                    <a:pt x="1744" y="3052"/>
                  </a:lnTo>
                  <a:lnTo>
                    <a:pt x="1507" y="3369"/>
                  </a:lnTo>
                  <a:lnTo>
                    <a:pt x="1308" y="3706"/>
                  </a:lnTo>
                  <a:lnTo>
                    <a:pt x="1110" y="4043"/>
                  </a:lnTo>
                  <a:lnTo>
                    <a:pt x="912" y="4400"/>
                  </a:lnTo>
                  <a:lnTo>
                    <a:pt x="754" y="4776"/>
                  </a:lnTo>
                  <a:lnTo>
                    <a:pt x="595" y="5133"/>
                  </a:lnTo>
                  <a:lnTo>
                    <a:pt x="456" y="5529"/>
                  </a:lnTo>
                  <a:lnTo>
                    <a:pt x="338" y="5905"/>
                  </a:lnTo>
                  <a:lnTo>
                    <a:pt x="238" y="6322"/>
                  </a:lnTo>
                  <a:lnTo>
                    <a:pt x="159" y="6718"/>
                  </a:lnTo>
                  <a:lnTo>
                    <a:pt x="80" y="7134"/>
                  </a:lnTo>
                  <a:lnTo>
                    <a:pt x="40" y="7550"/>
                  </a:lnTo>
                  <a:lnTo>
                    <a:pt x="1" y="7986"/>
                  </a:lnTo>
                  <a:lnTo>
                    <a:pt x="1" y="8422"/>
                  </a:lnTo>
                  <a:lnTo>
                    <a:pt x="1" y="8858"/>
                  </a:lnTo>
                  <a:lnTo>
                    <a:pt x="40" y="9274"/>
                  </a:lnTo>
                  <a:lnTo>
                    <a:pt x="80" y="9710"/>
                  </a:lnTo>
                  <a:lnTo>
                    <a:pt x="159" y="10126"/>
                  </a:lnTo>
                  <a:lnTo>
                    <a:pt x="238" y="10522"/>
                  </a:lnTo>
                  <a:lnTo>
                    <a:pt x="338" y="10918"/>
                  </a:lnTo>
                  <a:lnTo>
                    <a:pt x="456" y="11315"/>
                  </a:lnTo>
                  <a:lnTo>
                    <a:pt x="595" y="11691"/>
                  </a:lnTo>
                  <a:lnTo>
                    <a:pt x="754" y="12068"/>
                  </a:lnTo>
                  <a:lnTo>
                    <a:pt x="912" y="12444"/>
                  </a:lnTo>
                  <a:lnTo>
                    <a:pt x="1110" y="12781"/>
                  </a:lnTo>
                  <a:lnTo>
                    <a:pt x="1308" y="13137"/>
                  </a:lnTo>
                  <a:lnTo>
                    <a:pt x="1507" y="13454"/>
                  </a:lnTo>
                  <a:lnTo>
                    <a:pt x="1744" y="13772"/>
                  </a:lnTo>
                  <a:lnTo>
                    <a:pt x="1982" y="14089"/>
                  </a:lnTo>
                  <a:lnTo>
                    <a:pt x="2240" y="14366"/>
                  </a:lnTo>
                  <a:lnTo>
                    <a:pt x="2497" y="14663"/>
                  </a:lnTo>
                  <a:lnTo>
                    <a:pt x="2775" y="14921"/>
                  </a:lnTo>
                  <a:lnTo>
                    <a:pt x="3072" y="15178"/>
                  </a:lnTo>
                  <a:lnTo>
                    <a:pt x="3369" y="15396"/>
                  </a:lnTo>
                  <a:lnTo>
                    <a:pt x="3686" y="15614"/>
                  </a:lnTo>
                  <a:lnTo>
                    <a:pt x="4003" y="15832"/>
                  </a:lnTo>
                  <a:lnTo>
                    <a:pt x="4320" y="16010"/>
                  </a:lnTo>
                  <a:lnTo>
                    <a:pt x="4677" y="16189"/>
                  </a:lnTo>
                  <a:lnTo>
                    <a:pt x="5014" y="16327"/>
                  </a:lnTo>
                  <a:lnTo>
                    <a:pt x="5370" y="16466"/>
                  </a:lnTo>
                  <a:lnTo>
                    <a:pt x="5727" y="16585"/>
                  </a:lnTo>
                  <a:lnTo>
                    <a:pt x="6103" y="16664"/>
                  </a:lnTo>
                  <a:lnTo>
                    <a:pt x="6480" y="16744"/>
                  </a:lnTo>
                  <a:lnTo>
                    <a:pt x="6856" y="16803"/>
                  </a:lnTo>
                  <a:lnTo>
                    <a:pt x="7252" y="16823"/>
                  </a:lnTo>
                  <a:lnTo>
                    <a:pt x="7649" y="16843"/>
                  </a:lnTo>
                  <a:lnTo>
                    <a:pt x="8580" y="16843"/>
                  </a:lnTo>
                  <a:lnTo>
                    <a:pt x="8976" y="16823"/>
                  </a:lnTo>
                  <a:lnTo>
                    <a:pt x="9353" y="16803"/>
                  </a:lnTo>
                  <a:lnTo>
                    <a:pt x="9749" y="16744"/>
                  </a:lnTo>
                  <a:lnTo>
                    <a:pt x="10125" y="16664"/>
                  </a:lnTo>
                  <a:lnTo>
                    <a:pt x="10482" y="16585"/>
                  </a:lnTo>
                  <a:lnTo>
                    <a:pt x="10859" y="16466"/>
                  </a:lnTo>
                  <a:lnTo>
                    <a:pt x="11215" y="16327"/>
                  </a:lnTo>
                  <a:lnTo>
                    <a:pt x="11552" y="16189"/>
                  </a:lnTo>
                  <a:lnTo>
                    <a:pt x="11889" y="16010"/>
                  </a:lnTo>
                  <a:lnTo>
                    <a:pt x="12226" y="15832"/>
                  </a:lnTo>
                  <a:lnTo>
                    <a:pt x="12543" y="15614"/>
                  </a:lnTo>
                  <a:lnTo>
                    <a:pt x="12860" y="15396"/>
                  </a:lnTo>
                  <a:lnTo>
                    <a:pt x="13157" y="15178"/>
                  </a:lnTo>
                  <a:lnTo>
                    <a:pt x="13434" y="14921"/>
                  </a:lnTo>
                  <a:lnTo>
                    <a:pt x="13712" y="14663"/>
                  </a:lnTo>
                  <a:lnTo>
                    <a:pt x="13989" y="14366"/>
                  </a:lnTo>
                  <a:lnTo>
                    <a:pt x="14247" y="14089"/>
                  </a:lnTo>
                  <a:lnTo>
                    <a:pt x="14484" y="13772"/>
                  </a:lnTo>
                  <a:lnTo>
                    <a:pt x="14702" y="13454"/>
                  </a:lnTo>
                  <a:lnTo>
                    <a:pt x="14920" y="13137"/>
                  </a:lnTo>
                  <a:lnTo>
                    <a:pt x="15119" y="12781"/>
                  </a:lnTo>
                  <a:lnTo>
                    <a:pt x="15297" y="12444"/>
                  </a:lnTo>
                  <a:lnTo>
                    <a:pt x="15475" y="12068"/>
                  </a:lnTo>
                  <a:lnTo>
                    <a:pt x="15634" y="11691"/>
                  </a:lnTo>
                  <a:lnTo>
                    <a:pt x="15772" y="11315"/>
                  </a:lnTo>
                  <a:lnTo>
                    <a:pt x="15891" y="10918"/>
                  </a:lnTo>
                  <a:lnTo>
                    <a:pt x="15990" y="10522"/>
                  </a:lnTo>
                  <a:lnTo>
                    <a:pt x="16070" y="10126"/>
                  </a:lnTo>
                  <a:lnTo>
                    <a:pt x="16149" y="9710"/>
                  </a:lnTo>
                  <a:lnTo>
                    <a:pt x="16188" y="9274"/>
                  </a:lnTo>
                  <a:lnTo>
                    <a:pt x="16208" y="8858"/>
                  </a:lnTo>
                  <a:lnTo>
                    <a:pt x="16228" y="8422"/>
                  </a:lnTo>
                  <a:lnTo>
                    <a:pt x="16208" y="7986"/>
                  </a:lnTo>
                  <a:lnTo>
                    <a:pt x="16188" y="7550"/>
                  </a:lnTo>
                  <a:lnTo>
                    <a:pt x="16149" y="7134"/>
                  </a:lnTo>
                  <a:lnTo>
                    <a:pt x="16070" y="6718"/>
                  </a:lnTo>
                  <a:lnTo>
                    <a:pt x="15990" y="6322"/>
                  </a:lnTo>
                  <a:lnTo>
                    <a:pt x="15891" y="5905"/>
                  </a:lnTo>
                  <a:lnTo>
                    <a:pt x="15772" y="5529"/>
                  </a:lnTo>
                  <a:lnTo>
                    <a:pt x="15634" y="5133"/>
                  </a:lnTo>
                  <a:lnTo>
                    <a:pt x="15475" y="4776"/>
                  </a:lnTo>
                  <a:lnTo>
                    <a:pt x="15297" y="4400"/>
                  </a:lnTo>
                  <a:lnTo>
                    <a:pt x="15119" y="4043"/>
                  </a:lnTo>
                  <a:lnTo>
                    <a:pt x="14920" y="3706"/>
                  </a:lnTo>
                  <a:lnTo>
                    <a:pt x="14702" y="3369"/>
                  </a:lnTo>
                  <a:lnTo>
                    <a:pt x="14484" y="3052"/>
                  </a:lnTo>
                  <a:lnTo>
                    <a:pt x="14247" y="2755"/>
                  </a:lnTo>
                  <a:lnTo>
                    <a:pt x="13989" y="2458"/>
                  </a:lnTo>
                  <a:lnTo>
                    <a:pt x="13712" y="2180"/>
                  </a:lnTo>
                  <a:lnTo>
                    <a:pt x="13434" y="1923"/>
                  </a:lnTo>
                  <a:lnTo>
                    <a:pt x="13157" y="1665"/>
                  </a:lnTo>
                  <a:lnTo>
                    <a:pt x="12860" y="1428"/>
                  </a:lnTo>
                  <a:lnTo>
                    <a:pt x="12543" y="1210"/>
                  </a:lnTo>
                  <a:lnTo>
                    <a:pt x="12226" y="1011"/>
                  </a:lnTo>
                  <a:lnTo>
                    <a:pt x="11889" y="833"/>
                  </a:lnTo>
                  <a:lnTo>
                    <a:pt x="11552" y="655"/>
                  </a:lnTo>
                  <a:lnTo>
                    <a:pt x="11215" y="496"/>
                  </a:lnTo>
                  <a:lnTo>
                    <a:pt x="10859" y="377"/>
                  </a:lnTo>
                  <a:lnTo>
                    <a:pt x="10482" y="259"/>
                  </a:lnTo>
                  <a:lnTo>
                    <a:pt x="10125" y="159"/>
                  </a:lnTo>
                  <a:lnTo>
                    <a:pt x="9749" y="100"/>
                  </a:lnTo>
                  <a:lnTo>
                    <a:pt x="9353" y="41"/>
                  </a:lnTo>
                  <a:lnTo>
                    <a:pt x="8976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6" name="Google Shape;3056;p53"/>
            <p:cNvSpPr/>
            <p:nvPr/>
          </p:nvSpPr>
          <p:spPr>
            <a:xfrm>
              <a:off x="3959825" y="2687575"/>
              <a:ext cx="468625" cy="486450"/>
            </a:xfrm>
            <a:custGeom>
              <a:avLst/>
              <a:gdLst/>
              <a:ahLst/>
              <a:cxnLst/>
              <a:rect l="l" t="t" r="r" b="b"/>
              <a:pathLst>
                <a:path w="18745" h="19458" extrusionOk="0">
                  <a:moveTo>
                    <a:pt x="8838" y="1"/>
                  </a:moveTo>
                  <a:lnTo>
                    <a:pt x="8382" y="21"/>
                  </a:lnTo>
                  <a:lnTo>
                    <a:pt x="7946" y="60"/>
                  </a:lnTo>
                  <a:lnTo>
                    <a:pt x="7490" y="120"/>
                  </a:lnTo>
                  <a:lnTo>
                    <a:pt x="7054" y="199"/>
                  </a:lnTo>
                  <a:lnTo>
                    <a:pt x="6638" y="298"/>
                  </a:lnTo>
                  <a:lnTo>
                    <a:pt x="6222" y="437"/>
                  </a:lnTo>
                  <a:lnTo>
                    <a:pt x="5806" y="595"/>
                  </a:lnTo>
                  <a:lnTo>
                    <a:pt x="5410" y="774"/>
                  </a:lnTo>
                  <a:lnTo>
                    <a:pt x="5014" y="952"/>
                  </a:lnTo>
                  <a:lnTo>
                    <a:pt x="4637" y="1170"/>
                  </a:lnTo>
                  <a:lnTo>
                    <a:pt x="4261" y="1408"/>
                  </a:lnTo>
                  <a:lnTo>
                    <a:pt x="3904" y="1665"/>
                  </a:lnTo>
                  <a:lnTo>
                    <a:pt x="3547" y="1943"/>
                  </a:lnTo>
                  <a:lnTo>
                    <a:pt x="3210" y="2220"/>
                  </a:lnTo>
                  <a:lnTo>
                    <a:pt x="2893" y="2537"/>
                  </a:lnTo>
                  <a:lnTo>
                    <a:pt x="2596" y="2854"/>
                  </a:lnTo>
                  <a:lnTo>
                    <a:pt x="2299" y="3191"/>
                  </a:lnTo>
                  <a:lnTo>
                    <a:pt x="2022" y="3548"/>
                  </a:lnTo>
                  <a:lnTo>
                    <a:pt x="1764" y="3904"/>
                  </a:lnTo>
                  <a:lnTo>
                    <a:pt x="1506" y="4281"/>
                  </a:lnTo>
                  <a:lnTo>
                    <a:pt x="1289" y="4677"/>
                  </a:lnTo>
                  <a:lnTo>
                    <a:pt x="1071" y="5093"/>
                  </a:lnTo>
                  <a:lnTo>
                    <a:pt x="872" y="5509"/>
                  </a:lnTo>
                  <a:lnTo>
                    <a:pt x="694" y="5945"/>
                  </a:lnTo>
                  <a:lnTo>
                    <a:pt x="536" y="6381"/>
                  </a:lnTo>
                  <a:lnTo>
                    <a:pt x="397" y="6837"/>
                  </a:lnTo>
                  <a:lnTo>
                    <a:pt x="278" y="7292"/>
                  </a:lnTo>
                  <a:lnTo>
                    <a:pt x="179" y="7768"/>
                  </a:lnTo>
                  <a:lnTo>
                    <a:pt x="100" y="8243"/>
                  </a:lnTo>
                  <a:lnTo>
                    <a:pt x="60" y="8739"/>
                  </a:lnTo>
                  <a:lnTo>
                    <a:pt x="20" y="9234"/>
                  </a:lnTo>
                  <a:lnTo>
                    <a:pt x="1" y="9729"/>
                  </a:lnTo>
                  <a:lnTo>
                    <a:pt x="20" y="10225"/>
                  </a:lnTo>
                  <a:lnTo>
                    <a:pt x="60" y="10720"/>
                  </a:lnTo>
                  <a:lnTo>
                    <a:pt x="100" y="11215"/>
                  </a:lnTo>
                  <a:lnTo>
                    <a:pt x="179" y="11691"/>
                  </a:lnTo>
                  <a:lnTo>
                    <a:pt x="278" y="12167"/>
                  </a:lnTo>
                  <a:lnTo>
                    <a:pt x="397" y="12622"/>
                  </a:lnTo>
                  <a:lnTo>
                    <a:pt x="536" y="13078"/>
                  </a:lnTo>
                  <a:lnTo>
                    <a:pt x="694" y="13514"/>
                  </a:lnTo>
                  <a:lnTo>
                    <a:pt x="872" y="13950"/>
                  </a:lnTo>
                  <a:lnTo>
                    <a:pt x="1071" y="14366"/>
                  </a:lnTo>
                  <a:lnTo>
                    <a:pt x="1289" y="14782"/>
                  </a:lnTo>
                  <a:lnTo>
                    <a:pt x="1506" y="15158"/>
                  </a:lnTo>
                  <a:lnTo>
                    <a:pt x="1764" y="15555"/>
                  </a:lnTo>
                  <a:lnTo>
                    <a:pt x="2022" y="15911"/>
                  </a:lnTo>
                  <a:lnTo>
                    <a:pt x="2299" y="16268"/>
                  </a:lnTo>
                  <a:lnTo>
                    <a:pt x="2596" y="16605"/>
                  </a:lnTo>
                  <a:lnTo>
                    <a:pt x="2893" y="16922"/>
                  </a:lnTo>
                  <a:lnTo>
                    <a:pt x="3210" y="17239"/>
                  </a:lnTo>
                  <a:lnTo>
                    <a:pt x="3547" y="17516"/>
                  </a:lnTo>
                  <a:lnTo>
                    <a:pt x="3904" y="17794"/>
                  </a:lnTo>
                  <a:lnTo>
                    <a:pt x="4261" y="18051"/>
                  </a:lnTo>
                  <a:lnTo>
                    <a:pt x="4637" y="18289"/>
                  </a:lnTo>
                  <a:lnTo>
                    <a:pt x="5014" y="18487"/>
                  </a:lnTo>
                  <a:lnTo>
                    <a:pt x="5410" y="18685"/>
                  </a:lnTo>
                  <a:lnTo>
                    <a:pt x="5806" y="18864"/>
                  </a:lnTo>
                  <a:lnTo>
                    <a:pt x="6222" y="19022"/>
                  </a:lnTo>
                  <a:lnTo>
                    <a:pt x="6638" y="19141"/>
                  </a:lnTo>
                  <a:lnTo>
                    <a:pt x="7054" y="19260"/>
                  </a:lnTo>
                  <a:lnTo>
                    <a:pt x="7490" y="19339"/>
                  </a:lnTo>
                  <a:lnTo>
                    <a:pt x="7946" y="19399"/>
                  </a:lnTo>
                  <a:lnTo>
                    <a:pt x="8382" y="19438"/>
                  </a:lnTo>
                  <a:lnTo>
                    <a:pt x="8838" y="19458"/>
                  </a:lnTo>
                  <a:lnTo>
                    <a:pt x="9907" y="19458"/>
                  </a:lnTo>
                  <a:lnTo>
                    <a:pt x="10363" y="19438"/>
                  </a:lnTo>
                  <a:lnTo>
                    <a:pt x="10819" y="19399"/>
                  </a:lnTo>
                  <a:lnTo>
                    <a:pt x="11255" y="19339"/>
                  </a:lnTo>
                  <a:lnTo>
                    <a:pt x="11691" y="19260"/>
                  </a:lnTo>
                  <a:lnTo>
                    <a:pt x="12127" y="19141"/>
                  </a:lnTo>
                  <a:lnTo>
                    <a:pt x="12543" y="19022"/>
                  </a:lnTo>
                  <a:lnTo>
                    <a:pt x="12959" y="18864"/>
                  </a:lnTo>
                  <a:lnTo>
                    <a:pt x="13355" y="18685"/>
                  </a:lnTo>
                  <a:lnTo>
                    <a:pt x="13751" y="18487"/>
                  </a:lnTo>
                  <a:lnTo>
                    <a:pt x="14128" y="18289"/>
                  </a:lnTo>
                  <a:lnTo>
                    <a:pt x="14484" y="18051"/>
                  </a:lnTo>
                  <a:lnTo>
                    <a:pt x="14861" y="17794"/>
                  </a:lnTo>
                  <a:lnTo>
                    <a:pt x="15198" y="17516"/>
                  </a:lnTo>
                  <a:lnTo>
                    <a:pt x="15535" y="17239"/>
                  </a:lnTo>
                  <a:lnTo>
                    <a:pt x="15852" y="16922"/>
                  </a:lnTo>
                  <a:lnTo>
                    <a:pt x="16169" y="16605"/>
                  </a:lnTo>
                  <a:lnTo>
                    <a:pt x="16446" y="16268"/>
                  </a:lnTo>
                  <a:lnTo>
                    <a:pt x="16723" y="15911"/>
                  </a:lnTo>
                  <a:lnTo>
                    <a:pt x="17001" y="15555"/>
                  </a:lnTo>
                  <a:lnTo>
                    <a:pt x="17239" y="15158"/>
                  </a:lnTo>
                  <a:lnTo>
                    <a:pt x="17476" y="14782"/>
                  </a:lnTo>
                  <a:lnTo>
                    <a:pt x="17674" y="14366"/>
                  </a:lnTo>
                  <a:lnTo>
                    <a:pt x="17873" y="13950"/>
                  </a:lnTo>
                  <a:lnTo>
                    <a:pt x="18051" y="13514"/>
                  </a:lnTo>
                  <a:lnTo>
                    <a:pt x="18209" y="13078"/>
                  </a:lnTo>
                  <a:lnTo>
                    <a:pt x="18348" y="12622"/>
                  </a:lnTo>
                  <a:lnTo>
                    <a:pt x="18467" y="12167"/>
                  </a:lnTo>
                  <a:lnTo>
                    <a:pt x="18566" y="11691"/>
                  </a:lnTo>
                  <a:lnTo>
                    <a:pt x="18645" y="11215"/>
                  </a:lnTo>
                  <a:lnTo>
                    <a:pt x="18705" y="10720"/>
                  </a:lnTo>
                  <a:lnTo>
                    <a:pt x="18744" y="10225"/>
                  </a:lnTo>
                  <a:lnTo>
                    <a:pt x="18744" y="9729"/>
                  </a:lnTo>
                  <a:lnTo>
                    <a:pt x="18744" y="9234"/>
                  </a:lnTo>
                  <a:lnTo>
                    <a:pt x="18705" y="8739"/>
                  </a:lnTo>
                  <a:lnTo>
                    <a:pt x="18645" y="8243"/>
                  </a:lnTo>
                  <a:lnTo>
                    <a:pt x="18566" y="7768"/>
                  </a:lnTo>
                  <a:lnTo>
                    <a:pt x="18467" y="7292"/>
                  </a:lnTo>
                  <a:lnTo>
                    <a:pt x="18348" y="6837"/>
                  </a:lnTo>
                  <a:lnTo>
                    <a:pt x="18209" y="6381"/>
                  </a:lnTo>
                  <a:lnTo>
                    <a:pt x="18051" y="5945"/>
                  </a:lnTo>
                  <a:lnTo>
                    <a:pt x="17873" y="5509"/>
                  </a:lnTo>
                  <a:lnTo>
                    <a:pt x="17674" y="5093"/>
                  </a:lnTo>
                  <a:lnTo>
                    <a:pt x="17476" y="4677"/>
                  </a:lnTo>
                  <a:lnTo>
                    <a:pt x="17239" y="4281"/>
                  </a:lnTo>
                  <a:lnTo>
                    <a:pt x="17001" y="3904"/>
                  </a:lnTo>
                  <a:lnTo>
                    <a:pt x="16723" y="3548"/>
                  </a:lnTo>
                  <a:lnTo>
                    <a:pt x="16446" y="3191"/>
                  </a:lnTo>
                  <a:lnTo>
                    <a:pt x="16169" y="2854"/>
                  </a:lnTo>
                  <a:lnTo>
                    <a:pt x="15852" y="2537"/>
                  </a:lnTo>
                  <a:lnTo>
                    <a:pt x="15535" y="2220"/>
                  </a:lnTo>
                  <a:lnTo>
                    <a:pt x="15198" y="1943"/>
                  </a:lnTo>
                  <a:lnTo>
                    <a:pt x="14861" y="1665"/>
                  </a:lnTo>
                  <a:lnTo>
                    <a:pt x="14484" y="1408"/>
                  </a:lnTo>
                  <a:lnTo>
                    <a:pt x="14128" y="1170"/>
                  </a:lnTo>
                  <a:lnTo>
                    <a:pt x="13751" y="952"/>
                  </a:lnTo>
                  <a:lnTo>
                    <a:pt x="13355" y="774"/>
                  </a:lnTo>
                  <a:lnTo>
                    <a:pt x="12959" y="595"/>
                  </a:lnTo>
                  <a:lnTo>
                    <a:pt x="12543" y="437"/>
                  </a:lnTo>
                  <a:lnTo>
                    <a:pt x="12127" y="298"/>
                  </a:lnTo>
                  <a:lnTo>
                    <a:pt x="11691" y="199"/>
                  </a:lnTo>
                  <a:lnTo>
                    <a:pt x="11255" y="120"/>
                  </a:lnTo>
                  <a:lnTo>
                    <a:pt x="10819" y="60"/>
                  </a:lnTo>
                  <a:lnTo>
                    <a:pt x="10363" y="21"/>
                  </a:lnTo>
                  <a:lnTo>
                    <a:pt x="9907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7" name="Google Shape;3057;p53"/>
            <p:cNvSpPr/>
            <p:nvPr/>
          </p:nvSpPr>
          <p:spPr>
            <a:xfrm>
              <a:off x="3652725" y="4252375"/>
              <a:ext cx="300200" cy="311600"/>
            </a:xfrm>
            <a:custGeom>
              <a:avLst/>
              <a:gdLst/>
              <a:ahLst/>
              <a:cxnLst/>
              <a:rect l="l" t="t" r="r" b="b"/>
              <a:pathLst>
                <a:path w="12008" h="12464" extrusionOk="0">
                  <a:moveTo>
                    <a:pt x="5370" y="0"/>
                  </a:moveTo>
                  <a:lnTo>
                    <a:pt x="5092" y="20"/>
                  </a:lnTo>
                  <a:lnTo>
                    <a:pt x="4795" y="60"/>
                  </a:lnTo>
                  <a:lnTo>
                    <a:pt x="4518" y="119"/>
                  </a:lnTo>
                  <a:lnTo>
                    <a:pt x="4260" y="199"/>
                  </a:lnTo>
                  <a:lnTo>
                    <a:pt x="3983" y="278"/>
                  </a:lnTo>
                  <a:lnTo>
                    <a:pt x="3725" y="377"/>
                  </a:lnTo>
                  <a:lnTo>
                    <a:pt x="3468" y="496"/>
                  </a:lnTo>
                  <a:lnTo>
                    <a:pt x="3210" y="615"/>
                  </a:lnTo>
                  <a:lnTo>
                    <a:pt x="2972" y="753"/>
                  </a:lnTo>
                  <a:lnTo>
                    <a:pt x="2734" y="892"/>
                  </a:lnTo>
                  <a:lnTo>
                    <a:pt x="2497" y="1070"/>
                  </a:lnTo>
                  <a:lnTo>
                    <a:pt x="2279" y="1229"/>
                  </a:lnTo>
                  <a:lnTo>
                    <a:pt x="2061" y="1427"/>
                  </a:lnTo>
                  <a:lnTo>
                    <a:pt x="1863" y="1625"/>
                  </a:lnTo>
                  <a:lnTo>
                    <a:pt x="1665" y="1823"/>
                  </a:lnTo>
                  <a:lnTo>
                    <a:pt x="1486" y="2041"/>
                  </a:lnTo>
                  <a:lnTo>
                    <a:pt x="1308" y="2259"/>
                  </a:lnTo>
                  <a:lnTo>
                    <a:pt x="1130" y="2497"/>
                  </a:lnTo>
                  <a:lnTo>
                    <a:pt x="971" y="2735"/>
                  </a:lnTo>
                  <a:lnTo>
                    <a:pt x="832" y="2992"/>
                  </a:lnTo>
                  <a:lnTo>
                    <a:pt x="694" y="3250"/>
                  </a:lnTo>
                  <a:lnTo>
                    <a:pt x="575" y="3527"/>
                  </a:lnTo>
                  <a:lnTo>
                    <a:pt x="456" y="3805"/>
                  </a:lnTo>
                  <a:lnTo>
                    <a:pt x="357" y="4082"/>
                  </a:lnTo>
                  <a:lnTo>
                    <a:pt x="258" y="4379"/>
                  </a:lnTo>
                  <a:lnTo>
                    <a:pt x="178" y="4677"/>
                  </a:lnTo>
                  <a:lnTo>
                    <a:pt x="119" y="4974"/>
                  </a:lnTo>
                  <a:lnTo>
                    <a:pt x="79" y="5271"/>
                  </a:lnTo>
                  <a:lnTo>
                    <a:pt x="40" y="5588"/>
                  </a:lnTo>
                  <a:lnTo>
                    <a:pt x="20" y="5905"/>
                  </a:lnTo>
                  <a:lnTo>
                    <a:pt x="0" y="6222"/>
                  </a:lnTo>
                  <a:lnTo>
                    <a:pt x="20" y="6539"/>
                  </a:lnTo>
                  <a:lnTo>
                    <a:pt x="40" y="6856"/>
                  </a:lnTo>
                  <a:lnTo>
                    <a:pt x="79" y="7173"/>
                  </a:lnTo>
                  <a:lnTo>
                    <a:pt x="119" y="7490"/>
                  </a:lnTo>
                  <a:lnTo>
                    <a:pt x="178" y="7787"/>
                  </a:lnTo>
                  <a:lnTo>
                    <a:pt x="258" y="8084"/>
                  </a:lnTo>
                  <a:lnTo>
                    <a:pt x="357" y="8362"/>
                  </a:lnTo>
                  <a:lnTo>
                    <a:pt x="456" y="8659"/>
                  </a:lnTo>
                  <a:lnTo>
                    <a:pt x="575" y="8917"/>
                  </a:lnTo>
                  <a:lnTo>
                    <a:pt x="694" y="9194"/>
                  </a:lnTo>
                  <a:lnTo>
                    <a:pt x="832" y="9452"/>
                  </a:lnTo>
                  <a:lnTo>
                    <a:pt x="971" y="9709"/>
                  </a:lnTo>
                  <a:lnTo>
                    <a:pt x="1130" y="9947"/>
                  </a:lnTo>
                  <a:lnTo>
                    <a:pt x="1308" y="10185"/>
                  </a:lnTo>
                  <a:lnTo>
                    <a:pt x="1486" y="10422"/>
                  </a:lnTo>
                  <a:lnTo>
                    <a:pt x="1665" y="10621"/>
                  </a:lnTo>
                  <a:lnTo>
                    <a:pt x="1863" y="10839"/>
                  </a:lnTo>
                  <a:lnTo>
                    <a:pt x="2061" y="11037"/>
                  </a:lnTo>
                  <a:lnTo>
                    <a:pt x="2279" y="11215"/>
                  </a:lnTo>
                  <a:lnTo>
                    <a:pt x="2497" y="11393"/>
                  </a:lnTo>
                  <a:lnTo>
                    <a:pt x="2734" y="11552"/>
                  </a:lnTo>
                  <a:lnTo>
                    <a:pt x="2972" y="11710"/>
                  </a:lnTo>
                  <a:lnTo>
                    <a:pt x="3210" y="11849"/>
                  </a:lnTo>
                  <a:lnTo>
                    <a:pt x="3468" y="11968"/>
                  </a:lnTo>
                  <a:lnTo>
                    <a:pt x="3725" y="12067"/>
                  </a:lnTo>
                  <a:lnTo>
                    <a:pt x="3983" y="12166"/>
                  </a:lnTo>
                  <a:lnTo>
                    <a:pt x="4260" y="12265"/>
                  </a:lnTo>
                  <a:lnTo>
                    <a:pt x="4518" y="12325"/>
                  </a:lnTo>
                  <a:lnTo>
                    <a:pt x="4795" y="12384"/>
                  </a:lnTo>
                  <a:lnTo>
                    <a:pt x="5092" y="12424"/>
                  </a:lnTo>
                  <a:lnTo>
                    <a:pt x="5370" y="12443"/>
                  </a:lnTo>
                  <a:lnTo>
                    <a:pt x="5667" y="12463"/>
                  </a:lnTo>
                  <a:lnTo>
                    <a:pt x="6360" y="12463"/>
                  </a:lnTo>
                  <a:lnTo>
                    <a:pt x="6638" y="12443"/>
                  </a:lnTo>
                  <a:lnTo>
                    <a:pt x="6935" y="12424"/>
                  </a:lnTo>
                  <a:lnTo>
                    <a:pt x="7212" y="12384"/>
                  </a:lnTo>
                  <a:lnTo>
                    <a:pt x="7490" y="12325"/>
                  </a:lnTo>
                  <a:lnTo>
                    <a:pt x="7767" y="12265"/>
                  </a:lnTo>
                  <a:lnTo>
                    <a:pt x="8025" y="12166"/>
                  </a:lnTo>
                  <a:lnTo>
                    <a:pt x="8302" y="12067"/>
                  </a:lnTo>
                  <a:lnTo>
                    <a:pt x="8560" y="11968"/>
                  </a:lnTo>
                  <a:lnTo>
                    <a:pt x="8797" y="11849"/>
                  </a:lnTo>
                  <a:lnTo>
                    <a:pt x="9055" y="11710"/>
                  </a:lnTo>
                  <a:lnTo>
                    <a:pt x="9293" y="11552"/>
                  </a:lnTo>
                  <a:lnTo>
                    <a:pt x="9511" y="11393"/>
                  </a:lnTo>
                  <a:lnTo>
                    <a:pt x="9729" y="11215"/>
                  </a:lnTo>
                  <a:lnTo>
                    <a:pt x="9947" y="11037"/>
                  </a:lnTo>
                  <a:lnTo>
                    <a:pt x="10165" y="10839"/>
                  </a:lnTo>
                  <a:lnTo>
                    <a:pt x="10343" y="10621"/>
                  </a:lnTo>
                  <a:lnTo>
                    <a:pt x="10541" y="10422"/>
                  </a:lnTo>
                  <a:lnTo>
                    <a:pt x="10719" y="10185"/>
                  </a:lnTo>
                  <a:lnTo>
                    <a:pt x="10878" y="9947"/>
                  </a:lnTo>
                  <a:lnTo>
                    <a:pt x="11036" y="9709"/>
                  </a:lnTo>
                  <a:lnTo>
                    <a:pt x="11195" y="9452"/>
                  </a:lnTo>
                  <a:lnTo>
                    <a:pt x="11334" y="9194"/>
                  </a:lnTo>
                  <a:lnTo>
                    <a:pt x="11452" y="8917"/>
                  </a:lnTo>
                  <a:lnTo>
                    <a:pt x="11571" y="8659"/>
                  </a:lnTo>
                  <a:lnTo>
                    <a:pt x="11670" y="8362"/>
                  </a:lnTo>
                  <a:lnTo>
                    <a:pt x="11750" y="8084"/>
                  </a:lnTo>
                  <a:lnTo>
                    <a:pt x="11829" y="7787"/>
                  </a:lnTo>
                  <a:lnTo>
                    <a:pt x="11888" y="7490"/>
                  </a:lnTo>
                  <a:lnTo>
                    <a:pt x="11948" y="7173"/>
                  </a:lnTo>
                  <a:lnTo>
                    <a:pt x="11987" y="6856"/>
                  </a:lnTo>
                  <a:lnTo>
                    <a:pt x="12007" y="6539"/>
                  </a:lnTo>
                  <a:lnTo>
                    <a:pt x="12007" y="6222"/>
                  </a:lnTo>
                  <a:lnTo>
                    <a:pt x="12007" y="5905"/>
                  </a:lnTo>
                  <a:lnTo>
                    <a:pt x="11987" y="5588"/>
                  </a:lnTo>
                  <a:lnTo>
                    <a:pt x="11948" y="5271"/>
                  </a:lnTo>
                  <a:lnTo>
                    <a:pt x="11888" y="4974"/>
                  </a:lnTo>
                  <a:lnTo>
                    <a:pt x="11829" y="4677"/>
                  </a:lnTo>
                  <a:lnTo>
                    <a:pt x="11750" y="4379"/>
                  </a:lnTo>
                  <a:lnTo>
                    <a:pt x="11670" y="4082"/>
                  </a:lnTo>
                  <a:lnTo>
                    <a:pt x="11571" y="3805"/>
                  </a:lnTo>
                  <a:lnTo>
                    <a:pt x="11452" y="3527"/>
                  </a:lnTo>
                  <a:lnTo>
                    <a:pt x="11334" y="3250"/>
                  </a:lnTo>
                  <a:lnTo>
                    <a:pt x="11195" y="2992"/>
                  </a:lnTo>
                  <a:lnTo>
                    <a:pt x="11036" y="2735"/>
                  </a:lnTo>
                  <a:lnTo>
                    <a:pt x="10878" y="2497"/>
                  </a:lnTo>
                  <a:lnTo>
                    <a:pt x="10719" y="2259"/>
                  </a:lnTo>
                  <a:lnTo>
                    <a:pt x="10541" y="2041"/>
                  </a:lnTo>
                  <a:lnTo>
                    <a:pt x="10343" y="1823"/>
                  </a:lnTo>
                  <a:lnTo>
                    <a:pt x="10165" y="1625"/>
                  </a:lnTo>
                  <a:lnTo>
                    <a:pt x="9947" y="1427"/>
                  </a:lnTo>
                  <a:lnTo>
                    <a:pt x="9729" y="1229"/>
                  </a:lnTo>
                  <a:lnTo>
                    <a:pt x="9511" y="1070"/>
                  </a:lnTo>
                  <a:lnTo>
                    <a:pt x="9293" y="892"/>
                  </a:lnTo>
                  <a:lnTo>
                    <a:pt x="9055" y="753"/>
                  </a:lnTo>
                  <a:lnTo>
                    <a:pt x="8797" y="615"/>
                  </a:lnTo>
                  <a:lnTo>
                    <a:pt x="8560" y="496"/>
                  </a:lnTo>
                  <a:lnTo>
                    <a:pt x="8302" y="377"/>
                  </a:lnTo>
                  <a:lnTo>
                    <a:pt x="8025" y="278"/>
                  </a:lnTo>
                  <a:lnTo>
                    <a:pt x="7767" y="199"/>
                  </a:lnTo>
                  <a:lnTo>
                    <a:pt x="7490" y="119"/>
                  </a:lnTo>
                  <a:lnTo>
                    <a:pt x="7212" y="60"/>
                  </a:lnTo>
                  <a:lnTo>
                    <a:pt x="6935" y="20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058" name="Google Shape;3058;p53"/>
          <p:cNvSpPr/>
          <p:nvPr/>
        </p:nvSpPr>
        <p:spPr>
          <a:xfrm>
            <a:off x="5746069" y="2102500"/>
            <a:ext cx="852000" cy="8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</a:endParaRPr>
          </a:p>
        </p:txBody>
      </p:sp>
      <p:sp>
        <p:nvSpPr>
          <p:cNvPr id="3059" name="Google Shape;3059;p53"/>
          <p:cNvSpPr/>
          <p:nvPr/>
        </p:nvSpPr>
        <p:spPr>
          <a:xfrm>
            <a:off x="5746069" y="3086767"/>
            <a:ext cx="852000" cy="8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</a:endParaRPr>
          </a:p>
        </p:txBody>
      </p:sp>
      <p:sp>
        <p:nvSpPr>
          <p:cNvPr id="3060" name="Google Shape;3060;p53"/>
          <p:cNvSpPr/>
          <p:nvPr/>
        </p:nvSpPr>
        <p:spPr>
          <a:xfrm>
            <a:off x="5746069" y="4071033"/>
            <a:ext cx="852000" cy="8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</a:endParaRPr>
          </a:p>
        </p:txBody>
      </p:sp>
      <p:sp>
        <p:nvSpPr>
          <p:cNvPr id="3061" name="Google Shape;3061;p53"/>
          <p:cNvSpPr/>
          <p:nvPr/>
        </p:nvSpPr>
        <p:spPr>
          <a:xfrm>
            <a:off x="5746069" y="5055300"/>
            <a:ext cx="852000" cy="8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</a:endParaRPr>
          </a:p>
        </p:txBody>
      </p:sp>
      <p:sp>
        <p:nvSpPr>
          <p:cNvPr id="3062" name="Google Shape;3062;p53"/>
          <p:cNvSpPr/>
          <p:nvPr/>
        </p:nvSpPr>
        <p:spPr>
          <a:xfrm>
            <a:off x="9283036" y="1944100"/>
            <a:ext cx="158400" cy="15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</a:endParaRPr>
          </a:p>
        </p:txBody>
      </p:sp>
      <p:sp>
        <p:nvSpPr>
          <p:cNvPr id="3063" name="Google Shape;3063;p53"/>
          <p:cNvSpPr/>
          <p:nvPr/>
        </p:nvSpPr>
        <p:spPr>
          <a:xfrm>
            <a:off x="8387669" y="3086767"/>
            <a:ext cx="158400" cy="158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</a:endParaRPr>
          </a:p>
        </p:txBody>
      </p:sp>
      <p:sp>
        <p:nvSpPr>
          <p:cNvPr id="3064" name="Google Shape;3064;p53"/>
          <p:cNvSpPr/>
          <p:nvPr/>
        </p:nvSpPr>
        <p:spPr>
          <a:xfrm>
            <a:off x="8971869" y="4038633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</a:endParaRPr>
          </a:p>
        </p:txBody>
      </p:sp>
      <p:sp>
        <p:nvSpPr>
          <p:cNvPr id="3065" name="Google Shape;3065;p53"/>
          <p:cNvSpPr/>
          <p:nvPr/>
        </p:nvSpPr>
        <p:spPr>
          <a:xfrm>
            <a:off x="9862653" y="5622900"/>
            <a:ext cx="158400" cy="15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</a:endParaRPr>
          </a:p>
        </p:txBody>
      </p:sp>
      <p:cxnSp>
        <p:nvCxnSpPr>
          <p:cNvPr id="3066" name="Google Shape;3066;p53"/>
          <p:cNvCxnSpPr>
            <a:stCxn id="3058" idx="6"/>
            <a:endCxn id="3062" idx="2"/>
          </p:cNvCxnSpPr>
          <p:nvPr/>
        </p:nvCxnSpPr>
        <p:spPr>
          <a:xfrm rot="10800000" flipH="1">
            <a:off x="6598069" y="2023300"/>
            <a:ext cx="2684800" cy="5052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7" name="Google Shape;3067;p53"/>
          <p:cNvCxnSpPr>
            <a:stCxn id="3059" idx="6"/>
            <a:endCxn id="3063" idx="4"/>
          </p:cNvCxnSpPr>
          <p:nvPr/>
        </p:nvCxnSpPr>
        <p:spPr>
          <a:xfrm rot="10800000" flipH="1">
            <a:off x="6598069" y="3245167"/>
            <a:ext cx="1868800" cy="267600"/>
          </a:xfrm>
          <a:prstGeom prst="bentConnector2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8" name="Google Shape;3068;p53"/>
          <p:cNvCxnSpPr>
            <a:endCxn id="3064" idx="4"/>
          </p:cNvCxnSpPr>
          <p:nvPr/>
        </p:nvCxnSpPr>
        <p:spPr>
          <a:xfrm rot="10800000" flipH="1">
            <a:off x="6597869" y="4197033"/>
            <a:ext cx="2453200" cy="300000"/>
          </a:xfrm>
          <a:prstGeom prst="bentConnector2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9" name="Google Shape;3069;p53"/>
          <p:cNvCxnSpPr>
            <a:stCxn id="3061" idx="6"/>
            <a:endCxn id="3065" idx="2"/>
          </p:cNvCxnSpPr>
          <p:nvPr/>
        </p:nvCxnSpPr>
        <p:spPr>
          <a:xfrm>
            <a:off x="6598069" y="5481300"/>
            <a:ext cx="3264400" cy="2208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70" name="Google Shape;3070;p53"/>
          <p:cNvGrpSpPr/>
          <p:nvPr/>
        </p:nvGrpSpPr>
        <p:grpSpPr>
          <a:xfrm>
            <a:off x="5973491" y="2315154"/>
            <a:ext cx="397159" cy="426692"/>
            <a:chOff x="290700" y="1714850"/>
            <a:chExt cx="272375" cy="295275"/>
          </a:xfrm>
        </p:grpSpPr>
        <p:sp>
          <p:nvSpPr>
            <p:cNvPr id="3071" name="Google Shape;3071;p53"/>
            <p:cNvSpPr/>
            <p:nvPr/>
          </p:nvSpPr>
          <p:spPr>
            <a:xfrm>
              <a:off x="407325" y="1747200"/>
              <a:ext cx="39125" cy="39125"/>
            </a:xfrm>
            <a:custGeom>
              <a:avLst/>
              <a:gdLst/>
              <a:ahLst/>
              <a:cxnLst/>
              <a:rect l="l" t="t" r="r" b="b"/>
              <a:pathLst>
                <a:path w="1565" h="1565" extrusionOk="0">
                  <a:moveTo>
                    <a:pt x="782" y="459"/>
                  </a:moveTo>
                  <a:lnTo>
                    <a:pt x="917" y="486"/>
                  </a:lnTo>
                  <a:lnTo>
                    <a:pt x="1025" y="567"/>
                  </a:lnTo>
                  <a:lnTo>
                    <a:pt x="1079" y="648"/>
                  </a:lnTo>
                  <a:lnTo>
                    <a:pt x="1106" y="782"/>
                  </a:lnTo>
                  <a:lnTo>
                    <a:pt x="1079" y="917"/>
                  </a:lnTo>
                  <a:lnTo>
                    <a:pt x="1025" y="1025"/>
                  </a:lnTo>
                  <a:lnTo>
                    <a:pt x="917" y="1079"/>
                  </a:lnTo>
                  <a:lnTo>
                    <a:pt x="782" y="1106"/>
                  </a:lnTo>
                  <a:lnTo>
                    <a:pt x="674" y="1079"/>
                  </a:lnTo>
                  <a:lnTo>
                    <a:pt x="567" y="1025"/>
                  </a:lnTo>
                  <a:lnTo>
                    <a:pt x="486" y="917"/>
                  </a:lnTo>
                  <a:lnTo>
                    <a:pt x="459" y="782"/>
                  </a:lnTo>
                  <a:lnTo>
                    <a:pt x="486" y="648"/>
                  </a:lnTo>
                  <a:lnTo>
                    <a:pt x="567" y="567"/>
                  </a:lnTo>
                  <a:lnTo>
                    <a:pt x="674" y="486"/>
                  </a:lnTo>
                  <a:lnTo>
                    <a:pt x="782" y="459"/>
                  </a:lnTo>
                  <a:close/>
                  <a:moveTo>
                    <a:pt x="782" y="0"/>
                  </a:moveTo>
                  <a:lnTo>
                    <a:pt x="620" y="27"/>
                  </a:lnTo>
                  <a:lnTo>
                    <a:pt x="486" y="54"/>
                  </a:lnTo>
                  <a:lnTo>
                    <a:pt x="351" y="135"/>
                  </a:lnTo>
                  <a:lnTo>
                    <a:pt x="243" y="243"/>
                  </a:lnTo>
                  <a:lnTo>
                    <a:pt x="135" y="351"/>
                  </a:lnTo>
                  <a:lnTo>
                    <a:pt x="81" y="486"/>
                  </a:lnTo>
                  <a:lnTo>
                    <a:pt x="27" y="621"/>
                  </a:lnTo>
                  <a:lnTo>
                    <a:pt x="0" y="782"/>
                  </a:lnTo>
                  <a:lnTo>
                    <a:pt x="27" y="944"/>
                  </a:lnTo>
                  <a:lnTo>
                    <a:pt x="81" y="1079"/>
                  </a:lnTo>
                  <a:lnTo>
                    <a:pt x="135" y="1214"/>
                  </a:lnTo>
                  <a:lnTo>
                    <a:pt x="243" y="1349"/>
                  </a:lnTo>
                  <a:lnTo>
                    <a:pt x="351" y="1430"/>
                  </a:lnTo>
                  <a:lnTo>
                    <a:pt x="486" y="1510"/>
                  </a:lnTo>
                  <a:lnTo>
                    <a:pt x="620" y="1564"/>
                  </a:lnTo>
                  <a:lnTo>
                    <a:pt x="944" y="1564"/>
                  </a:lnTo>
                  <a:lnTo>
                    <a:pt x="1106" y="1510"/>
                  </a:lnTo>
                  <a:lnTo>
                    <a:pt x="1241" y="1430"/>
                  </a:lnTo>
                  <a:lnTo>
                    <a:pt x="1349" y="1349"/>
                  </a:lnTo>
                  <a:lnTo>
                    <a:pt x="1429" y="1214"/>
                  </a:lnTo>
                  <a:lnTo>
                    <a:pt x="1510" y="1079"/>
                  </a:lnTo>
                  <a:lnTo>
                    <a:pt x="1564" y="944"/>
                  </a:lnTo>
                  <a:lnTo>
                    <a:pt x="1564" y="782"/>
                  </a:lnTo>
                  <a:lnTo>
                    <a:pt x="1564" y="621"/>
                  </a:lnTo>
                  <a:lnTo>
                    <a:pt x="1510" y="486"/>
                  </a:lnTo>
                  <a:lnTo>
                    <a:pt x="1429" y="351"/>
                  </a:lnTo>
                  <a:lnTo>
                    <a:pt x="1349" y="243"/>
                  </a:lnTo>
                  <a:lnTo>
                    <a:pt x="1241" y="135"/>
                  </a:lnTo>
                  <a:lnTo>
                    <a:pt x="1106" y="54"/>
                  </a:lnTo>
                  <a:lnTo>
                    <a:pt x="944" y="27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2" name="Google Shape;3072;p53"/>
            <p:cNvSpPr/>
            <p:nvPr/>
          </p:nvSpPr>
          <p:spPr>
            <a:xfrm>
              <a:off x="290700" y="1714850"/>
              <a:ext cx="272375" cy="295275"/>
            </a:xfrm>
            <a:custGeom>
              <a:avLst/>
              <a:gdLst/>
              <a:ahLst/>
              <a:cxnLst/>
              <a:rect l="l" t="t" r="r" b="b"/>
              <a:pathLst>
                <a:path w="10895" h="11811" extrusionOk="0">
                  <a:moveTo>
                    <a:pt x="5447" y="512"/>
                  </a:moveTo>
                  <a:lnTo>
                    <a:pt x="9870" y="3317"/>
                  </a:lnTo>
                  <a:lnTo>
                    <a:pt x="1025" y="3317"/>
                  </a:lnTo>
                  <a:lnTo>
                    <a:pt x="5447" y="512"/>
                  </a:lnTo>
                  <a:close/>
                  <a:moveTo>
                    <a:pt x="10436" y="3775"/>
                  </a:moveTo>
                  <a:lnTo>
                    <a:pt x="10436" y="4341"/>
                  </a:lnTo>
                  <a:lnTo>
                    <a:pt x="459" y="4341"/>
                  </a:lnTo>
                  <a:lnTo>
                    <a:pt x="459" y="3775"/>
                  </a:lnTo>
                  <a:close/>
                  <a:moveTo>
                    <a:pt x="5447" y="6175"/>
                  </a:moveTo>
                  <a:lnTo>
                    <a:pt x="5636" y="6202"/>
                  </a:lnTo>
                  <a:lnTo>
                    <a:pt x="5798" y="6256"/>
                  </a:lnTo>
                  <a:lnTo>
                    <a:pt x="5960" y="6337"/>
                  </a:lnTo>
                  <a:lnTo>
                    <a:pt x="6067" y="6445"/>
                  </a:lnTo>
                  <a:lnTo>
                    <a:pt x="6175" y="6580"/>
                  </a:lnTo>
                  <a:lnTo>
                    <a:pt x="6256" y="6714"/>
                  </a:lnTo>
                  <a:lnTo>
                    <a:pt x="6310" y="6876"/>
                  </a:lnTo>
                  <a:lnTo>
                    <a:pt x="6337" y="7065"/>
                  </a:lnTo>
                  <a:lnTo>
                    <a:pt x="6337" y="9330"/>
                  </a:lnTo>
                  <a:lnTo>
                    <a:pt x="4584" y="9330"/>
                  </a:lnTo>
                  <a:lnTo>
                    <a:pt x="4584" y="7065"/>
                  </a:lnTo>
                  <a:lnTo>
                    <a:pt x="4584" y="6876"/>
                  </a:lnTo>
                  <a:lnTo>
                    <a:pt x="4638" y="6714"/>
                  </a:lnTo>
                  <a:lnTo>
                    <a:pt x="4719" y="6580"/>
                  </a:lnTo>
                  <a:lnTo>
                    <a:pt x="4827" y="6445"/>
                  </a:lnTo>
                  <a:lnTo>
                    <a:pt x="4962" y="6337"/>
                  </a:lnTo>
                  <a:lnTo>
                    <a:pt x="5124" y="6256"/>
                  </a:lnTo>
                  <a:lnTo>
                    <a:pt x="5285" y="6202"/>
                  </a:lnTo>
                  <a:lnTo>
                    <a:pt x="5447" y="6175"/>
                  </a:lnTo>
                  <a:close/>
                  <a:moveTo>
                    <a:pt x="8629" y="4800"/>
                  </a:moveTo>
                  <a:lnTo>
                    <a:pt x="8629" y="9330"/>
                  </a:lnTo>
                  <a:lnTo>
                    <a:pt x="6796" y="9330"/>
                  </a:lnTo>
                  <a:lnTo>
                    <a:pt x="6796" y="7065"/>
                  </a:lnTo>
                  <a:lnTo>
                    <a:pt x="6769" y="6795"/>
                  </a:lnTo>
                  <a:lnTo>
                    <a:pt x="6688" y="6553"/>
                  </a:lnTo>
                  <a:lnTo>
                    <a:pt x="6580" y="6310"/>
                  </a:lnTo>
                  <a:lnTo>
                    <a:pt x="6391" y="6121"/>
                  </a:lnTo>
                  <a:lnTo>
                    <a:pt x="6202" y="5959"/>
                  </a:lnTo>
                  <a:lnTo>
                    <a:pt x="5987" y="5825"/>
                  </a:lnTo>
                  <a:lnTo>
                    <a:pt x="5717" y="5744"/>
                  </a:lnTo>
                  <a:lnTo>
                    <a:pt x="5447" y="5717"/>
                  </a:lnTo>
                  <a:lnTo>
                    <a:pt x="5178" y="5744"/>
                  </a:lnTo>
                  <a:lnTo>
                    <a:pt x="4935" y="5825"/>
                  </a:lnTo>
                  <a:lnTo>
                    <a:pt x="4719" y="5959"/>
                  </a:lnTo>
                  <a:lnTo>
                    <a:pt x="4503" y="6121"/>
                  </a:lnTo>
                  <a:lnTo>
                    <a:pt x="4342" y="6310"/>
                  </a:lnTo>
                  <a:lnTo>
                    <a:pt x="4234" y="6553"/>
                  </a:lnTo>
                  <a:lnTo>
                    <a:pt x="4153" y="6795"/>
                  </a:lnTo>
                  <a:lnTo>
                    <a:pt x="4126" y="7065"/>
                  </a:lnTo>
                  <a:lnTo>
                    <a:pt x="4126" y="9330"/>
                  </a:lnTo>
                  <a:lnTo>
                    <a:pt x="2265" y="9330"/>
                  </a:lnTo>
                  <a:lnTo>
                    <a:pt x="2265" y="8117"/>
                  </a:lnTo>
                  <a:lnTo>
                    <a:pt x="2265" y="8009"/>
                  </a:lnTo>
                  <a:lnTo>
                    <a:pt x="2211" y="7928"/>
                  </a:lnTo>
                  <a:lnTo>
                    <a:pt x="2131" y="7901"/>
                  </a:lnTo>
                  <a:lnTo>
                    <a:pt x="2050" y="7874"/>
                  </a:lnTo>
                  <a:lnTo>
                    <a:pt x="1942" y="7901"/>
                  </a:lnTo>
                  <a:lnTo>
                    <a:pt x="1888" y="7928"/>
                  </a:lnTo>
                  <a:lnTo>
                    <a:pt x="1834" y="8009"/>
                  </a:lnTo>
                  <a:lnTo>
                    <a:pt x="1807" y="8117"/>
                  </a:lnTo>
                  <a:lnTo>
                    <a:pt x="1807" y="9330"/>
                  </a:lnTo>
                  <a:lnTo>
                    <a:pt x="1268" y="9330"/>
                  </a:lnTo>
                  <a:lnTo>
                    <a:pt x="1268" y="4800"/>
                  </a:lnTo>
                  <a:lnTo>
                    <a:pt x="1807" y="4800"/>
                  </a:lnTo>
                  <a:lnTo>
                    <a:pt x="1807" y="6013"/>
                  </a:lnTo>
                  <a:lnTo>
                    <a:pt x="1834" y="6121"/>
                  </a:lnTo>
                  <a:lnTo>
                    <a:pt x="1888" y="6202"/>
                  </a:lnTo>
                  <a:lnTo>
                    <a:pt x="1942" y="6229"/>
                  </a:lnTo>
                  <a:lnTo>
                    <a:pt x="2050" y="6256"/>
                  </a:lnTo>
                  <a:lnTo>
                    <a:pt x="2131" y="6229"/>
                  </a:lnTo>
                  <a:lnTo>
                    <a:pt x="2211" y="6202"/>
                  </a:lnTo>
                  <a:lnTo>
                    <a:pt x="2265" y="6121"/>
                  </a:lnTo>
                  <a:lnTo>
                    <a:pt x="2265" y="6013"/>
                  </a:lnTo>
                  <a:lnTo>
                    <a:pt x="2265" y="4800"/>
                  </a:lnTo>
                  <a:close/>
                  <a:moveTo>
                    <a:pt x="9654" y="4800"/>
                  </a:moveTo>
                  <a:lnTo>
                    <a:pt x="9654" y="9330"/>
                  </a:lnTo>
                  <a:lnTo>
                    <a:pt x="9115" y="9330"/>
                  </a:lnTo>
                  <a:lnTo>
                    <a:pt x="9115" y="4800"/>
                  </a:lnTo>
                  <a:close/>
                  <a:moveTo>
                    <a:pt x="9977" y="9788"/>
                  </a:moveTo>
                  <a:lnTo>
                    <a:pt x="9977" y="10355"/>
                  </a:lnTo>
                  <a:lnTo>
                    <a:pt x="944" y="10355"/>
                  </a:lnTo>
                  <a:lnTo>
                    <a:pt x="944" y="9788"/>
                  </a:lnTo>
                  <a:close/>
                  <a:moveTo>
                    <a:pt x="10436" y="10813"/>
                  </a:moveTo>
                  <a:lnTo>
                    <a:pt x="10436" y="11352"/>
                  </a:lnTo>
                  <a:lnTo>
                    <a:pt x="459" y="11352"/>
                  </a:lnTo>
                  <a:lnTo>
                    <a:pt x="459" y="10813"/>
                  </a:lnTo>
                  <a:close/>
                  <a:moveTo>
                    <a:pt x="5393" y="0"/>
                  </a:moveTo>
                  <a:lnTo>
                    <a:pt x="5339" y="27"/>
                  </a:lnTo>
                  <a:lnTo>
                    <a:pt x="108" y="3371"/>
                  </a:lnTo>
                  <a:lnTo>
                    <a:pt x="27" y="3452"/>
                  </a:lnTo>
                  <a:lnTo>
                    <a:pt x="0" y="3559"/>
                  </a:lnTo>
                  <a:lnTo>
                    <a:pt x="0" y="4584"/>
                  </a:lnTo>
                  <a:lnTo>
                    <a:pt x="27" y="4665"/>
                  </a:lnTo>
                  <a:lnTo>
                    <a:pt x="81" y="4746"/>
                  </a:lnTo>
                  <a:lnTo>
                    <a:pt x="162" y="4773"/>
                  </a:lnTo>
                  <a:lnTo>
                    <a:pt x="243" y="4800"/>
                  </a:lnTo>
                  <a:lnTo>
                    <a:pt x="782" y="4800"/>
                  </a:lnTo>
                  <a:lnTo>
                    <a:pt x="782" y="9330"/>
                  </a:lnTo>
                  <a:lnTo>
                    <a:pt x="701" y="9330"/>
                  </a:lnTo>
                  <a:lnTo>
                    <a:pt x="620" y="9357"/>
                  </a:lnTo>
                  <a:lnTo>
                    <a:pt x="540" y="9384"/>
                  </a:lnTo>
                  <a:lnTo>
                    <a:pt x="486" y="9465"/>
                  </a:lnTo>
                  <a:lnTo>
                    <a:pt x="459" y="9546"/>
                  </a:lnTo>
                  <a:lnTo>
                    <a:pt x="459" y="10355"/>
                  </a:lnTo>
                  <a:lnTo>
                    <a:pt x="162" y="10355"/>
                  </a:lnTo>
                  <a:lnTo>
                    <a:pt x="81" y="10409"/>
                  </a:lnTo>
                  <a:lnTo>
                    <a:pt x="27" y="10490"/>
                  </a:lnTo>
                  <a:lnTo>
                    <a:pt x="0" y="10570"/>
                  </a:lnTo>
                  <a:lnTo>
                    <a:pt x="0" y="11595"/>
                  </a:lnTo>
                  <a:lnTo>
                    <a:pt x="27" y="11676"/>
                  </a:lnTo>
                  <a:lnTo>
                    <a:pt x="81" y="11757"/>
                  </a:lnTo>
                  <a:lnTo>
                    <a:pt x="162" y="11811"/>
                  </a:lnTo>
                  <a:lnTo>
                    <a:pt x="10759" y="11811"/>
                  </a:lnTo>
                  <a:lnTo>
                    <a:pt x="10840" y="11757"/>
                  </a:lnTo>
                  <a:lnTo>
                    <a:pt x="10894" y="11676"/>
                  </a:lnTo>
                  <a:lnTo>
                    <a:pt x="10894" y="11595"/>
                  </a:lnTo>
                  <a:lnTo>
                    <a:pt x="10894" y="10570"/>
                  </a:lnTo>
                  <a:lnTo>
                    <a:pt x="10894" y="10490"/>
                  </a:lnTo>
                  <a:lnTo>
                    <a:pt x="10840" y="10409"/>
                  </a:lnTo>
                  <a:lnTo>
                    <a:pt x="10759" y="10355"/>
                  </a:lnTo>
                  <a:lnTo>
                    <a:pt x="10436" y="10355"/>
                  </a:lnTo>
                  <a:lnTo>
                    <a:pt x="10436" y="9546"/>
                  </a:lnTo>
                  <a:lnTo>
                    <a:pt x="10436" y="9465"/>
                  </a:lnTo>
                  <a:lnTo>
                    <a:pt x="10382" y="9384"/>
                  </a:lnTo>
                  <a:lnTo>
                    <a:pt x="10301" y="9357"/>
                  </a:lnTo>
                  <a:lnTo>
                    <a:pt x="10220" y="9330"/>
                  </a:lnTo>
                  <a:lnTo>
                    <a:pt x="10112" y="9330"/>
                  </a:lnTo>
                  <a:lnTo>
                    <a:pt x="10112" y="4800"/>
                  </a:lnTo>
                  <a:lnTo>
                    <a:pt x="10678" y="4800"/>
                  </a:lnTo>
                  <a:lnTo>
                    <a:pt x="10759" y="4773"/>
                  </a:lnTo>
                  <a:lnTo>
                    <a:pt x="10840" y="4746"/>
                  </a:lnTo>
                  <a:lnTo>
                    <a:pt x="10894" y="4665"/>
                  </a:lnTo>
                  <a:lnTo>
                    <a:pt x="10894" y="4584"/>
                  </a:lnTo>
                  <a:lnTo>
                    <a:pt x="10894" y="3559"/>
                  </a:lnTo>
                  <a:lnTo>
                    <a:pt x="10867" y="3452"/>
                  </a:lnTo>
                  <a:lnTo>
                    <a:pt x="10786" y="3371"/>
                  </a:lnTo>
                  <a:lnTo>
                    <a:pt x="5582" y="27"/>
                  </a:lnTo>
                  <a:lnTo>
                    <a:pt x="5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3" name="Google Shape;3073;p53"/>
            <p:cNvSpPr/>
            <p:nvPr/>
          </p:nvSpPr>
          <p:spPr>
            <a:xfrm>
              <a:off x="335850" y="1885400"/>
              <a:ext cx="11500" cy="12150"/>
            </a:xfrm>
            <a:custGeom>
              <a:avLst/>
              <a:gdLst/>
              <a:ahLst/>
              <a:cxnLst/>
              <a:rect l="l" t="t" r="r" b="b"/>
              <a:pathLst>
                <a:path w="460" h="486" extrusionOk="0">
                  <a:moveTo>
                    <a:pt x="244" y="0"/>
                  </a:moveTo>
                  <a:lnTo>
                    <a:pt x="136" y="27"/>
                  </a:lnTo>
                  <a:lnTo>
                    <a:pt x="82" y="81"/>
                  </a:lnTo>
                  <a:lnTo>
                    <a:pt x="28" y="162"/>
                  </a:lnTo>
                  <a:lnTo>
                    <a:pt x="1" y="243"/>
                  </a:lnTo>
                  <a:lnTo>
                    <a:pt x="28" y="324"/>
                  </a:lnTo>
                  <a:lnTo>
                    <a:pt x="82" y="405"/>
                  </a:lnTo>
                  <a:lnTo>
                    <a:pt x="136" y="459"/>
                  </a:lnTo>
                  <a:lnTo>
                    <a:pt x="244" y="486"/>
                  </a:lnTo>
                  <a:lnTo>
                    <a:pt x="325" y="459"/>
                  </a:lnTo>
                  <a:lnTo>
                    <a:pt x="405" y="405"/>
                  </a:lnTo>
                  <a:lnTo>
                    <a:pt x="459" y="324"/>
                  </a:lnTo>
                  <a:lnTo>
                    <a:pt x="459" y="243"/>
                  </a:lnTo>
                  <a:lnTo>
                    <a:pt x="459" y="162"/>
                  </a:lnTo>
                  <a:lnTo>
                    <a:pt x="405" y="81"/>
                  </a:lnTo>
                  <a:lnTo>
                    <a:pt x="325" y="27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74" name="Google Shape;3074;p53"/>
          <p:cNvGrpSpPr/>
          <p:nvPr/>
        </p:nvGrpSpPr>
        <p:grpSpPr>
          <a:xfrm>
            <a:off x="5956776" y="3321819"/>
            <a:ext cx="430587" cy="381895"/>
            <a:chOff x="1200100" y="1714850"/>
            <a:chExt cx="295300" cy="264275"/>
          </a:xfrm>
        </p:grpSpPr>
        <p:sp>
          <p:nvSpPr>
            <p:cNvPr id="3075" name="Google Shape;3075;p53"/>
            <p:cNvSpPr/>
            <p:nvPr/>
          </p:nvSpPr>
          <p:spPr>
            <a:xfrm>
              <a:off x="1200100" y="1714850"/>
              <a:ext cx="295300" cy="264275"/>
            </a:xfrm>
            <a:custGeom>
              <a:avLst/>
              <a:gdLst/>
              <a:ahLst/>
              <a:cxnLst/>
              <a:rect l="l" t="t" r="r" b="b"/>
              <a:pathLst>
                <a:path w="11812" h="10571" extrusionOk="0">
                  <a:moveTo>
                    <a:pt x="10652" y="458"/>
                  </a:moveTo>
                  <a:lnTo>
                    <a:pt x="10786" y="485"/>
                  </a:lnTo>
                  <a:lnTo>
                    <a:pt x="10921" y="512"/>
                  </a:lnTo>
                  <a:lnTo>
                    <a:pt x="11056" y="593"/>
                  </a:lnTo>
                  <a:lnTo>
                    <a:pt x="11137" y="674"/>
                  </a:lnTo>
                  <a:lnTo>
                    <a:pt x="11245" y="755"/>
                  </a:lnTo>
                  <a:lnTo>
                    <a:pt x="11299" y="890"/>
                  </a:lnTo>
                  <a:lnTo>
                    <a:pt x="11326" y="1025"/>
                  </a:lnTo>
                  <a:lnTo>
                    <a:pt x="11353" y="1160"/>
                  </a:lnTo>
                  <a:lnTo>
                    <a:pt x="11353" y="6634"/>
                  </a:lnTo>
                  <a:lnTo>
                    <a:pt x="6849" y="6634"/>
                  </a:lnTo>
                  <a:lnTo>
                    <a:pt x="6769" y="6687"/>
                  </a:lnTo>
                  <a:lnTo>
                    <a:pt x="6742" y="6768"/>
                  </a:lnTo>
                  <a:lnTo>
                    <a:pt x="6715" y="6849"/>
                  </a:lnTo>
                  <a:lnTo>
                    <a:pt x="6742" y="6957"/>
                  </a:lnTo>
                  <a:lnTo>
                    <a:pt x="6769" y="7011"/>
                  </a:lnTo>
                  <a:lnTo>
                    <a:pt x="6849" y="7065"/>
                  </a:lnTo>
                  <a:lnTo>
                    <a:pt x="6957" y="7092"/>
                  </a:lnTo>
                  <a:lnTo>
                    <a:pt x="11353" y="7092"/>
                  </a:lnTo>
                  <a:lnTo>
                    <a:pt x="11353" y="7308"/>
                  </a:lnTo>
                  <a:lnTo>
                    <a:pt x="11326" y="7442"/>
                  </a:lnTo>
                  <a:lnTo>
                    <a:pt x="11299" y="7577"/>
                  </a:lnTo>
                  <a:lnTo>
                    <a:pt x="11245" y="7685"/>
                  </a:lnTo>
                  <a:lnTo>
                    <a:pt x="11137" y="7793"/>
                  </a:lnTo>
                  <a:lnTo>
                    <a:pt x="11056" y="7874"/>
                  </a:lnTo>
                  <a:lnTo>
                    <a:pt x="10921" y="7928"/>
                  </a:lnTo>
                  <a:lnTo>
                    <a:pt x="10786" y="7982"/>
                  </a:lnTo>
                  <a:lnTo>
                    <a:pt x="998" y="7982"/>
                  </a:lnTo>
                  <a:lnTo>
                    <a:pt x="890" y="7928"/>
                  </a:lnTo>
                  <a:lnTo>
                    <a:pt x="755" y="7874"/>
                  </a:lnTo>
                  <a:lnTo>
                    <a:pt x="647" y="7793"/>
                  </a:lnTo>
                  <a:lnTo>
                    <a:pt x="567" y="7685"/>
                  </a:lnTo>
                  <a:lnTo>
                    <a:pt x="513" y="7577"/>
                  </a:lnTo>
                  <a:lnTo>
                    <a:pt x="459" y="7442"/>
                  </a:lnTo>
                  <a:lnTo>
                    <a:pt x="459" y="7308"/>
                  </a:lnTo>
                  <a:lnTo>
                    <a:pt x="459" y="7092"/>
                  </a:lnTo>
                  <a:lnTo>
                    <a:pt x="4854" y="7092"/>
                  </a:lnTo>
                  <a:lnTo>
                    <a:pt x="4962" y="7065"/>
                  </a:lnTo>
                  <a:lnTo>
                    <a:pt x="5043" y="7011"/>
                  </a:lnTo>
                  <a:lnTo>
                    <a:pt x="5070" y="6957"/>
                  </a:lnTo>
                  <a:lnTo>
                    <a:pt x="5097" y="6849"/>
                  </a:lnTo>
                  <a:lnTo>
                    <a:pt x="5070" y="6768"/>
                  </a:lnTo>
                  <a:lnTo>
                    <a:pt x="5043" y="6687"/>
                  </a:lnTo>
                  <a:lnTo>
                    <a:pt x="4962" y="6634"/>
                  </a:lnTo>
                  <a:lnTo>
                    <a:pt x="459" y="6634"/>
                  </a:lnTo>
                  <a:lnTo>
                    <a:pt x="459" y="1160"/>
                  </a:lnTo>
                  <a:lnTo>
                    <a:pt x="459" y="1025"/>
                  </a:lnTo>
                  <a:lnTo>
                    <a:pt x="513" y="890"/>
                  </a:lnTo>
                  <a:lnTo>
                    <a:pt x="567" y="755"/>
                  </a:lnTo>
                  <a:lnTo>
                    <a:pt x="647" y="674"/>
                  </a:lnTo>
                  <a:lnTo>
                    <a:pt x="755" y="593"/>
                  </a:lnTo>
                  <a:lnTo>
                    <a:pt x="890" y="512"/>
                  </a:lnTo>
                  <a:lnTo>
                    <a:pt x="998" y="485"/>
                  </a:lnTo>
                  <a:lnTo>
                    <a:pt x="1160" y="458"/>
                  </a:lnTo>
                  <a:close/>
                  <a:moveTo>
                    <a:pt x="6769" y="8440"/>
                  </a:moveTo>
                  <a:lnTo>
                    <a:pt x="6769" y="10112"/>
                  </a:lnTo>
                  <a:lnTo>
                    <a:pt x="5016" y="10112"/>
                  </a:lnTo>
                  <a:lnTo>
                    <a:pt x="5016" y="8440"/>
                  </a:lnTo>
                  <a:close/>
                  <a:moveTo>
                    <a:pt x="1160" y="0"/>
                  </a:moveTo>
                  <a:lnTo>
                    <a:pt x="917" y="27"/>
                  </a:lnTo>
                  <a:lnTo>
                    <a:pt x="701" y="81"/>
                  </a:lnTo>
                  <a:lnTo>
                    <a:pt x="513" y="189"/>
                  </a:lnTo>
                  <a:lnTo>
                    <a:pt x="324" y="351"/>
                  </a:lnTo>
                  <a:lnTo>
                    <a:pt x="189" y="512"/>
                  </a:lnTo>
                  <a:lnTo>
                    <a:pt x="81" y="701"/>
                  </a:lnTo>
                  <a:lnTo>
                    <a:pt x="27" y="917"/>
                  </a:lnTo>
                  <a:lnTo>
                    <a:pt x="0" y="1160"/>
                  </a:lnTo>
                  <a:lnTo>
                    <a:pt x="0" y="7308"/>
                  </a:lnTo>
                  <a:lnTo>
                    <a:pt x="27" y="7523"/>
                  </a:lnTo>
                  <a:lnTo>
                    <a:pt x="81" y="7739"/>
                  </a:lnTo>
                  <a:lnTo>
                    <a:pt x="189" y="7955"/>
                  </a:lnTo>
                  <a:lnTo>
                    <a:pt x="324" y="8117"/>
                  </a:lnTo>
                  <a:lnTo>
                    <a:pt x="513" y="8251"/>
                  </a:lnTo>
                  <a:lnTo>
                    <a:pt x="701" y="8359"/>
                  </a:lnTo>
                  <a:lnTo>
                    <a:pt x="917" y="8440"/>
                  </a:lnTo>
                  <a:lnTo>
                    <a:pt x="4557" y="8440"/>
                  </a:lnTo>
                  <a:lnTo>
                    <a:pt x="4557" y="10112"/>
                  </a:lnTo>
                  <a:lnTo>
                    <a:pt x="3991" y="10112"/>
                  </a:lnTo>
                  <a:lnTo>
                    <a:pt x="3910" y="10139"/>
                  </a:lnTo>
                  <a:lnTo>
                    <a:pt x="3829" y="10193"/>
                  </a:lnTo>
                  <a:lnTo>
                    <a:pt x="3802" y="10247"/>
                  </a:lnTo>
                  <a:lnTo>
                    <a:pt x="3775" y="10355"/>
                  </a:lnTo>
                  <a:lnTo>
                    <a:pt x="3802" y="10436"/>
                  </a:lnTo>
                  <a:lnTo>
                    <a:pt x="3829" y="10516"/>
                  </a:lnTo>
                  <a:lnTo>
                    <a:pt x="3910" y="10543"/>
                  </a:lnTo>
                  <a:lnTo>
                    <a:pt x="3991" y="10570"/>
                  </a:lnTo>
                  <a:lnTo>
                    <a:pt x="7793" y="10570"/>
                  </a:lnTo>
                  <a:lnTo>
                    <a:pt x="7901" y="10543"/>
                  </a:lnTo>
                  <a:lnTo>
                    <a:pt x="7955" y="10516"/>
                  </a:lnTo>
                  <a:lnTo>
                    <a:pt x="8009" y="10436"/>
                  </a:lnTo>
                  <a:lnTo>
                    <a:pt x="8036" y="10355"/>
                  </a:lnTo>
                  <a:lnTo>
                    <a:pt x="8009" y="10247"/>
                  </a:lnTo>
                  <a:lnTo>
                    <a:pt x="7955" y="10193"/>
                  </a:lnTo>
                  <a:lnTo>
                    <a:pt x="7901" y="10139"/>
                  </a:lnTo>
                  <a:lnTo>
                    <a:pt x="7793" y="10112"/>
                  </a:lnTo>
                  <a:lnTo>
                    <a:pt x="7254" y="10112"/>
                  </a:lnTo>
                  <a:lnTo>
                    <a:pt x="7254" y="8440"/>
                  </a:lnTo>
                  <a:lnTo>
                    <a:pt x="10894" y="8440"/>
                  </a:lnTo>
                  <a:lnTo>
                    <a:pt x="11110" y="8359"/>
                  </a:lnTo>
                  <a:lnTo>
                    <a:pt x="11299" y="8251"/>
                  </a:lnTo>
                  <a:lnTo>
                    <a:pt x="11487" y="8117"/>
                  </a:lnTo>
                  <a:lnTo>
                    <a:pt x="11622" y="7955"/>
                  </a:lnTo>
                  <a:lnTo>
                    <a:pt x="11730" y="7739"/>
                  </a:lnTo>
                  <a:lnTo>
                    <a:pt x="11784" y="7523"/>
                  </a:lnTo>
                  <a:lnTo>
                    <a:pt x="11811" y="7308"/>
                  </a:lnTo>
                  <a:lnTo>
                    <a:pt x="11811" y="1160"/>
                  </a:lnTo>
                  <a:lnTo>
                    <a:pt x="11784" y="917"/>
                  </a:lnTo>
                  <a:lnTo>
                    <a:pt x="11730" y="701"/>
                  </a:lnTo>
                  <a:lnTo>
                    <a:pt x="11622" y="512"/>
                  </a:lnTo>
                  <a:lnTo>
                    <a:pt x="11487" y="351"/>
                  </a:lnTo>
                  <a:lnTo>
                    <a:pt x="11299" y="189"/>
                  </a:lnTo>
                  <a:lnTo>
                    <a:pt x="11110" y="81"/>
                  </a:lnTo>
                  <a:lnTo>
                    <a:pt x="10894" y="27"/>
                  </a:lnTo>
                  <a:lnTo>
                    <a:pt x="106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6" name="Google Shape;3076;p53"/>
            <p:cNvSpPr/>
            <p:nvPr/>
          </p:nvSpPr>
          <p:spPr>
            <a:xfrm>
              <a:off x="1341650" y="1880675"/>
              <a:ext cx="11500" cy="11475"/>
            </a:xfrm>
            <a:custGeom>
              <a:avLst/>
              <a:gdLst/>
              <a:ahLst/>
              <a:cxnLst/>
              <a:rect l="l" t="t" r="r" b="b"/>
              <a:pathLst>
                <a:path w="460" h="459" extrusionOk="0">
                  <a:moveTo>
                    <a:pt x="163" y="1"/>
                  </a:moveTo>
                  <a:lnTo>
                    <a:pt x="82" y="54"/>
                  </a:lnTo>
                  <a:lnTo>
                    <a:pt x="28" y="135"/>
                  </a:lnTo>
                  <a:lnTo>
                    <a:pt x="1" y="216"/>
                  </a:lnTo>
                  <a:lnTo>
                    <a:pt x="28" y="297"/>
                  </a:lnTo>
                  <a:lnTo>
                    <a:pt x="82" y="378"/>
                  </a:lnTo>
                  <a:lnTo>
                    <a:pt x="163" y="432"/>
                  </a:lnTo>
                  <a:lnTo>
                    <a:pt x="244" y="459"/>
                  </a:lnTo>
                  <a:lnTo>
                    <a:pt x="325" y="432"/>
                  </a:lnTo>
                  <a:lnTo>
                    <a:pt x="405" y="378"/>
                  </a:lnTo>
                  <a:lnTo>
                    <a:pt x="459" y="297"/>
                  </a:lnTo>
                  <a:lnTo>
                    <a:pt x="459" y="216"/>
                  </a:lnTo>
                  <a:lnTo>
                    <a:pt x="459" y="135"/>
                  </a:lnTo>
                  <a:lnTo>
                    <a:pt x="405" y="54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7" name="Google Shape;3077;p53"/>
            <p:cNvSpPr/>
            <p:nvPr/>
          </p:nvSpPr>
          <p:spPr>
            <a:xfrm>
              <a:off x="1286375" y="1768775"/>
              <a:ext cx="39125" cy="95750"/>
            </a:xfrm>
            <a:custGeom>
              <a:avLst/>
              <a:gdLst/>
              <a:ahLst/>
              <a:cxnLst/>
              <a:rect l="l" t="t" r="r" b="b"/>
              <a:pathLst>
                <a:path w="1565" h="3830" extrusionOk="0">
                  <a:moveTo>
                    <a:pt x="1106" y="459"/>
                  </a:moveTo>
                  <a:lnTo>
                    <a:pt x="1106" y="3371"/>
                  </a:lnTo>
                  <a:lnTo>
                    <a:pt x="459" y="3371"/>
                  </a:lnTo>
                  <a:lnTo>
                    <a:pt x="459" y="459"/>
                  </a:lnTo>
                  <a:close/>
                  <a:moveTo>
                    <a:pt x="244" y="0"/>
                  </a:moveTo>
                  <a:lnTo>
                    <a:pt x="136" y="27"/>
                  </a:lnTo>
                  <a:lnTo>
                    <a:pt x="82" y="81"/>
                  </a:lnTo>
                  <a:lnTo>
                    <a:pt x="28" y="135"/>
                  </a:lnTo>
                  <a:lnTo>
                    <a:pt x="1" y="243"/>
                  </a:lnTo>
                  <a:lnTo>
                    <a:pt x="1" y="3587"/>
                  </a:lnTo>
                  <a:lnTo>
                    <a:pt x="28" y="3668"/>
                  </a:lnTo>
                  <a:lnTo>
                    <a:pt x="82" y="3748"/>
                  </a:lnTo>
                  <a:lnTo>
                    <a:pt x="136" y="3802"/>
                  </a:lnTo>
                  <a:lnTo>
                    <a:pt x="244" y="3829"/>
                  </a:lnTo>
                  <a:lnTo>
                    <a:pt x="1349" y="3829"/>
                  </a:lnTo>
                  <a:lnTo>
                    <a:pt x="1430" y="3802"/>
                  </a:lnTo>
                  <a:lnTo>
                    <a:pt x="1511" y="3748"/>
                  </a:lnTo>
                  <a:lnTo>
                    <a:pt x="1565" y="3668"/>
                  </a:lnTo>
                  <a:lnTo>
                    <a:pt x="1565" y="3587"/>
                  </a:lnTo>
                  <a:lnTo>
                    <a:pt x="1565" y="243"/>
                  </a:lnTo>
                  <a:lnTo>
                    <a:pt x="1565" y="135"/>
                  </a:lnTo>
                  <a:lnTo>
                    <a:pt x="1511" y="81"/>
                  </a:lnTo>
                  <a:lnTo>
                    <a:pt x="1430" y="27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8" name="Google Shape;3078;p53"/>
            <p:cNvSpPr/>
            <p:nvPr/>
          </p:nvSpPr>
          <p:spPr>
            <a:xfrm>
              <a:off x="1341650" y="1755275"/>
              <a:ext cx="39800" cy="109250"/>
            </a:xfrm>
            <a:custGeom>
              <a:avLst/>
              <a:gdLst/>
              <a:ahLst/>
              <a:cxnLst/>
              <a:rect l="l" t="t" r="r" b="b"/>
              <a:pathLst>
                <a:path w="1592" h="4370" extrusionOk="0">
                  <a:moveTo>
                    <a:pt x="1107" y="459"/>
                  </a:moveTo>
                  <a:lnTo>
                    <a:pt x="1107" y="3911"/>
                  </a:lnTo>
                  <a:lnTo>
                    <a:pt x="459" y="3911"/>
                  </a:lnTo>
                  <a:lnTo>
                    <a:pt x="459" y="459"/>
                  </a:lnTo>
                  <a:close/>
                  <a:moveTo>
                    <a:pt x="244" y="1"/>
                  </a:moveTo>
                  <a:lnTo>
                    <a:pt x="163" y="28"/>
                  </a:lnTo>
                  <a:lnTo>
                    <a:pt x="82" y="55"/>
                  </a:lnTo>
                  <a:lnTo>
                    <a:pt x="28" y="136"/>
                  </a:lnTo>
                  <a:lnTo>
                    <a:pt x="1" y="217"/>
                  </a:lnTo>
                  <a:lnTo>
                    <a:pt x="1" y="4127"/>
                  </a:lnTo>
                  <a:lnTo>
                    <a:pt x="28" y="4208"/>
                  </a:lnTo>
                  <a:lnTo>
                    <a:pt x="82" y="4288"/>
                  </a:lnTo>
                  <a:lnTo>
                    <a:pt x="163" y="4342"/>
                  </a:lnTo>
                  <a:lnTo>
                    <a:pt x="244" y="4369"/>
                  </a:lnTo>
                  <a:lnTo>
                    <a:pt x="1349" y="4369"/>
                  </a:lnTo>
                  <a:lnTo>
                    <a:pt x="1430" y="4342"/>
                  </a:lnTo>
                  <a:lnTo>
                    <a:pt x="1511" y="4288"/>
                  </a:lnTo>
                  <a:lnTo>
                    <a:pt x="1565" y="4208"/>
                  </a:lnTo>
                  <a:lnTo>
                    <a:pt x="1592" y="4127"/>
                  </a:lnTo>
                  <a:lnTo>
                    <a:pt x="1592" y="217"/>
                  </a:lnTo>
                  <a:lnTo>
                    <a:pt x="1565" y="136"/>
                  </a:lnTo>
                  <a:lnTo>
                    <a:pt x="1511" y="55"/>
                  </a:lnTo>
                  <a:lnTo>
                    <a:pt x="1430" y="2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9" name="Google Shape;3079;p53"/>
            <p:cNvSpPr/>
            <p:nvPr/>
          </p:nvSpPr>
          <p:spPr>
            <a:xfrm>
              <a:off x="1231100" y="1800450"/>
              <a:ext cx="39125" cy="64075"/>
            </a:xfrm>
            <a:custGeom>
              <a:avLst/>
              <a:gdLst/>
              <a:ahLst/>
              <a:cxnLst/>
              <a:rect l="l" t="t" r="r" b="b"/>
              <a:pathLst>
                <a:path w="1565" h="2563" extrusionOk="0">
                  <a:moveTo>
                    <a:pt x="1106" y="486"/>
                  </a:moveTo>
                  <a:lnTo>
                    <a:pt x="1106" y="2104"/>
                  </a:lnTo>
                  <a:lnTo>
                    <a:pt x="459" y="2104"/>
                  </a:lnTo>
                  <a:lnTo>
                    <a:pt x="459" y="486"/>
                  </a:lnTo>
                  <a:close/>
                  <a:moveTo>
                    <a:pt x="243" y="1"/>
                  </a:moveTo>
                  <a:lnTo>
                    <a:pt x="136" y="28"/>
                  </a:lnTo>
                  <a:lnTo>
                    <a:pt x="55" y="82"/>
                  </a:lnTo>
                  <a:lnTo>
                    <a:pt x="28" y="162"/>
                  </a:lnTo>
                  <a:lnTo>
                    <a:pt x="1" y="243"/>
                  </a:lnTo>
                  <a:lnTo>
                    <a:pt x="1" y="2320"/>
                  </a:lnTo>
                  <a:lnTo>
                    <a:pt x="28" y="2401"/>
                  </a:lnTo>
                  <a:lnTo>
                    <a:pt x="55" y="2481"/>
                  </a:lnTo>
                  <a:lnTo>
                    <a:pt x="136" y="2535"/>
                  </a:lnTo>
                  <a:lnTo>
                    <a:pt x="243" y="2562"/>
                  </a:lnTo>
                  <a:lnTo>
                    <a:pt x="1349" y="2562"/>
                  </a:lnTo>
                  <a:lnTo>
                    <a:pt x="1430" y="2535"/>
                  </a:lnTo>
                  <a:lnTo>
                    <a:pt x="1511" y="2481"/>
                  </a:lnTo>
                  <a:lnTo>
                    <a:pt x="1565" y="2401"/>
                  </a:lnTo>
                  <a:lnTo>
                    <a:pt x="1565" y="2320"/>
                  </a:lnTo>
                  <a:lnTo>
                    <a:pt x="1565" y="243"/>
                  </a:lnTo>
                  <a:lnTo>
                    <a:pt x="1565" y="162"/>
                  </a:lnTo>
                  <a:lnTo>
                    <a:pt x="1511" y="82"/>
                  </a:lnTo>
                  <a:lnTo>
                    <a:pt x="1430" y="2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0" name="Google Shape;3080;p53"/>
            <p:cNvSpPr/>
            <p:nvPr/>
          </p:nvSpPr>
          <p:spPr>
            <a:xfrm>
              <a:off x="1409075" y="1755275"/>
              <a:ext cx="55300" cy="109250"/>
            </a:xfrm>
            <a:custGeom>
              <a:avLst/>
              <a:gdLst/>
              <a:ahLst/>
              <a:cxnLst/>
              <a:rect l="l" t="t" r="r" b="b"/>
              <a:pathLst>
                <a:path w="2212" h="4370" extrusionOk="0">
                  <a:moveTo>
                    <a:pt x="1106" y="1"/>
                  </a:moveTo>
                  <a:lnTo>
                    <a:pt x="1025" y="28"/>
                  </a:lnTo>
                  <a:lnTo>
                    <a:pt x="944" y="55"/>
                  </a:lnTo>
                  <a:lnTo>
                    <a:pt x="890" y="136"/>
                  </a:lnTo>
                  <a:lnTo>
                    <a:pt x="890" y="217"/>
                  </a:lnTo>
                  <a:lnTo>
                    <a:pt x="890" y="405"/>
                  </a:lnTo>
                  <a:lnTo>
                    <a:pt x="702" y="459"/>
                  </a:lnTo>
                  <a:lnTo>
                    <a:pt x="540" y="513"/>
                  </a:lnTo>
                  <a:lnTo>
                    <a:pt x="378" y="621"/>
                  </a:lnTo>
                  <a:lnTo>
                    <a:pt x="270" y="756"/>
                  </a:lnTo>
                  <a:lnTo>
                    <a:pt x="162" y="891"/>
                  </a:lnTo>
                  <a:lnTo>
                    <a:pt x="81" y="1053"/>
                  </a:lnTo>
                  <a:lnTo>
                    <a:pt x="27" y="1214"/>
                  </a:lnTo>
                  <a:lnTo>
                    <a:pt x="1" y="1403"/>
                  </a:lnTo>
                  <a:lnTo>
                    <a:pt x="27" y="1592"/>
                  </a:lnTo>
                  <a:lnTo>
                    <a:pt x="108" y="1781"/>
                  </a:lnTo>
                  <a:lnTo>
                    <a:pt x="189" y="1969"/>
                  </a:lnTo>
                  <a:lnTo>
                    <a:pt x="324" y="2104"/>
                  </a:lnTo>
                  <a:lnTo>
                    <a:pt x="486" y="2239"/>
                  </a:lnTo>
                  <a:lnTo>
                    <a:pt x="675" y="2320"/>
                  </a:lnTo>
                  <a:lnTo>
                    <a:pt x="890" y="2401"/>
                  </a:lnTo>
                  <a:lnTo>
                    <a:pt x="1106" y="2401"/>
                  </a:lnTo>
                  <a:lnTo>
                    <a:pt x="1241" y="2428"/>
                  </a:lnTo>
                  <a:lnTo>
                    <a:pt x="1349" y="2455"/>
                  </a:lnTo>
                  <a:lnTo>
                    <a:pt x="1457" y="2509"/>
                  </a:lnTo>
                  <a:lnTo>
                    <a:pt x="1564" y="2563"/>
                  </a:lnTo>
                  <a:lnTo>
                    <a:pt x="1645" y="2671"/>
                  </a:lnTo>
                  <a:lnTo>
                    <a:pt x="1699" y="2751"/>
                  </a:lnTo>
                  <a:lnTo>
                    <a:pt x="1726" y="2859"/>
                  </a:lnTo>
                  <a:lnTo>
                    <a:pt x="1753" y="2967"/>
                  </a:lnTo>
                  <a:lnTo>
                    <a:pt x="1726" y="3075"/>
                  </a:lnTo>
                  <a:lnTo>
                    <a:pt x="1699" y="3183"/>
                  </a:lnTo>
                  <a:lnTo>
                    <a:pt x="1645" y="3291"/>
                  </a:lnTo>
                  <a:lnTo>
                    <a:pt x="1564" y="3372"/>
                  </a:lnTo>
                  <a:lnTo>
                    <a:pt x="1457" y="3426"/>
                  </a:lnTo>
                  <a:lnTo>
                    <a:pt x="1349" y="3479"/>
                  </a:lnTo>
                  <a:lnTo>
                    <a:pt x="1241" y="3506"/>
                  </a:lnTo>
                  <a:lnTo>
                    <a:pt x="1106" y="3533"/>
                  </a:lnTo>
                  <a:lnTo>
                    <a:pt x="971" y="3506"/>
                  </a:lnTo>
                  <a:lnTo>
                    <a:pt x="863" y="3479"/>
                  </a:lnTo>
                  <a:lnTo>
                    <a:pt x="756" y="3426"/>
                  </a:lnTo>
                  <a:lnTo>
                    <a:pt x="648" y="3372"/>
                  </a:lnTo>
                  <a:lnTo>
                    <a:pt x="594" y="3291"/>
                  </a:lnTo>
                  <a:lnTo>
                    <a:pt x="513" y="3183"/>
                  </a:lnTo>
                  <a:lnTo>
                    <a:pt x="486" y="3075"/>
                  </a:lnTo>
                  <a:lnTo>
                    <a:pt x="459" y="2967"/>
                  </a:lnTo>
                  <a:lnTo>
                    <a:pt x="459" y="2886"/>
                  </a:lnTo>
                  <a:lnTo>
                    <a:pt x="405" y="2805"/>
                  </a:lnTo>
                  <a:lnTo>
                    <a:pt x="324" y="2751"/>
                  </a:lnTo>
                  <a:lnTo>
                    <a:pt x="162" y="2751"/>
                  </a:lnTo>
                  <a:lnTo>
                    <a:pt x="81" y="2805"/>
                  </a:lnTo>
                  <a:lnTo>
                    <a:pt x="27" y="2886"/>
                  </a:lnTo>
                  <a:lnTo>
                    <a:pt x="1" y="2967"/>
                  </a:lnTo>
                  <a:lnTo>
                    <a:pt x="27" y="3156"/>
                  </a:lnTo>
                  <a:lnTo>
                    <a:pt x="81" y="3318"/>
                  </a:lnTo>
                  <a:lnTo>
                    <a:pt x="162" y="3479"/>
                  </a:lnTo>
                  <a:lnTo>
                    <a:pt x="270" y="3614"/>
                  </a:lnTo>
                  <a:lnTo>
                    <a:pt x="378" y="3749"/>
                  </a:lnTo>
                  <a:lnTo>
                    <a:pt x="540" y="3830"/>
                  </a:lnTo>
                  <a:lnTo>
                    <a:pt x="702" y="3911"/>
                  </a:lnTo>
                  <a:lnTo>
                    <a:pt x="890" y="3965"/>
                  </a:lnTo>
                  <a:lnTo>
                    <a:pt x="890" y="4127"/>
                  </a:lnTo>
                  <a:lnTo>
                    <a:pt x="890" y="4235"/>
                  </a:lnTo>
                  <a:lnTo>
                    <a:pt x="944" y="4288"/>
                  </a:lnTo>
                  <a:lnTo>
                    <a:pt x="1025" y="4342"/>
                  </a:lnTo>
                  <a:lnTo>
                    <a:pt x="1106" y="4369"/>
                  </a:lnTo>
                  <a:lnTo>
                    <a:pt x="1187" y="4342"/>
                  </a:lnTo>
                  <a:lnTo>
                    <a:pt x="1268" y="4288"/>
                  </a:lnTo>
                  <a:lnTo>
                    <a:pt x="1322" y="4235"/>
                  </a:lnTo>
                  <a:lnTo>
                    <a:pt x="1349" y="4127"/>
                  </a:lnTo>
                  <a:lnTo>
                    <a:pt x="1349" y="3965"/>
                  </a:lnTo>
                  <a:lnTo>
                    <a:pt x="1511" y="3911"/>
                  </a:lnTo>
                  <a:lnTo>
                    <a:pt x="1699" y="3830"/>
                  </a:lnTo>
                  <a:lnTo>
                    <a:pt x="1834" y="3749"/>
                  </a:lnTo>
                  <a:lnTo>
                    <a:pt x="1969" y="3614"/>
                  </a:lnTo>
                  <a:lnTo>
                    <a:pt x="2077" y="3479"/>
                  </a:lnTo>
                  <a:lnTo>
                    <a:pt x="2131" y="3318"/>
                  </a:lnTo>
                  <a:lnTo>
                    <a:pt x="2185" y="3156"/>
                  </a:lnTo>
                  <a:lnTo>
                    <a:pt x="2212" y="2967"/>
                  </a:lnTo>
                  <a:lnTo>
                    <a:pt x="2185" y="2751"/>
                  </a:lnTo>
                  <a:lnTo>
                    <a:pt x="2131" y="2563"/>
                  </a:lnTo>
                  <a:lnTo>
                    <a:pt x="2023" y="2401"/>
                  </a:lnTo>
                  <a:lnTo>
                    <a:pt x="1888" y="2239"/>
                  </a:lnTo>
                  <a:lnTo>
                    <a:pt x="1726" y="2131"/>
                  </a:lnTo>
                  <a:lnTo>
                    <a:pt x="1538" y="2023"/>
                  </a:lnTo>
                  <a:lnTo>
                    <a:pt x="1322" y="1969"/>
                  </a:lnTo>
                  <a:lnTo>
                    <a:pt x="1106" y="1942"/>
                  </a:lnTo>
                  <a:lnTo>
                    <a:pt x="971" y="1942"/>
                  </a:lnTo>
                  <a:lnTo>
                    <a:pt x="863" y="1916"/>
                  </a:lnTo>
                  <a:lnTo>
                    <a:pt x="756" y="1862"/>
                  </a:lnTo>
                  <a:lnTo>
                    <a:pt x="648" y="1781"/>
                  </a:lnTo>
                  <a:lnTo>
                    <a:pt x="594" y="1700"/>
                  </a:lnTo>
                  <a:lnTo>
                    <a:pt x="513" y="1619"/>
                  </a:lnTo>
                  <a:lnTo>
                    <a:pt x="486" y="1511"/>
                  </a:lnTo>
                  <a:lnTo>
                    <a:pt x="459" y="1403"/>
                  </a:lnTo>
                  <a:lnTo>
                    <a:pt x="486" y="1268"/>
                  </a:lnTo>
                  <a:lnTo>
                    <a:pt x="513" y="1187"/>
                  </a:lnTo>
                  <a:lnTo>
                    <a:pt x="594" y="1080"/>
                  </a:lnTo>
                  <a:lnTo>
                    <a:pt x="648" y="999"/>
                  </a:lnTo>
                  <a:lnTo>
                    <a:pt x="756" y="918"/>
                  </a:lnTo>
                  <a:lnTo>
                    <a:pt x="863" y="891"/>
                  </a:lnTo>
                  <a:lnTo>
                    <a:pt x="971" y="837"/>
                  </a:lnTo>
                  <a:lnTo>
                    <a:pt x="1241" y="837"/>
                  </a:lnTo>
                  <a:lnTo>
                    <a:pt x="1349" y="891"/>
                  </a:lnTo>
                  <a:lnTo>
                    <a:pt x="1457" y="918"/>
                  </a:lnTo>
                  <a:lnTo>
                    <a:pt x="1564" y="999"/>
                  </a:lnTo>
                  <a:lnTo>
                    <a:pt x="1645" y="1080"/>
                  </a:lnTo>
                  <a:lnTo>
                    <a:pt x="1699" y="1187"/>
                  </a:lnTo>
                  <a:lnTo>
                    <a:pt x="1726" y="1268"/>
                  </a:lnTo>
                  <a:lnTo>
                    <a:pt x="1753" y="1403"/>
                  </a:lnTo>
                  <a:lnTo>
                    <a:pt x="1753" y="1484"/>
                  </a:lnTo>
                  <a:lnTo>
                    <a:pt x="1807" y="1565"/>
                  </a:lnTo>
                  <a:lnTo>
                    <a:pt x="1888" y="1592"/>
                  </a:lnTo>
                  <a:lnTo>
                    <a:pt x="1969" y="1619"/>
                  </a:lnTo>
                  <a:lnTo>
                    <a:pt x="2077" y="1592"/>
                  </a:lnTo>
                  <a:lnTo>
                    <a:pt x="2131" y="1565"/>
                  </a:lnTo>
                  <a:lnTo>
                    <a:pt x="2185" y="1484"/>
                  </a:lnTo>
                  <a:lnTo>
                    <a:pt x="2212" y="1403"/>
                  </a:lnTo>
                  <a:lnTo>
                    <a:pt x="2185" y="1214"/>
                  </a:lnTo>
                  <a:lnTo>
                    <a:pt x="2131" y="1053"/>
                  </a:lnTo>
                  <a:lnTo>
                    <a:pt x="2077" y="891"/>
                  </a:lnTo>
                  <a:lnTo>
                    <a:pt x="1969" y="756"/>
                  </a:lnTo>
                  <a:lnTo>
                    <a:pt x="1834" y="621"/>
                  </a:lnTo>
                  <a:lnTo>
                    <a:pt x="1699" y="513"/>
                  </a:lnTo>
                  <a:lnTo>
                    <a:pt x="1511" y="459"/>
                  </a:lnTo>
                  <a:lnTo>
                    <a:pt x="1349" y="405"/>
                  </a:lnTo>
                  <a:lnTo>
                    <a:pt x="1349" y="217"/>
                  </a:lnTo>
                  <a:lnTo>
                    <a:pt x="1322" y="136"/>
                  </a:lnTo>
                  <a:lnTo>
                    <a:pt x="1268" y="55"/>
                  </a:lnTo>
                  <a:lnTo>
                    <a:pt x="1187" y="28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81" name="Google Shape;3081;p53"/>
          <p:cNvGrpSpPr/>
          <p:nvPr/>
        </p:nvGrpSpPr>
        <p:grpSpPr>
          <a:xfrm>
            <a:off x="5956776" y="4283669"/>
            <a:ext cx="430587" cy="426728"/>
            <a:chOff x="1872200" y="1786300"/>
            <a:chExt cx="295300" cy="295300"/>
          </a:xfrm>
        </p:grpSpPr>
        <p:sp>
          <p:nvSpPr>
            <p:cNvPr id="3082" name="Google Shape;3082;p53"/>
            <p:cNvSpPr/>
            <p:nvPr/>
          </p:nvSpPr>
          <p:spPr>
            <a:xfrm>
              <a:off x="1872200" y="1786300"/>
              <a:ext cx="295300" cy="295300"/>
            </a:xfrm>
            <a:custGeom>
              <a:avLst/>
              <a:gdLst/>
              <a:ahLst/>
              <a:cxnLst/>
              <a:rect l="l" t="t" r="r" b="b"/>
              <a:pathLst>
                <a:path w="11812" h="11812" extrusionOk="0">
                  <a:moveTo>
                    <a:pt x="4504" y="459"/>
                  </a:moveTo>
                  <a:lnTo>
                    <a:pt x="4639" y="486"/>
                  </a:lnTo>
                  <a:lnTo>
                    <a:pt x="4773" y="513"/>
                  </a:lnTo>
                  <a:lnTo>
                    <a:pt x="4881" y="594"/>
                  </a:lnTo>
                  <a:lnTo>
                    <a:pt x="4989" y="675"/>
                  </a:lnTo>
                  <a:lnTo>
                    <a:pt x="5097" y="755"/>
                  </a:lnTo>
                  <a:lnTo>
                    <a:pt x="5232" y="836"/>
                  </a:lnTo>
                  <a:lnTo>
                    <a:pt x="5394" y="863"/>
                  </a:lnTo>
                  <a:lnTo>
                    <a:pt x="5528" y="890"/>
                  </a:lnTo>
                  <a:lnTo>
                    <a:pt x="5663" y="890"/>
                  </a:lnTo>
                  <a:lnTo>
                    <a:pt x="5771" y="836"/>
                  </a:lnTo>
                  <a:lnTo>
                    <a:pt x="5906" y="782"/>
                  </a:lnTo>
                  <a:lnTo>
                    <a:pt x="6014" y="728"/>
                  </a:lnTo>
                  <a:lnTo>
                    <a:pt x="6014" y="728"/>
                  </a:lnTo>
                  <a:lnTo>
                    <a:pt x="5663" y="1699"/>
                  </a:lnTo>
                  <a:lnTo>
                    <a:pt x="3344" y="1699"/>
                  </a:lnTo>
                  <a:lnTo>
                    <a:pt x="3021" y="728"/>
                  </a:lnTo>
                  <a:lnTo>
                    <a:pt x="3129" y="809"/>
                  </a:lnTo>
                  <a:lnTo>
                    <a:pt x="3263" y="863"/>
                  </a:lnTo>
                  <a:lnTo>
                    <a:pt x="3398" y="890"/>
                  </a:lnTo>
                  <a:lnTo>
                    <a:pt x="3533" y="890"/>
                  </a:lnTo>
                  <a:lnTo>
                    <a:pt x="3668" y="863"/>
                  </a:lnTo>
                  <a:lnTo>
                    <a:pt x="3803" y="836"/>
                  </a:lnTo>
                  <a:lnTo>
                    <a:pt x="3911" y="755"/>
                  </a:lnTo>
                  <a:lnTo>
                    <a:pt x="4045" y="675"/>
                  </a:lnTo>
                  <a:lnTo>
                    <a:pt x="4126" y="594"/>
                  </a:lnTo>
                  <a:lnTo>
                    <a:pt x="4261" y="513"/>
                  </a:lnTo>
                  <a:lnTo>
                    <a:pt x="4369" y="486"/>
                  </a:lnTo>
                  <a:lnTo>
                    <a:pt x="4504" y="459"/>
                  </a:lnTo>
                  <a:close/>
                  <a:moveTo>
                    <a:pt x="6095" y="2158"/>
                  </a:moveTo>
                  <a:lnTo>
                    <a:pt x="6176" y="2212"/>
                  </a:lnTo>
                  <a:lnTo>
                    <a:pt x="6230" y="2292"/>
                  </a:lnTo>
                  <a:lnTo>
                    <a:pt x="6230" y="2373"/>
                  </a:lnTo>
                  <a:lnTo>
                    <a:pt x="6230" y="2481"/>
                  </a:lnTo>
                  <a:lnTo>
                    <a:pt x="6176" y="2535"/>
                  </a:lnTo>
                  <a:lnTo>
                    <a:pt x="6095" y="2589"/>
                  </a:lnTo>
                  <a:lnTo>
                    <a:pt x="6014" y="2616"/>
                  </a:lnTo>
                  <a:lnTo>
                    <a:pt x="3021" y="2616"/>
                  </a:lnTo>
                  <a:lnTo>
                    <a:pt x="2940" y="2589"/>
                  </a:lnTo>
                  <a:lnTo>
                    <a:pt x="2859" y="2535"/>
                  </a:lnTo>
                  <a:lnTo>
                    <a:pt x="2805" y="2481"/>
                  </a:lnTo>
                  <a:lnTo>
                    <a:pt x="2778" y="2373"/>
                  </a:lnTo>
                  <a:lnTo>
                    <a:pt x="2805" y="2292"/>
                  </a:lnTo>
                  <a:lnTo>
                    <a:pt x="2859" y="2212"/>
                  </a:lnTo>
                  <a:lnTo>
                    <a:pt x="2940" y="2158"/>
                  </a:lnTo>
                  <a:close/>
                  <a:moveTo>
                    <a:pt x="8441" y="6661"/>
                  </a:moveTo>
                  <a:lnTo>
                    <a:pt x="8441" y="7065"/>
                  </a:lnTo>
                  <a:lnTo>
                    <a:pt x="8252" y="7146"/>
                  </a:lnTo>
                  <a:lnTo>
                    <a:pt x="8063" y="7254"/>
                  </a:lnTo>
                  <a:lnTo>
                    <a:pt x="7901" y="7362"/>
                  </a:lnTo>
                  <a:lnTo>
                    <a:pt x="7740" y="7497"/>
                  </a:lnTo>
                  <a:lnTo>
                    <a:pt x="4423" y="7497"/>
                  </a:lnTo>
                  <a:lnTo>
                    <a:pt x="4423" y="6661"/>
                  </a:lnTo>
                  <a:close/>
                  <a:moveTo>
                    <a:pt x="7335" y="7955"/>
                  </a:moveTo>
                  <a:lnTo>
                    <a:pt x="7200" y="8144"/>
                  </a:lnTo>
                  <a:lnTo>
                    <a:pt x="7092" y="8333"/>
                  </a:lnTo>
                  <a:lnTo>
                    <a:pt x="7012" y="8548"/>
                  </a:lnTo>
                  <a:lnTo>
                    <a:pt x="6958" y="8764"/>
                  </a:lnTo>
                  <a:lnTo>
                    <a:pt x="4423" y="8764"/>
                  </a:lnTo>
                  <a:lnTo>
                    <a:pt x="4423" y="7955"/>
                  </a:lnTo>
                  <a:close/>
                  <a:moveTo>
                    <a:pt x="6877" y="9249"/>
                  </a:moveTo>
                  <a:lnTo>
                    <a:pt x="6877" y="9357"/>
                  </a:lnTo>
                  <a:lnTo>
                    <a:pt x="6904" y="9708"/>
                  </a:lnTo>
                  <a:lnTo>
                    <a:pt x="6985" y="10058"/>
                  </a:lnTo>
                  <a:lnTo>
                    <a:pt x="3560" y="10058"/>
                  </a:lnTo>
                  <a:lnTo>
                    <a:pt x="3560" y="9249"/>
                  </a:lnTo>
                  <a:close/>
                  <a:moveTo>
                    <a:pt x="7173" y="10544"/>
                  </a:moveTo>
                  <a:lnTo>
                    <a:pt x="7335" y="10759"/>
                  </a:lnTo>
                  <a:lnTo>
                    <a:pt x="7497" y="10975"/>
                  </a:lnTo>
                  <a:lnTo>
                    <a:pt x="7713" y="11191"/>
                  </a:lnTo>
                  <a:lnTo>
                    <a:pt x="7928" y="11353"/>
                  </a:lnTo>
                  <a:lnTo>
                    <a:pt x="4423" y="11353"/>
                  </a:lnTo>
                  <a:lnTo>
                    <a:pt x="4423" y="10544"/>
                  </a:lnTo>
                  <a:close/>
                  <a:moveTo>
                    <a:pt x="9358" y="7335"/>
                  </a:moveTo>
                  <a:lnTo>
                    <a:pt x="9573" y="7362"/>
                  </a:lnTo>
                  <a:lnTo>
                    <a:pt x="9762" y="7389"/>
                  </a:lnTo>
                  <a:lnTo>
                    <a:pt x="9951" y="7443"/>
                  </a:lnTo>
                  <a:lnTo>
                    <a:pt x="10140" y="7497"/>
                  </a:lnTo>
                  <a:lnTo>
                    <a:pt x="10301" y="7578"/>
                  </a:lnTo>
                  <a:lnTo>
                    <a:pt x="10490" y="7685"/>
                  </a:lnTo>
                  <a:lnTo>
                    <a:pt x="10625" y="7793"/>
                  </a:lnTo>
                  <a:lnTo>
                    <a:pt x="10787" y="7928"/>
                  </a:lnTo>
                  <a:lnTo>
                    <a:pt x="10895" y="8090"/>
                  </a:lnTo>
                  <a:lnTo>
                    <a:pt x="11029" y="8225"/>
                  </a:lnTo>
                  <a:lnTo>
                    <a:pt x="11110" y="8387"/>
                  </a:lnTo>
                  <a:lnTo>
                    <a:pt x="11218" y="8575"/>
                  </a:lnTo>
                  <a:lnTo>
                    <a:pt x="11272" y="8764"/>
                  </a:lnTo>
                  <a:lnTo>
                    <a:pt x="11326" y="8953"/>
                  </a:lnTo>
                  <a:lnTo>
                    <a:pt x="11353" y="9142"/>
                  </a:lnTo>
                  <a:lnTo>
                    <a:pt x="11353" y="9357"/>
                  </a:lnTo>
                  <a:lnTo>
                    <a:pt x="11353" y="9546"/>
                  </a:lnTo>
                  <a:lnTo>
                    <a:pt x="11326" y="9762"/>
                  </a:lnTo>
                  <a:lnTo>
                    <a:pt x="11272" y="9951"/>
                  </a:lnTo>
                  <a:lnTo>
                    <a:pt x="11218" y="10139"/>
                  </a:lnTo>
                  <a:lnTo>
                    <a:pt x="11110" y="10301"/>
                  </a:lnTo>
                  <a:lnTo>
                    <a:pt x="11029" y="10463"/>
                  </a:lnTo>
                  <a:lnTo>
                    <a:pt x="10895" y="10625"/>
                  </a:lnTo>
                  <a:lnTo>
                    <a:pt x="10787" y="10759"/>
                  </a:lnTo>
                  <a:lnTo>
                    <a:pt x="10625" y="10894"/>
                  </a:lnTo>
                  <a:lnTo>
                    <a:pt x="10490" y="11029"/>
                  </a:lnTo>
                  <a:lnTo>
                    <a:pt x="10301" y="11110"/>
                  </a:lnTo>
                  <a:lnTo>
                    <a:pt x="10140" y="11191"/>
                  </a:lnTo>
                  <a:lnTo>
                    <a:pt x="9951" y="11272"/>
                  </a:lnTo>
                  <a:lnTo>
                    <a:pt x="9762" y="11326"/>
                  </a:lnTo>
                  <a:lnTo>
                    <a:pt x="9573" y="11353"/>
                  </a:lnTo>
                  <a:lnTo>
                    <a:pt x="9142" y="11353"/>
                  </a:lnTo>
                  <a:lnTo>
                    <a:pt x="8953" y="11326"/>
                  </a:lnTo>
                  <a:lnTo>
                    <a:pt x="8764" y="11272"/>
                  </a:lnTo>
                  <a:lnTo>
                    <a:pt x="8576" y="11191"/>
                  </a:lnTo>
                  <a:lnTo>
                    <a:pt x="8387" y="11110"/>
                  </a:lnTo>
                  <a:lnTo>
                    <a:pt x="8225" y="11029"/>
                  </a:lnTo>
                  <a:lnTo>
                    <a:pt x="8090" y="10894"/>
                  </a:lnTo>
                  <a:lnTo>
                    <a:pt x="7928" y="10759"/>
                  </a:lnTo>
                  <a:lnTo>
                    <a:pt x="7794" y="10625"/>
                  </a:lnTo>
                  <a:lnTo>
                    <a:pt x="7686" y="10463"/>
                  </a:lnTo>
                  <a:lnTo>
                    <a:pt x="7578" y="10301"/>
                  </a:lnTo>
                  <a:lnTo>
                    <a:pt x="7497" y="10139"/>
                  </a:lnTo>
                  <a:lnTo>
                    <a:pt x="7443" y="9951"/>
                  </a:lnTo>
                  <a:lnTo>
                    <a:pt x="7389" y="9762"/>
                  </a:lnTo>
                  <a:lnTo>
                    <a:pt x="7362" y="9546"/>
                  </a:lnTo>
                  <a:lnTo>
                    <a:pt x="7335" y="9357"/>
                  </a:lnTo>
                  <a:lnTo>
                    <a:pt x="7362" y="9142"/>
                  </a:lnTo>
                  <a:lnTo>
                    <a:pt x="7389" y="8953"/>
                  </a:lnTo>
                  <a:lnTo>
                    <a:pt x="7443" y="8764"/>
                  </a:lnTo>
                  <a:lnTo>
                    <a:pt x="7497" y="8575"/>
                  </a:lnTo>
                  <a:lnTo>
                    <a:pt x="7578" y="8387"/>
                  </a:lnTo>
                  <a:lnTo>
                    <a:pt x="7686" y="8225"/>
                  </a:lnTo>
                  <a:lnTo>
                    <a:pt x="7794" y="8090"/>
                  </a:lnTo>
                  <a:lnTo>
                    <a:pt x="7928" y="7928"/>
                  </a:lnTo>
                  <a:lnTo>
                    <a:pt x="8090" y="7793"/>
                  </a:lnTo>
                  <a:lnTo>
                    <a:pt x="8225" y="7685"/>
                  </a:lnTo>
                  <a:lnTo>
                    <a:pt x="8387" y="7578"/>
                  </a:lnTo>
                  <a:lnTo>
                    <a:pt x="8576" y="7497"/>
                  </a:lnTo>
                  <a:lnTo>
                    <a:pt x="8764" y="7443"/>
                  </a:lnTo>
                  <a:lnTo>
                    <a:pt x="8953" y="7389"/>
                  </a:lnTo>
                  <a:lnTo>
                    <a:pt x="9142" y="7362"/>
                  </a:lnTo>
                  <a:lnTo>
                    <a:pt x="9358" y="7335"/>
                  </a:lnTo>
                  <a:close/>
                  <a:moveTo>
                    <a:pt x="4504" y="0"/>
                  </a:moveTo>
                  <a:lnTo>
                    <a:pt x="4288" y="27"/>
                  </a:lnTo>
                  <a:lnTo>
                    <a:pt x="4072" y="81"/>
                  </a:lnTo>
                  <a:lnTo>
                    <a:pt x="3884" y="189"/>
                  </a:lnTo>
                  <a:lnTo>
                    <a:pt x="3695" y="351"/>
                  </a:lnTo>
                  <a:lnTo>
                    <a:pt x="3614" y="405"/>
                  </a:lnTo>
                  <a:lnTo>
                    <a:pt x="3479" y="432"/>
                  </a:lnTo>
                  <a:lnTo>
                    <a:pt x="3371" y="405"/>
                  </a:lnTo>
                  <a:lnTo>
                    <a:pt x="3290" y="351"/>
                  </a:lnTo>
                  <a:lnTo>
                    <a:pt x="3156" y="243"/>
                  </a:lnTo>
                  <a:lnTo>
                    <a:pt x="3021" y="216"/>
                  </a:lnTo>
                  <a:lnTo>
                    <a:pt x="2886" y="216"/>
                  </a:lnTo>
                  <a:lnTo>
                    <a:pt x="2724" y="270"/>
                  </a:lnTo>
                  <a:lnTo>
                    <a:pt x="2616" y="378"/>
                  </a:lnTo>
                  <a:lnTo>
                    <a:pt x="2562" y="513"/>
                  </a:lnTo>
                  <a:lnTo>
                    <a:pt x="2535" y="648"/>
                  </a:lnTo>
                  <a:lnTo>
                    <a:pt x="2562" y="782"/>
                  </a:lnTo>
                  <a:lnTo>
                    <a:pt x="2886" y="1699"/>
                  </a:lnTo>
                  <a:lnTo>
                    <a:pt x="2751" y="1726"/>
                  </a:lnTo>
                  <a:lnTo>
                    <a:pt x="2643" y="1780"/>
                  </a:lnTo>
                  <a:lnTo>
                    <a:pt x="2562" y="1861"/>
                  </a:lnTo>
                  <a:lnTo>
                    <a:pt x="2481" y="1942"/>
                  </a:lnTo>
                  <a:lnTo>
                    <a:pt x="2427" y="2050"/>
                  </a:lnTo>
                  <a:lnTo>
                    <a:pt x="2374" y="2131"/>
                  </a:lnTo>
                  <a:lnTo>
                    <a:pt x="2347" y="2265"/>
                  </a:lnTo>
                  <a:lnTo>
                    <a:pt x="2320" y="2373"/>
                  </a:lnTo>
                  <a:lnTo>
                    <a:pt x="2347" y="2535"/>
                  </a:lnTo>
                  <a:lnTo>
                    <a:pt x="2400" y="2670"/>
                  </a:lnTo>
                  <a:lnTo>
                    <a:pt x="2454" y="2778"/>
                  </a:lnTo>
                  <a:lnTo>
                    <a:pt x="2562" y="2886"/>
                  </a:lnTo>
                  <a:lnTo>
                    <a:pt x="1322" y="4126"/>
                  </a:lnTo>
                  <a:lnTo>
                    <a:pt x="1133" y="4342"/>
                  </a:lnTo>
                  <a:lnTo>
                    <a:pt x="944" y="4557"/>
                  </a:lnTo>
                  <a:lnTo>
                    <a:pt x="756" y="4800"/>
                  </a:lnTo>
                  <a:lnTo>
                    <a:pt x="594" y="5070"/>
                  </a:lnTo>
                  <a:lnTo>
                    <a:pt x="459" y="5339"/>
                  </a:lnTo>
                  <a:lnTo>
                    <a:pt x="351" y="5609"/>
                  </a:lnTo>
                  <a:lnTo>
                    <a:pt x="243" y="5879"/>
                  </a:lnTo>
                  <a:lnTo>
                    <a:pt x="162" y="6148"/>
                  </a:lnTo>
                  <a:lnTo>
                    <a:pt x="81" y="6445"/>
                  </a:lnTo>
                  <a:lnTo>
                    <a:pt x="55" y="6742"/>
                  </a:lnTo>
                  <a:lnTo>
                    <a:pt x="1" y="7011"/>
                  </a:lnTo>
                  <a:lnTo>
                    <a:pt x="1" y="7308"/>
                  </a:lnTo>
                  <a:lnTo>
                    <a:pt x="1" y="7578"/>
                  </a:lnTo>
                  <a:lnTo>
                    <a:pt x="28" y="7874"/>
                  </a:lnTo>
                  <a:lnTo>
                    <a:pt x="81" y="8171"/>
                  </a:lnTo>
                  <a:lnTo>
                    <a:pt x="135" y="8440"/>
                  </a:lnTo>
                  <a:lnTo>
                    <a:pt x="189" y="8521"/>
                  </a:lnTo>
                  <a:lnTo>
                    <a:pt x="243" y="8575"/>
                  </a:lnTo>
                  <a:lnTo>
                    <a:pt x="297" y="8602"/>
                  </a:lnTo>
                  <a:lnTo>
                    <a:pt x="378" y="8629"/>
                  </a:lnTo>
                  <a:lnTo>
                    <a:pt x="432" y="8602"/>
                  </a:lnTo>
                  <a:lnTo>
                    <a:pt x="513" y="8575"/>
                  </a:lnTo>
                  <a:lnTo>
                    <a:pt x="567" y="8494"/>
                  </a:lnTo>
                  <a:lnTo>
                    <a:pt x="594" y="8414"/>
                  </a:lnTo>
                  <a:lnTo>
                    <a:pt x="594" y="8333"/>
                  </a:lnTo>
                  <a:lnTo>
                    <a:pt x="540" y="8063"/>
                  </a:lnTo>
                  <a:lnTo>
                    <a:pt x="486" y="7793"/>
                  </a:lnTo>
                  <a:lnTo>
                    <a:pt x="459" y="7551"/>
                  </a:lnTo>
                  <a:lnTo>
                    <a:pt x="459" y="7281"/>
                  </a:lnTo>
                  <a:lnTo>
                    <a:pt x="486" y="7011"/>
                  </a:lnTo>
                  <a:lnTo>
                    <a:pt x="513" y="6769"/>
                  </a:lnTo>
                  <a:lnTo>
                    <a:pt x="540" y="6499"/>
                  </a:lnTo>
                  <a:lnTo>
                    <a:pt x="621" y="6256"/>
                  </a:lnTo>
                  <a:lnTo>
                    <a:pt x="675" y="5987"/>
                  </a:lnTo>
                  <a:lnTo>
                    <a:pt x="783" y="5744"/>
                  </a:lnTo>
                  <a:lnTo>
                    <a:pt x="890" y="5528"/>
                  </a:lnTo>
                  <a:lnTo>
                    <a:pt x="998" y="5286"/>
                  </a:lnTo>
                  <a:lnTo>
                    <a:pt x="1160" y="5070"/>
                  </a:lnTo>
                  <a:lnTo>
                    <a:pt x="1295" y="4854"/>
                  </a:lnTo>
                  <a:lnTo>
                    <a:pt x="1457" y="4638"/>
                  </a:lnTo>
                  <a:lnTo>
                    <a:pt x="1645" y="4450"/>
                  </a:lnTo>
                  <a:lnTo>
                    <a:pt x="3021" y="3074"/>
                  </a:lnTo>
                  <a:lnTo>
                    <a:pt x="6014" y="3074"/>
                  </a:lnTo>
                  <a:lnTo>
                    <a:pt x="7389" y="4450"/>
                  </a:lnTo>
                  <a:lnTo>
                    <a:pt x="7551" y="4638"/>
                  </a:lnTo>
                  <a:lnTo>
                    <a:pt x="7713" y="4827"/>
                  </a:lnTo>
                  <a:lnTo>
                    <a:pt x="7874" y="5043"/>
                  </a:lnTo>
                  <a:lnTo>
                    <a:pt x="8009" y="5259"/>
                  </a:lnTo>
                  <a:lnTo>
                    <a:pt x="8225" y="5717"/>
                  </a:lnTo>
                  <a:lnTo>
                    <a:pt x="8414" y="6202"/>
                  </a:lnTo>
                  <a:lnTo>
                    <a:pt x="4099" y="6202"/>
                  </a:lnTo>
                  <a:lnTo>
                    <a:pt x="4018" y="6256"/>
                  </a:lnTo>
                  <a:lnTo>
                    <a:pt x="3991" y="6337"/>
                  </a:lnTo>
                  <a:lnTo>
                    <a:pt x="3964" y="6418"/>
                  </a:lnTo>
                  <a:lnTo>
                    <a:pt x="3964" y="8764"/>
                  </a:lnTo>
                  <a:lnTo>
                    <a:pt x="3317" y="8764"/>
                  </a:lnTo>
                  <a:lnTo>
                    <a:pt x="3236" y="8791"/>
                  </a:lnTo>
                  <a:lnTo>
                    <a:pt x="3156" y="8845"/>
                  </a:lnTo>
                  <a:lnTo>
                    <a:pt x="3102" y="8926"/>
                  </a:lnTo>
                  <a:lnTo>
                    <a:pt x="3102" y="9007"/>
                  </a:lnTo>
                  <a:lnTo>
                    <a:pt x="3102" y="10301"/>
                  </a:lnTo>
                  <a:lnTo>
                    <a:pt x="3102" y="10382"/>
                  </a:lnTo>
                  <a:lnTo>
                    <a:pt x="3156" y="10463"/>
                  </a:lnTo>
                  <a:lnTo>
                    <a:pt x="3236" y="10517"/>
                  </a:lnTo>
                  <a:lnTo>
                    <a:pt x="3317" y="10544"/>
                  </a:lnTo>
                  <a:lnTo>
                    <a:pt x="3964" y="10544"/>
                  </a:lnTo>
                  <a:lnTo>
                    <a:pt x="3964" y="11326"/>
                  </a:lnTo>
                  <a:lnTo>
                    <a:pt x="3641" y="11272"/>
                  </a:lnTo>
                  <a:lnTo>
                    <a:pt x="3317" y="11191"/>
                  </a:lnTo>
                  <a:lnTo>
                    <a:pt x="3021" y="11083"/>
                  </a:lnTo>
                  <a:lnTo>
                    <a:pt x="2724" y="10948"/>
                  </a:lnTo>
                  <a:lnTo>
                    <a:pt x="2427" y="10786"/>
                  </a:lnTo>
                  <a:lnTo>
                    <a:pt x="2158" y="10598"/>
                  </a:lnTo>
                  <a:lnTo>
                    <a:pt x="1888" y="10409"/>
                  </a:lnTo>
                  <a:lnTo>
                    <a:pt x="1645" y="10166"/>
                  </a:lnTo>
                  <a:lnTo>
                    <a:pt x="1538" y="10031"/>
                  </a:lnTo>
                  <a:lnTo>
                    <a:pt x="1457" y="9977"/>
                  </a:lnTo>
                  <a:lnTo>
                    <a:pt x="1268" y="9977"/>
                  </a:lnTo>
                  <a:lnTo>
                    <a:pt x="1187" y="10031"/>
                  </a:lnTo>
                  <a:lnTo>
                    <a:pt x="1133" y="10112"/>
                  </a:lnTo>
                  <a:lnTo>
                    <a:pt x="1133" y="10193"/>
                  </a:lnTo>
                  <a:lnTo>
                    <a:pt x="1133" y="10274"/>
                  </a:lnTo>
                  <a:lnTo>
                    <a:pt x="1187" y="10355"/>
                  </a:lnTo>
                  <a:lnTo>
                    <a:pt x="1322" y="10490"/>
                  </a:lnTo>
                  <a:lnTo>
                    <a:pt x="1619" y="10759"/>
                  </a:lnTo>
                  <a:lnTo>
                    <a:pt x="1942" y="11002"/>
                  </a:lnTo>
                  <a:lnTo>
                    <a:pt x="2266" y="11218"/>
                  </a:lnTo>
                  <a:lnTo>
                    <a:pt x="2589" y="11407"/>
                  </a:lnTo>
                  <a:lnTo>
                    <a:pt x="2967" y="11541"/>
                  </a:lnTo>
                  <a:lnTo>
                    <a:pt x="3344" y="11676"/>
                  </a:lnTo>
                  <a:lnTo>
                    <a:pt x="3722" y="11757"/>
                  </a:lnTo>
                  <a:lnTo>
                    <a:pt x="4099" y="11811"/>
                  </a:lnTo>
                  <a:lnTo>
                    <a:pt x="9600" y="11811"/>
                  </a:lnTo>
                  <a:lnTo>
                    <a:pt x="9843" y="11784"/>
                  </a:lnTo>
                  <a:lnTo>
                    <a:pt x="10086" y="11703"/>
                  </a:lnTo>
                  <a:lnTo>
                    <a:pt x="10328" y="11622"/>
                  </a:lnTo>
                  <a:lnTo>
                    <a:pt x="10544" y="11515"/>
                  </a:lnTo>
                  <a:lnTo>
                    <a:pt x="10733" y="11407"/>
                  </a:lnTo>
                  <a:lnTo>
                    <a:pt x="10921" y="11245"/>
                  </a:lnTo>
                  <a:lnTo>
                    <a:pt x="11110" y="11110"/>
                  </a:lnTo>
                  <a:lnTo>
                    <a:pt x="11272" y="10921"/>
                  </a:lnTo>
                  <a:lnTo>
                    <a:pt x="11407" y="10733"/>
                  </a:lnTo>
                  <a:lnTo>
                    <a:pt x="11515" y="10517"/>
                  </a:lnTo>
                  <a:lnTo>
                    <a:pt x="11623" y="10301"/>
                  </a:lnTo>
                  <a:lnTo>
                    <a:pt x="11703" y="10085"/>
                  </a:lnTo>
                  <a:lnTo>
                    <a:pt x="11784" y="9843"/>
                  </a:lnTo>
                  <a:lnTo>
                    <a:pt x="11811" y="9600"/>
                  </a:lnTo>
                  <a:lnTo>
                    <a:pt x="11811" y="9357"/>
                  </a:lnTo>
                  <a:lnTo>
                    <a:pt x="11811" y="9088"/>
                  </a:lnTo>
                  <a:lnTo>
                    <a:pt x="11784" y="8845"/>
                  </a:lnTo>
                  <a:lnTo>
                    <a:pt x="11703" y="8629"/>
                  </a:lnTo>
                  <a:lnTo>
                    <a:pt x="11623" y="8387"/>
                  </a:lnTo>
                  <a:lnTo>
                    <a:pt x="11515" y="8171"/>
                  </a:lnTo>
                  <a:lnTo>
                    <a:pt x="11407" y="7982"/>
                  </a:lnTo>
                  <a:lnTo>
                    <a:pt x="11272" y="7793"/>
                  </a:lnTo>
                  <a:lnTo>
                    <a:pt x="11110" y="7605"/>
                  </a:lnTo>
                  <a:lnTo>
                    <a:pt x="10921" y="7443"/>
                  </a:lnTo>
                  <a:lnTo>
                    <a:pt x="10733" y="7308"/>
                  </a:lnTo>
                  <a:lnTo>
                    <a:pt x="10544" y="7173"/>
                  </a:lnTo>
                  <a:lnTo>
                    <a:pt x="10328" y="7065"/>
                  </a:lnTo>
                  <a:lnTo>
                    <a:pt x="10086" y="6984"/>
                  </a:lnTo>
                  <a:lnTo>
                    <a:pt x="9843" y="6930"/>
                  </a:lnTo>
                  <a:lnTo>
                    <a:pt x="9600" y="6903"/>
                  </a:lnTo>
                  <a:lnTo>
                    <a:pt x="9358" y="6876"/>
                  </a:lnTo>
                  <a:lnTo>
                    <a:pt x="9007" y="6903"/>
                  </a:lnTo>
                  <a:lnTo>
                    <a:pt x="8953" y="6526"/>
                  </a:lnTo>
                  <a:lnTo>
                    <a:pt x="8872" y="6121"/>
                  </a:lnTo>
                  <a:lnTo>
                    <a:pt x="8764" y="5771"/>
                  </a:lnTo>
                  <a:lnTo>
                    <a:pt x="8602" y="5393"/>
                  </a:lnTo>
                  <a:lnTo>
                    <a:pt x="8414" y="5070"/>
                  </a:lnTo>
                  <a:lnTo>
                    <a:pt x="8225" y="4719"/>
                  </a:lnTo>
                  <a:lnTo>
                    <a:pt x="7982" y="4423"/>
                  </a:lnTo>
                  <a:lnTo>
                    <a:pt x="7713" y="4126"/>
                  </a:lnTo>
                  <a:lnTo>
                    <a:pt x="6472" y="2886"/>
                  </a:lnTo>
                  <a:lnTo>
                    <a:pt x="6553" y="2778"/>
                  </a:lnTo>
                  <a:lnTo>
                    <a:pt x="6634" y="2670"/>
                  </a:lnTo>
                  <a:lnTo>
                    <a:pt x="6688" y="2535"/>
                  </a:lnTo>
                  <a:lnTo>
                    <a:pt x="6688" y="2373"/>
                  </a:lnTo>
                  <a:lnTo>
                    <a:pt x="6688" y="2265"/>
                  </a:lnTo>
                  <a:lnTo>
                    <a:pt x="6661" y="2131"/>
                  </a:lnTo>
                  <a:lnTo>
                    <a:pt x="6607" y="2050"/>
                  </a:lnTo>
                  <a:lnTo>
                    <a:pt x="6553" y="1942"/>
                  </a:lnTo>
                  <a:lnTo>
                    <a:pt x="6472" y="1861"/>
                  </a:lnTo>
                  <a:lnTo>
                    <a:pt x="6364" y="1780"/>
                  </a:lnTo>
                  <a:lnTo>
                    <a:pt x="6257" y="1726"/>
                  </a:lnTo>
                  <a:lnTo>
                    <a:pt x="6149" y="1699"/>
                  </a:lnTo>
                  <a:lnTo>
                    <a:pt x="6472" y="782"/>
                  </a:lnTo>
                  <a:lnTo>
                    <a:pt x="6499" y="648"/>
                  </a:lnTo>
                  <a:lnTo>
                    <a:pt x="6472" y="513"/>
                  </a:lnTo>
                  <a:lnTo>
                    <a:pt x="6391" y="378"/>
                  </a:lnTo>
                  <a:lnTo>
                    <a:pt x="6283" y="270"/>
                  </a:lnTo>
                  <a:lnTo>
                    <a:pt x="6149" y="216"/>
                  </a:lnTo>
                  <a:lnTo>
                    <a:pt x="6014" y="216"/>
                  </a:lnTo>
                  <a:lnTo>
                    <a:pt x="5879" y="243"/>
                  </a:lnTo>
                  <a:lnTo>
                    <a:pt x="5744" y="324"/>
                  </a:lnTo>
                  <a:lnTo>
                    <a:pt x="5744" y="351"/>
                  </a:lnTo>
                  <a:lnTo>
                    <a:pt x="5636" y="405"/>
                  </a:lnTo>
                  <a:lnTo>
                    <a:pt x="5528" y="432"/>
                  </a:lnTo>
                  <a:lnTo>
                    <a:pt x="5421" y="405"/>
                  </a:lnTo>
                  <a:lnTo>
                    <a:pt x="5313" y="351"/>
                  </a:lnTo>
                  <a:lnTo>
                    <a:pt x="5151" y="189"/>
                  </a:lnTo>
                  <a:lnTo>
                    <a:pt x="4935" y="81"/>
                  </a:lnTo>
                  <a:lnTo>
                    <a:pt x="4746" y="27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3" name="Google Shape;3083;p53"/>
            <p:cNvSpPr/>
            <p:nvPr/>
          </p:nvSpPr>
          <p:spPr>
            <a:xfrm>
              <a:off x="2087250" y="1984500"/>
              <a:ext cx="37775" cy="71475"/>
            </a:xfrm>
            <a:custGeom>
              <a:avLst/>
              <a:gdLst/>
              <a:ahLst/>
              <a:cxnLst/>
              <a:rect l="l" t="t" r="r" b="b"/>
              <a:pathLst>
                <a:path w="1511" h="2859" extrusionOk="0">
                  <a:moveTo>
                    <a:pt x="675" y="0"/>
                  </a:moveTo>
                  <a:lnTo>
                    <a:pt x="594" y="54"/>
                  </a:lnTo>
                  <a:lnTo>
                    <a:pt x="540" y="135"/>
                  </a:lnTo>
                  <a:lnTo>
                    <a:pt x="513" y="216"/>
                  </a:lnTo>
                  <a:lnTo>
                    <a:pt x="513" y="270"/>
                  </a:lnTo>
                  <a:lnTo>
                    <a:pt x="405" y="297"/>
                  </a:lnTo>
                  <a:lnTo>
                    <a:pt x="297" y="351"/>
                  </a:lnTo>
                  <a:lnTo>
                    <a:pt x="216" y="432"/>
                  </a:lnTo>
                  <a:lnTo>
                    <a:pt x="135" y="512"/>
                  </a:lnTo>
                  <a:lnTo>
                    <a:pt x="81" y="620"/>
                  </a:lnTo>
                  <a:lnTo>
                    <a:pt x="27" y="701"/>
                  </a:lnTo>
                  <a:lnTo>
                    <a:pt x="0" y="836"/>
                  </a:lnTo>
                  <a:lnTo>
                    <a:pt x="0" y="944"/>
                  </a:lnTo>
                  <a:lnTo>
                    <a:pt x="0" y="1079"/>
                  </a:lnTo>
                  <a:lnTo>
                    <a:pt x="54" y="1214"/>
                  </a:lnTo>
                  <a:lnTo>
                    <a:pt x="108" y="1348"/>
                  </a:lnTo>
                  <a:lnTo>
                    <a:pt x="216" y="1456"/>
                  </a:lnTo>
                  <a:lnTo>
                    <a:pt x="324" y="1537"/>
                  </a:lnTo>
                  <a:lnTo>
                    <a:pt x="459" y="1591"/>
                  </a:lnTo>
                  <a:lnTo>
                    <a:pt x="594" y="1645"/>
                  </a:lnTo>
                  <a:lnTo>
                    <a:pt x="756" y="1645"/>
                  </a:lnTo>
                  <a:lnTo>
                    <a:pt x="863" y="1672"/>
                  </a:lnTo>
                  <a:lnTo>
                    <a:pt x="971" y="1726"/>
                  </a:lnTo>
                  <a:lnTo>
                    <a:pt x="1025" y="1807"/>
                  </a:lnTo>
                  <a:lnTo>
                    <a:pt x="1052" y="1915"/>
                  </a:lnTo>
                  <a:lnTo>
                    <a:pt x="1025" y="2023"/>
                  </a:lnTo>
                  <a:lnTo>
                    <a:pt x="971" y="2103"/>
                  </a:lnTo>
                  <a:lnTo>
                    <a:pt x="863" y="2157"/>
                  </a:lnTo>
                  <a:lnTo>
                    <a:pt x="648" y="2157"/>
                  </a:lnTo>
                  <a:lnTo>
                    <a:pt x="540" y="2103"/>
                  </a:lnTo>
                  <a:lnTo>
                    <a:pt x="486" y="2023"/>
                  </a:lnTo>
                  <a:lnTo>
                    <a:pt x="459" y="1915"/>
                  </a:lnTo>
                  <a:lnTo>
                    <a:pt x="432" y="1834"/>
                  </a:lnTo>
                  <a:lnTo>
                    <a:pt x="378" y="1753"/>
                  </a:lnTo>
                  <a:lnTo>
                    <a:pt x="297" y="1699"/>
                  </a:lnTo>
                  <a:lnTo>
                    <a:pt x="216" y="1672"/>
                  </a:lnTo>
                  <a:lnTo>
                    <a:pt x="135" y="1699"/>
                  </a:lnTo>
                  <a:lnTo>
                    <a:pt x="54" y="1753"/>
                  </a:lnTo>
                  <a:lnTo>
                    <a:pt x="0" y="1834"/>
                  </a:lnTo>
                  <a:lnTo>
                    <a:pt x="0" y="1915"/>
                  </a:lnTo>
                  <a:lnTo>
                    <a:pt x="0" y="2023"/>
                  </a:lnTo>
                  <a:lnTo>
                    <a:pt x="27" y="2130"/>
                  </a:lnTo>
                  <a:lnTo>
                    <a:pt x="81" y="2238"/>
                  </a:lnTo>
                  <a:lnTo>
                    <a:pt x="135" y="2346"/>
                  </a:lnTo>
                  <a:lnTo>
                    <a:pt x="216" y="2427"/>
                  </a:lnTo>
                  <a:lnTo>
                    <a:pt x="297" y="2481"/>
                  </a:lnTo>
                  <a:lnTo>
                    <a:pt x="405" y="2562"/>
                  </a:lnTo>
                  <a:lnTo>
                    <a:pt x="513" y="2589"/>
                  </a:lnTo>
                  <a:lnTo>
                    <a:pt x="513" y="2616"/>
                  </a:lnTo>
                  <a:lnTo>
                    <a:pt x="540" y="2724"/>
                  </a:lnTo>
                  <a:lnTo>
                    <a:pt x="594" y="2778"/>
                  </a:lnTo>
                  <a:lnTo>
                    <a:pt x="675" y="2831"/>
                  </a:lnTo>
                  <a:lnTo>
                    <a:pt x="756" y="2858"/>
                  </a:lnTo>
                  <a:lnTo>
                    <a:pt x="836" y="2831"/>
                  </a:lnTo>
                  <a:lnTo>
                    <a:pt x="917" y="2778"/>
                  </a:lnTo>
                  <a:lnTo>
                    <a:pt x="971" y="2724"/>
                  </a:lnTo>
                  <a:lnTo>
                    <a:pt x="971" y="2616"/>
                  </a:lnTo>
                  <a:lnTo>
                    <a:pt x="971" y="2589"/>
                  </a:lnTo>
                  <a:lnTo>
                    <a:pt x="1106" y="2562"/>
                  </a:lnTo>
                  <a:lnTo>
                    <a:pt x="1187" y="2481"/>
                  </a:lnTo>
                  <a:lnTo>
                    <a:pt x="1295" y="2427"/>
                  </a:lnTo>
                  <a:lnTo>
                    <a:pt x="1376" y="2346"/>
                  </a:lnTo>
                  <a:lnTo>
                    <a:pt x="1430" y="2238"/>
                  </a:lnTo>
                  <a:lnTo>
                    <a:pt x="1484" y="2130"/>
                  </a:lnTo>
                  <a:lnTo>
                    <a:pt x="1511" y="2023"/>
                  </a:lnTo>
                  <a:lnTo>
                    <a:pt x="1511" y="1915"/>
                  </a:lnTo>
                  <a:lnTo>
                    <a:pt x="1511" y="1780"/>
                  </a:lnTo>
                  <a:lnTo>
                    <a:pt x="1457" y="1645"/>
                  </a:lnTo>
                  <a:lnTo>
                    <a:pt x="1376" y="1510"/>
                  </a:lnTo>
                  <a:lnTo>
                    <a:pt x="1295" y="1402"/>
                  </a:lnTo>
                  <a:lnTo>
                    <a:pt x="1187" y="1321"/>
                  </a:lnTo>
                  <a:lnTo>
                    <a:pt x="1052" y="1241"/>
                  </a:lnTo>
                  <a:lnTo>
                    <a:pt x="917" y="1214"/>
                  </a:lnTo>
                  <a:lnTo>
                    <a:pt x="756" y="1187"/>
                  </a:lnTo>
                  <a:lnTo>
                    <a:pt x="648" y="1187"/>
                  </a:lnTo>
                  <a:lnTo>
                    <a:pt x="540" y="1133"/>
                  </a:lnTo>
                  <a:lnTo>
                    <a:pt x="486" y="1052"/>
                  </a:lnTo>
                  <a:lnTo>
                    <a:pt x="459" y="944"/>
                  </a:lnTo>
                  <a:lnTo>
                    <a:pt x="486" y="836"/>
                  </a:lnTo>
                  <a:lnTo>
                    <a:pt x="540" y="755"/>
                  </a:lnTo>
                  <a:lnTo>
                    <a:pt x="648" y="701"/>
                  </a:lnTo>
                  <a:lnTo>
                    <a:pt x="756" y="674"/>
                  </a:lnTo>
                  <a:lnTo>
                    <a:pt x="863" y="701"/>
                  </a:lnTo>
                  <a:lnTo>
                    <a:pt x="971" y="755"/>
                  </a:lnTo>
                  <a:lnTo>
                    <a:pt x="1025" y="836"/>
                  </a:lnTo>
                  <a:lnTo>
                    <a:pt x="1052" y="944"/>
                  </a:lnTo>
                  <a:lnTo>
                    <a:pt x="1079" y="1025"/>
                  </a:lnTo>
                  <a:lnTo>
                    <a:pt x="1133" y="1106"/>
                  </a:lnTo>
                  <a:lnTo>
                    <a:pt x="1187" y="1160"/>
                  </a:lnTo>
                  <a:lnTo>
                    <a:pt x="1376" y="1160"/>
                  </a:lnTo>
                  <a:lnTo>
                    <a:pt x="1457" y="1106"/>
                  </a:lnTo>
                  <a:lnTo>
                    <a:pt x="1511" y="1025"/>
                  </a:lnTo>
                  <a:lnTo>
                    <a:pt x="1511" y="944"/>
                  </a:lnTo>
                  <a:lnTo>
                    <a:pt x="1511" y="836"/>
                  </a:lnTo>
                  <a:lnTo>
                    <a:pt x="1484" y="701"/>
                  </a:lnTo>
                  <a:lnTo>
                    <a:pt x="1430" y="620"/>
                  </a:lnTo>
                  <a:lnTo>
                    <a:pt x="1376" y="512"/>
                  </a:lnTo>
                  <a:lnTo>
                    <a:pt x="1295" y="432"/>
                  </a:lnTo>
                  <a:lnTo>
                    <a:pt x="1187" y="351"/>
                  </a:lnTo>
                  <a:lnTo>
                    <a:pt x="1106" y="297"/>
                  </a:lnTo>
                  <a:lnTo>
                    <a:pt x="971" y="270"/>
                  </a:lnTo>
                  <a:lnTo>
                    <a:pt x="971" y="216"/>
                  </a:lnTo>
                  <a:lnTo>
                    <a:pt x="971" y="135"/>
                  </a:lnTo>
                  <a:lnTo>
                    <a:pt x="917" y="54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4" name="Google Shape;3084;p53"/>
            <p:cNvSpPr/>
            <p:nvPr/>
          </p:nvSpPr>
          <p:spPr>
            <a:xfrm>
              <a:off x="1885000" y="2014150"/>
              <a:ext cx="11500" cy="11500"/>
            </a:xfrm>
            <a:custGeom>
              <a:avLst/>
              <a:gdLst/>
              <a:ahLst/>
              <a:cxnLst/>
              <a:rect l="l" t="t" r="r" b="b"/>
              <a:pathLst>
                <a:path w="460" h="460" extrusionOk="0">
                  <a:moveTo>
                    <a:pt x="244" y="1"/>
                  </a:moveTo>
                  <a:lnTo>
                    <a:pt x="163" y="28"/>
                  </a:lnTo>
                  <a:lnTo>
                    <a:pt x="82" y="82"/>
                  </a:lnTo>
                  <a:lnTo>
                    <a:pt x="28" y="162"/>
                  </a:lnTo>
                  <a:lnTo>
                    <a:pt x="1" y="243"/>
                  </a:lnTo>
                  <a:lnTo>
                    <a:pt x="28" y="324"/>
                  </a:lnTo>
                  <a:lnTo>
                    <a:pt x="82" y="405"/>
                  </a:lnTo>
                  <a:lnTo>
                    <a:pt x="163" y="459"/>
                  </a:lnTo>
                  <a:lnTo>
                    <a:pt x="325" y="459"/>
                  </a:lnTo>
                  <a:lnTo>
                    <a:pt x="405" y="405"/>
                  </a:lnTo>
                  <a:lnTo>
                    <a:pt x="459" y="324"/>
                  </a:lnTo>
                  <a:lnTo>
                    <a:pt x="459" y="243"/>
                  </a:lnTo>
                  <a:lnTo>
                    <a:pt x="459" y="162"/>
                  </a:lnTo>
                  <a:lnTo>
                    <a:pt x="405" y="82"/>
                  </a:lnTo>
                  <a:lnTo>
                    <a:pt x="325" y="28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85" name="Google Shape;3085;p53"/>
          <p:cNvGrpSpPr/>
          <p:nvPr/>
        </p:nvGrpSpPr>
        <p:grpSpPr>
          <a:xfrm>
            <a:off x="5956776" y="5280599"/>
            <a:ext cx="430587" cy="401404"/>
            <a:chOff x="2301625" y="1800450"/>
            <a:chExt cx="295300" cy="277775"/>
          </a:xfrm>
        </p:grpSpPr>
        <p:sp>
          <p:nvSpPr>
            <p:cNvPr id="3086" name="Google Shape;3086;p53"/>
            <p:cNvSpPr/>
            <p:nvPr/>
          </p:nvSpPr>
          <p:spPr>
            <a:xfrm>
              <a:off x="2393300" y="1892800"/>
              <a:ext cx="62725" cy="62725"/>
            </a:xfrm>
            <a:custGeom>
              <a:avLst/>
              <a:gdLst/>
              <a:ahLst/>
              <a:cxnLst/>
              <a:rect l="l" t="t" r="r" b="b"/>
              <a:pathLst>
                <a:path w="2509" h="2509" extrusionOk="0">
                  <a:moveTo>
                    <a:pt x="1403" y="459"/>
                  </a:moveTo>
                  <a:lnTo>
                    <a:pt x="1565" y="513"/>
                  </a:lnTo>
                  <a:lnTo>
                    <a:pt x="1699" y="594"/>
                  </a:lnTo>
                  <a:lnTo>
                    <a:pt x="1807" y="675"/>
                  </a:lnTo>
                  <a:lnTo>
                    <a:pt x="1915" y="810"/>
                  </a:lnTo>
                  <a:lnTo>
                    <a:pt x="1996" y="945"/>
                  </a:lnTo>
                  <a:lnTo>
                    <a:pt x="2050" y="1106"/>
                  </a:lnTo>
                  <a:lnTo>
                    <a:pt x="2050" y="1241"/>
                  </a:lnTo>
                  <a:lnTo>
                    <a:pt x="2050" y="1403"/>
                  </a:lnTo>
                  <a:lnTo>
                    <a:pt x="1996" y="1538"/>
                  </a:lnTo>
                  <a:lnTo>
                    <a:pt x="1915" y="1673"/>
                  </a:lnTo>
                  <a:lnTo>
                    <a:pt x="1807" y="1808"/>
                  </a:lnTo>
                  <a:lnTo>
                    <a:pt x="1699" y="1915"/>
                  </a:lnTo>
                  <a:lnTo>
                    <a:pt x="1565" y="1996"/>
                  </a:lnTo>
                  <a:lnTo>
                    <a:pt x="1403" y="2023"/>
                  </a:lnTo>
                  <a:lnTo>
                    <a:pt x="1268" y="2050"/>
                  </a:lnTo>
                  <a:lnTo>
                    <a:pt x="1106" y="2023"/>
                  </a:lnTo>
                  <a:lnTo>
                    <a:pt x="971" y="1996"/>
                  </a:lnTo>
                  <a:lnTo>
                    <a:pt x="810" y="1915"/>
                  </a:lnTo>
                  <a:lnTo>
                    <a:pt x="702" y="1808"/>
                  </a:lnTo>
                  <a:lnTo>
                    <a:pt x="594" y="1673"/>
                  </a:lnTo>
                  <a:lnTo>
                    <a:pt x="513" y="1538"/>
                  </a:lnTo>
                  <a:lnTo>
                    <a:pt x="486" y="1403"/>
                  </a:lnTo>
                  <a:lnTo>
                    <a:pt x="459" y="1241"/>
                  </a:lnTo>
                  <a:lnTo>
                    <a:pt x="486" y="1106"/>
                  </a:lnTo>
                  <a:lnTo>
                    <a:pt x="513" y="945"/>
                  </a:lnTo>
                  <a:lnTo>
                    <a:pt x="594" y="810"/>
                  </a:lnTo>
                  <a:lnTo>
                    <a:pt x="702" y="675"/>
                  </a:lnTo>
                  <a:lnTo>
                    <a:pt x="810" y="594"/>
                  </a:lnTo>
                  <a:lnTo>
                    <a:pt x="971" y="513"/>
                  </a:lnTo>
                  <a:lnTo>
                    <a:pt x="1106" y="459"/>
                  </a:lnTo>
                  <a:close/>
                  <a:moveTo>
                    <a:pt x="1268" y="1"/>
                  </a:moveTo>
                  <a:lnTo>
                    <a:pt x="998" y="28"/>
                  </a:lnTo>
                  <a:lnTo>
                    <a:pt x="783" y="82"/>
                  </a:lnTo>
                  <a:lnTo>
                    <a:pt x="567" y="190"/>
                  </a:lnTo>
                  <a:lnTo>
                    <a:pt x="378" y="351"/>
                  </a:lnTo>
                  <a:lnTo>
                    <a:pt x="216" y="540"/>
                  </a:lnTo>
                  <a:lnTo>
                    <a:pt x="109" y="756"/>
                  </a:lnTo>
                  <a:lnTo>
                    <a:pt x="28" y="999"/>
                  </a:lnTo>
                  <a:lnTo>
                    <a:pt x="1" y="1241"/>
                  </a:lnTo>
                  <a:lnTo>
                    <a:pt x="28" y="1484"/>
                  </a:lnTo>
                  <a:lnTo>
                    <a:pt x="109" y="1727"/>
                  </a:lnTo>
                  <a:lnTo>
                    <a:pt x="216" y="1942"/>
                  </a:lnTo>
                  <a:lnTo>
                    <a:pt x="378" y="2131"/>
                  </a:lnTo>
                  <a:lnTo>
                    <a:pt x="567" y="2293"/>
                  </a:lnTo>
                  <a:lnTo>
                    <a:pt x="783" y="2401"/>
                  </a:lnTo>
                  <a:lnTo>
                    <a:pt x="998" y="2482"/>
                  </a:lnTo>
                  <a:lnTo>
                    <a:pt x="1268" y="2509"/>
                  </a:lnTo>
                  <a:lnTo>
                    <a:pt x="1511" y="2482"/>
                  </a:lnTo>
                  <a:lnTo>
                    <a:pt x="1726" y="2401"/>
                  </a:lnTo>
                  <a:lnTo>
                    <a:pt x="1942" y="2293"/>
                  </a:lnTo>
                  <a:lnTo>
                    <a:pt x="2158" y="2131"/>
                  </a:lnTo>
                  <a:lnTo>
                    <a:pt x="2293" y="1942"/>
                  </a:lnTo>
                  <a:lnTo>
                    <a:pt x="2428" y="1727"/>
                  </a:lnTo>
                  <a:lnTo>
                    <a:pt x="2481" y="1484"/>
                  </a:lnTo>
                  <a:lnTo>
                    <a:pt x="2508" y="1241"/>
                  </a:lnTo>
                  <a:lnTo>
                    <a:pt x="2481" y="999"/>
                  </a:lnTo>
                  <a:lnTo>
                    <a:pt x="2428" y="756"/>
                  </a:lnTo>
                  <a:lnTo>
                    <a:pt x="2293" y="540"/>
                  </a:lnTo>
                  <a:lnTo>
                    <a:pt x="2158" y="351"/>
                  </a:lnTo>
                  <a:lnTo>
                    <a:pt x="1942" y="190"/>
                  </a:lnTo>
                  <a:lnTo>
                    <a:pt x="1726" y="82"/>
                  </a:lnTo>
                  <a:lnTo>
                    <a:pt x="1511" y="28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7" name="Google Shape;3087;p53"/>
            <p:cNvSpPr/>
            <p:nvPr/>
          </p:nvSpPr>
          <p:spPr>
            <a:xfrm>
              <a:off x="2301625" y="1800450"/>
              <a:ext cx="295300" cy="277775"/>
            </a:xfrm>
            <a:custGeom>
              <a:avLst/>
              <a:gdLst/>
              <a:ahLst/>
              <a:cxnLst/>
              <a:rect l="l" t="t" r="r" b="b"/>
              <a:pathLst>
                <a:path w="11812" h="11111" extrusionOk="0">
                  <a:moveTo>
                    <a:pt x="9169" y="944"/>
                  </a:moveTo>
                  <a:lnTo>
                    <a:pt x="9249" y="971"/>
                  </a:lnTo>
                  <a:lnTo>
                    <a:pt x="9330" y="1025"/>
                  </a:lnTo>
                  <a:lnTo>
                    <a:pt x="9384" y="1079"/>
                  </a:lnTo>
                  <a:lnTo>
                    <a:pt x="9438" y="1160"/>
                  </a:lnTo>
                  <a:lnTo>
                    <a:pt x="11191" y="4180"/>
                  </a:lnTo>
                  <a:lnTo>
                    <a:pt x="11218" y="4261"/>
                  </a:lnTo>
                  <a:lnTo>
                    <a:pt x="11245" y="4369"/>
                  </a:lnTo>
                  <a:lnTo>
                    <a:pt x="11245" y="4450"/>
                  </a:lnTo>
                  <a:lnTo>
                    <a:pt x="11245" y="4531"/>
                  </a:lnTo>
                  <a:lnTo>
                    <a:pt x="11218" y="4612"/>
                  </a:lnTo>
                  <a:lnTo>
                    <a:pt x="11164" y="4693"/>
                  </a:lnTo>
                  <a:lnTo>
                    <a:pt x="11083" y="4773"/>
                  </a:lnTo>
                  <a:lnTo>
                    <a:pt x="11029" y="4827"/>
                  </a:lnTo>
                  <a:lnTo>
                    <a:pt x="5798" y="7848"/>
                  </a:lnTo>
                  <a:lnTo>
                    <a:pt x="9573" y="4072"/>
                  </a:lnTo>
                  <a:lnTo>
                    <a:pt x="9681" y="3911"/>
                  </a:lnTo>
                  <a:lnTo>
                    <a:pt x="9789" y="3749"/>
                  </a:lnTo>
                  <a:lnTo>
                    <a:pt x="9816" y="3587"/>
                  </a:lnTo>
                  <a:lnTo>
                    <a:pt x="9843" y="3398"/>
                  </a:lnTo>
                  <a:lnTo>
                    <a:pt x="9816" y="3236"/>
                  </a:lnTo>
                  <a:lnTo>
                    <a:pt x="9789" y="3048"/>
                  </a:lnTo>
                  <a:lnTo>
                    <a:pt x="9681" y="2886"/>
                  </a:lnTo>
                  <a:lnTo>
                    <a:pt x="9573" y="2751"/>
                  </a:lnTo>
                  <a:lnTo>
                    <a:pt x="8171" y="1349"/>
                  </a:lnTo>
                  <a:lnTo>
                    <a:pt x="8818" y="998"/>
                  </a:lnTo>
                  <a:lnTo>
                    <a:pt x="8899" y="944"/>
                  </a:lnTo>
                  <a:close/>
                  <a:moveTo>
                    <a:pt x="10679" y="5555"/>
                  </a:moveTo>
                  <a:lnTo>
                    <a:pt x="11326" y="8036"/>
                  </a:lnTo>
                  <a:lnTo>
                    <a:pt x="11353" y="8144"/>
                  </a:lnTo>
                  <a:lnTo>
                    <a:pt x="11353" y="8225"/>
                  </a:lnTo>
                  <a:lnTo>
                    <a:pt x="11326" y="8306"/>
                  </a:lnTo>
                  <a:lnTo>
                    <a:pt x="11299" y="8414"/>
                  </a:lnTo>
                  <a:lnTo>
                    <a:pt x="11245" y="8468"/>
                  </a:lnTo>
                  <a:lnTo>
                    <a:pt x="11164" y="8549"/>
                  </a:lnTo>
                  <a:lnTo>
                    <a:pt x="11083" y="8576"/>
                  </a:lnTo>
                  <a:lnTo>
                    <a:pt x="11002" y="8630"/>
                  </a:lnTo>
                  <a:lnTo>
                    <a:pt x="3452" y="10652"/>
                  </a:lnTo>
                  <a:lnTo>
                    <a:pt x="3263" y="10652"/>
                  </a:lnTo>
                  <a:lnTo>
                    <a:pt x="3182" y="10625"/>
                  </a:lnTo>
                  <a:lnTo>
                    <a:pt x="3101" y="10598"/>
                  </a:lnTo>
                  <a:lnTo>
                    <a:pt x="3021" y="10544"/>
                  </a:lnTo>
                  <a:lnTo>
                    <a:pt x="2967" y="10490"/>
                  </a:lnTo>
                  <a:lnTo>
                    <a:pt x="2913" y="10409"/>
                  </a:lnTo>
                  <a:lnTo>
                    <a:pt x="2886" y="10301"/>
                  </a:lnTo>
                  <a:lnTo>
                    <a:pt x="2670" y="9546"/>
                  </a:lnTo>
                  <a:lnTo>
                    <a:pt x="2724" y="9600"/>
                  </a:lnTo>
                  <a:lnTo>
                    <a:pt x="2886" y="9708"/>
                  </a:lnTo>
                  <a:lnTo>
                    <a:pt x="3047" y="9789"/>
                  </a:lnTo>
                  <a:lnTo>
                    <a:pt x="3209" y="9843"/>
                  </a:lnTo>
                  <a:lnTo>
                    <a:pt x="3398" y="9870"/>
                  </a:lnTo>
                  <a:lnTo>
                    <a:pt x="3560" y="9843"/>
                  </a:lnTo>
                  <a:lnTo>
                    <a:pt x="3749" y="9789"/>
                  </a:lnTo>
                  <a:lnTo>
                    <a:pt x="3910" y="9708"/>
                  </a:lnTo>
                  <a:lnTo>
                    <a:pt x="4045" y="9600"/>
                  </a:lnTo>
                  <a:lnTo>
                    <a:pt x="4531" y="9088"/>
                  </a:lnTo>
                  <a:lnTo>
                    <a:pt x="10679" y="5555"/>
                  </a:lnTo>
                  <a:close/>
                  <a:moveTo>
                    <a:pt x="6445" y="1"/>
                  </a:moveTo>
                  <a:lnTo>
                    <a:pt x="6283" y="28"/>
                  </a:lnTo>
                  <a:lnTo>
                    <a:pt x="6095" y="82"/>
                  </a:lnTo>
                  <a:lnTo>
                    <a:pt x="5933" y="162"/>
                  </a:lnTo>
                  <a:lnTo>
                    <a:pt x="5798" y="297"/>
                  </a:lnTo>
                  <a:lnTo>
                    <a:pt x="3749" y="2320"/>
                  </a:lnTo>
                  <a:lnTo>
                    <a:pt x="3695" y="2401"/>
                  </a:lnTo>
                  <a:lnTo>
                    <a:pt x="3695" y="2508"/>
                  </a:lnTo>
                  <a:lnTo>
                    <a:pt x="3695" y="2589"/>
                  </a:lnTo>
                  <a:lnTo>
                    <a:pt x="3749" y="2670"/>
                  </a:lnTo>
                  <a:lnTo>
                    <a:pt x="3829" y="2697"/>
                  </a:lnTo>
                  <a:lnTo>
                    <a:pt x="3910" y="2724"/>
                  </a:lnTo>
                  <a:lnTo>
                    <a:pt x="3991" y="2697"/>
                  </a:lnTo>
                  <a:lnTo>
                    <a:pt x="4072" y="2670"/>
                  </a:lnTo>
                  <a:lnTo>
                    <a:pt x="6122" y="621"/>
                  </a:lnTo>
                  <a:lnTo>
                    <a:pt x="6202" y="540"/>
                  </a:lnTo>
                  <a:lnTo>
                    <a:pt x="6283" y="513"/>
                  </a:lnTo>
                  <a:lnTo>
                    <a:pt x="6364" y="486"/>
                  </a:lnTo>
                  <a:lnTo>
                    <a:pt x="6553" y="486"/>
                  </a:lnTo>
                  <a:lnTo>
                    <a:pt x="6634" y="513"/>
                  </a:lnTo>
                  <a:lnTo>
                    <a:pt x="6715" y="540"/>
                  </a:lnTo>
                  <a:lnTo>
                    <a:pt x="6796" y="621"/>
                  </a:lnTo>
                  <a:lnTo>
                    <a:pt x="9249" y="3075"/>
                  </a:lnTo>
                  <a:lnTo>
                    <a:pt x="9303" y="3156"/>
                  </a:lnTo>
                  <a:lnTo>
                    <a:pt x="9357" y="3236"/>
                  </a:lnTo>
                  <a:lnTo>
                    <a:pt x="9384" y="3317"/>
                  </a:lnTo>
                  <a:lnTo>
                    <a:pt x="9384" y="3398"/>
                  </a:lnTo>
                  <a:lnTo>
                    <a:pt x="9384" y="3506"/>
                  </a:lnTo>
                  <a:lnTo>
                    <a:pt x="9357" y="3587"/>
                  </a:lnTo>
                  <a:lnTo>
                    <a:pt x="9303" y="3668"/>
                  </a:lnTo>
                  <a:lnTo>
                    <a:pt x="9249" y="3749"/>
                  </a:lnTo>
                  <a:lnTo>
                    <a:pt x="3722" y="9277"/>
                  </a:lnTo>
                  <a:lnTo>
                    <a:pt x="3641" y="9331"/>
                  </a:lnTo>
                  <a:lnTo>
                    <a:pt x="3560" y="9358"/>
                  </a:lnTo>
                  <a:lnTo>
                    <a:pt x="3479" y="9385"/>
                  </a:lnTo>
                  <a:lnTo>
                    <a:pt x="3398" y="9411"/>
                  </a:lnTo>
                  <a:lnTo>
                    <a:pt x="3290" y="9385"/>
                  </a:lnTo>
                  <a:lnTo>
                    <a:pt x="3209" y="9358"/>
                  </a:lnTo>
                  <a:lnTo>
                    <a:pt x="3128" y="9331"/>
                  </a:lnTo>
                  <a:lnTo>
                    <a:pt x="3047" y="9277"/>
                  </a:lnTo>
                  <a:lnTo>
                    <a:pt x="594" y="6796"/>
                  </a:lnTo>
                  <a:lnTo>
                    <a:pt x="540" y="6715"/>
                  </a:lnTo>
                  <a:lnTo>
                    <a:pt x="486" y="6634"/>
                  </a:lnTo>
                  <a:lnTo>
                    <a:pt x="459" y="6553"/>
                  </a:lnTo>
                  <a:lnTo>
                    <a:pt x="459" y="6472"/>
                  </a:lnTo>
                  <a:lnTo>
                    <a:pt x="459" y="6391"/>
                  </a:lnTo>
                  <a:lnTo>
                    <a:pt x="486" y="6284"/>
                  </a:lnTo>
                  <a:lnTo>
                    <a:pt x="540" y="6203"/>
                  </a:lnTo>
                  <a:lnTo>
                    <a:pt x="594" y="6149"/>
                  </a:lnTo>
                  <a:lnTo>
                    <a:pt x="2616" y="4126"/>
                  </a:lnTo>
                  <a:lnTo>
                    <a:pt x="2670" y="4045"/>
                  </a:lnTo>
                  <a:lnTo>
                    <a:pt x="2670" y="3965"/>
                  </a:lnTo>
                  <a:lnTo>
                    <a:pt x="2670" y="3884"/>
                  </a:lnTo>
                  <a:lnTo>
                    <a:pt x="2616" y="3803"/>
                  </a:lnTo>
                  <a:lnTo>
                    <a:pt x="2535" y="3749"/>
                  </a:lnTo>
                  <a:lnTo>
                    <a:pt x="2454" y="3722"/>
                  </a:lnTo>
                  <a:lnTo>
                    <a:pt x="2346" y="3749"/>
                  </a:lnTo>
                  <a:lnTo>
                    <a:pt x="2292" y="3803"/>
                  </a:lnTo>
                  <a:lnTo>
                    <a:pt x="270" y="5825"/>
                  </a:lnTo>
                  <a:lnTo>
                    <a:pt x="162" y="5960"/>
                  </a:lnTo>
                  <a:lnTo>
                    <a:pt x="54" y="6122"/>
                  </a:lnTo>
                  <a:lnTo>
                    <a:pt x="0" y="6284"/>
                  </a:lnTo>
                  <a:lnTo>
                    <a:pt x="0" y="6472"/>
                  </a:lnTo>
                  <a:lnTo>
                    <a:pt x="0" y="6661"/>
                  </a:lnTo>
                  <a:lnTo>
                    <a:pt x="54" y="6823"/>
                  </a:lnTo>
                  <a:lnTo>
                    <a:pt x="162" y="6985"/>
                  </a:lnTo>
                  <a:lnTo>
                    <a:pt x="270" y="7119"/>
                  </a:lnTo>
                  <a:lnTo>
                    <a:pt x="2023" y="8872"/>
                  </a:lnTo>
                  <a:lnTo>
                    <a:pt x="2427" y="10436"/>
                  </a:lnTo>
                  <a:lnTo>
                    <a:pt x="2481" y="10571"/>
                  </a:lnTo>
                  <a:lnTo>
                    <a:pt x="2562" y="10706"/>
                  </a:lnTo>
                  <a:lnTo>
                    <a:pt x="2670" y="10841"/>
                  </a:lnTo>
                  <a:lnTo>
                    <a:pt x="2778" y="10922"/>
                  </a:lnTo>
                  <a:lnTo>
                    <a:pt x="2913" y="11002"/>
                  </a:lnTo>
                  <a:lnTo>
                    <a:pt x="3047" y="11083"/>
                  </a:lnTo>
                  <a:lnTo>
                    <a:pt x="3182" y="11110"/>
                  </a:lnTo>
                  <a:lnTo>
                    <a:pt x="3344" y="11110"/>
                  </a:lnTo>
                  <a:lnTo>
                    <a:pt x="3587" y="11083"/>
                  </a:lnTo>
                  <a:lnTo>
                    <a:pt x="11137" y="9061"/>
                  </a:lnTo>
                  <a:lnTo>
                    <a:pt x="11299" y="9007"/>
                  </a:lnTo>
                  <a:lnTo>
                    <a:pt x="11461" y="8899"/>
                  </a:lnTo>
                  <a:lnTo>
                    <a:pt x="11595" y="8791"/>
                  </a:lnTo>
                  <a:lnTo>
                    <a:pt x="11703" y="8630"/>
                  </a:lnTo>
                  <a:lnTo>
                    <a:pt x="11757" y="8468"/>
                  </a:lnTo>
                  <a:lnTo>
                    <a:pt x="11811" y="8279"/>
                  </a:lnTo>
                  <a:lnTo>
                    <a:pt x="11811" y="8117"/>
                  </a:lnTo>
                  <a:lnTo>
                    <a:pt x="11784" y="7928"/>
                  </a:lnTo>
                  <a:lnTo>
                    <a:pt x="11083" y="5313"/>
                  </a:lnTo>
                  <a:lnTo>
                    <a:pt x="11245" y="5232"/>
                  </a:lnTo>
                  <a:lnTo>
                    <a:pt x="11407" y="5124"/>
                  </a:lnTo>
                  <a:lnTo>
                    <a:pt x="11515" y="4989"/>
                  </a:lnTo>
                  <a:lnTo>
                    <a:pt x="11622" y="4827"/>
                  </a:lnTo>
                  <a:lnTo>
                    <a:pt x="11676" y="4666"/>
                  </a:lnTo>
                  <a:lnTo>
                    <a:pt x="11703" y="4477"/>
                  </a:lnTo>
                  <a:lnTo>
                    <a:pt x="11703" y="4288"/>
                  </a:lnTo>
                  <a:lnTo>
                    <a:pt x="11676" y="4126"/>
                  </a:lnTo>
                  <a:lnTo>
                    <a:pt x="11595" y="3965"/>
                  </a:lnTo>
                  <a:lnTo>
                    <a:pt x="9843" y="944"/>
                  </a:lnTo>
                  <a:lnTo>
                    <a:pt x="9735" y="783"/>
                  </a:lnTo>
                  <a:lnTo>
                    <a:pt x="9600" y="675"/>
                  </a:lnTo>
                  <a:lnTo>
                    <a:pt x="9465" y="567"/>
                  </a:lnTo>
                  <a:lnTo>
                    <a:pt x="9276" y="513"/>
                  </a:lnTo>
                  <a:lnTo>
                    <a:pt x="9115" y="486"/>
                  </a:lnTo>
                  <a:lnTo>
                    <a:pt x="8926" y="486"/>
                  </a:lnTo>
                  <a:lnTo>
                    <a:pt x="8737" y="513"/>
                  </a:lnTo>
                  <a:lnTo>
                    <a:pt x="8575" y="594"/>
                  </a:lnTo>
                  <a:lnTo>
                    <a:pt x="7847" y="1025"/>
                  </a:lnTo>
                  <a:lnTo>
                    <a:pt x="7119" y="297"/>
                  </a:lnTo>
                  <a:lnTo>
                    <a:pt x="6957" y="162"/>
                  </a:lnTo>
                  <a:lnTo>
                    <a:pt x="6796" y="82"/>
                  </a:lnTo>
                  <a:lnTo>
                    <a:pt x="6634" y="28"/>
                  </a:lnTo>
                  <a:lnTo>
                    <a:pt x="64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8" name="Google Shape;3088;p53"/>
            <p:cNvSpPr/>
            <p:nvPr/>
          </p:nvSpPr>
          <p:spPr>
            <a:xfrm>
              <a:off x="2375100" y="1875275"/>
              <a:ext cx="11500" cy="11500"/>
            </a:xfrm>
            <a:custGeom>
              <a:avLst/>
              <a:gdLst/>
              <a:ahLst/>
              <a:cxnLst/>
              <a:rect l="l" t="t" r="r" b="b"/>
              <a:pathLst>
                <a:path w="460" h="460" extrusionOk="0">
                  <a:moveTo>
                    <a:pt x="243" y="1"/>
                  </a:moveTo>
                  <a:lnTo>
                    <a:pt x="162" y="28"/>
                  </a:lnTo>
                  <a:lnTo>
                    <a:pt x="82" y="82"/>
                  </a:lnTo>
                  <a:lnTo>
                    <a:pt x="28" y="136"/>
                  </a:lnTo>
                  <a:lnTo>
                    <a:pt x="1" y="243"/>
                  </a:lnTo>
                  <a:lnTo>
                    <a:pt x="28" y="324"/>
                  </a:lnTo>
                  <a:lnTo>
                    <a:pt x="82" y="405"/>
                  </a:lnTo>
                  <a:lnTo>
                    <a:pt x="162" y="459"/>
                  </a:lnTo>
                  <a:lnTo>
                    <a:pt x="324" y="459"/>
                  </a:lnTo>
                  <a:lnTo>
                    <a:pt x="405" y="405"/>
                  </a:lnTo>
                  <a:lnTo>
                    <a:pt x="459" y="324"/>
                  </a:lnTo>
                  <a:lnTo>
                    <a:pt x="459" y="243"/>
                  </a:lnTo>
                  <a:lnTo>
                    <a:pt x="459" y="136"/>
                  </a:lnTo>
                  <a:lnTo>
                    <a:pt x="405" y="82"/>
                  </a:lnTo>
                  <a:lnTo>
                    <a:pt x="324" y="28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237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28"/>
          <p:cNvSpPr/>
          <p:nvPr/>
        </p:nvSpPr>
        <p:spPr>
          <a:xfrm>
            <a:off x="63634" y="2749167"/>
            <a:ext cx="4439033" cy="4108828"/>
          </a:xfrm>
          <a:custGeom>
            <a:avLst/>
            <a:gdLst/>
            <a:ahLst/>
            <a:cxnLst/>
            <a:rect l="l" t="t" r="r" b="b"/>
            <a:pathLst>
              <a:path w="234291" h="149213" extrusionOk="0">
                <a:moveTo>
                  <a:pt x="213135" y="149213"/>
                </a:moveTo>
                <a:cubicBezTo>
                  <a:pt x="214229" y="143589"/>
                  <a:pt x="212922" y="137997"/>
                  <a:pt x="211098" y="134501"/>
                </a:cubicBezTo>
                <a:cubicBezTo>
                  <a:pt x="207299" y="127176"/>
                  <a:pt x="205931" y="115625"/>
                  <a:pt x="211098" y="113224"/>
                </a:cubicBezTo>
                <a:cubicBezTo>
                  <a:pt x="216296" y="110853"/>
                  <a:pt x="229944" y="103011"/>
                  <a:pt x="232102" y="85108"/>
                </a:cubicBezTo>
                <a:cubicBezTo>
                  <a:pt x="234290" y="67205"/>
                  <a:pt x="227026" y="40670"/>
                  <a:pt x="194958" y="29302"/>
                </a:cubicBezTo>
                <a:cubicBezTo>
                  <a:pt x="162860" y="17934"/>
                  <a:pt x="160824" y="34013"/>
                  <a:pt x="129364" y="33466"/>
                </a:cubicBezTo>
                <a:cubicBezTo>
                  <a:pt x="97905" y="32919"/>
                  <a:pt x="95564" y="9393"/>
                  <a:pt x="59424" y="4469"/>
                </a:cubicBezTo>
                <a:cubicBezTo>
                  <a:pt x="26596" y="1"/>
                  <a:pt x="14012" y="30062"/>
                  <a:pt x="14012" y="44074"/>
                </a:cubicBezTo>
                <a:cubicBezTo>
                  <a:pt x="14012" y="56172"/>
                  <a:pt x="24712" y="70610"/>
                  <a:pt x="26748" y="78026"/>
                </a:cubicBezTo>
                <a:cubicBezTo>
                  <a:pt x="34043" y="105017"/>
                  <a:pt x="5532" y="89181"/>
                  <a:pt x="1672" y="117267"/>
                </a:cubicBezTo>
                <a:cubicBezTo>
                  <a:pt x="0" y="129212"/>
                  <a:pt x="7751" y="141492"/>
                  <a:pt x="14225" y="149213"/>
                </a:cubicBezTo>
                <a:lnTo>
                  <a:pt x="213135" y="149213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5" name="Google Shape;1165;p28"/>
          <p:cNvSpPr txBox="1">
            <a:spLocks noGrp="1"/>
          </p:cNvSpPr>
          <p:nvPr>
            <p:ph type="title"/>
          </p:nvPr>
        </p:nvSpPr>
        <p:spPr>
          <a:xfrm>
            <a:off x="-350108" y="79708"/>
            <a:ext cx="6299200" cy="96527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latin typeface="Lucida Handwriting" panose="03010101010101010101" pitchFamily="66" charset="0"/>
              </a:rPr>
              <a:t>Technology Used</a:t>
            </a:r>
            <a:endParaRPr dirty="0">
              <a:latin typeface="Lucida Handwriting" panose="03010101010101010101" pitchFamily="66" charset="0"/>
            </a:endParaRPr>
          </a:p>
        </p:txBody>
      </p:sp>
      <p:sp>
        <p:nvSpPr>
          <p:cNvPr id="1166" name="Google Shape;1166;p28"/>
          <p:cNvSpPr/>
          <p:nvPr/>
        </p:nvSpPr>
        <p:spPr>
          <a:xfrm>
            <a:off x="4834668" y="3883401"/>
            <a:ext cx="170800" cy="17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7" name="Google Shape;1167;p28"/>
          <p:cNvSpPr/>
          <p:nvPr/>
        </p:nvSpPr>
        <p:spPr>
          <a:xfrm>
            <a:off x="6558135" y="3883401"/>
            <a:ext cx="170800" cy="170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8" name="Google Shape;1168;p28"/>
          <p:cNvSpPr/>
          <p:nvPr/>
        </p:nvSpPr>
        <p:spPr>
          <a:xfrm>
            <a:off x="8446768" y="3883401"/>
            <a:ext cx="170800" cy="170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9" name="Google Shape;1169;p28"/>
          <p:cNvSpPr/>
          <p:nvPr/>
        </p:nvSpPr>
        <p:spPr>
          <a:xfrm>
            <a:off x="10346601" y="3883401"/>
            <a:ext cx="170800" cy="170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170" name="Google Shape;1170;p28"/>
          <p:cNvGrpSpPr/>
          <p:nvPr/>
        </p:nvGrpSpPr>
        <p:grpSpPr>
          <a:xfrm>
            <a:off x="3869235" y="2647302"/>
            <a:ext cx="2338000" cy="1560149"/>
            <a:chOff x="2813300" y="1592900"/>
            <a:chExt cx="1753500" cy="1170112"/>
          </a:xfrm>
        </p:grpSpPr>
        <p:sp>
          <p:nvSpPr>
            <p:cNvPr id="1171" name="Google Shape;1171;p28"/>
            <p:cNvSpPr txBox="1"/>
            <p:nvPr/>
          </p:nvSpPr>
          <p:spPr>
            <a:xfrm>
              <a:off x="2813300" y="1592900"/>
              <a:ext cx="1753500" cy="48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2" name="Google Shape;1172;p28"/>
            <p:cNvSpPr txBox="1"/>
            <p:nvPr/>
          </p:nvSpPr>
          <p:spPr>
            <a:xfrm>
              <a:off x="2813300" y="2156412"/>
              <a:ext cx="17535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3" name="Google Shape;1173;p28"/>
          <p:cNvGrpSpPr/>
          <p:nvPr/>
        </p:nvGrpSpPr>
        <p:grpSpPr>
          <a:xfrm>
            <a:off x="5474533" y="4253601"/>
            <a:ext cx="2338000" cy="1550700"/>
            <a:chOff x="4105900" y="3190200"/>
            <a:chExt cx="1753500" cy="1163025"/>
          </a:xfrm>
        </p:grpSpPr>
        <p:sp>
          <p:nvSpPr>
            <p:cNvPr id="1174" name="Google Shape;1174;p28"/>
            <p:cNvSpPr txBox="1"/>
            <p:nvPr/>
          </p:nvSpPr>
          <p:spPr>
            <a:xfrm>
              <a:off x="4105900" y="3190200"/>
              <a:ext cx="1753500" cy="48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Python</a:t>
              </a:r>
              <a:endParaRPr sz="24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5" name="Google Shape;1175;p28"/>
            <p:cNvSpPr txBox="1"/>
            <p:nvPr/>
          </p:nvSpPr>
          <p:spPr>
            <a:xfrm>
              <a:off x="4105900" y="3746625"/>
              <a:ext cx="17535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6" name="Google Shape;1176;p28"/>
          <p:cNvGrpSpPr/>
          <p:nvPr/>
        </p:nvGrpSpPr>
        <p:grpSpPr>
          <a:xfrm>
            <a:off x="7363167" y="2123867"/>
            <a:ext cx="2338000" cy="1606311"/>
            <a:chOff x="5522375" y="1592900"/>
            <a:chExt cx="1753500" cy="1204733"/>
          </a:xfrm>
        </p:grpSpPr>
        <p:sp>
          <p:nvSpPr>
            <p:cNvPr id="1177" name="Google Shape;1177;p28"/>
            <p:cNvSpPr txBox="1"/>
            <p:nvPr/>
          </p:nvSpPr>
          <p:spPr>
            <a:xfrm>
              <a:off x="5522375" y="1592900"/>
              <a:ext cx="1753500" cy="1204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CSS</a:t>
              </a:r>
              <a:endParaRPr sz="24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8" name="Google Shape;1178;p28"/>
            <p:cNvSpPr txBox="1"/>
            <p:nvPr/>
          </p:nvSpPr>
          <p:spPr>
            <a:xfrm>
              <a:off x="5522375" y="2156420"/>
              <a:ext cx="17535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9" name="Google Shape;1179;p28"/>
          <p:cNvGrpSpPr/>
          <p:nvPr/>
        </p:nvGrpSpPr>
        <p:grpSpPr>
          <a:xfrm>
            <a:off x="9263000" y="4253601"/>
            <a:ext cx="2338000" cy="1550700"/>
            <a:chOff x="6947250" y="3190200"/>
            <a:chExt cx="1753500" cy="1163025"/>
          </a:xfrm>
        </p:grpSpPr>
        <p:sp>
          <p:nvSpPr>
            <p:cNvPr id="1180" name="Google Shape;1180;p28"/>
            <p:cNvSpPr txBox="1"/>
            <p:nvPr/>
          </p:nvSpPr>
          <p:spPr>
            <a:xfrm>
              <a:off x="6947250" y="3190200"/>
              <a:ext cx="1753500" cy="48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MYSQL</a:t>
              </a:r>
              <a:endParaRPr sz="24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1" name="Google Shape;1181;p28"/>
            <p:cNvSpPr txBox="1"/>
            <p:nvPr/>
          </p:nvSpPr>
          <p:spPr>
            <a:xfrm>
              <a:off x="6947250" y="3746625"/>
              <a:ext cx="17535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82" name="Google Shape;1182;p28"/>
          <p:cNvCxnSpPr>
            <a:stCxn id="1166" idx="6"/>
            <a:endCxn id="1167" idx="2"/>
          </p:cNvCxnSpPr>
          <p:nvPr/>
        </p:nvCxnSpPr>
        <p:spPr>
          <a:xfrm>
            <a:off x="5005468" y="3968801"/>
            <a:ext cx="155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28"/>
          <p:cNvCxnSpPr>
            <a:stCxn id="1167" idx="6"/>
            <a:endCxn id="1168" idx="2"/>
          </p:cNvCxnSpPr>
          <p:nvPr/>
        </p:nvCxnSpPr>
        <p:spPr>
          <a:xfrm>
            <a:off x="6728935" y="3968801"/>
            <a:ext cx="171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28"/>
          <p:cNvCxnSpPr>
            <a:stCxn id="1168" idx="6"/>
            <a:endCxn id="1169" idx="2"/>
          </p:cNvCxnSpPr>
          <p:nvPr/>
        </p:nvCxnSpPr>
        <p:spPr>
          <a:xfrm>
            <a:off x="8617568" y="3968801"/>
            <a:ext cx="17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8"/>
          <p:cNvCxnSpPr>
            <a:stCxn id="1166" idx="2"/>
          </p:cNvCxnSpPr>
          <p:nvPr/>
        </p:nvCxnSpPr>
        <p:spPr>
          <a:xfrm rot="10800000">
            <a:off x="1889868" y="3968801"/>
            <a:ext cx="294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8"/>
          <p:cNvGrpSpPr/>
          <p:nvPr/>
        </p:nvGrpSpPr>
        <p:grpSpPr>
          <a:xfrm>
            <a:off x="63633" y="2444826"/>
            <a:ext cx="3750900" cy="4413161"/>
            <a:chOff x="47724" y="1833619"/>
            <a:chExt cx="2813175" cy="3309871"/>
          </a:xfrm>
        </p:grpSpPr>
        <p:grpSp>
          <p:nvGrpSpPr>
            <p:cNvPr id="1188" name="Google Shape;1188;p28"/>
            <p:cNvGrpSpPr/>
            <p:nvPr/>
          </p:nvGrpSpPr>
          <p:grpSpPr>
            <a:xfrm>
              <a:off x="47724" y="2231939"/>
              <a:ext cx="2813175" cy="2911551"/>
              <a:chOff x="76174" y="2265339"/>
              <a:chExt cx="2813175" cy="2911551"/>
            </a:xfrm>
          </p:grpSpPr>
          <p:sp>
            <p:nvSpPr>
              <p:cNvPr id="1189" name="Google Shape;1189;p28"/>
              <p:cNvSpPr/>
              <p:nvPr/>
            </p:nvSpPr>
            <p:spPr>
              <a:xfrm>
                <a:off x="189480" y="3944659"/>
                <a:ext cx="525836" cy="879771"/>
              </a:xfrm>
              <a:custGeom>
                <a:avLst/>
                <a:gdLst/>
                <a:ahLst/>
                <a:cxnLst/>
                <a:rect l="l" t="t" r="r" b="b"/>
                <a:pathLst>
                  <a:path w="27084" h="45314" extrusionOk="0">
                    <a:moveTo>
                      <a:pt x="16627" y="1"/>
                    </a:moveTo>
                    <a:cubicBezTo>
                      <a:pt x="13831" y="4043"/>
                      <a:pt x="10852" y="8633"/>
                      <a:pt x="8724" y="12098"/>
                    </a:cubicBezTo>
                    <a:cubicBezTo>
                      <a:pt x="4408" y="19120"/>
                      <a:pt x="0" y="39880"/>
                      <a:pt x="10122" y="44591"/>
                    </a:cubicBezTo>
                    <a:cubicBezTo>
                      <a:pt x="11194" y="45089"/>
                      <a:pt x="12215" y="45313"/>
                      <a:pt x="13189" y="45313"/>
                    </a:cubicBezTo>
                    <a:cubicBezTo>
                      <a:pt x="14951" y="45313"/>
                      <a:pt x="16557" y="44580"/>
                      <a:pt x="18025" y="43406"/>
                    </a:cubicBezTo>
                    <a:cubicBezTo>
                      <a:pt x="19818" y="41947"/>
                      <a:pt x="21338" y="39880"/>
                      <a:pt x="22645" y="37631"/>
                    </a:cubicBezTo>
                    <a:cubicBezTo>
                      <a:pt x="25290" y="32919"/>
                      <a:pt x="26840" y="27478"/>
                      <a:pt x="27083" y="25807"/>
                    </a:cubicBezTo>
                    <a:lnTo>
                      <a:pt x="20974" y="18481"/>
                    </a:lnTo>
                    <a:lnTo>
                      <a:pt x="18238" y="15199"/>
                    </a:lnTo>
                    <a:cubicBezTo>
                      <a:pt x="18238" y="11764"/>
                      <a:pt x="18177" y="9211"/>
                      <a:pt x="18116" y="8208"/>
                    </a:cubicBezTo>
                    <a:cubicBezTo>
                      <a:pt x="17843" y="5381"/>
                      <a:pt x="17204" y="2281"/>
                      <a:pt x="166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0" name="Google Shape;1190;p28"/>
              <p:cNvSpPr/>
              <p:nvPr/>
            </p:nvSpPr>
            <p:spPr>
              <a:xfrm>
                <a:off x="489267" y="2425202"/>
                <a:ext cx="1042780" cy="1082386"/>
              </a:xfrm>
              <a:custGeom>
                <a:avLst/>
                <a:gdLst/>
                <a:ahLst/>
                <a:cxnLst/>
                <a:rect l="l" t="t" r="r" b="b"/>
                <a:pathLst>
                  <a:path w="53710" h="55750" extrusionOk="0">
                    <a:moveTo>
                      <a:pt x="23554" y="1"/>
                    </a:moveTo>
                    <a:cubicBezTo>
                      <a:pt x="18820" y="1"/>
                      <a:pt x="14170" y="1128"/>
                      <a:pt x="10244" y="2943"/>
                    </a:cubicBezTo>
                    <a:cubicBezTo>
                      <a:pt x="6961" y="4462"/>
                      <a:pt x="2645" y="11514"/>
                      <a:pt x="760" y="25466"/>
                    </a:cubicBezTo>
                    <a:cubicBezTo>
                      <a:pt x="730" y="25618"/>
                      <a:pt x="730" y="25800"/>
                      <a:pt x="700" y="25952"/>
                    </a:cubicBezTo>
                    <a:cubicBezTo>
                      <a:pt x="152" y="30086"/>
                      <a:pt x="0" y="34584"/>
                      <a:pt x="700" y="38840"/>
                    </a:cubicBezTo>
                    <a:cubicBezTo>
                      <a:pt x="730" y="39113"/>
                      <a:pt x="821" y="39417"/>
                      <a:pt x="852" y="39660"/>
                    </a:cubicBezTo>
                    <a:cubicBezTo>
                      <a:pt x="1490" y="43004"/>
                      <a:pt x="2736" y="46165"/>
                      <a:pt x="4803" y="48779"/>
                    </a:cubicBezTo>
                    <a:cubicBezTo>
                      <a:pt x="7873" y="52670"/>
                      <a:pt x="12858" y="55375"/>
                      <a:pt x="20518" y="55709"/>
                    </a:cubicBezTo>
                    <a:cubicBezTo>
                      <a:pt x="21098" y="55736"/>
                      <a:pt x="21692" y="55750"/>
                      <a:pt x="22299" y="55750"/>
                    </a:cubicBezTo>
                    <a:cubicBezTo>
                      <a:pt x="24459" y="55750"/>
                      <a:pt x="26794" y="55579"/>
                      <a:pt x="29332" y="55223"/>
                    </a:cubicBezTo>
                    <a:cubicBezTo>
                      <a:pt x="29879" y="55132"/>
                      <a:pt x="30396" y="55041"/>
                      <a:pt x="30913" y="54980"/>
                    </a:cubicBezTo>
                    <a:cubicBezTo>
                      <a:pt x="42980" y="53035"/>
                      <a:pt x="49150" y="49448"/>
                      <a:pt x="51612" y="44189"/>
                    </a:cubicBezTo>
                    <a:cubicBezTo>
                      <a:pt x="53710" y="39721"/>
                      <a:pt x="53102" y="34007"/>
                      <a:pt x="51217" y="27168"/>
                    </a:cubicBezTo>
                    <a:cubicBezTo>
                      <a:pt x="50457" y="24463"/>
                      <a:pt x="49515" y="21636"/>
                      <a:pt x="48451" y="18596"/>
                    </a:cubicBezTo>
                    <a:cubicBezTo>
                      <a:pt x="43626" y="4882"/>
                      <a:pt x="33407" y="1"/>
                      <a:pt x="235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1" name="Google Shape;1191;p28"/>
              <p:cNvSpPr/>
              <p:nvPr/>
            </p:nvSpPr>
            <p:spPr>
              <a:xfrm>
                <a:off x="340548" y="2903898"/>
                <a:ext cx="163494" cy="275382"/>
              </a:xfrm>
              <a:custGeom>
                <a:avLst/>
                <a:gdLst/>
                <a:ahLst/>
                <a:cxnLst/>
                <a:rect l="l" t="t" r="r" b="b"/>
                <a:pathLst>
                  <a:path w="8421" h="14184" extrusionOk="0">
                    <a:moveTo>
                      <a:pt x="5059" y="1"/>
                    </a:moveTo>
                    <a:cubicBezTo>
                      <a:pt x="4427" y="1"/>
                      <a:pt x="3801" y="111"/>
                      <a:pt x="3223" y="384"/>
                    </a:cubicBezTo>
                    <a:cubicBezTo>
                      <a:pt x="2098" y="931"/>
                      <a:pt x="1095" y="2086"/>
                      <a:pt x="639" y="4336"/>
                    </a:cubicBezTo>
                    <a:cubicBezTo>
                      <a:pt x="1" y="7375"/>
                      <a:pt x="1277" y="9624"/>
                      <a:pt x="3192" y="11266"/>
                    </a:cubicBezTo>
                    <a:cubicBezTo>
                      <a:pt x="4773" y="12664"/>
                      <a:pt x="6749" y="13576"/>
                      <a:pt x="8360" y="14184"/>
                    </a:cubicBezTo>
                    <a:cubicBezTo>
                      <a:pt x="7660" y="9959"/>
                      <a:pt x="7812" y="5430"/>
                      <a:pt x="8360" y="1296"/>
                    </a:cubicBezTo>
                    <a:cubicBezTo>
                      <a:pt x="8390" y="1144"/>
                      <a:pt x="8390" y="962"/>
                      <a:pt x="8420" y="810"/>
                    </a:cubicBezTo>
                    <a:cubicBezTo>
                      <a:pt x="7466" y="392"/>
                      <a:pt x="6252" y="1"/>
                      <a:pt x="50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2" name="Google Shape;1192;p28"/>
              <p:cNvSpPr/>
              <p:nvPr/>
            </p:nvSpPr>
            <p:spPr>
              <a:xfrm>
                <a:off x="418557" y="2265339"/>
                <a:ext cx="1063923" cy="718782"/>
              </a:xfrm>
              <a:custGeom>
                <a:avLst/>
                <a:gdLst/>
                <a:ahLst/>
                <a:cxnLst/>
                <a:rect l="l" t="t" r="r" b="b"/>
                <a:pathLst>
                  <a:path w="54799" h="37022" extrusionOk="0">
                    <a:moveTo>
                      <a:pt x="42323" y="1"/>
                    </a:moveTo>
                    <a:cubicBezTo>
                      <a:pt x="40774" y="1"/>
                      <a:pt x="39136" y="40"/>
                      <a:pt x="37473" y="113"/>
                    </a:cubicBezTo>
                    <a:cubicBezTo>
                      <a:pt x="30178" y="417"/>
                      <a:pt x="22457" y="1328"/>
                      <a:pt x="19874" y="2119"/>
                    </a:cubicBezTo>
                    <a:cubicBezTo>
                      <a:pt x="14859" y="3730"/>
                      <a:pt x="13156" y="9596"/>
                      <a:pt x="13156" y="9596"/>
                    </a:cubicBezTo>
                    <a:cubicBezTo>
                      <a:pt x="13156" y="9596"/>
                      <a:pt x="12051" y="9237"/>
                      <a:pt x="10491" y="9237"/>
                    </a:cubicBezTo>
                    <a:cubicBezTo>
                      <a:pt x="8120" y="9237"/>
                      <a:pt x="4700" y="10066"/>
                      <a:pt x="2518" y="14247"/>
                    </a:cubicBezTo>
                    <a:cubicBezTo>
                      <a:pt x="907" y="17225"/>
                      <a:pt x="117" y="22180"/>
                      <a:pt x="86" y="26678"/>
                    </a:cubicBezTo>
                    <a:cubicBezTo>
                      <a:pt x="1" y="32143"/>
                      <a:pt x="1115" y="37021"/>
                      <a:pt x="3378" y="37021"/>
                    </a:cubicBezTo>
                    <a:cubicBezTo>
                      <a:pt x="3532" y="37021"/>
                      <a:pt x="3691" y="36998"/>
                      <a:pt x="3855" y="36952"/>
                    </a:cubicBezTo>
                    <a:cubicBezTo>
                      <a:pt x="8415" y="35706"/>
                      <a:pt x="16226" y="20022"/>
                      <a:pt x="16226" y="20022"/>
                    </a:cubicBezTo>
                    <a:cubicBezTo>
                      <a:pt x="16226" y="20022"/>
                      <a:pt x="23238" y="21697"/>
                      <a:pt x="30433" y="21697"/>
                    </a:cubicBezTo>
                    <a:cubicBezTo>
                      <a:pt x="34031" y="21697"/>
                      <a:pt x="37676" y="21278"/>
                      <a:pt x="40512" y="20022"/>
                    </a:cubicBezTo>
                    <a:cubicBezTo>
                      <a:pt x="49023" y="16283"/>
                      <a:pt x="54798" y="4246"/>
                      <a:pt x="52245" y="1450"/>
                    </a:cubicBezTo>
                    <a:cubicBezTo>
                      <a:pt x="51319" y="408"/>
                      <a:pt x="47284" y="1"/>
                      <a:pt x="423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3" name="Google Shape;1193;p28"/>
              <p:cNvSpPr/>
              <p:nvPr/>
            </p:nvSpPr>
            <p:spPr>
              <a:xfrm>
                <a:off x="1200380" y="2839343"/>
                <a:ext cx="88532" cy="88552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4561" extrusionOk="0">
                    <a:moveTo>
                      <a:pt x="2280" y="1"/>
                    </a:moveTo>
                    <a:cubicBezTo>
                      <a:pt x="1003" y="31"/>
                      <a:pt x="0" y="1004"/>
                      <a:pt x="0" y="2281"/>
                    </a:cubicBezTo>
                    <a:cubicBezTo>
                      <a:pt x="0" y="3527"/>
                      <a:pt x="1034" y="4560"/>
                      <a:pt x="2280" y="4560"/>
                    </a:cubicBezTo>
                    <a:cubicBezTo>
                      <a:pt x="3557" y="4560"/>
                      <a:pt x="4560" y="3527"/>
                      <a:pt x="4560" y="2281"/>
                    </a:cubicBezTo>
                    <a:cubicBezTo>
                      <a:pt x="4560" y="1004"/>
                      <a:pt x="3557" y="1"/>
                      <a:pt x="2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4" name="Google Shape;1194;p28"/>
              <p:cNvSpPr/>
              <p:nvPr/>
            </p:nvSpPr>
            <p:spPr>
              <a:xfrm>
                <a:off x="799091" y="2878309"/>
                <a:ext cx="88532" cy="88532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4560" extrusionOk="0">
                    <a:moveTo>
                      <a:pt x="2280" y="0"/>
                    </a:moveTo>
                    <a:cubicBezTo>
                      <a:pt x="1034" y="0"/>
                      <a:pt x="0" y="1003"/>
                      <a:pt x="0" y="2280"/>
                    </a:cubicBezTo>
                    <a:cubicBezTo>
                      <a:pt x="0" y="3526"/>
                      <a:pt x="1034" y="4559"/>
                      <a:pt x="2280" y="4559"/>
                    </a:cubicBezTo>
                    <a:cubicBezTo>
                      <a:pt x="3557" y="4559"/>
                      <a:pt x="4560" y="3526"/>
                      <a:pt x="4560" y="2280"/>
                    </a:cubicBezTo>
                    <a:cubicBezTo>
                      <a:pt x="4560" y="1003"/>
                      <a:pt x="3557" y="0"/>
                      <a:pt x="2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5" name="Google Shape;1195;p28"/>
              <p:cNvSpPr/>
              <p:nvPr/>
            </p:nvSpPr>
            <p:spPr>
              <a:xfrm>
                <a:off x="511109" y="3677935"/>
                <a:ext cx="625551" cy="1498954"/>
              </a:xfrm>
              <a:custGeom>
                <a:avLst/>
                <a:gdLst/>
                <a:ahLst/>
                <a:cxnLst/>
                <a:rect l="l" t="t" r="r" b="b"/>
                <a:pathLst>
                  <a:path w="32220" h="77206" extrusionOk="0">
                    <a:moveTo>
                      <a:pt x="18116" y="0"/>
                    </a:moveTo>
                    <a:cubicBezTo>
                      <a:pt x="17265" y="152"/>
                      <a:pt x="15350" y="517"/>
                      <a:pt x="14894" y="1216"/>
                    </a:cubicBezTo>
                    <a:cubicBezTo>
                      <a:pt x="14833" y="1277"/>
                      <a:pt x="14772" y="1520"/>
                      <a:pt x="14742" y="1854"/>
                    </a:cubicBezTo>
                    <a:cubicBezTo>
                      <a:pt x="12797" y="2341"/>
                      <a:pt x="8967" y="3404"/>
                      <a:pt x="6930" y="5015"/>
                    </a:cubicBezTo>
                    <a:cubicBezTo>
                      <a:pt x="5532" y="6110"/>
                      <a:pt x="2888" y="9635"/>
                      <a:pt x="0" y="13769"/>
                    </a:cubicBezTo>
                    <a:cubicBezTo>
                      <a:pt x="547" y="16049"/>
                      <a:pt x="1246" y="19149"/>
                      <a:pt x="1459" y="22006"/>
                    </a:cubicBezTo>
                    <a:cubicBezTo>
                      <a:pt x="1672" y="24347"/>
                      <a:pt x="1611" y="35684"/>
                      <a:pt x="1520" y="47417"/>
                    </a:cubicBezTo>
                    <a:cubicBezTo>
                      <a:pt x="1520" y="50669"/>
                      <a:pt x="1459" y="53983"/>
                      <a:pt x="1429" y="57144"/>
                    </a:cubicBezTo>
                    <a:cubicBezTo>
                      <a:pt x="1308" y="68015"/>
                      <a:pt x="1277" y="77206"/>
                      <a:pt x="1456" y="77206"/>
                    </a:cubicBezTo>
                    <a:cubicBezTo>
                      <a:pt x="1457" y="77206"/>
                      <a:pt x="1458" y="77206"/>
                      <a:pt x="1459" y="77205"/>
                    </a:cubicBezTo>
                    <a:cubicBezTo>
                      <a:pt x="1611" y="77124"/>
                      <a:pt x="5080" y="77097"/>
                      <a:pt x="9637" y="77097"/>
                    </a:cubicBezTo>
                    <a:cubicBezTo>
                      <a:pt x="18751" y="77097"/>
                      <a:pt x="32220" y="77205"/>
                      <a:pt x="32220" y="77205"/>
                    </a:cubicBezTo>
                    <a:lnTo>
                      <a:pt x="28268" y="50913"/>
                    </a:lnTo>
                    <a:lnTo>
                      <a:pt x="25836" y="34773"/>
                    </a:lnTo>
                    <a:lnTo>
                      <a:pt x="21915" y="8572"/>
                    </a:lnTo>
                    <a:cubicBezTo>
                      <a:pt x="20396" y="6900"/>
                      <a:pt x="18420" y="1520"/>
                      <a:pt x="18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6" name="Google Shape;1196;p28"/>
              <p:cNvSpPr/>
              <p:nvPr/>
            </p:nvSpPr>
            <p:spPr>
              <a:xfrm>
                <a:off x="887022" y="3492619"/>
                <a:ext cx="214827" cy="276411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14237" extrusionOk="0">
                    <a:moveTo>
                      <a:pt x="10365" y="1"/>
                    </a:moveTo>
                    <a:cubicBezTo>
                      <a:pt x="9879" y="92"/>
                      <a:pt x="9332" y="153"/>
                      <a:pt x="8815" y="244"/>
                    </a:cubicBezTo>
                    <a:cubicBezTo>
                      <a:pt x="6253" y="600"/>
                      <a:pt x="3913" y="771"/>
                      <a:pt x="1766" y="771"/>
                    </a:cubicBezTo>
                    <a:cubicBezTo>
                      <a:pt x="1163" y="771"/>
                      <a:pt x="574" y="757"/>
                      <a:pt x="0" y="730"/>
                    </a:cubicBezTo>
                    <a:lnTo>
                      <a:pt x="0" y="730"/>
                    </a:lnTo>
                    <a:cubicBezTo>
                      <a:pt x="31" y="1977"/>
                      <a:pt x="152" y="4195"/>
                      <a:pt x="304" y="6323"/>
                    </a:cubicBezTo>
                    <a:cubicBezTo>
                      <a:pt x="487" y="8816"/>
                      <a:pt x="790" y="11186"/>
                      <a:pt x="1186" y="11794"/>
                    </a:cubicBezTo>
                    <a:cubicBezTo>
                      <a:pt x="1737" y="12621"/>
                      <a:pt x="4866" y="14237"/>
                      <a:pt x="7475" y="14237"/>
                    </a:cubicBezTo>
                    <a:cubicBezTo>
                      <a:pt x="9183" y="14237"/>
                      <a:pt x="10668" y="13546"/>
                      <a:pt x="11064" y="11490"/>
                    </a:cubicBezTo>
                    <a:lnTo>
                      <a:pt x="10639" y="4712"/>
                    </a:lnTo>
                    <a:lnTo>
                      <a:pt x="1036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7" name="Google Shape;1197;p28"/>
              <p:cNvSpPr/>
              <p:nvPr/>
            </p:nvSpPr>
            <p:spPr>
              <a:xfrm>
                <a:off x="862811" y="3641261"/>
                <a:ext cx="182967" cy="213623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11003" extrusionOk="0">
                    <a:moveTo>
                      <a:pt x="1671" y="1"/>
                    </a:moveTo>
                    <a:cubicBezTo>
                      <a:pt x="1374" y="1"/>
                      <a:pt x="31" y="679"/>
                      <a:pt x="31" y="1524"/>
                    </a:cubicBezTo>
                    <a:cubicBezTo>
                      <a:pt x="1" y="2436"/>
                      <a:pt x="2889" y="10430"/>
                      <a:pt x="4530" y="10977"/>
                    </a:cubicBezTo>
                    <a:cubicBezTo>
                      <a:pt x="4587" y="10994"/>
                      <a:pt x="4646" y="11003"/>
                      <a:pt x="4708" y="11003"/>
                    </a:cubicBezTo>
                    <a:cubicBezTo>
                      <a:pt x="6066" y="11003"/>
                      <a:pt x="8546" y="6997"/>
                      <a:pt x="9302" y="5688"/>
                    </a:cubicBezTo>
                    <a:cubicBezTo>
                      <a:pt x="9424" y="5445"/>
                      <a:pt x="9363" y="5202"/>
                      <a:pt x="9150" y="5081"/>
                    </a:cubicBezTo>
                    <a:cubicBezTo>
                      <a:pt x="7205" y="3865"/>
                      <a:pt x="1886" y="96"/>
                      <a:pt x="1703" y="5"/>
                    </a:cubicBezTo>
                    <a:cubicBezTo>
                      <a:pt x="1694" y="2"/>
                      <a:pt x="1684" y="1"/>
                      <a:pt x="16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8" name="Google Shape;1198;p28"/>
              <p:cNvSpPr/>
              <p:nvPr/>
            </p:nvSpPr>
            <p:spPr>
              <a:xfrm>
                <a:off x="1043410" y="3651589"/>
                <a:ext cx="120858" cy="163416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8417" extrusionOk="0">
                    <a:moveTo>
                      <a:pt x="2950" y="0"/>
                    </a:moveTo>
                    <a:cubicBezTo>
                      <a:pt x="2820" y="0"/>
                      <a:pt x="2692" y="55"/>
                      <a:pt x="2614" y="172"/>
                    </a:cubicBezTo>
                    <a:lnTo>
                      <a:pt x="122" y="4549"/>
                    </a:lnTo>
                    <a:cubicBezTo>
                      <a:pt x="0" y="4731"/>
                      <a:pt x="30" y="4974"/>
                      <a:pt x="243" y="5065"/>
                    </a:cubicBezTo>
                    <a:cubicBezTo>
                      <a:pt x="1368" y="5795"/>
                      <a:pt x="5289" y="8226"/>
                      <a:pt x="5745" y="8409"/>
                    </a:cubicBezTo>
                    <a:cubicBezTo>
                      <a:pt x="5757" y="8414"/>
                      <a:pt x="5769" y="8417"/>
                      <a:pt x="5780" y="8417"/>
                    </a:cubicBezTo>
                    <a:cubicBezTo>
                      <a:pt x="6224" y="8417"/>
                      <a:pt x="5481" y="4330"/>
                      <a:pt x="4651" y="1661"/>
                    </a:cubicBezTo>
                    <a:cubicBezTo>
                      <a:pt x="4499" y="1114"/>
                      <a:pt x="3617" y="445"/>
                      <a:pt x="3161" y="50"/>
                    </a:cubicBezTo>
                    <a:cubicBezTo>
                      <a:pt x="3096" y="17"/>
                      <a:pt x="3022" y="0"/>
                      <a:pt x="29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9" name="Google Shape;1199;p28"/>
              <p:cNvSpPr/>
              <p:nvPr/>
            </p:nvSpPr>
            <p:spPr>
              <a:xfrm>
                <a:off x="770163" y="3677334"/>
                <a:ext cx="243153" cy="675720"/>
              </a:xfrm>
              <a:custGeom>
                <a:avLst/>
                <a:gdLst/>
                <a:ahLst/>
                <a:cxnLst/>
                <a:rect l="l" t="t" r="r" b="b"/>
                <a:pathLst>
                  <a:path w="12524" h="34804" extrusionOk="0">
                    <a:moveTo>
                      <a:pt x="4803" y="1"/>
                    </a:moveTo>
                    <a:cubicBezTo>
                      <a:pt x="3983" y="92"/>
                      <a:pt x="2037" y="517"/>
                      <a:pt x="1581" y="1216"/>
                    </a:cubicBezTo>
                    <a:cubicBezTo>
                      <a:pt x="1521" y="1277"/>
                      <a:pt x="1460" y="1520"/>
                      <a:pt x="1429" y="1855"/>
                    </a:cubicBezTo>
                    <a:cubicBezTo>
                      <a:pt x="822" y="5533"/>
                      <a:pt x="1" y="22828"/>
                      <a:pt x="1125" y="23648"/>
                    </a:cubicBezTo>
                    <a:cubicBezTo>
                      <a:pt x="2281" y="24560"/>
                      <a:pt x="7904" y="25746"/>
                      <a:pt x="7904" y="25746"/>
                    </a:cubicBezTo>
                    <a:cubicBezTo>
                      <a:pt x="7904" y="25746"/>
                      <a:pt x="5594" y="30244"/>
                      <a:pt x="5381" y="31703"/>
                    </a:cubicBezTo>
                    <a:cubicBezTo>
                      <a:pt x="5229" y="32737"/>
                      <a:pt x="9667" y="34074"/>
                      <a:pt x="12524" y="34804"/>
                    </a:cubicBezTo>
                    <a:lnTo>
                      <a:pt x="8603" y="8572"/>
                    </a:lnTo>
                    <a:cubicBezTo>
                      <a:pt x="7083" y="6900"/>
                      <a:pt x="5107" y="1520"/>
                      <a:pt x="48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0" name="Google Shape;1200;p28"/>
              <p:cNvSpPr/>
              <p:nvPr/>
            </p:nvSpPr>
            <p:spPr>
              <a:xfrm>
                <a:off x="1139592" y="3667296"/>
                <a:ext cx="692242" cy="1509574"/>
              </a:xfrm>
              <a:custGeom>
                <a:avLst/>
                <a:gdLst/>
                <a:ahLst/>
                <a:cxnLst/>
                <a:rect l="l" t="t" r="r" b="b"/>
                <a:pathLst>
                  <a:path w="35655" h="77753" extrusionOk="0">
                    <a:moveTo>
                      <a:pt x="1824" y="1"/>
                    </a:moveTo>
                    <a:lnTo>
                      <a:pt x="1" y="1916"/>
                    </a:lnTo>
                    <a:cubicBezTo>
                      <a:pt x="61" y="2250"/>
                      <a:pt x="183" y="2645"/>
                      <a:pt x="244" y="2980"/>
                    </a:cubicBezTo>
                    <a:cubicBezTo>
                      <a:pt x="335" y="3101"/>
                      <a:pt x="365" y="3192"/>
                      <a:pt x="456" y="3344"/>
                    </a:cubicBezTo>
                    <a:cubicBezTo>
                      <a:pt x="487" y="3436"/>
                      <a:pt x="487" y="3466"/>
                      <a:pt x="517" y="3557"/>
                    </a:cubicBezTo>
                    <a:cubicBezTo>
                      <a:pt x="821" y="4256"/>
                      <a:pt x="1277" y="5290"/>
                      <a:pt x="1764" y="6506"/>
                    </a:cubicBezTo>
                    <a:cubicBezTo>
                      <a:pt x="1855" y="6749"/>
                      <a:pt x="1976" y="6931"/>
                      <a:pt x="2037" y="7144"/>
                    </a:cubicBezTo>
                    <a:cubicBezTo>
                      <a:pt x="2189" y="7448"/>
                      <a:pt x="2311" y="7843"/>
                      <a:pt x="2463" y="8177"/>
                    </a:cubicBezTo>
                    <a:lnTo>
                      <a:pt x="2919" y="9332"/>
                    </a:lnTo>
                    <a:cubicBezTo>
                      <a:pt x="2979" y="9484"/>
                      <a:pt x="3040" y="9667"/>
                      <a:pt x="3101" y="9819"/>
                    </a:cubicBezTo>
                    <a:cubicBezTo>
                      <a:pt x="3344" y="10335"/>
                      <a:pt x="3526" y="10913"/>
                      <a:pt x="3739" y="11490"/>
                    </a:cubicBezTo>
                    <a:cubicBezTo>
                      <a:pt x="3861" y="11764"/>
                      <a:pt x="3952" y="12068"/>
                      <a:pt x="4043" y="12311"/>
                    </a:cubicBezTo>
                    <a:cubicBezTo>
                      <a:pt x="4104" y="12372"/>
                      <a:pt x="4104" y="12372"/>
                      <a:pt x="4104" y="12402"/>
                    </a:cubicBezTo>
                    <a:cubicBezTo>
                      <a:pt x="4165" y="12706"/>
                      <a:pt x="4286" y="12980"/>
                      <a:pt x="4408" y="13284"/>
                    </a:cubicBezTo>
                    <a:cubicBezTo>
                      <a:pt x="4499" y="13618"/>
                      <a:pt x="4651" y="13952"/>
                      <a:pt x="4773" y="14287"/>
                    </a:cubicBezTo>
                    <a:cubicBezTo>
                      <a:pt x="4894" y="14591"/>
                      <a:pt x="5016" y="14956"/>
                      <a:pt x="5107" y="15260"/>
                    </a:cubicBezTo>
                    <a:lnTo>
                      <a:pt x="5107" y="15290"/>
                    </a:lnTo>
                    <a:cubicBezTo>
                      <a:pt x="5229" y="15594"/>
                      <a:pt x="5350" y="15928"/>
                      <a:pt x="5472" y="16263"/>
                    </a:cubicBezTo>
                    <a:cubicBezTo>
                      <a:pt x="6748" y="20001"/>
                      <a:pt x="8116" y="24409"/>
                      <a:pt x="9484" y="29424"/>
                    </a:cubicBezTo>
                    <a:cubicBezTo>
                      <a:pt x="9575" y="29637"/>
                      <a:pt x="9606" y="29910"/>
                      <a:pt x="9666" y="30153"/>
                    </a:cubicBezTo>
                    <a:cubicBezTo>
                      <a:pt x="9879" y="30792"/>
                      <a:pt x="10031" y="31460"/>
                      <a:pt x="10214" y="32159"/>
                    </a:cubicBezTo>
                    <a:cubicBezTo>
                      <a:pt x="12220" y="39941"/>
                      <a:pt x="14074" y="49059"/>
                      <a:pt x="15411" y="59242"/>
                    </a:cubicBezTo>
                    <a:cubicBezTo>
                      <a:pt x="15563" y="60427"/>
                      <a:pt x="15715" y="61643"/>
                      <a:pt x="15867" y="62859"/>
                    </a:cubicBezTo>
                    <a:cubicBezTo>
                      <a:pt x="16414" y="67601"/>
                      <a:pt x="16809" y="72586"/>
                      <a:pt x="17083" y="77753"/>
                    </a:cubicBezTo>
                    <a:lnTo>
                      <a:pt x="35655" y="77753"/>
                    </a:lnTo>
                    <a:cubicBezTo>
                      <a:pt x="35320" y="75838"/>
                      <a:pt x="35168" y="75078"/>
                      <a:pt x="35108" y="74744"/>
                    </a:cubicBezTo>
                    <a:lnTo>
                      <a:pt x="35047" y="74622"/>
                    </a:lnTo>
                    <a:cubicBezTo>
                      <a:pt x="35016" y="74379"/>
                      <a:pt x="34895" y="73680"/>
                      <a:pt x="34591" y="71947"/>
                    </a:cubicBezTo>
                    <a:cubicBezTo>
                      <a:pt x="34226" y="69546"/>
                      <a:pt x="33527" y="66415"/>
                      <a:pt x="32737" y="62829"/>
                    </a:cubicBezTo>
                    <a:cubicBezTo>
                      <a:pt x="32676" y="62433"/>
                      <a:pt x="32554" y="62008"/>
                      <a:pt x="32463" y="61643"/>
                    </a:cubicBezTo>
                    <a:cubicBezTo>
                      <a:pt x="31217" y="56142"/>
                      <a:pt x="29576" y="49637"/>
                      <a:pt x="27813" y="43071"/>
                    </a:cubicBezTo>
                    <a:cubicBezTo>
                      <a:pt x="23405" y="26719"/>
                      <a:pt x="18025" y="9819"/>
                      <a:pt x="14955" y="5533"/>
                    </a:cubicBezTo>
                    <a:cubicBezTo>
                      <a:pt x="14682" y="5168"/>
                      <a:pt x="14469" y="4925"/>
                      <a:pt x="14226" y="4712"/>
                    </a:cubicBezTo>
                    <a:cubicBezTo>
                      <a:pt x="10791" y="2037"/>
                      <a:pt x="5776" y="761"/>
                      <a:pt x="3283" y="274"/>
                    </a:cubicBezTo>
                    <a:cubicBezTo>
                      <a:pt x="2371" y="92"/>
                      <a:pt x="1824" y="1"/>
                      <a:pt x="1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1" name="Google Shape;1201;p28"/>
              <p:cNvSpPr/>
              <p:nvPr/>
            </p:nvSpPr>
            <p:spPr>
              <a:xfrm>
                <a:off x="458824" y="4234894"/>
                <a:ext cx="377195" cy="221545"/>
              </a:xfrm>
              <a:custGeom>
                <a:avLst/>
                <a:gdLst/>
                <a:ahLst/>
                <a:cxnLst/>
                <a:rect l="l" t="t" r="r" b="b"/>
                <a:pathLst>
                  <a:path w="19428" h="11411" extrusionOk="0">
                    <a:moveTo>
                      <a:pt x="1301" y="0"/>
                    </a:moveTo>
                    <a:cubicBezTo>
                      <a:pt x="0" y="0"/>
                      <a:pt x="217" y="2536"/>
                      <a:pt x="778" y="4900"/>
                    </a:cubicBezTo>
                    <a:cubicBezTo>
                      <a:pt x="1143" y="6572"/>
                      <a:pt x="1690" y="8152"/>
                      <a:pt x="1994" y="8730"/>
                    </a:cubicBezTo>
                    <a:cubicBezTo>
                      <a:pt x="2024" y="8821"/>
                      <a:pt x="2116" y="8912"/>
                      <a:pt x="2176" y="9034"/>
                    </a:cubicBezTo>
                    <a:cubicBezTo>
                      <a:pt x="2992" y="10170"/>
                      <a:pt x="4561" y="10831"/>
                      <a:pt x="5813" y="10831"/>
                    </a:cubicBezTo>
                    <a:cubicBezTo>
                      <a:pt x="5868" y="10831"/>
                      <a:pt x="5922" y="10830"/>
                      <a:pt x="5976" y="10827"/>
                    </a:cubicBezTo>
                    <a:cubicBezTo>
                      <a:pt x="5976" y="10827"/>
                      <a:pt x="7330" y="11166"/>
                      <a:pt x="8653" y="11166"/>
                    </a:cubicBezTo>
                    <a:cubicBezTo>
                      <a:pt x="8964" y="11166"/>
                      <a:pt x="9273" y="11147"/>
                      <a:pt x="9563" y="11101"/>
                    </a:cubicBezTo>
                    <a:cubicBezTo>
                      <a:pt x="9949" y="11031"/>
                      <a:pt x="10186" y="11003"/>
                      <a:pt x="10355" y="11003"/>
                    </a:cubicBezTo>
                    <a:cubicBezTo>
                      <a:pt x="10851" y="11003"/>
                      <a:pt x="10764" y="11246"/>
                      <a:pt x="12146" y="11405"/>
                    </a:cubicBezTo>
                    <a:cubicBezTo>
                      <a:pt x="12182" y="11408"/>
                      <a:pt x="12220" y="11410"/>
                      <a:pt x="12259" y="11410"/>
                    </a:cubicBezTo>
                    <a:cubicBezTo>
                      <a:pt x="14184" y="11410"/>
                      <a:pt x="19428" y="7039"/>
                      <a:pt x="17253" y="4566"/>
                    </a:cubicBezTo>
                    <a:cubicBezTo>
                      <a:pt x="16846" y="4109"/>
                      <a:pt x="16372" y="3921"/>
                      <a:pt x="15870" y="3921"/>
                    </a:cubicBezTo>
                    <a:cubicBezTo>
                      <a:pt x="13632" y="3921"/>
                      <a:pt x="10817" y="7633"/>
                      <a:pt x="10718" y="7757"/>
                    </a:cubicBezTo>
                    <a:cubicBezTo>
                      <a:pt x="10778" y="7605"/>
                      <a:pt x="12906" y="1465"/>
                      <a:pt x="9927" y="1222"/>
                    </a:cubicBezTo>
                    <a:cubicBezTo>
                      <a:pt x="9868" y="1217"/>
                      <a:pt x="9809" y="1214"/>
                      <a:pt x="9751" y="1214"/>
                    </a:cubicBezTo>
                    <a:cubicBezTo>
                      <a:pt x="6898" y="1214"/>
                      <a:pt x="6401" y="7697"/>
                      <a:pt x="6401" y="7697"/>
                    </a:cubicBezTo>
                    <a:cubicBezTo>
                      <a:pt x="6006" y="6450"/>
                      <a:pt x="3818" y="219"/>
                      <a:pt x="1417" y="6"/>
                    </a:cubicBezTo>
                    <a:cubicBezTo>
                      <a:pt x="1377" y="2"/>
                      <a:pt x="1338" y="0"/>
                      <a:pt x="13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2" name="Google Shape;1202;p28"/>
              <p:cNvSpPr/>
              <p:nvPr/>
            </p:nvSpPr>
            <p:spPr>
              <a:xfrm>
                <a:off x="315172" y="4245960"/>
                <a:ext cx="185918" cy="165474"/>
              </a:xfrm>
              <a:custGeom>
                <a:avLst/>
                <a:gdLst/>
                <a:ahLst/>
                <a:cxnLst/>
                <a:rect l="l" t="t" r="r" b="b"/>
                <a:pathLst>
                  <a:path w="9576" h="8523" extrusionOk="0">
                    <a:moveTo>
                      <a:pt x="2246" y="1"/>
                    </a:moveTo>
                    <a:cubicBezTo>
                      <a:pt x="2014" y="1"/>
                      <a:pt x="1810" y="61"/>
                      <a:pt x="1642" y="196"/>
                    </a:cubicBezTo>
                    <a:cubicBezTo>
                      <a:pt x="1" y="1443"/>
                      <a:pt x="2706" y="4239"/>
                      <a:pt x="3891" y="5668"/>
                    </a:cubicBezTo>
                    <a:cubicBezTo>
                      <a:pt x="4773" y="6770"/>
                      <a:pt x="7155" y="8522"/>
                      <a:pt x="9019" y="8522"/>
                    </a:cubicBezTo>
                    <a:cubicBezTo>
                      <a:pt x="9211" y="8522"/>
                      <a:pt x="9397" y="8504"/>
                      <a:pt x="9575" y="8464"/>
                    </a:cubicBezTo>
                    <a:cubicBezTo>
                      <a:pt x="9515" y="8342"/>
                      <a:pt x="9423" y="8251"/>
                      <a:pt x="9363" y="8160"/>
                    </a:cubicBezTo>
                    <a:cubicBezTo>
                      <a:pt x="9089" y="7582"/>
                      <a:pt x="8512" y="6002"/>
                      <a:pt x="8147" y="4330"/>
                    </a:cubicBezTo>
                    <a:cubicBezTo>
                      <a:pt x="7130" y="3260"/>
                      <a:pt x="3948" y="1"/>
                      <a:pt x="2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3" name="Google Shape;1203;p28"/>
              <p:cNvSpPr/>
              <p:nvPr/>
            </p:nvSpPr>
            <p:spPr>
              <a:xfrm>
                <a:off x="79125" y="4018436"/>
                <a:ext cx="433770" cy="311611"/>
              </a:xfrm>
              <a:custGeom>
                <a:avLst/>
                <a:gdLst/>
                <a:ahLst/>
                <a:cxnLst/>
                <a:rect l="l" t="t" r="r" b="b"/>
                <a:pathLst>
                  <a:path w="22342" h="16050" extrusionOk="0">
                    <a:moveTo>
                      <a:pt x="2341" y="0"/>
                    </a:moveTo>
                    <a:cubicBezTo>
                      <a:pt x="1490" y="152"/>
                      <a:pt x="1004" y="2675"/>
                      <a:pt x="852" y="4742"/>
                    </a:cubicBezTo>
                    <a:cubicBezTo>
                      <a:pt x="821" y="5046"/>
                      <a:pt x="821" y="5411"/>
                      <a:pt x="821" y="5715"/>
                    </a:cubicBezTo>
                    <a:cubicBezTo>
                      <a:pt x="821" y="7143"/>
                      <a:pt x="0" y="7447"/>
                      <a:pt x="0" y="7478"/>
                    </a:cubicBezTo>
                    <a:cubicBezTo>
                      <a:pt x="61" y="7538"/>
                      <a:pt x="92" y="7538"/>
                      <a:pt x="122" y="7538"/>
                    </a:cubicBezTo>
                    <a:cubicBezTo>
                      <a:pt x="152" y="7569"/>
                      <a:pt x="213" y="7569"/>
                      <a:pt x="244" y="7569"/>
                    </a:cubicBezTo>
                    <a:cubicBezTo>
                      <a:pt x="274" y="7569"/>
                      <a:pt x="304" y="7599"/>
                      <a:pt x="396" y="7599"/>
                    </a:cubicBezTo>
                    <a:lnTo>
                      <a:pt x="426" y="7599"/>
                    </a:lnTo>
                    <a:cubicBezTo>
                      <a:pt x="548" y="7599"/>
                      <a:pt x="608" y="7599"/>
                      <a:pt x="730" y="7630"/>
                    </a:cubicBezTo>
                    <a:cubicBezTo>
                      <a:pt x="852" y="7690"/>
                      <a:pt x="973" y="7690"/>
                      <a:pt x="1064" y="7721"/>
                    </a:cubicBezTo>
                    <a:cubicBezTo>
                      <a:pt x="1125" y="7721"/>
                      <a:pt x="1186" y="7751"/>
                      <a:pt x="1216" y="7751"/>
                    </a:cubicBezTo>
                    <a:cubicBezTo>
                      <a:pt x="1459" y="7842"/>
                      <a:pt x="1642" y="7873"/>
                      <a:pt x="1915" y="7903"/>
                    </a:cubicBezTo>
                    <a:cubicBezTo>
                      <a:pt x="2067" y="7964"/>
                      <a:pt x="2250" y="7994"/>
                      <a:pt x="2432" y="8025"/>
                    </a:cubicBezTo>
                    <a:cubicBezTo>
                      <a:pt x="2523" y="8025"/>
                      <a:pt x="2584" y="8055"/>
                      <a:pt x="2675" y="8055"/>
                    </a:cubicBezTo>
                    <a:cubicBezTo>
                      <a:pt x="2766" y="8086"/>
                      <a:pt x="2888" y="8086"/>
                      <a:pt x="3010" y="8146"/>
                    </a:cubicBezTo>
                    <a:cubicBezTo>
                      <a:pt x="3131" y="8146"/>
                      <a:pt x="3283" y="8177"/>
                      <a:pt x="3435" y="8207"/>
                    </a:cubicBezTo>
                    <a:cubicBezTo>
                      <a:pt x="3526" y="8237"/>
                      <a:pt x="3648" y="8237"/>
                      <a:pt x="3770" y="8298"/>
                    </a:cubicBezTo>
                    <a:lnTo>
                      <a:pt x="4225" y="8389"/>
                    </a:lnTo>
                    <a:cubicBezTo>
                      <a:pt x="4256" y="8450"/>
                      <a:pt x="4256" y="8450"/>
                      <a:pt x="4317" y="8450"/>
                    </a:cubicBezTo>
                    <a:cubicBezTo>
                      <a:pt x="4833" y="8572"/>
                      <a:pt x="5350" y="8724"/>
                      <a:pt x="5928" y="8876"/>
                    </a:cubicBezTo>
                    <a:lnTo>
                      <a:pt x="7174" y="9210"/>
                    </a:lnTo>
                    <a:cubicBezTo>
                      <a:pt x="7387" y="9271"/>
                      <a:pt x="7569" y="9332"/>
                      <a:pt x="7751" y="9393"/>
                    </a:cubicBezTo>
                    <a:lnTo>
                      <a:pt x="9818" y="10092"/>
                    </a:lnTo>
                    <a:cubicBezTo>
                      <a:pt x="9970" y="10122"/>
                      <a:pt x="10122" y="10183"/>
                      <a:pt x="10274" y="10244"/>
                    </a:cubicBezTo>
                    <a:cubicBezTo>
                      <a:pt x="10457" y="10274"/>
                      <a:pt x="10609" y="10335"/>
                      <a:pt x="10791" y="10426"/>
                    </a:cubicBezTo>
                    <a:cubicBezTo>
                      <a:pt x="11004" y="10456"/>
                      <a:pt x="11156" y="10548"/>
                      <a:pt x="11338" y="10608"/>
                    </a:cubicBezTo>
                    <a:cubicBezTo>
                      <a:pt x="12250" y="11003"/>
                      <a:pt x="13131" y="11399"/>
                      <a:pt x="13922" y="11824"/>
                    </a:cubicBezTo>
                    <a:cubicBezTo>
                      <a:pt x="14054" y="11751"/>
                      <a:pt x="14207" y="11717"/>
                      <a:pt x="14377" y="11717"/>
                    </a:cubicBezTo>
                    <a:cubicBezTo>
                      <a:pt x="16033" y="11717"/>
                      <a:pt x="19257" y="14946"/>
                      <a:pt x="20305" y="16049"/>
                    </a:cubicBezTo>
                    <a:cubicBezTo>
                      <a:pt x="20001" y="14681"/>
                      <a:pt x="19758" y="13222"/>
                      <a:pt x="19910" y="12280"/>
                    </a:cubicBezTo>
                    <a:cubicBezTo>
                      <a:pt x="20024" y="11594"/>
                      <a:pt x="20300" y="11150"/>
                      <a:pt x="20838" y="11150"/>
                    </a:cubicBezTo>
                    <a:cubicBezTo>
                      <a:pt x="20872" y="11150"/>
                      <a:pt x="20907" y="11152"/>
                      <a:pt x="20943" y="11155"/>
                    </a:cubicBezTo>
                    <a:cubicBezTo>
                      <a:pt x="21429" y="11186"/>
                      <a:pt x="21855" y="11429"/>
                      <a:pt x="22311" y="11855"/>
                    </a:cubicBezTo>
                    <a:cubicBezTo>
                      <a:pt x="22341" y="9393"/>
                      <a:pt x="22341" y="7143"/>
                      <a:pt x="22341" y="7143"/>
                    </a:cubicBezTo>
                    <a:cubicBezTo>
                      <a:pt x="22341" y="7143"/>
                      <a:pt x="20670" y="5411"/>
                      <a:pt x="16049" y="3526"/>
                    </a:cubicBezTo>
                    <a:cubicBezTo>
                      <a:pt x="12919" y="2250"/>
                      <a:pt x="8481" y="912"/>
                      <a:pt x="23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4" name="Google Shape;1204;p28"/>
              <p:cNvSpPr/>
              <p:nvPr/>
            </p:nvSpPr>
            <p:spPr>
              <a:xfrm>
                <a:off x="78542" y="4164184"/>
                <a:ext cx="303922" cy="182967"/>
              </a:xfrm>
              <a:custGeom>
                <a:avLst/>
                <a:gdLst/>
                <a:ahLst/>
                <a:cxnLst/>
                <a:rect l="l" t="t" r="r" b="b"/>
                <a:pathLst>
                  <a:path w="15654" h="9424" extrusionOk="0">
                    <a:moveTo>
                      <a:pt x="0" y="1"/>
                    </a:moveTo>
                    <a:cubicBezTo>
                      <a:pt x="274" y="123"/>
                      <a:pt x="4742" y="2493"/>
                      <a:pt x="9180" y="5199"/>
                    </a:cubicBezTo>
                    <a:cubicBezTo>
                      <a:pt x="10061" y="5715"/>
                      <a:pt x="10973" y="6293"/>
                      <a:pt x="11824" y="6840"/>
                    </a:cubicBezTo>
                    <a:cubicBezTo>
                      <a:pt x="13222" y="7691"/>
                      <a:pt x="14560" y="8603"/>
                      <a:pt x="15654" y="9424"/>
                    </a:cubicBezTo>
                    <a:cubicBezTo>
                      <a:pt x="14408" y="7904"/>
                      <a:pt x="12341" y="5533"/>
                      <a:pt x="13800" y="4408"/>
                    </a:cubicBezTo>
                    <a:cubicBezTo>
                      <a:pt x="13830" y="4348"/>
                      <a:pt x="13861" y="4317"/>
                      <a:pt x="13921" y="4317"/>
                    </a:cubicBezTo>
                    <a:cubicBezTo>
                      <a:pt x="13101" y="3861"/>
                      <a:pt x="12250" y="3496"/>
                      <a:pt x="11338" y="3101"/>
                    </a:cubicBezTo>
                    <a:cubicBezTo>
                      <a:pt x="11125" y="3071"/>
                      <a:pt x="10973" y="2980"/>
                      <a:pt x="10791" y="2919"/>
                    </a:cubicBezTo>
                    <a:cubicBezTo>
                      <a:pt x="10608" y="2889"/>
                      <a:pt x="10456" y="2797"/>
                      <a:pt x="10243" y="2737"/>
                    </a:cubicBezTo>
                    <a:cubicBezTo>
                      <a:pt x="10091" y="2676"/>
                      <a:pt x="9939" y="2615"/>
                      <a:pt x="9787" y="2585"/>
                    </a:cubicBezTo>
                    <a:cubicBezTo>
                      <a:pt x="9119" y="2311"/>
                      <a:pt x="8420" y="2068"/>
                      <a:pt x="7751" y="1886"/>
                    </a:cubicBezTo>
                    <a:cubicBezTo>
                      <a:pt x="7569" y="1825"/>
                      <a:pt x="7356" y="1734"/>
                      <a:pt x="7173" y="1703"/>
                    </a:cubicBezTo>
                    <a:lnTo>
                      <a:pt x="5927" y="1369"/>
                    </a:lnTo>
                    <a:cubicBezTo>
                      <a:pt x="5350" y="1217"/>
                      <a:pt x="4833" y="1065"/>
                      <a:pt x="4286" y="943"/>
                    </a:cubicBezTo>
                    <a:cubicBezTo>
                      <a:pt x="4255" y="913"/>
                      <a:pt x="4255" y="913"/>
                      <a:pt x="4225" y="913"/>
                    </a:cubicBezTo>
                    <a:lnTo>
                      <a:pt x="3769" y="791"/>
                    </a:lnTo>
                    <a:cubicBezTo>
                      <a:pt x="3648" y="761"/>
                      <a:pt x="3526" y="761"/>
                      <a:pt x="3404" y="700"/>
                    </a:cubicBezTo>
                    <a:cubicBezTo>
                      <a:pt x="3252" y="700"/>
                      <a:pt x="3161" y="670"/>
                      <a:pt x="3009" y="639"/>
                    </a:cubicBezTo>
                    <a:cubicBezTo>
                      <a:pt x="2888" y="609"/>
                      <a:pt x="2766" y="609"/>
                      <a:pt x="2645" y="548"/>
                    </a:cubicBezTo>
                    <a:cubicBezTo>
                      <a:pt x="2584" y="548"/>
                      <a:pt x="2493" y="548"/>
                      <a:pt x="2432" y="518"/>
                    </a:cubicBezTo>
                    <a:cubicBezTo>
                      <a:pt x="2249" y="487"/>
                      <a:pt x="2037" y="457"/>
                      <a:pt x="1885" y="396"/>
                    </a:cubicBezTo>
                    <a:cubicBezTo>
                      <a:pt x="1641" y="335"/>
                      <a:pt x="1398" y="305"/>
                      <a:pt x="1216" y="244"/>
                    </a:cubicBezTo>
                    <a:cubicBezTo>
                      <a:pt x="1186" y="244"/>
                      <a:pt x="1094" y="214"/>
                      <a:pt x="1064" y="214"/>
                    </a:cubicBezTo>
                    <a:cubicBezTo>
                      <a:pt x="912" y="183"/>
                      <a:pt x="821" y="183"/>
                      <a:pt x="730" y="153"/>
                    </a:cubicBezTo>
                    <a:cubicBezTo>
                      <a:pt x="608" y="153"/>
                      <a:pt x="486" y="92"/>
                      <a:pt x="426" y="92"/>
                    </a:cubicBezTo>
                    <a:lnTo>
                      <a:pt x="365" y="92"/>
                    </a:lnTo>
                    <a:cubicBezTo>
                      <a:pt x="350" y="77"/>
                      <a:pt x="327" y="77"/>
                      <a:pt x="300" y="77"/>
                    </a:cubicBezTo>
                    <a:cubicBezTo>
                      <a:pt x="274" y="77"/>
                      <a:pt x="243" y="77"/>
                      <a:pt x="213" y="62"/>
                    </a:cubicBezTo>
                    <a:cubicBezTo>
                      <a:pt x="182" y="31"/>
                      <a:pt x="152" y="31"/>
                      <a:pt x="122" y="31"/>
                    </a:cubicBezTo>
                    <a:cubicBezTo>
                      <a:pt x="61" y="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5" name="Google Shape;1205;p28"/>
              <p:cNvSpPr/>
              <p:nvPr/>
            </p:nvSpPr>
            <p:spPr>
              <a:xfrm>
                <a:off x="511691" y="4018436"/>
                <a:ext cx="436119" cy="300389"/>
              </a:xfrm>
              <a:custGeom>
                <a:avLst/>
                <a:gdLst/>
                <a:ahLst/>
                <a:cxnLst/>
                <a:rect l="l" t="t" r="r" b="b"/>
                <a:pathLst>
                  <a:path w="22463" h="15472" extrusionOk="0">
                    <a:moveTo>
                      <a:pt x="20274" y="0"/>
                    </a:moveTo>
                    <a:cubicBezTo>
                      <a:pt x="12828" y="1155"/>
                      <a:pt x="7903" y="2797"/>
                      <a:pt x="4742" y="4225"/>
                    </a:cubicBezTo>
                    <a:cubicBezTo>
                      <a:pt x="1308" y="5745"/>
                      <a:pt x="31" y="7052"/>
                      <a:pt x="31" y="7052"/>
                    </a:cubicBezTo>
                    <a:cubicBezTo>
                      <a:pt x="31" y="7052"/>
                      <a:pt x="1" y="9332"/>
                      <a:pt x="1" y="11763"/>
                    </a:cubicBezTo>
                    <a:cubicBezTo>
                      <a:pt x="304" y="12067"/>
                      <a:pt x="608" y="12402"/>
                      <a:pt x="852" y="12827"/>
                    </a:cubicBezTo>
                    <a:cubicBezTo>
                      <a:pt x="1277" y="13374"/>
                      <a:pt x="1611" y="14043"/>
                      <a:pt x="1976" y="14681"/>
                    </a:cubicBezTo>
                    <a:cubicBezTo>
                      <a:pt x="2067" y="14864"/>
                      <a:pt x="2159" y="15016"/>
                      <a:pt x="2219" y="15198"/>
                    </a:cubicBezTo>
                    <a:cubicBezTo>
                      <a:pt x="2280" y="15289"/>
                      <a:pt x="2311" y="15380"/>
                      <a:pt x="2341" y="15472"/>
                    </a:cubicBezTo>
                    <a:cubicBezTo>
                      <a:pt x="3192" y="14925"/>
                      <a:pt x="4013" y="14408"/>
                      <a:pt x="4864" y="13952"/>
                    </a:cubicBezTo>
                    <a:cubicBezTo>
                      <a:pt x="4894" y="13830"/>
                      <a:pt x="4955" y="13709"/>
                      <a:pt x="5046" y="13618"/>
                    </a:cubicBezTo>
                    <a:cubicBezTo>
                      <a:pt x="5077" y="13526"/>
                      <a:pt x="5077" y="13496"/>
                      <a:pt x="5107" y="13466"/>
                    </a:cubicBezTo>
                    <a:cubicBezTo>
                      <a:pt x="5198" y="13344"/>
                      <a:pt x="5320" y="13222"/>
                      <a:pt x="5381" y="13131"/>
                    </a:cubicBezTo>
                    <a:cubicBezTo>
                      <a:pt x="5441" y="13131"/>
                      <a:pt x="5441" y="13070"/>
                      <a:pt x="5472" y="13040"/>
                    </a:cubicBezTo>
                    <a:lnTo>
                      <a:pt x="5715" y="12766"/>
                    </a:lnTo>
                    <a:cubicBezTo>
                      <a:pt x="5776" y="12736"/>
                      <a:pt x="5806" y="12736"/>
                      <a:pt x="5837" y="12706"/>
                    </a:cubicBezTo>
                    <a:cubicBezTo>
                      <a:pt x="5928" y="12614"/>
                      <a:pt x="6049" y="12554"/>
                      <a:pt x="6110" y="12523"/>
                    </a:cubicBezTo>
                    <a:cubicBezTo>
                      <a:pt x="6140" y="12523"/>
                      <a:pt x="6140" y="12462"/>
                      <a:pt x="6171" y="12462"/>
                    </a:cubicBezTo>
                    <a:cubicBezTo>
                      <a:pt x="6232" y="12462"/>
                      <a:pt x="6262" y="12432"/>
                      <a:pt x="6292" y="12432"/>
                    </a:cubicBezTo>
                    <a:cubicBezTo>
                      <a:pt x="6323" y="12432"/>
                      <a:pt x="6414" y="12402"/>
                      <a:pt x="6444" y="12402"/>
                    </a:cubicBezTo>
                    <a:cubicBezTo>
                      <a:pt x="6475" y="12402"/>
                      <a:pt x="6566" y="12341"/>
                      <a:pt x="6596" y="12341"/>
                    </a:cubicBezTo>
                    <a:lnTo>
                      <a:pt x="6657" y="12341"/>
                    </a:lnTo>
                    <a:cubicBezTo>
                      <a:pt x="6688" y="12310"/>
                      <a:pt x="6748" y="12310"/>
                      <a:pt x="6809" y="12310"/>
                    </a:cubicBezTo>
                    <a:lnTo>
                      <a:pt x="7326" y="12310"/>
                    </a:lnTo>
                    <a:cubicBezTo>
                      <a:pt x="7417" y="12310"/>
                      <a:pt x="7447" y="12341"/>
                      <a:pt x="7478" y="12341"/>
                    </a:cubicBezTo>
                    <a:lnTo>
                      <a:pt x="7508" y="12341"/>
                    </a:lnTo>
                    <a:cubicBezTo>
                      <a:pt x="7508" y="12341"/>
                      <a:pt x="7569" y="12402"/>
                      <a:pt x="7599" y="12402"/>
                    </a:cubicBezTo>
                    <a:cubicBezTo>
                      <a:pt x="7630" y="12402"/>
                      <a:pt x="7630" y="12432"/>
                      <a:pt x="7660" y="12432"/>
                    </a:cubicBezTo>
                    <a:cubicBezTo>
                      <a:pt x="7721" y="12432"/>
                      <a:pt x="7751" y="12462"/>
                      <a:pt x="7782" y="12462"/>
                    </a:cubicBezTo>
                    <a:cubicBezTo>
                      <a:pt x="9606" y="11611"/>
                      <a:pt x="11399" y="10852"/>
                      <a:pt x="13071" y="10244"/>
                    </a:cubicBezTo>
                    <a:cubicBezTo>
                      <a:pt x="18238" y="8298"/>
                      <a:pt x="22250" y="7508"/>
                      <a:pt x="22402" y="7447"/>
                    </a:cubicBezTo>
                    <a:cubicBezTo>
                      <a:pt x="22463" y="7356"/>
                      <a:pt x="21764" y="6140"/>
                      <a:pt x="21642" y="4408"/>
                    </a:cubicBezTo>
                    <a:cubicBezTo>
                      <a:pt x="21490" y="2371"/>
                      <a:pt x="21186" y="122"/>
                      <a:pt x="202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6" name="Google Shape;1206;p28"/>
              <p:cNvSpPr/>
              <p:nvPr/>
            </p:nvSpPr>
            <p:spPr>
              <a:xfrm>
                <a:off x="662759" y="4163019"/>
                <a:ext cx="283886" cy="221312"/>
              </a:xfrm>
              <a:custGeom>
                <a:avLst/>
                <a:gdLst/>
                <a:ahLst/>
                <a:cxnLst/>
                <a:rect l="l" t="t" r="r" b="b"/>
                <a:pathLst>
                  <a:path w="14622" h="11399" extrusionOk="0">
                    <a:moveTo>
                      <a:pt x="14621" y="0"/>
                    </a:moveTo>
                    <a:cubicBezTo>
                      <a:pt x="14469" y="61"/>
                      <a:pt x="10457" y="851"/>
                      <a:pt x="5290" y="2797"/>
                    </a:cubicBezTo>
                    <a:cubicBezTo>
                      <a:pt x="3618" y="3405"/>
                      <a:pt x="1825" y="4164"/>
                      <a:pt x="1" y="5015"/>
                    </a:cubicBezTo>
                    <a:cubicBezTo>
                      <a:pt x="2007" y="6049"/>
                      <a:pt x="244" y="11247"/>
                      <a:pt x="183" y="11399"/>
                    </a:cubicBezTo>
                    <a:cubicBezTo>
                      <a:pt x="258" y="11274"/>
                      <a:pt x="3062" y="7585"/>
                      <a:pt x="5311" y="7585"/>
                    </a:cubicBezTo>
                    <a:cubicBezTo>
                      <a:pt x="5809" y="7585"/>
                      <a:pt x="6280" y="7766"/>
                      <a:pt x="6688" y="8207"/>
                    </a:cubicBezTo>
                    <a:cubicBezTo>
                      <a:pt x="7934" y="7143"/>
                      <a:pt x="9393" y="6140"/>
                      <a:pt x="10518" y="5289"/>
                    </a:cubicBezTo>
                    <a:cubicBezTo>
                      <a:pt x="11582" y="4529"/>
                      <a:pt x="12433" y="3921"/>
                      <a:pt x="12645" y="3648"/>
                    </a:cubicBezTo>
                    <a:cubicBezTo>
                      <a:pt x="13223" y="2979"/>
                      <a:pt x="14621" y="0"/>
                      <a:pt x="146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7" name="Google Shape;1207;p28"/>
              <p:cNvSpPr/>
              <p:nvPr/>
            </p:nvSpPr>
            <p:spPr>
              <a:xfrm>
                <a:off x="557122" y="4291081"/>
                <a:ext cx="49003" cy="932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4803" extrusionOk="0">
                    <a:moveTo>
                      <a:pt x="2524" y="0"/>
                    </a:moveTo>
                    <a:lnTo>
                      <a:pt x="2524" y="0"/>
                    </a:lnTo>
                    <a:cubicBezTo>
                      <a:pt x="1673" y="456"/>
                      <a:pt x="852" y="973"/>
                      <a:pt x="1" y="1520"/>
                    </a:cubicBezTo>
                    <a:cubicBezTo>
                      <a:pt x="700" y="2948"/>
                      <a:pt x="1156" y="4286"/>
                      <a:pt x="1308" y="4803"/>
                    </a:cubicBezTo>
                    <a:cubicBezTo>
                      <a:pt x="1308" y="4803"/>
                      <a:pt x="1521" y="1915"/>
                      <a:pt x="2524" y="0"/>
                    </a:cubicBezTo>
                    <a:close/>
                  </a:path>
                </a:pathLst>
              </a:custGeom>
              <a:solidFill>
                <a:srgbClr val="FF727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8" name="Google Shape;1208;p28"/>
              <p:cNvSpPr/>
              <p:nvPr/>
            </p:nvSpPr>
            <p:spPr>
              <a:xfrm>
                <a:off x="76174" y="4109065"/>
                <a:ext cx="397173" cy="220982"/>
              </a:xfrm>
              <a:custGeom>
                <a:avLst/>
                <a:gdLst/>
                <a:ahLst/>
                <a:cxnLst/>
                <a:rect l="l" t="t" r="r" b="b"/>
                <a:pathLst>
                  <a:path w="20457" h="11382" extrusionOk="0">
                    <a:moveTo>
                      <a:pt x="749" y="0"/>
                    </a:moveTo>
                    <a:cubicBezTo>
                      <a:pt x="347" y="0"/>
                      <a:pt x="0" y="362"/>
                      <a:pt x="0" y="773"/>
                    </a:cubicBezTo>
                    <a:cubicBezTo>
                      <a:pt x="0" y="1867"/>
                      <a:pt x="92" y="2749"/>
                      <a:pt x="152" y="2810"/>
                    </a:cubicBezTo>
                    <a:cubicBezTo>
                      <a:pt x="213" y="2870"/>
                      <a:pt x="244" y="2870"/>
                      <a:pt x="274" y="2870"/>
                    </a:cubicBezTo>
                    <a:cubicBezTo>
                      <a:pt x="304" y="2901"/>
                      <a:pt x="365" y="2901"/>
                      <a:pt x="396" y="2901"/>
                    </a:cubicBezTo>
                    <a:cubicBezTo>
                      <a:pt x="426" y="2901"/>
                      <a:pt x="456" y="2931"/>
                      <a:pt x="548" y="2931"/>
                    </a:cubicBezTo>
                    <a:lnTo>
                      <a:pt x="578" y="2931"/>
                    </a:lnTo>
                    <a:cubicBezTo>
                      <a:pt x="700" y="2931"/>
                      <a:pt x="760" y="2931"/>
                      <a:pt x="882" y="2962"/>
                    </a:cubicBezTo>
                    <a:cubicBezTo>
                      <a:pt x="1004" y="3022"/>
                      <a:pt x="1125" y="3022"/>
                      <a:pt x="1216" y="3053"/>
                    </a:cubicBezTo>
                    <a:cubicBezTo>
                      <a:pt x="1277" y="3053"/>
                      <a:pt x="1338" y="3083"/>
                      <a:pt x="1368" y="3083"/>
                    </a:cubicBezTo>
                    <a:cubicBezTo>
                      <a:pt x="1611" y="3174"/>
                      <a:pt x="1794" y="3205"/>
                      <a:pt x="2067" y="3235"/>
                    </a:cubicBezTo>
                    <a:cubicBezTo>
                      <a:pt x="2219" y="3296"/>
                      <a:pt x="2402" y="3326"/>
                      <a:pt x="2584" y="3357"/>
                    </a:cubicBezTo>
                    <a:cubicBezTo>
                      <a:pt x="2675" y="3357"/>
                      <a:pt x="2736" y="3387"/>
                      <a:pt x="2827" y="3387"/>
                    </a:cubicBezTo>
                    <a:cubicBezTo>
                      <a:pt x="2918" y="3418"/>
                      <a:pt x="3040" y="3418"/>
                      <a:pt x="3162" y="3478"/>
                    </a:cubicBezTo>
                    <a:cubicBezTo>
                      <a:pt x="3283" y="3478"/>
                      <a:pt x="3435" y="3509"/>
                      <a:pt x="3587" y="3539"/>
                    </a:cubicBezTo>
                    <a:cubicBezTo>
                      <a:pt x="3678" y="3569"/>
                      <a:pt x="3800" y="3569"/>
                      <a:pt x="3922" y="3630"/>
                    </a:cubicBezTo>
                    <a:lnTo>
                      <a:pt x="4377" y="3721"/>
                    </a:lnTo>
                    <a:cubicBezTo>
                      <a:pt x="4408" y="3782"/>
                      <a:pt x="4408" y="3782"/>
                      <a:pt x="4469" y="3782"/>
                    </a:cubicBezTo>
                    <a:cubicBezTo>
                      <a:pt x="4985" y="3904"/>
                      <a:pt x="5502" y="4056"/>
                      <a:pt x="6080" y="4208"/>
                    </a:cubicBezTo>
                    <a:lnTo>
                      <a:pt x="7326" y="4542"/>
                    </a:lnTo>
                    <a:cubicBezTo>
                      <a:pt x="7539" y="4603"/>
                      <a:pt x="7721" y="4664"/>
                      <a:pt x="7903" y="4725"/>
                    </a:cubicBezTo>
                    <a:lnTo>
                      <a:pt x="9970" y="5424"/>
                    </a:lnTo>
                    <a:cubicBezTo>
                      <a:pt x="10122" y="5454"/>
                      <a:pt x="10274" y="5515"/>
                      <a:pt x="10426" y="5576"/>
                    </a:cubicBezTo>
                    <a:cubicBezTo>
                      <a:pt x="10609" y="5606"/>
                      <a:pt x="10761" y="5667"/>
                      <a:pt x="10943" y="5758"/>
                    </a:cubicBezTo>
                    <a:cubicBezTo>
                      <a:pt x="11156" y="5788"/>
                      <a:pt x="11308" y="5880"/>
                      <a:pt x="11490" y="5940"/>
                    </a:cubicBezTo>
                    <a:cubicBezTo>
                      <a:pt x="12402" y="6335"/>
                      <a:pt x="13283" y="6731"/>
                      <a:pt x="14074" y="7156"/>
                    </a:cubicBezTo>
                    <a:cubicBezTo>
                      <a:pt x="14206" y="7083"/>
                      <a:pt x="14359" y="7049"/>
                      <a:pt x="14529" y="7049"/>
                    </a:cubicBezTo>
                    <a:cubicBezTo>
                      <a:pt x="16185" y="7049"/>
                      <a:pt x="19409" y="10278"/>
                      <a:pt x="20457" y="11381"/>
                    </a:cubicBezTo>
                    <a:cubicBezTo>
                      <a:pt x="20153" y="10013"/>
                      <a:pt x="19970" y="8554"/>
                      <a:pt x="20122" y="7612"/>
                    </a:cubicBezTo>
                    <a:cubicBezTo>
                      <a:pt x="18177" y="6214"/>
                      <a:pt x="15745" y="4694"/>
                      <a:pt x="13435" y="3569"/>
                    </a:cubicBezTo>
                    <a:cubicBezTo>
                      <a:pt x="12827" y="3266"/>
                      <a:pt x="12220" y="3022"/>
                      <a:pt x="11612" y="2779"/>
                    </a:cubicBezTo>
                    <a:cubicBezTo>
                      <a:pt x="7235" y="1138"/>
                      <a:pt x="2827" y="317"/>
                      <a:pt x="973" y="13"/>
                    </a:cubicBezTo>
                    <a:lnTo>
                      <a:pt x="882" y="13"/>
                    </a:lnTo>
                    <a:cubicBezTo>
                      <a:pt x="837" y="4"/>
                      <a:pt x="793" y="0"/>
                      <a:pt x="7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9" name="Google Shape;1209;p28"/>
              <p:cNvSpPr/>
              <p:nvPr/>
            </p:nvSpPr>
            <p:spPr>
              <a:xfrm>
                <a:off x="528213" y="4105337"/>
                <a:ext cx="421383" cy="213487"/>
              </a:xfrm>
              <a:custGeom>
                <a:avLst/>
                <a:gdLst/>
                <a:ahLst/>
                <a:cxnLst/>
                <a:rect l="l" t="t" r="r" b="b"/>
                <a:pathLst>
                  <a:path w="21704" h="10996" extrusionOk="0">
                    <a:moveTo>
                      <a:pt x="20597" y="0"/>
                    </a:moveTo>
                    <a:cubicBezTo>
                      <a:pt x="20533" y="0"/>
                      <a:pt x="20472" y="8"/>
                      <a:pt x="20427" y="23"/>
                    </a:cubicBezTo>
                    <a:cubicBezTo>
                      <a:pt x="16110" y="813"/>
                      <a:pt x="12098" y="2211"/>
                      <a:pt x="8755" y="3701"/>
                    </a:cubicBezTo>
                    <a:cubicBezTo>
                      <a:pt x="4621" y="5494"/>
                      <a:pt x="1490" y="7379"/>
                      <a:pt x="1" y="8351"/>
                    </a:cubicBezTo>
                    <a:cubicBezTo>
                      <a:pt x="426" y="8898"/>
                      <a:pt x="760" y="9567"/>
                      <a:pt x="1125" y="10205"/>
                    </a:cubicBezTo>
                    <a:cubicBezTo>
                      <a:pt x="1216" y="10388"/>
                      <a:pt x="1308" y="10540"/>
                      <a:pt x="1368" y="10722"/>
                    </a:cubicBezTo>
                    <a:cubicBezTo>
                      <a:pt x="1429" y="10813"/>
                      <a:pt x="1460" y="10904"/>
                      <a:pt x="1490" y="10996"/>
                    </a:cubicBezTo>
                    <a:cubicBezTo>
                      <a:pt x="2341" y="10449"/>
                      <a:pt x="3162" y="9932"/>
                      <a:pt x="4013" y="9476"/>
                    </a:cubicBezTo>
                    <a:cubicBezTo>
                      <a:pt x="4043" y="9354"/>
                      <a:pt x="4104" y="9233"/>
                      <a:pt x="4195" y="9142"/>
                    </a:cubicBezTo>
                    <a:cubicBezTo>
                      <a:pt x="4226" y="9050"/>
                      <a:pt x="4226" y="9020"/>
                      <a:pt x="4256" y="8990"/>
                    </a:cubicBezTo>
                    <a:cubicBezTo>
                      <a:pt x="4347" y="8868"/>
                      <a:pt x="4469" y="8746"/>
                      <a:pt x="4530" y="8655"/>
                    </a:cubicBezTo>
                    <a:cubicBezTo>
                      <a:pt x="4590" y="8655"/>
                      <a:pt x="4590" y="8594"/>
                      <a:pt x="4621" y="8564"/>
                    </a:cubicBezTo>
                    <a:lnTo>
                      <a:pt x="4864" y="8290"/>
                    </a:lnTo>
                    <a:cubicBezTo>
                      <a:pt x="4925" y="8260"/>
                      <a:pt x="4955" y="8260"/>
                      <a:pt x="4986" y="8230"/>
                    </a:cubicBezTo>
                    <a:cubicBezTo>
                      <a:pt x="5077" y="8138"/>
                      <a:pt x="5198" y="8078"/>
                      <a:pt x="5259" y="8047"/>
                    </a:cubicBezTo>
                    <a:cubicBezTo>
                      <a:pt x="5289" y="8047"/>
                      <a:pt x="5289" y="7986"/>
                      <a:pt x="5320" y="7986"/>
                    </a:cubicBezTo>
                    <a:cubicBezTo>
                      <a:pt x="5381" y="7986"/>
                      <a:pt x="5411" y="7956"/>
                      <a:pt x="5441" y="7956"/>
                    </a:cubicBezTo>
                    <a:cubicBezTo>
                      <a:pt x="5472" y="7956"/>
                      <a:pt x="5563" y="7926"/>
                      <a:pt x="5593" y="7926"/>
                    </a:cubicBezTo>
                    <a:cubicBezTo>
                      <a:pt x="5624" y="7926"/>
                      <a:pt x="5715" y="7865"/>
                      <a:pt x="5745" y="7865"/>
                    </a:cubicBezTo>
                    <a:lnTo>
                      <a:pt x="5806" y="7865"/>
                    </a:lnTo>
                    <a:cubicBezTo>
                      <a:pt x="5837" y="7834"/>
                      <a:pt x="5897" y="7834"/>
                      <a:pt x="5958" y="7834"/>
                    </a:cubicBezTo>
                    <a:lnTo>
                      <a:pt x="6475" y="7834"/>
                    </a:lnTo>
                    <a:cubicBezTo>
                      <a:pt x="6566" y="7834"/>
                      <a:pt x="6596" y="7865"/>
                      <a:pt x="6627" y="7865"/>
                    </a:cubicBezTo>
                    <a:lnTo>
                      <a:pt x="6657" y="7865"/>
                    </a:lnTo>
                    <a:cubicBezTo>
                      <a:pt x="6657" y="7865"/>
                      <a:pt x="6718" y="7926"/>
                      <a:pt x="6748" y="7926"/>
                    </a:cubicBezTo>
                    <a:cubicBezTo>
                      <a:pt x="6779" y="7926"/>
                      <a:pt x="6779" y="7956"/>
                      <a:pt x="6809" y="7956"/>
                    </a:cubicBezTo>
                    <a:cubicBezTo>
                      <a:pt x="6870" y="7956"/>
                      <a:pt x="6900" y="7986"/>
                      <a:pt x="6931" y="7986"/>
                    </a:cubicBezTo>
                    <a:cubicBezTo>
                      <a:pt x="8755" y="7135"/>
                      <a:pt x="10548" y="6376"/>
                      <a:pt x="12220" y="5768"/>
                    </a:cubicBezTo>
                    <a:cubicBezTo>
                      <a:pt x="17387" y="3822"/>
                      <a:pt x="21399" y="3032"/>
                      <a:pt x="21551" y="2971"/>
                    </a:cubicBezTo>
                    <a:cubicBezTo>
                      <a:pt x="21642" y="2910"/>
                      <a:pt x="21703" y="2151"/>
                      <a:pt x="21673" y="1056"/>
                    </a:cubicBezTo>
                    <a:cubicBezTo>
                      <a:pt x="21673" y="509"/>
                      <a:pt x="21278" y="84"/>
                      <a:pt x="20791" y="23"/>
                    </a:cubicBezTo>
                    <a:cubicBezTo>
                      <a:pt x="20730" y="8"/>
                      <a:pt x="20662" y="0"/>
                      <a:pt x="205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0" name="Google Shape;1210;p28"/>
              <p:cNvSpPr/>
              <p:nvPr/>
            </p:nvSpPr>
            <p:spPr>
              <a:xfrm>
                <a:off x="1113032" y="3657200"/>
                <a:ext cx="307475" cy="634482"/>
              </a:xfrm>
              <a:custGeom>
                <a:avLst/>
                <a:gdLst/>
                <a:ahLst/>
                <a:cxnLst/>
                <a:rect l="l" t="t" r="r" b="b"/>
                <a:pathLst>
                  <a:path w="15837" h="32680" extrusionOk="0">
                    <a:moveTo>
                      <a:pt x="2613" y="1"/>
                    </a:moveTo>
                    <a:cubicBezTo>
                      <a:pt x="1433" y="1"/>
                      <a:pt x="1" y="95"/>
                      <a:pt x="1" y="95"/>
                    </a:cubicBezTo>
                    <a:cubicBezTo>
                      <a:pt x="457" y="460"/>
                      <a:pt x="913" y="916"/>
                      <a:pt x="1004" y="1281"/>
                    </a:cubicBezTo>
                    <a:cubicBezTo>
                      <a:pt x="1095" y="1463"/>
                      <a:pt x="1125" y="1676"/>
                      <a:pt x="1217" y="1889"/>
                    </a:cubicBezTo>
                    <a:cubicBezTo>
                      <a:pt x="1277" y="2101"/>
                      <a:pt x="1308" y="2223"/>
                      <a:pt x="1369" y="2436"/>
                    </a:cubicBezTo>
                    <a:cubicBezTo>
                      <a:pt x="1429" y="2770"/>
                      <a:pt x="1551" y="3165"/>
                      <a:pt x="1612" y="3500"/>
                    </a:cubicBezTo>
                    <a:cubicBezTo>
                      <a:pt x="1703" y="3621"/>
                      <a:pt x="1733" y="3712"/>
                      <a:pt x="1824" y="3864"/>
                    </a:cubicBezTo>
                    <a:cubicBezTo>
                      <a:pt x="1855" y="3956"/>
                      <a:pt x="1855" y="3986"/>
                      <a:pt x="1885" y="4047"/>
                    </a:cubicBezTo>
                    <a:cubicBezTo>
                      <a:pt x="2189" y="4776"/>
                      <a:pt x="2615" y="5810"/>
                      <a:pt x="3132" y="7026"/>
                    </a:cubicBezTo>
                    <a:cubicBezTo>
                      <a:pt x="3223" y="7238"/>
                      <a:pt x="3344" y="7451"/>
                      <a:pt x="3405" y="7664"/>
                    </a:cubicBezTo>
                    <a:cubicBezTo>
                      <a:pt x="3557" y="7968"/>
                      <a:pt x="3679" y="8363"/>
                      <a:pt x="3831" y="8697"/>
                    </a:cubicBezTo>
                    <a:lnTo>
                      <a:pt x="4287" y="9852"/>
                    </a:lnTo>
                    <a:cubicBezTo>
                      <a:pt x="4347" y="10004"/>
                      <a:pt x="4408" y="10187"/>
                      <a:pt x="4469" y="10339"/>
                    </a:cubicBezTo>
                    <a:cubicBezTo>
                      <a:pt x="4712" y="10855"/>
                      <a:pt x="4894" y="11433"/>
                      <a:pt x="5107" y="12010"/>
                    </a:cubicBezTo>
                    <a:cubicBezTo>
                      <a:pt x="5229" y="12254"/>
                      <a:pt x="5320" y="12558"/>
                      <a:pt x="5411" y="12831"/>
                    </a:cubicBezTo>
                    <a:cubicBezTo>
                      <a:pt x="5411" y="12862"/>
                      <a:pt x="5472" y="12862"/>
                      <a:pt x="5472" y="12922"/>
                    </a:cubicBezTo>
                    <a:cubicBezTo>
                      <a:pt x="5533" y="13226"/>
                      <a:pt x="5654" y="13469"/>
                      <a:pt x="5776" y="13773"/>
                    </a:cubicBezTo>
                    <a:cubicBezTo>
                      <a:pt x="5928" y="14138"/>
                      <a:pt x="6019" y="14472"/>
                      <a:pt x="6141" y="14807"/>
                    </a:cubicBezTo>
                    <a:cubicBezTo>
                      <a:pt x="6262" y="15111"/>
                      <a:pt x="6384" y="15445"/>
                      <a:pt x="6475" y="15749"/>
                    </a:cubicBezTo>
                    <a:lnTo>
                      <a:pt x="6475" y="15810"/>
                    </a:lnTo>
                    <a:cubicBezTo>
                      <a:pt x="6597" y="16114"/>
                      <a:pt x="6718" y="16448"/>
                      <a:pt x="6840" y="16783"/>
                    </a:cubicBezTo>
                    <a:cubicBezTo>
                      <a:pt x="8116" y="20521"/>
                      <a:pt x="9484" y="24929"/>
                      <a:pt x="10852" y="29944"/>
                    </a:cubicBezTo>
                    <a:cubicBezTo>
                      <a:pt x="10943" y="30157"/>
                      <a:pt x="10974" y="30430"/>
                      <a:pt x="11034" y="30673"/>
                    </a:cubicBezTo>
                    <a:cubicBezTo>
                      <a:pt x="11247" y="31312"/>
                      <a:pt x="11399" y="31980"/>
                      <a:pt x="11582" y="32679"/>
                    </a:cubicBezTo>
                    <a:cubicBezTo>
                      <a:pt x="12919" y="31220"/>
                      <a:pt x="15655" y="28151"/>
                      <a:pt x="15655" y="27026"/>
                    </a:cubicBezTo>
                    <a:cubicBezTo>
                      <a:pt x="15655" y="25506"/>
                      <a:pt x="12037" y="22436"/>
                      <a:pt x="12037" y="22436"/>
                    </a:cubicBezTo>
                    <a:cubicBezTo>
                      <a:pt x="12037" y="22436"/>
                      <a:pt x="15837" y="18637"/>
                      <a:pt x="15594" y="17238"/>
                    </a:cubicBezTo>
                    <a:cubicBezTo>
                      <a:pt x="15411" y="16114"/>
                      <a:pt x="8664" y="6114"/>
                      <a:pt x="5502" y="1919"/>
                    </a:cubicBezTo>
                    <a:cubicBezTo>
                      <a:pt x="5198" y="1524"/>
                      <a:pt x="4894" y="1129"/>
                      <a:pt x="4651" y="825"/>
                    </a:cubicBezTo>
                    <a:cubicBezTo>
                      <a:pt x="4317" y="369"/>
                      <a:pt x="4043" y="156"/>
                      <a:pt x="3983" y="95"/>
                    </a:cubicBezTo>
                    <a:cubicBezTo>
                      <a:pt x="3729" y="24"/>
                      <a:pt x="3202" y="1"/>
                      <a:pt x="2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1" name="Google Shape;1211;p28"/>
              <p:cNvSpPr/>
              <p:nvPr/>
            </p:nvSpPr>
            <p:spPr>
              <a:xfrm>
                <a:off x="1430525" y="3775884"/>
                <a:ext cx="925358" cy="760990"/>
              </a:xfrm>
              <a:custGeom>
                <a:avLst/>
                <a:gdLst/>
                <a:ahLst/>
                <a:cxnLst/>
                <a:rect l="l" t="t" r="r" b="b"/>
                <a:pathLst>
                  <a:path w="47662" h="3919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040" y="4286"/>
                      <a:pt x="8451" y="21247"/>
                      <a:pt x="12858" y="37539"/>
                    </a:cubicBezTo>
                    <a:cubicBezTo>
                      <a:pt x="14439" y="38542"/>
                      <a:pt x="16202" y="38998"/>
                      <a:pt x="17904" y="39150"/>
                    </a:cubicBezTo>
                    <a:cubicBezTo>
                      <a:pt x="18252" y="39181"/>
                      <a:pt x="18597" y="39195"/>
                      <a:pt x="18938" y="39195"/>
                    </a:cubicBezTo>
                    <a:cubicBezTo>
                      <a:pt x="20625" y="39195"/>
                      <a:pt x="22212" y="38845"/>
                      <a:pt x="23527" y="38390"/>
                    </a:cubicBezTo>
                    <a:cubicBezTo>
                      <a:pt x="27357" y="36931"/>
                      <a:pt x="47661" y="12037"/>
                      <a:pt x="47023" y="11125"/>
                    </a:cubicBezTo>
                    <a:cubicBezTo>
                      <a:pt x="46325" y="10154"/>
                      <a:pt x="35751" y="1125"/>
                      <a:pt x="35232" y="1125"/>
                    </a:cubicBezTo>
                    <a:cubicBezTo>
                      <a:pt x="35231" y="1125"/>
                      <a:pt x="35230" y="1125"/>
                      <a:pt x="35229" y="1125"/>
                    </a:cubicBezTo>
                    <a:cubicBezTo>
                      <a:pt x="34804" y="1217"/>
                      <a:pt x="23010" y="14104"/>
                      <a:pt x="18755" y="18116"/>
                    </a:cubicBezTo>
                    <a:cubicBezTo>
                      <a:pt x="18406" y="18439"/>
                      <a:pt x="18009" y="18547"/>
                      <a:pt x="17607" y="18547"/>
                    </a:cubicBezTo>
                    <a:cubicBezTo>
                      <a:pt x="17554" y="18547"/>
                      <a:pt x="17501" y="18546"/>
                      <a:pt x="17448" y="18542"/>
                    </a:cubicBezTo>
                    <a:cubicBezTo>
                      <a:pt x="16992" y="18481"/>
                      <a:pt x="16566" y="18238"/>
                      <a:pt x="16262" y="17813"/>
                    </a:cubicBezTo>
                    <a:cubicBezTo>
                      <a:pt x="7569" y="5107"/>
                      <a:pt x="213" y="12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2" name="Google Shape;1212;p28"/>
              <p:cNvSpPr/>
              <p:nvPr/>
            </p:nvSpPr>
            <p:spPr>
              <a:xfrm>
                <a:off x="2128068" y="3322059"/>
                <a:ext cx="573616" cy="669254"/>
              </a:xfrm>
              <a:custGeom>
                <a:avLst/>
                <a:gdLst/>
                <a:ahLst/>
                <a:cxnLst/>
                <a:rect l="l" t="t" r="r" b="b"/>
                <a:pathLst>
                  <a:path w="29545" h="34471" extrusionOk="0">
                    <a:moveTo>
                      <a:pt x="25541" y="1"/>
                    </a:moveTo>
                    <a:cubicBezTo>
                      <a:pt x="22419" y="1"/>
                      <a:pt x="21671" y="3425"/>
                      <a:pt x="21490" y="5594"/>
                    </a:cubicBezTo>
                    <a:cubicBezTo>
                      <a:pt x="21277" y="5685"/>
                      <a:pt x="21004" y="5777"/>
                      <a:pt x="20730" y="5989"/>
                    </a:cubicBezTo>
                    <a:cubicBezTo>
                      <a:pt x="19210" y="7114"/>
                      <a:pt x="18998" y="9667"/>
                      <a:pt x="19150" y="12008"/>
                    </a:cubicBezTo>
                    <a:cubicBezTo>
                      <a:pt x="17387" y="11947"/>
                      <a:pt x="14378" y="11461"/>
                      <a:pt x="12341" y="11066"/>
                    </a:cubicBezTo>
                    <a:cubicBezTo>
                      <a:pt x="13131" y="9971"/>
                      <a:pt x="13891" y="8816"/>
                      <a:pt x="14317" y="7996"/>
                    </a:cubicBezTo>
                    <a:cubicBezTo>
                      <a:pt x="15441" y="5685"/>
                      <a:pt x="15229" y="2828"/>
                      <a:pt x="13709" y="1977"/>
                    </a:cubicBezTo>
                    <a:cubicBezTo>
                      <a:pt x="13638" y="1938"/>
                      <a:pt x="13552" y="1920"/>
                      <a:pt x="13451" y="1920"/>
                    </a:cubicBezTo>
                    <a:cubicBezTo>
                      <a:pt x="11333" y="1920"/>
                      <a:pt x="2844" y="10151"/>
                      <a:pt x="1277" y="14561"/>
                    </a:cubicBezTo>
                    <a:cubicBezTo>
                      <a:pt x="639" y="16476"/>
                      <a:pt x="304" y="18604"/>
                      <a:pt x="152" y="20488"/>
                    </a:cubicBezTo>
                    <a:cubicBezTo>
                      <a:pt x="0" y="22464"/>
                      <a:pt x="0" y="24136"/>
                      <a:pt x="31" y="24987"/>
                    </a:cubicBezTo>
                    <a:cubicBezTo>
                      <a:pt x="2584" y="26841"/>
                      <a:pt x="10396" y="33589"/>
                      <a:pt x="11034" y="34470"/>
                    </a:cubicBezTo>
                    <a:cubicBezTo>
                      <a:pt x="12919" y="33589"/>
                      <a:pt x="17326" y="31400"/>
                      <a:pt x="19818" y="29090"/>
                    </a:cubicBezTo>
                    <a:cubicBezTo>
                      <a:pt x="20305" y="28665"/>
                      <a:pt x="20730" y="28209"/>
                      <a:pt x="21034" y="27753"/>
                    </a:cubicBezTo>
                    <a:cubicBezTo>
                      <a:pt x="21733" y="26719"/>
                      <a:pt x="21581" y="25595"/>
                      <a:pt x="20913" y="24409"/>
                    </a:cubicBezTo>
                    <a:cubicBezTo>
                      <a:pt x="22220" y="23558"/>
                      <a:pt x="23800" y="22433"/>
                      <a:pt x="24469" y="21339"/>
                    </a:cubicBezTo>
                    <a:cubicBezTo>
                      <a:pt x="24773" y="20792"/>
                      <a:pt x="24469" y="20002"/>
                      <a:pt x="23861" y="19060"/>
                    </a:cubicBezTo>
                    <a:cubicBezTo>
                      <a:pt x="24560" y="17844"/>
                      <a:pt x="25411" y="16233"/>
                      <a:pt x="25594" y="14835"/>
                    </a:cubicBezTo>
                    <a:cubicBezTo>
                      <a:pt x="25685" y="14287"/>
                      <a:pt x="25685" y="13588"/>
                      <a:pt x="25563" y="12707"/>
                    </a:cubicBezTo>
                    <a:cubicBezTo>
                      <a:pt x="26688" y="8603"/>
                      <a:pt x="29545" y="93"/>
                      <a:pt x="25624" y="2"/>
                    </a:cubicBezTo>
                    <a:cubicBezTo>
                      <a:pt x="25596" y="1"/>
                      <a:pt x="25569" y="1"/>
                      <a:pt x="255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3" name="Google Shape;1213;p28"/>
              <p:cNvSpPr/>
              <p:nvPr/>
            </p:nvSpPr>
            <p:spPr>
              <a:xfrm rot="-1014414">
                <a:off x="655297" y="2716468"/>
                <a:ext cx="275412" cy="125670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3623" extrusionOk="0">
                    <a:moveTo>
                      <a:pt x="3528" y="1"/>
                    </a:moveTo>
                    <a:cubicBezTo>
                      <a:pt x="2396" y="1"/>
                      <a:pt x="1361" y="317"/>
                      <a:pt x="568" y="1237"/>
                    </a:cubicBezTo>
                    <a:cubicBezTo>
                      <a:pt x="501" y="1371"/>
                      <a:pt x="368" y="1538"/>
                      <a:pt x="201" y="1604"/>
                    </a:cubicBezTo>
                    <a:cubicBezTo>
                      <a:pt x="167" y="1704"/>
                      <a:pt x="167" y="1771"/>
                      <a:pt x="67" y="1804"/>
                    </a:cubicBezTo>
                    <a:cubicBezTo>
                      <a:pt x="67" y="1971"/>
                      <a:pt x="34" y="2105"/>
                      <a:pt x="34" y="2271"/>
                    </a:cubicBezTo>
                    <a:cubicBezTo>
                      <a:pt x="1" y="2939"/>
                      <a:pt x="401" y="3306"/>
                      <a:pt x="1035" y="3306"/>
                    </a:cubicBezTo>
                    <a:cubicBezTo>
                      <a:pt x="1335" y="3306"/>
                      <a:pt x="1568" y="3239"/>
                      <a:pt x="1835" y="3172"/>
                    </a:cubicBezTo>
                    <a:cubicBezTo>
                      <a:pt x="2236" y="3072"/>
                      <a:pt x="2602" y="2939"/>
                      <a:pt x="3036" y="2839"/>
                    </a:cubicBezTo>
                    <a:cubicBezTo>
                      <a:pt x="3382" y="2783"/>
                      <a:pt x="3727" y="2751"/>
                      <a:pt x="4070" y="2751"/>
                    </a:cubicBezTo>
                    <a:cubicBezTo>
                      <a:pt x="4555" y="2751"/>
                      <a:pt x="5036" y="2816"/>
                      <a:pt x="5505" y="2972"/>
                    </a:cubicBezTo>
                    <a:cubicBezTo>
                      <a:pt x="5871" y="3105"/>
                      <a:pt x="6238" y="3272"/>
                      <a:pt x="6572" y="3472"/>
                    </a:cubicBezTo>
                    <a:cubicBezTo>
                      <a:pt x="6722" y="3572"/>
                      <a:pt x="6889" y="3622"/>
                      <a:pt x="7056" y="3622"/>
                    </a:cubicBezTo>
                    <a:cubicBezTo>
                      <a:pt x="7222" y="3622"/>
                      <a:pt x="7389" y="3572"/>
                      <a:pt x="7539" y="3472"/>
                    </a:cubicBezTo>
                    <a:cubicBezTo>
                      <a:pt x="7873" y="3239"/>
                      <a:pt x="7940" y="2839"/>
                      <a:pt x="7906" y="2472"/>
                    </a:cubicBezTo>
                    <a:cubicBezTo>
                      <a:pt x="7873" y="2438"/>
                      <a:pt x="7840" y="2338"/>
                      <a:pt x="7840" y="2271"/>
                    </a:cubicBezTo>
                    <a:cubicBezTo>
                      <a:pt x="7673" y="1638"/>
                      <a:pt x="7239" y="1271"/>
                      <a:pt x="6705" y="937"/>
                    </a:cubicBezTo>
                    <a:cubicBezTo>
                      <a:pt x="5771" y="370"/>
                      <a:pt x="4737" y="70"/>
                      <a:pt x="3703" y="3"/>
                    </a:cubicBezTo>
                    <a:cubicBezTo>
                      <a:pt x="3645" y="2"/>
                      <a:pt x="3586" y="1"/>
                      <a:pt x="35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4" name="Google Shape;1214;p28"/>
              <p:cNvSpPr/>
              <p:nvPr/>
            </p:nvSpPr>
            <p:spPr>
              <a:xfrm rot="-244167">
                <a:off x="1153951" y="2686958"/>
                <a:ext cx="224281" cy="102438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4160" extrusionOk="0">
                    <a:moveTo>
                      <a:pt x="4337" y="0"/>
                    </a:moveTo>
                    <a:cubicBezTo>
                      <a:pt x="3903" y="67"/>
                      <a:pt x="3503" y="100"/>
                      <a:pt x="2969" y="167"/>
                    </a:cubicBezTo>
                    <a:cubicBezTo>
                      <a:pt x="2069" y="334"/>
                      <a:pt x="1235" y="768"/>
                      <a:pt x="601" y="1468"/>
                    </a:cubicBezTo>
                    <a:cubicBezTo>
                      <a:pt x="401" y="1668"/>
                      <a:pt x="234" y="1902"/>
                      <a:pt x="134" y="2169"/>
                    </a:cubicBezTo>
                    <a:cubicBezTo>
                      <a:pt x="1" y="2736"/>
                      <a:pt x="201" y="3136"/>
                      <a:pt x="701" y="3303"/>
                    </a:cubicBezTo>
                    <a:cubicBezTo>
                      <a:pt x="866" y="3358"/>
                      <a:pt x="1021" y="3383"/>
                      <a:pt x="1178" y="3383"/>
                    </a:cubicBezTo>
                    <a:cubicBezTo>
                      <a:pt x="1305" y="3383"/>
                      <a:pt x="1433" y="3366"/>
                      <a:pt x="1568" y="3336"/>
                    </a:cubicBezTo>
                    <a:cubicBezTo>
                      <a:pt x="2235" y="3269"/>
                      <a:pt x="2869" y="3069"/>
                      <a:pt x="3503" y="2902"/>
                    </a:cubicBezTo>
                    <a:cubicBezTo>
                      <a:pt x="3837" y="2813"/>
                      <a:pt x="4170" y="2739"/>
                      <a:pt x="4504" y="2739"/>
                    </a:cubicBezTo>
                    <a:cubicBezTo>
                      <a:pt x="4671" y="2739"/>
                      <a:pt x="4837" y="2758"/>
                      <a:pt x="5004" y="2802"/>
                    </a:cubicBezTo>
                    <a:cubicBezTo>
                      <a:pt x="5938" y="3002"/>
                      <a:pt x="6839" y="3303"/>
                      <a:pt x="7606" y="3836"/>
                    </a:cubicBezTo>
                    <a:cubicBezTo>
                      <a:pt x="7739" y="3903"/>
                      <a:pt x="7839" y="4003"/>
                      <a:pt x="7940" y="4070"/>
                    </a:cubicBezTo>
                    <a:cubicBezTo>
                      <a:pt x="8078" y="4129"/>
                      <a:pt x="8207" y="4159"/>
                      <a:pt x="8325" y="4159"/>
                    </a:cubicBezTo>
                    <a:cubicBezTo>
                      <a:pt x="8606" y="4159"/>
                      <a:pt x="8823" y="3989"/>
                      <a:pt x="8940" y="3636"/>
                    </a:cubicBezTo>
                    <a:cubicBezTo>
                      <a:pt x="9107" y="3236"/>
                      <a:pt x="9074" y="2769"/>
                      <a:pt x="8874" y="2335"/>
                    </a:cubicBezTo>
                    <a:cubicBezTo>
                      <a:pt x="8540" y="1635"/>
                      <a:pt x="8006" y="1134"/>
                      <a:pt x="7272" y="768"/>
                    </a:cubicBezTo>
                    <a:cubicBezTo>
                      <a:pt x="6372" y="267"/>
                      <a:pt x="5371" y="67"/>
                      <a:pt x="4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5" name="Google Shape;1215;p28"/>
              <p:cNvSpPr/>
              <p:nvPr/>
            </p:nvSpPr>
            <p:spPr>
              <a:xfrm>
                <a:off x="2226036" y="2783020"/>
                <a:ext cx="663313" cy="1014395"/>
              </a:xfrm>
              <a:custGeom>
                <a:avLst/>
                <a:gdLst/>
                <a:ahLst/>
                <a:cxnLst/>
                <a:rect l="l" t="t" r="r" b="b"/>
                <a:pathLst>
                  <a:path w="34165" h="52248" extrusionOk="0">
                    <a:moveTo>
                      <a:pt x="31857" y="1"/>
                    </a:moveTo>
                    <a:cubicBezTo>
                      <a:pt x="31666" y="1"/>
                      <a:pt x="31470" y="95"/>
                      <a:pt x="31368" y="258"/>
                    </a:cubicBezTo>
                    <a:lnTo>
                      <a:pt x="11368" y="32234"/>
                    </a:lnTo>
                    <a:lnTo>
                      <a:pt x="152" y="50380"/>
                    </a:lnTo>
                    <a:cubicBezTo>
                      <a:pt x="0" y="50653"/>
                      <a:pt x="61" y="50988"/>
                      <a:pt x="334" y="51140"/>
                    </a:cubicBezTo>
                    <a:lnTo>
                      <a:pt x="1976" y="52173"/>
                    </a:lnTo>
                    <a:cubicBezTo>
                      <a:pt x="2067" y="52224"/>
                      <a:pt x="2165" y="52247"/>
                      <a:pt x="2261" y="52247"/>
                    </a:cubicBezTo>
                    <a:cubicBezTo>
                      <a:pt x="2452" y="52247"/>
                      <a:pt x="2634" y="52153"/>
                      <a:pt x="2736" y="51991"/>
                    </a:cubicBezTo>
                    <a:lnTo>
                      <a:pt x="15958" y="30562"/>
                    </a:lnTo>
                    <a:lnTo>
                      <a:pt x="33952" y="1868"/>
                    </a:lnTo>
                    <a:cubicBezTo>
                      <a:pt x="34165" y="1625"/>
                      <a:pt x="34043" y="1291"/>
                      <a:pt x="33770" y="1109"/>
                    </a:cubicBezTo>
                    <a:lnTo>
                      <a:pt x="32128" y="75"/>
                    </a:lnTo>
                    <a:cubicBezTo>
                      <a:pt x="32047" y="24"/>
                      <a:pt x="31953" y="1"/>
                      <a:pt x="318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6" name="Google Shape;1216;p28"/>
              <p:cNvSpPr/>
              <p:nvPr/>
            </p:nvSpPr>
            <p:spPr>
              <a:xfrm>
                <a:off x="937171" y="3718649"/>
                <a:ext cx="534087" cy="1458222"/>
              </a:xfrm>
              <a:custGeom>
                <a:avLst/>
                <a:gdLst/>
                <a:ahLst/>
                <a:cxnLst/>
                <a:rect l="l" t="t" r="r" b="b"/>
                <a:pathLst>
                  <a:path w="27509" h="75108" extrusionOk="0">
                    <a:moveTo>
                      <a:pt x="10487" y="0"/>
                    </a:moveTo>
                    <a:lnTo>
                      <a:pt x="10882" y="1368"/>
                    </a:lnTo>
                    <a:cubicBezTo>
                      <a:pt x="10943" y="1672"/>
                      <a:pt x="11034" y="1976"/>
                      <a:pt x="11065" y="2280"/>
                    </a:cubicBezTo>
                    <a:cubicBezTo>
                      <a:pt x="11065" y="2341"/>
                      <a:pt x="11095" y="2432"/>
                      <a:pt x="11095" y="2493"/>
                    </a:cubicBezTo>
                    <a:cubicBezTo>
                      <a:pt x="11126" y="2766"/>
                      <a:pt x="11186" y="2979"/>
                      <a:pt x="11217" y="3222"/>
                    </a:cubicBezTo>
                    <a:cubicBezTo>
                      <a:pt x="11217" y="3283"/>
                      <a:pt x="11247" y="3405"/>
                      <a:pt x="11247" y="3496"/>
                    </a:cubicBezTo>
                    <a:cubicBezTo>
                      <a:pt x="11363" y="4362"/>
                      <a:pt x="11369" y="4899"/>
                      <a:pt x="11161" y="4899"/>
                    </a:cubicBezTo>
                    <a:cubicBezTo>
                      <a:pt x="11150" y="4899"/>
                      <a:pt x="11138" y="4897"/>
                      <a:pt x="11126" y="4894"/>
                    </a:cubicBezTo>
                    <a:cubicBezTo>
                      <a:pt x="10670" y="4712"/>
                      <a:pt x="6779" y="2280"/>
                      <a:pt x="5624" y="1551"/>
                    </a:cubicBezTo>
                    <a:cubicBezTo>
                      <a:pt x="5533" y="1520"/>
                      <a:pt x="5502" y="1429"/>
                      <a:pt x="5472" y="1368"/>
                    </a:cubicBezTo>
                    <a:lnTo>
                      <a:pt x="5472" y="1368"/>
                    </a:lnTo>
                    <a:cubicBezTo>
                      <a:pt x="5502" y="1459"/>
                      <a:pt x="5502" y="1551"/>
                      <a:pt x="5442" y="1672"/>
                    </a:cubicBezTo>
                    <a:cubicBezTo>
                      <a:pt x="4708" y="2934"/>
                      <a:pt x="2273" y="6946"/>
                      <a:pt x="848" y="6946"/>
                    </a:cubicBezTo>
                    <a:cubicBezTo>
                      <a:pt x="797" y="6946"/>
                      <a:pt x="748" y="6941"/>
                      <a:pt x="700" y="6931"/>
                    </a:cubicBezTo>
                    <a:lnTo>
                      <a:pt x="609" y="6931"/>
                    </a:lnTo>
                    <a:cubicBezTo>
                      <a:pt x="548" y="6900"/>
                      <a:pt x="426" y="6839"/>
                      <a:pt x="305" y="6748"/>
                    </a:cubicBezTo>
                    <a:cubicBezTo>
                      <a:pt x="214" y="6718"/>
                      <a:pt x="183" y="6687"/>
                      <a:pt x="153" y="6627"/>
                    </a:cubicBezTo>
                    <a:cubicBezTo>
                      <a:pt x="153" y="6627"/>
                      <a:pt x="122" y="6627"/>
                      <a:pt x="122" y="6596"/>
                    </a:cubicBezTo>
                    <a:lnTo>
                      <a:pt x="1" y="6475"/>
                    </a:lnTo>
                    <a:lnTo>
                      <a:pt x="3922" y="32676"/>
                    </a:lnTo>
                    <a:lnTo>
                      <a:pt x="10305" y="75108"/>
                    </a:lnTo>
                    <a:lnTo>
                      <a:pt x="27509" y="75108"/>
                    </a:lnTo>
                    <a:cubicBezTo>
                      <a:pt x="26627" y="57326"/>
                      <a:pt x="23801" y="41794"/>
                      <a:pt x="20518" y="29423"/>
                    </a:cubicBezTo>
                    <a:cubicBezTo>
                      <a:pt x="19910" y="26992"/>
                      <a:pt x="19272" y="24682"/>
                      <a:pt x="18633" y="22493"/>
                    </a:cubicBezTo>
                    <a:cubicBezTo>
                      <a:pt x="18481" y="22098"/>
                      <a:pt x="18360" y="21672"/>
                      <a:pt x="18238" y="21277"/>
                    </a:cubicBezTo>
                    <a:cubicBezTo>
                      <a:pt x="17965" y="20426"/>
                      <a:pt x="17752" y="19545"/>
                      <a:pt x="17478" y="18754"/>
                    </a:cubicBezTo>
                    <a:cubicBezTo>
                      <a:pt x="17448" y="18602"/>
                      <a:pt x="17418" y="18481"/>
                      <a:pt x="17357" y="18390"/>
                    </a:cubicBezTo>
                    <a:cubicBezTo>
                      <a:pt x="17296" y="18086"/>
                      <a:pt x="17174" y="17812"/>
                      <a:pt x="17114" y="17508"/>
                    </a:cubicBezTo>
                    <a:lnTo>
                      <a:pt x="16536" y="15806"/>
                    </a:lnTo>
                    <a:cubicBezTo>
                      <a:pt x="15837" y="13709"/>
                      <a:pt x="15199" y="11794"/>
                      <a:pt x="14560" y="10092"/>
                    </a:cubicBezTo>
                    <a:cubicBezTo>
                      <a:pt x="14469" y="9818"/>
                      <a:pt x="14378" y="9514"/>
                      <a:pt x="14256" y="9271"/>
                    </a:cubicBezTo>
                    <a:cubicBezTo>
                      <a:pt x="13497" y="7143"/>
                      <a:pt x="12767" y="5320"/>
                      <a:pt x="12159" y="3861"/>
                    </a:cubicBezTo>
                    <a:cubicBezTo>
                      <a:pt x="12129" y="3678"/>
                      <a:pt x="12038" y="3526"/>
                      <a:pt x="11977" y="3374"/>
                    </a:cubicBezTo>
                    <a:cubicBezTo>
                      <a:pt x="11946" y="3283"/>
                      <a:pt x="11886" y="3192"/>
                      <a:pt x="11855" y="3101"/>
                    </a:cubicBezTo>
                    <a:cubicBezTo>
                      <a:pt x="11794" y="2918"/>
                      <a:pt x="11703" y="2736"/>
                      <a:pt x="11642" y="2584"/>
                    </a:cubicBezTo>
                    <a:cubicBezTo>
                      <a:pt x="11551" y="2371"/>
                      <a:pt x="11490" y="2189"/>
                      <a:pt x="11399" y="2037"/>
                    </a:cubicBezTo>
                    <a:cubicBezTo>
                      <a:pt x="11338" y="1915"/>
                      <a:pt x="11278" y="1824"/>
                      <a:pt x="11247" y="1702"/>
                    </a:cubicBezTo>
                    <a:cubicBezTo>
                      <a:pt x="11186" y="1581"/>
                      <a:pt x="11126" y="1459"/>
                      <a:pt x="11095" y="1368"/>
                    </a:cubicBezTo>
                    <a:lnTo>
                      <a:pt x="1048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7" name="Google Shape;1217;p28"/>
              <p:cNvSpPr/>
              <p:nvPr/>
            </p:nvSpPr>
            <p:spPr>
              <a:xfrm>
                <a:off x="1086472" y="2605063"/>
                <a:ext cx="503994" cy="504596"/>
              </a:xfrm>
              <a:custGeom>
                <a:avLst/>
                <a:gdLst/>
                <a:ahLst/>
                <a:cxnLst/>
                <a:rect l="l" t="t" r="r" b="b"/>
                <a:pathLst>
                  <a:path w="25959" h="25990" extrusionOk="0">
                    <a:moveTo>
                      <a:pt x="12980" y="2676"/>
                    </a:moveTo>
                    <a:cubicBezTo>
                      <a:pt x="18694" y="2676"/>
                      <a:pt x="23314" y="7296"/>
                      <a:pt x="23314" y="13010"/>
                    </a:cubicBezTo>
                    <a:cubicBezTo>
                      <a:pt x="23314" y="18694"/>
                      <a:pt x="18694" y="23345"/>
                      <a:pt x="12980" y="23345"/>
                    </a:cubicBezTo>
                    <a:cubicBezTo>
                      <a:pt x="7296" y="23345"/>
                      <a:pt x="2645" y="18694"/>
                      <a:pt x="2645" y="13010"/>
                    </a:cubicBezTo>
                    <a:cubicBezTo>
                      <a:pt x="2645" y="7296"/>
                      <a:pt x="7296" y="2676"/>
                      <a:pt x="12980" y="2676"/>
                    </a:cubicBezTo>
                    <a:close/>
                    <a:moveTo>
                      <a:pt x="12980" y="1"/>
                    </a:moveTo>
                    <a:cubicBezTo>
                      <a:pt x="5807" y="1"/>
                      <a:pt x="1" y="5837"/>
                      <a:pt x="1" y="13010"/>
                    </a:cubicBezTo>
                    <a:cubicBezTo>
                      <a:pt x="1" y="20184"/>
                      <a:pt x="5807" y="25989"/>
                      <a:pt x="12980" y="25989"/>
                    </a:cubicBezTo>
                    <a:cubicBezTo>
                      <a:pt x="20123" y="25989"/>
                      <a:pt x="25959" y="20184"/>
                      <a:pt x="25959" y="13010"/>
                    </a:cubicBezTo>
                    <a:cubicBezTo>
                      <a:pt x="25959" y="5837"/>
                      <a:pt x="20153" y="1"/>
                      <a:pt x="12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8" name="Google Shape;1218;p28"/>
              <p:cNvSpPr/>
              <p:nvPr/>
            </p:nvSpPr>
            <p:spPr>
              <a:xfrm>
                <a:off x="512875" y="2681189"/>
                <a:ext cx="504576" cy="504596"/>
              </a:xfrm>
              <a:custGeom>
                <a:avLst/>
                <a:gdLst/>
                <a:ahLst/>
                <a:cxnLst/>
                <a:rect l="l" t="t" r="r" b="b"/>
                <a:pathLst>
                  <a:path w="25989" h="25990" extrusionOk="0">
                    <a:moveTo>
                      <a:pt x="13010" y="2706"/>
                    </a:moveTo>
                    <a:cubicBezTo>
                      <a:pt x="18694" y="2706"/>
                      <a:pt x="23344" y="7326"/>
                      <a:pt x="23344" y="13041"/>
                    </a:cubicBezTo>
                    <a:cubicBezTo>
                      <a:pt x="23344" y="18725"/>
                      <a:pt x="18694" y="23375"/>
                      <a:pt x="13010" y="23375"/>
                    </a:cubicBezTo>
                    <a:cubicBezTo>
                      <a:pt x="7295" y="23375"/>
                      <a:pt x="2675" y="18725"/>
                      <a:pt x="2675" y="13041"/>
                    </a:cubicBezTo>
                    <a:cubicBezTo>
                      <a:pt x="2675" y="7326"/>
                      <a:pt x="7295" y="2706"/>
                      <a:pt x="13010" y="2706"/>
                    </a:cubicBezTo>
                    <a:close/>
                    <a:moveTo>
                      <a:pt x="13010" y="1"/>
                    </a:moveTo>
                    <a:cubicBezTo>
                      <a:pt x="5836" y="1"/>
                      <a:pt x="0" y="5806"/>
                      <a:pt x="0" y="13010"/>
                    </a:cubicBezTo>
                    <a:cubicBezTo>
                      <a:pt x="0" y="20184"/>
                      <a:pt x="5836" y="25989"/>
                      <a:pt x="13010" y="25989"/>
                    </a:cubicBezTo>
                    <a:cubicBezTo>
                      <a:pt x="20153" y="25989"/>
                      <a:pt x="25989" y="20184"/>
                      <a:pt x="25989" y="13010"/>
                    </a:cubicBezTo>
                    <a:cubicBezTo>
                      <a:pt x="25989" y="5806"/>
                      <a:pt x="20183" y="1"/>
                      <a:pt x="130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9" name="Google Shape;1219;p28"/>
              <p:cNvSpPr/>
              <p:nvPr/>
            </p:nvSpPr>
            <p:spPr>
              <a:xfrm>
                <a:off x="450320" y="2925391"/>
                <a:ext cx="118626" cy="70962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3655" extrusionOk="0">
                    <a:moveTo>
                      <a:pt x="4444" y="1"/>
                    </a:moveTo>
                    <a:cubicBezTo>
                      <a:pt x="4333" y="1"/>
                      <a:pt x="4219" y="12"/>
                      <a:pt x="4104" y="37"/>
                    </a:cubicBezTo>
                    <a:lnTo>
                      <a:pt x="1368" y="615"/>
                    </a:lnTo>
                    <a:cubicBezTo>
                      <a:pt x="547" y="797"/>
                      <a:pt x="0" y="1587"/>
                      <a:pt x="183" y="2438"/>
                    </a:cubicBezTo>
                    <a:cubicBezTo>
                      <a:pt x="335" y="3168"/>
                      <a:pt x="1003" y="3654"/>
                      <a:pt x="1672" y="3654"/>
                    </a:cubicBezTo>
                    <a:cubicBezTo>
                      <a:pt x="1763" y="3654"/>
                      <a:pt x="1855" y="3624"/>
                      <a:pt x="1976" y="3624"/>
                    </a:cubicBezTo>
                    <a:lnTo>
                      <a:pt x="4742" y="3046"/>
                    </a:lnTo>
                    <a:cubicBezTo>
                      <a:pt x="5593" y="2864"/>
                      <a:pt x="6110" y="2043"/>
                      <a:pt x="5928" y="1223"/>
                    </a:cubicBezTo>
                    <a:cubicBezTo>
                      <a:pt x="5770" y="486"/>
                      <a:pt x="5157" y="1"/>
                      <a:pt x="4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0" name="Google Shape;1220;p28"/>
              <p:cNvSpPr/>
              <p:nvPr/>
            </p:nvSpPr>
            <p:spPr>
              <a:xfrm>
                <a:off x="976117" y="2856351"/>
                <a:ext cx="147554" cy="69176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3563" extrusionOk="0">
                    <a:moveTo>
                      <a:pt x="4805" y="1"/>
                    </a:moveTo>
                    <a:cubicBezTo>
                      <a:pt x="2161" y="1"/>
                      <a:pt x="115" y="1215"/>
                      <a:pt x="1" y="1283"/>
                    </a:cubicBezTo>
                    <a:lnTo>
                      <a:pt x="1369" y="3563"/>
                    </a:lnTo>
                    <a:cubicBezTo>
                      <a:pt x="1415" y="3563"/>
                      <a:pt x="2949" y="2677"/>
                      <a:pt x="4849" y="2677"/>
                    </a:cubicBezTo>
                    <a:cubicBezTo>
                      <a:pt x="5438" y="2677"/>
                      <a:pt x="6062" y="2762"/>
                      <a:pt x="6688" y="2985"/>
                    </a:cubicBezTo>
                    <a:lnTo>
                      <a:pt x="7600" y="493"/>
                    </a:lnTo>
                    <a:cubicBezTo>
                      <a:pt x="6635" y="136"/>
                      <a:pt x="5687" y="1"/>
                      <a:pt x="48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221" name="Google Shape;1221;p28"/>
            <p:cNvSpPr/>
            <p:nvPr/>
          </p:nvSpPr>
          <p:spPr>
            <a:xfrm>
              <a:off x="1809646" y="2533741"/>
              <a:ext cx="160464" cy="147047"/>
            </a:xfrm>
            <a:custGeom>
              <a:avLst/>
              <a:gdLst/>
              <a:ahLst/>
              <a:cxnLst/>
              <a:rect l="l" t="t" r="r" b="b"/>
              <a:pathLst>
                <a:path w="8874" h="8132" extrusionOk="0">
                  <a:moveTo>
                    <a:pt x="1896" y="0"/>
                  </a:moveTo>
                  <a:cubicBezTo>
                    <a:pt x="1800" y="0"/>
                    <a:pt x="1697" y="17"/>
                    <a:pt x="1588" y="51"/>
                  </a:cubicBezTo>
                  <a:cubicBezTo>
                    <a:pt x="141" y="518"/>
                    <a:pt x="1" y="3086"/>
                    <a:pt x="561" y="4581"/>
                  </a:cubicBezTo>
                  <a:cubicBezTo>
                    <a:pt x="1115" y="6196"/>
                    <a:pt x="2444" y="8131"/>
                    <a:pt x="2656" y="8131"/>
                  </a:cubicBezTo>
                  <a:cubicBezTo>
                    <a:pt x="2658" y="8131"/>
                    <a:pt x="2660" y="8131"/>
                    <a:pt x="2663" y="8130"/>
                  </a:cubicBezTo>
                  <a:cubicBezTo>
                    <a:pt x="4671" y="7009"/>
                    <a:pt x="8874" y="3460"/>
                    <a:pt x="7239" y="1452"/>
                  </a:cubicBezTo>
                  <a:cubicBezTo>
                    <a:pt x="6998" y="1145"/>
                    <a:pt x="6718" y="1014"/>
                    <a:pt x="6419" y="1014"/>
                  </a:cubicBezTo>
                  <a:cubicBezTo>
                    <a:pt x="5217" y="1014"/>
                    <a:pt x="3719" y="3141"/>
                    <a:pt x="3270" y="4487"/>
                  </a:cubicBezTo>
                  <a:cubicBezTo>
                    <a:pt x="3401" y="3180"/>
                    <a:pt x="3246" y="0"/>
                    <a:pt x="189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314485" y="1833619"/>
              <a:ext cx="285450" cy="246483"/>
            </a:xfrm>
            <a:custGeom>
              <a:avLst/>
              <a:gdLst/>
              <a:ahLst/>
              <a:cxnLst/>
              <a:rect l="l" t="t" r="r" b="b"/>
              <a:pathLst>
                <a:path w="15786" h="13631" extrusionOk="0">
                  <a:moveTo>
                    <a:pt x="3020" y="0"/>
                  </a:moveTo>
                  <a:cubicBezTo>
                    <a:pt x="2772" y="0"/>
                    <a:pt x="2513" y="70"/>
                    <a:pt x="2243" y="222"/>
                  </a:cubicBezTo>
                  <a:cubicBezTo>
                    <a:pt x="1" y="1576"/>
                    <a:pt x="701" y="6013"/>
                    <a:pt x="2009" y="8301"/>
                  </a:cubicBezTo>
                  <a:cubicBezTo>
                    <a:pt x="3515" y="10720"/>
                    <a:pt x="6449" y="13630"/>
                    <a:pt x="6799" y="13630"/>
                  </a:cubicBezTo>
                  <a:cubicBezTo>
                    <a:pt x="6807" y="13630"/>
                    <a:pt x="6814" y="13629"/>
                    <a:pt x="6819" y="13625"/>
                  </a:cubicBezTo>
                  <a:cubicBezTo>
                    <a:pt x="9855" y="11104"/>
                    <a:pt x="15786" y="3491"/>
                    <a:pt x="12424" y="689"/>
                  </a:cubicBezTo>
                  <a:cubicBezTo>
                    <a:pt x="11992" y="324"/>
                    <a:pt x="11560" y="164"/>
                    <a:pt x="11138" y="164"/>
                  </a:cubicBezTo>
                  <a:cubicBezTo>
                    <a:pt x="8912" y="164"/>
                    <a:pt x="6954" y="4629"/>
                    <a:pt x="6679" y="7181"/>
                  </a:cubicBezTo>
                  <a:cubicBezTo>
                    <a:pt x="6428" y="5049"/>
                    <a:pt x="5130" y="0"/>
                    <a:pt x="30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650988-CCC0-4417-9E3C-808E84B20CE1}"/>
              </a:ext>
            </a:extLst>
          </p:cNvPr>
          <p:cNvSpPr/>
          <p:nvPr/>
        </p:nvSpPr>
        <p:spPr>
          <a:xfrm>
            <a:off x="4079942" y="2578910"/>
            <a:ext cx="1552800" cy="64959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HTML</a:t>
            </a:r>
            <a:endParaRPr lang="en-I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1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01CEEF-DABC-4309-824E-ED97B88426A3}"/>
              </a:ext>
            </a:extLst>
          </p:cNvPr>
          <p:cNvSpPr/>
          <p:nvPr/>
        </p:nvSpPr>
        <p:spPr>
          <a:xfrm>
            <a:off x="-1168400" y="50800"/>
            <a:ext cx="9133840" cy="8636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Lucida Handwriting" panose="03010101010101010101" pitchFamily="66" charset="0"/>
              </a:rPr>
              <a:t>Use Case Diagram</a:t>
            </a:r>
            <a:endParaRPr lang="en-IN" sz="4400" dirty="0">
              <a:latin typeface="Lucida Handwriting" panose="03010101010101010101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33E7C-1CCC-403B-9AC2-E4A84E008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1207008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2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04E360-CCFB-43B8-85F0-0FFB3AFD9ECD}"/>
              </a:ext>
            </a:extLst>
          </p:cNvPr>
          <p:cNvSpPr/>
          <p:nvPr/>
        </p:nvSpPr>
        <p:spPr>
          <a:xfrm>
            <a:off x="203200" y="101600"/>
            <a:ext cx="7000240" cy="79248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Lucida Handwriting" panose="03010101010101010101" pitchFamily="66" charset="0"/>
              </a:rPr>
              <a:t>Data Flow Diagram</a:t>
            </a:r>
            <a:endParaRPr lang="en-IN" sz="4400" dirty="0">
              <a:latin typeface="Lucida Handwriting" panose="03010101010101010101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D03834-D53C-452C-A850-56940C604B67}"/>
              </a:ext>
            </a:extLst>
          </p:cNvPr>
          <p:cNvSpPr/>
          <p:nvPr/>
        </p:nvSpPr>
        <p:spPr>
          <a:xfrm>
            <a:off x="203200" y="894080"/>
            <a:ext cx="3911600" cy="64008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For creating an account</a:t>
            </a:r>
            <a:endParaRPr lang="en-IN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6EDCF-7315-4070-9EB6-54E6C2CE0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0" y="1406948"/>
            <a:ext cx="9550400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1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C6DC97-8CF2-4019-8C03-DCD315781469}"/>
              </a:ext>
            </a:extLst>
          </p:cNvPr>
          <p:cNvSpPr/>
          <p:nvPr/>
        </p:nvSpPr>
        <p:spPr>
          <a:xfrm>
            <a:off x="152400" y="132080"/>
            <a:ext cx="4185920" cy="79248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For crediting and depositing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60790-5292-4B91-A1D8-DB1AD28B0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239520"/>
            <a:ext cx="11165840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5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7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01BBC2"/>
      </a:accent1>
      <a:accent2>
        <a:srgbClr val="A2CD37"/>
      </a:accent2>
      <a:accent3>
        <a:srgbClr val="00B0F0"/>
      </a:accent3>
      <a:accent4>
        <a:srgbClr val="FD6D67"/>
      </a:accent4>
      <a:accent5>
        <a:srgbClr val="EAA31B"/>
      </a:accent5>
      <a:accent6>
        <a:srgbClr val="934584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296</Words>
  <Application>Microsoft Office PowerPoint</Application>
  <PresentationFormat>Widescreen</PresentationFormat>
  <Paragraphs>60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Arial</vt:lpstr>
      <vt:lpstr>Arial</vt:lpstr>
      <vt:lpstr>Bebas Neue Regular</vt:lpstr>
      <vt:lpstr>Calibri</vt:lpstr>
      <vt:lpstr>Calibri Light</vt:lpstr>
      <vt:lpstr>Fira Sans</vt:lpstr>
      <vt:lpstr>Fira Sans Extra Condensed</vt:lpstr>
      <vt:lpstr>Fira Sans Extra Condensed Medium</vt:lpstr>
      <vt:lpstr>Georgia</vt:lpstr>
      <vt:lpstr>Georgia Pro Light</vt:lpstr>
      <vt:lpstr>Gill Sans</vt:lpstr>
      <vt:lpstr>Lucida Handwriting</vt:lpstr>
      <vt:lpstr>Open Sans</vt:lpstr>
      <vt:lpstr>Roboto</vt:lpstr>
      <vt:lpstr>Wingdings</vt:lpstr>
      <vt:lpstr>Office Theme</vt:lpstr>
      <vt:lpstr>PowerPoint Presentation</vt:lpstr>
      <vt:lpstr>ABSTRACT</vt:lpstr>
      <vt:lpstr>PowerPoint Presentation</vt:lpstr>
      <vt:lpstr>EXSISTING SYSTEM</vt:lpstr>
      <vt:lpstr>Proposed System</vt:lpstr>
      <vt:lpstr>Technology Used</vt:lpstr>
      <vt:lpstr>PowerPoint Presentation</vt:lpstr>
      <vt:lpstr>PowerPoint Presentation</vt:lpstr>
      <vt:lpstr>PowerPoint Presentation</vt:lpstr>
      <vt:lpstr>PowerPoint Presentation</vt:lpstr>
      <vt:lpstr>Future Enhancement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Nikhitha nagalla</cp:lastModifiedBy>
  <cp:revision>5</cp:revision>
  <dcterms:created xsi:type="dcterms:W3CDTF">2020-07-16T05:49:29Z</dcterms:created>
  <dcterms:modified xsi:type="dcterms:W3CDTF">2022-02-22T17:19:21Z</dcterms:modified>
</cp:coreProperties>
</file>