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/>
          <a:lstStyle/>
          <a:p>
            <a:r>
              <a:rPr lang="en-US" dirty="0"/>
              <a:t>ENUKONDA ABHIRAM REDDY(217Z1A0559)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217Z1A0559</a:t>
            </a:r>
          </a:p>
          <a:p>
            <a:r>
              <a:rPr lang="en-US" dirty="0"/>
              <a:t>Student Name : ENUKONDA ABHIRAM REDDY</a:t>
            </a:r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20/05/24 – 21/05/24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94495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/>
              <a:t>ENUKONDA ABHIRAM REDDY</a:t>
            </a:r>
          </a:p>
          <a:p>
            <a:r>
              <a:rPr lang="en-US" dirty="0"/>
              <a:t>(217Z1A0559)</a:t>
            </a:r>
            <a:endParaRPr lang="en-PK" dirty="0"/>
          </a:p>
          <a:p>
            <a:r>
              <a:rPr lang="en-US" dirty="0"/>
              <a:t>Enukonda.abhiramreddy@gmail.com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150</TotalTime>
  <Words>93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ABHIRAM REDDY ENUKONDA 217Z1A0559</cp:lastModifiedBy>
  <cp:revision>2</cp:revision>
  <dcterms:created xsi:type="dcterms:W3CDTF">2024-05-26T06:57:35Z</dcterms:created>
  <dcterms:modified xsi:type="dcterms:W3CDTF">2024-05-26T09:27:56Z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