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73" r:id="rId3"/>
    <p:sldId id="257" r:id="rId4"/>
    <p:sldId id="258" r:id="rId5"/>
    <p:sldId id="259" r:id="rId6"/>
    <p:sldId id="260" r:id="rId7"/>
    <p:sldId id="261" r:id="rId8"/>
    <p:sldId id="263" r:id="rId9"/>
    <p:sldId id="265" r:id="rId10"/>
    <p:sldId id="266" r:id="rId11"/>
    <p:sldId id="267" r:id="rId12"/>
    <p:sldId id="268" r:id="rId13"/>
    <p:sldId id="269" r:id="rId14"/>
    <p:sldId id="271" r:id="rId15"/>
    <p:sldId id="27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19FC7B-CC87-1781-1D2E-C51EA31687EB}" v="378" dt="2025-05-11T18:59:11.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7" d="100"/>
          <a:sy n="87" d="100"/>
        </p:scale>
        <p:origin x="2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tha J Gadad" userId="a4653e53a2cf1419" providerId="Windows Live" clId="Web-{3819FC7B-CC87-1781-1D2E-C51EA31687EB}"/>
    <pc:docChg chg="addSld delSld modSld addMainMaster delMainMaster">
      <pc:chgData name="Nikhitha J Gadad" userId="a4653e53a2cf1419" providerId="Windows Live" clId="Web-{3819FC7B-CC87-1781-1D2E-C51EA31687EB}" dt="2025-05-11T18:59:14.059" v="384"/>
      <pc:docMkLst>
        <pc:docMk/>
      </pc:docMkLst>
      <pc:sldChg chg="addSp delSp modSp mod setBg modClrScheme chgLayout">
        <pc:chgData name="Nikhitha J Gadad" userId="a4653e53a2cf1419" providerId="Windows Live" clId="Web-{3819FC7B-CC87-1781-1D2E-C51EA31687EB}" dt="2025-05-11T18:58:06.822" v="357"/>
        <pc:sldMkLst>
          <pc:docMk/>
          <pc:sldMk cId="109857222" sldId="256"/>
        </pc:sldMkLst>
        <pc:spChg chg="mod">
          <ac:chgData name="Nikhitha J Gadad" userId="a4653e53a2cf1419" providerId="Windows Live" clId="Web-{3819FC7B-CC87-1781-1D2E-C51EA31687EB}" dt="2025-05-11T18:53:46.642" v="289" actId="20577"/>
          <ac:spMkLst>
            <pc:docMk/>
            <pc:sldMk cId="109857222" sldId="256"/>
            <ac:spMk id="2" creationId="{00000000-0000-0000-0000-000000000000}"/>
          </ac:spMkLst>
        </pc:spChg>
        <pc:spChg chg="del mod">
          <ac:chgData name="Nikhitha J Gadad" userId="a4653e53a2cf1419" providerId="Windows Live" clId="Web-{3819FC7B-CC87-1781-1D2E-C51EA31687EB}" dt="2025-05-11T18:58:06.822" v="357"/>
          <ac:spMkLst>
            <pc:docMk/>
            <pc:sldMk cId="109857222" sldId="256"/>
            <ac:spMk id="3" creationId="{00000000-0000-0000-0000-000000000000}"/>
          </ac:spMkLst>
        </pc:spChg>
        <pc:spChg chg="add">
          <ac:chgData name="Nikhitha J Gadad" userId="a4653e53a2cf1419" providerId="Windows Live" clId="Web-{3819FC7B-CC87-1781-1D2E-C51EA31687EB}" dt="2025-05-11T18:11:01.589" v="0"/>
          <ac:spMkLst>
            <pc:docMk/>
            <pc:sldMk cId="109857222" sldId="256"/>
            <ac:spMk id="8" creationId="{D690F001-2D75-4EFE-805F-3E6954B7565B}"/>
          </ac:spMkLst>
        </pc:spChg>
        <pc:spChg chg="add">
          <ac:chgData name="Nikhitha J Gadad" userId="a4653e53a2cf1419" providerId="Windows Live" clId="Web-{3819FC7B-CC87-1781-1D2E-C51EA31687EB}" dt="2025-05-11T18:11:01.589" v="0"/>
          <ac:spMkLst>
            <pc:docMk/>
            <pc:sldMk cId="109857222" sldId="256"/>
            <ac:spMk id="10" creationId="{8C6F7DA8-FD92-4ACF-9932-BF007E32A609}"/>
          </ac:spMkLst>
        </pc:spChg>
        <pc:spChg chg="add">
          <ac:chgData name="Nikhitha J Gadad" userId="a4653e53a2cf1419" providerId="Windows Live" clId="Web-{3819FC7B-CC87-1781-1D2E-C51EA31687EB}" dt="2025-05-11T18:11:01.589" v="0"/>
          <ac:spMkLst>
            <pc:docMk/>
            <pc:sldMk cId="109857222" sldId="256"/>
            <ac:spMk id="12" creationId="{4F76F7D6-E5D2-44FA-B1FA-A1A61DF18E88}"/>
          </ac:spMkLst>
        </pc:spChg>
        <pc:spChg chg="add">
          <ac:chgData name="Nikhitha J Gadad" userId="a4653e53a2cf1419" providerId="Windows Live" clId="Web-{3819FC7B-CC87-1781-1D2E-C51EA31687EB}" dt="2025-05-11T18:11:01.589" v="0"/>
          <ac:spMkLst>
            <pc:docMk/>
            <pc:sldMk cId="109857222" sldId="256"/>
            <ac:spMk id="14" creationId="{671E2FB4-7344-4400-973C-C4E1D46C1566}"/>
          </ac:spMkLst>
        </pc:spChg>
      </pc:sldChg>
      <pc:sldChg chg="addSp delSp modSp new mod setBg">
        <pc:chgData name="Nikhitha J Gadad" userId="a4653e53a2cf1419" providerId="Windows Live" clId="Web-{3819FC7B-CC87-1781-1D2E-C51EA31687EB}" dt="2025-05-11T18:43:37.482" v="251"/>
        <pc:sldMkLst>
          <pc:docMk/>
          <pc:sldMk cId="3920246932" sldId="257"/>
        </pc:sldMkLst>
        <pc:spChg chg="mod ord">
          <ac:chgData name="Nikhitha J Gadad" userId="a4653e53a2cf1419" providerId="Windows Live" clId="Web-{3819FC7B-CC87-1781-1D2E-C51EA31687EB}" dt="2025-05-11T18:43:37.482" v="251"/>
          <ac:spMkLst>
            <pc:docMk/>
            <pc:sldMk cId="3920246932" sldId="257"/>
            <ac:spMk id="2" creationId="{7A73D78A-C58D-2149-2688-01E17152C234}"/>
          </ac:spMkLst>
        </pc:spChg>
        <pc:spChg chg="del">
          <ac:chgData name="Nikhitha J Gadad" userId="a4653e53a2cf1419" providerId="Windows Live" clId="Web-{3819FC7B-CC87-1781-1D2E-C51EA31687EB}" dt="2025-05-11T18:41:15.321" v="237"/>
          <ac:spMkLst>
            <pc:docMk/>
            <pc:sldMk cId="3920246932" sldId="257"/>
            <ac:spMk id="3" creationId="{9B926BCA-34C2-52BF-544E-8F8DED50E822}"/>
          </ac:spMkLst>
        </pc:spChg>
        <pc:spChg chg="add del">
          <ac:chgData name="Nikhitha J Gadad" userId="a4653e53a2cf1419" providerId="Windows Live" clId="Web-{3819FC7B-CC87-1781-1D2E-C51EA31687EB}" dt="2025-05-11T18:41:36.290" v="239"/>
          <ac:spMkLst>
            <pc:docMk/>
            <pc:sldMk cId="3920246932" sldId="257"/>
            <ac:spMk id="8" creationId="{369771E5-39F9-3B81-00E5-33D372AA80F1}"/>
          </ac:spMkLst>
        </pc:spChg>
        <pc:spChg chg="add del">
          <ac:chgData name="Nikhitha J Gadad" userId="a4653e53a2cf1419" providerId="Windows Live" clId="Web-{3819FC7B-CC87-1781-1D2E-C51EA31687EB}" dt="2025-05-11T18:41:44.884" v="241"/>
          <ac:spMkLst>
            <pc:docMk/>
            <pc:sldMk cId="3920246932" sldId="257"/>
            <ac:spMk id="9" creationId="{09646535-AEF6-4883-A4F9-EEC1F8B4319E}"/>
          </ac:spMkLst>
        </pc:spChg>
        <pc:spChg chg="add del">
          <ac:chgData name="Nikhitha J Gadad" userId="a4653e53a2cf1419" providerId="Windows Live" clId="Web-{3819FC7B-CC87-1781-1D2E-C51EA31687EB}" dt="2025-05-11T18:41:36.290" v="239"/>
          <ac:spMkLst>
            <pc:docMk/>
            <pc:sldMk cId="3920246932" sldId="257"/>
            <ac:spMk id="11" creationId="{5ED9E2D9-EE69-4775-8CE5-9EAC35AD2F2E}"/>
          </ac:spMkLst>
        </pc:spChg>
        <pc:spChg chg="add del">
          <ac:chgData name="Nikhitha J Gadad" userId="a4653e53a2cf1419" providerId="Windows Live" clId="Web-{3819FC7B-CC87-1781-1D2E-C51EA31687EB}" dt="2025-05-11T18:41:36.290" v="239"/>
          <ac:spMkLst>
            <pc:docMk/>
            <pc:sldMk cId="3920246932" sldId="257"/>
            <ac:spMk id="13" creationId="{3D75B673-1FA7-415E-8B2E-7A0550C8BDDF}"/>
          </ac:spMkLst>
        </pc:spChg>
        <pc:spChg chg="add del">
          <ac:chgData name="Nikhitha J Gadad" userId="a4653e53a2cf1419" providerId="Windows Live" clId="Web-{3819FC7B-CC87-1781-1D2E-C51EA31687EB}" dt="2025-05-11T18:41:44.884" v="241"/>
          <ac:spMkLst>
            <pc:docMk/>
            <pc:sldMk cId="3920246932" sldId="257"/>
            <ac:spMk id="19" creationId="{7FEECB93-933C-477B-BC7D-C2F2F6271A66}"/>
          </ac:spMkLst>
        </pc:spChg>
        <pc:spChg chg="add del">
          <ac:chgData name="Nikhitha J Gadad" userId="a4653e53a2cf1419" providerId="Windows Live" clId="Web-{3819FC7B-CC87-1781-1D2E-C51EA31687EB}" dt="2025-05-11T18:41:44.884" v="241"/>
          <ac:spMkLst>
            <pc:docMk/>
            <pc:sldMk cId="3920246932" sldId="257"/>
            <ac:spMk id="24" creationId="{497BC505-FE0C-4637-A29D-B71DFBBBAA71}"/>
          </ac:spMkLst>
        </pc:spChg>
        <pc:spChg chg="add del">
          <ac:chgData name="Nikhitha J Gadad" userId="a4653e53a2cf1419" providerId="Windows Live" clId="Web-{3819FC7B-CC87-1781-1D2E-C51EA31687EB}" dt="2025-05-11T18:41:59.025" v="245"/>
          <ac:spMkLst>
            <pc:docMk/>
            <pc:sldMk cId="3920246932" sldId="257"/>
            <ac:spMk id="26" creationId="{79D9F103-7A2C-4DEF-9BDD-E97BADDCE504}"/>
          </ac:spMkLst>
        </pc:spChg>
        <pc:spChg chg="add del">
          <ac:chgData name="Nikhitha J Gadad" userId="a4653e53a2cf1419" providerId="Windows Live" clId="Web-{3819FC7B-CC87-1781-1D2E-C51EA31687EB}" dt="2025-05-11T18:41:59.025" v="245"/>
          <ac:spMkLst>
            <pc:docMk/>
            <pc:sldMk cId="3920246932" sldId="257"/>
            <ac:spMk id="27" creationId="{8D5E1A83-4C4B-4B83-92AB-289F0A8E311D}"/>
          </ac:spMkLst>
        </pc:spChg>
        <pc:spChg chg="add del mod">
          <ac:chgData name="Nikhitha J Gadad" userId="a4653e53a2cf1419" providerId="Windows Live" clId="Web-{3819FC7B-CC87-1781-1D2E-C51EA31687EB}" dt="2025-05-11T18:43:37.482" v="251"/>
          <ac:spMkLst>
            <pc:docMk/>
            <pc:sldMk cId="3920246932" sldId="257"/>
            <ac:spMk id="28" creationId="{EE39BE73-4CC5-D2CD-DF7C-EC66C2CA3AE3}"/>
          </ac:spMkLst>
        </pc:spChg>
        <pc:spChg chg="add del">
          <ac:chgData name="Nikhitha J Gadad" userId="a4653e53a2cf1419" providerId="Windows Live" clId="Web-{3819FC7B-CC87-1781-1D2E-C51EA31687EB}" dt="2025-05-11T18:41:59.025" v="245"/>
          <ac:spMkLst>
            <pc:docMk/>
            <pc:sldMk cId="3920246932" sldId="257"/>
            <ac:spMk id="29" creationId="{C27C1BEB-0B53-40C1-BFC6-737399705180}"/>
          </ac:spMkLst>
        </pc:spChg>
        <pc:spChg chg="add del">
          <ac:chgData name="Nikhitha J Gadad" userId="a4653e53a2cf1419" providerId="Windows Live" clId="Web-{3819FC7B-CC87-1781-1D2E-C51EA31687EB}" dt="2025-05-11T18:43:37.482" v="251"/>
          <ac:spMkLst>
            <pc:docMk/>
            <pc:sldMk cId="3920246932" sldId="257"/>
            <ac:spMk id="34" creationId="{5BB3780B-63EB-450D-A804-D6AA12F98E0B}"/>
          </ac:spMkLst>
        </pc:spChg>
        <pc:spChg chg="add del">
          <ac:chgData name="Nikhitha J Gadad" userId="a4653e53a2cf1419" providerId="Windows Live" clId="Web-{3819FC7B-CC87-1781-1D2E-C51EA31687EB}" dt="2025-05-11T18:43:37.482" v="251"/>
          <ac:spMkLst>
            <pc:docMk/>
            <pc:sldMk cId="3920246932" sldId="257"/>
            <ac:spMk id="36" creationId="{FE0847A5-A329-48CD-B3A7-3892FF6DA78F}"/>
          </ac:spMkLst>
        </pc:spChg>
        <pc:spChg chg="add">
          <ac:chgData name="Nikhitha J Gadad" userId="a4653e53a2cf1419" providerId="Windows Live" clId="Web-{3819FC7B-CC87-1781-1D2E-C51EA31687EB}" dt="2025-05-11T18:43:37.482" v="251"/>
          <ac:spMkLst>
            <pc:docMk/>
            <pc:sldMk cId="3920246932" sldId="257"/>
            <ac:spMk id="41" creationId="{09646535-AEF6-4883-A4F9-EEC1F8B4319E}"/>
          </ac:spMkLst>
        </pc:spChg>
        <pc:spChg chg="add">
          <ac:chgData name="Nikhitha J Gadad" userId="a4653e53a2cf1419" providerId="Windows Live" clId="Web-{3819FC7B-CC87-1781-1D2E-C51EA31687EB}" dt="2025-05-11T18:43:37.482" v="251"/>
          <ac:spMkLst>
            <pc:docMk/>
            <pc:sldMk cId="3920246932" sldId="257"/>
            <ac:spMk id="43" creationId="{7E6B6978-5103-448F-B101-093A527D3AA1}"/>
          </ac:spMkLst>
        </pc:spChg>
        <pc:spChg chg="add">
          <ac:chgData name="Nikhitha J Gadad" userId="a4653e53a2cf1419" providerId="Windows Live" clId="Web-{3819FC7B-CC87-1781-1D2E-C51EA31687EB}" dt="2025-05-11T18:43:37.482" v="251"/>
          <ac:spMkLst>
            <pc:docMk/>
            <pc:sldMk cId="3920246932" sldId="257"/>
            <ac:spMk id="45" creationId="{12EB5692-CE38-42AB-ABE5-E5A1A74F2CC5}"/>
          </ac:spMkLst>
        </pc:spChg>
        <pc:spChg chg="add">
          <ac:chgData name="Nikhitha J Gadad" userId="a4653e53a2cf1419" providerId="Windows Live" clId="Web-{3819FC7B-CC87-1781-1D2E-C51EA31687EB}" dt="2025-05-11T18:43:37.482" v="251"/>
          <ac:spMkLst>
            <pc:docMk/>
            <pc:sldMk cId="3920246932" sldId="257"/>
            <ac:spMk id="47" creationId="{6BE942D0-8C50-4D78-A3D0-4D82F3963ECD}"/>
          </ac:spMkLst>
        </pc:spChg>
        <pc:grpChg chg="add del">
          <ac:chgData name="Nikhitha J Gadad" userId="a4653e53a2cf1419" providerId="Windows Live" clId="Web-{3819FC7B-CC87-1781-1D2E-C51EA31687EB}" dt="2025-05-11T18:41:44.884" v="241"/>
          <ac:grpSpMkLst>
            <pc:docMk/>
            <pc:sldMk cId="3920246932" sldId="257"/>
            <ac:grpSpMk id="15" creationId="{F2FD01A0-E6FF-41CD-AEBD-279232B90D43}"/>
          </ac:grpSpMkLst>
        </pc:grpChg>
        <pc:grpChg chg="add del">
          <ac:chgData name="Nikhitha J Gadad" userId="a4653e53a2cf1419" providerId="Windows Live" clId="Web-{3819FC7B-CC87-1781-1D2E-C51EA31687EB}" dt="2025-05-11T18:41:44.884" v="241"/>
          <ac:grpSpMkLst>
            <pc:docMk/>
            <pc:sldMk cId="3920246932" sldId="257"/>
            <ac:grpSpMk id="20" creationId="{3C9AA14C-80A4-427C-A911-28CD20C56E5E}"/>
          </ac:grpSpMkLst>
        </pc:grpChg>
        <pc:picChg chg="add mod ord">
          <ac:chgData name="Nikhitha J Gadad" userId="a4653e53a2cf1419" providerId="Windows Live" clId="Web-{3819FC7B-CC87-1781-1D2E-C51EA31687EB}" dt="2025-05-11T18:43:37.482" v="251"/>
          <ac:picMkLst>
            <pc:docMk/>
            <pc:sldMk cId="3920246932" sldId="257"/>
            <ac:picMk id="4" creationId="{416CBF76-3265-63E1-B577-7A26144183B1}"/>
          </ac:picMkLst>
        </pc:picChg>
      </pc:sldChg>
      <pc:sldChg chg="addSp delSp modSp new mod setBg">
        <pc:chgData name="Nikhitha J Gadad" userId="a4653e53a2cf1419" providerId="Windows Live" clId="Web-{3819FC7B-CC87-1781-1D2E-C51EA31687EB}" dt="2025-05-11T18:43:16.340" v="250"/>
        <pc:sldMkLst>
          <pc:docMk/>
          <pc:sldMk cId="2914670758" sldId="258"/>
        </pc:sldMkLst>
        <pc:spChg chg="del">
          <ac:chgData name="Nikhitha J Gadad" userId="a4653e53a2cf1419" providerId="Windows Live" clId="Web-{3819FC7B-CC87-1781-1D2E-C51EA31687EB}" dt="2025-05-11T18:43:16.340" v="250"/>
          <ac:spMkLst>
            <pc:docMk/>
            <pc:sldMk cId="2914670758" sldId="258"/>
            <ac:spMk id="2" creationId="{44F0015C-84E7-74BF-7BD3-2A2EC5084A3E}"/>
          </ac:spMkLst>
        </pc:spChg>
        <pc:spChg chg="del">
          <ac:chgData name="Nikhitha J Gadad" userId="a4653e53a2cf1419" providerId="Windows Live" clId="Web-{3819FC7B-CC87-1781-1D2E-C51EA31687EB}" dt="2025-05-11T18:42:57.761" v="249"/>
          <ac:spMkLst>
            <pc:docMk/>
            <pc:sldMk cId="2914670758" sldId="258"/>
            <ac:spMk id="3" creationId="{57F0E2E5-885C-D36B-41FC-3670AAA7F9E2}"/>
          </ac:spMkLst>
        </pc:spChg>
        <pc:spChg chg="add">
          <ac:chgData name="Nikhitha J Gadad" userId="a4653e53a2cf1419" providerId="Windows Live" clId="Web-{3819FC7B-CC87-1781-1D2E-C51EA31687EB}" dt="2025-05-11T18:43:16.340" v="250"/>
          <ac:spMkLst>
            <pc:docMk/>
            <pc:sldMk cId="2914670758" sldId="258"/>
            <ac:spMk id="9" creationId="{09646535-AEF6-4883-A4F9-EEC1F8B4319E}"/>
          </ac:spMkLst>
        </pc:spChg>
        <pc:spChg chg="add">
          <ac:chgData name="Nikhitha J Gadad" userId="a4653e53a2cf1419" providerId="Windows Live" clId="Web-{3819FC7B-CC87-1781-1D2E-C51EA31687EB}" dt="2025-05-11T18:43:16.340" v="250"/>
          <ac:spMkLst>
            <pc:docMk/>
            <pc:sldMk cId="2914670758" sldId="258"/>
            <ac:spMk id="11" creationId="{37D7CF97-C693-42F5-AFF2-9C4EBFE0E69A}"/>
          </ac:spMkLst>
        </pc:spChg>
        <pc:picChg chg="add mod ord">
          <ac:chgData name="Nikhitha J Gadad" userId="a4653e53a2cf1419" providerId="Windows Live" clId="Web-{3819FC7B-CC87-1781-1D2E-C51EA31687EB}" dt="2025-05-11T18:43:16.340" v="250"/>
          <ac:picMkLst>
            <pc:docMk/>
            <pc:sldMk cId="2914670758" sldId="258"/>
            <ac:picMk id="4" creationId="{FF739852-9712-C172-3F17-2C14BFB011DD}"/>
          </ac:picMkLst>
        </pc:picChg>
      </pc:sldChg>
      <pc:sldChg chg="addSp delSp modSp new mod setBg">
        <pc:chgData name="Nikhitha J Gadad" userId="a4653e53a2cf1419" providerId="Windows Live" clId="Web-{3819FC7B-CC87-1781-1D2E-C51EA31687EB}" dt="2025-05-11T18:38:58.175" v="226" actId="20577"/>
        <pc:sldMkLst>
          <pc:docMk/>
          <pc:sldMk cId="2237559497" sldId="259"/>
        </pc:sldMkLst>
        <pc:spChg chg="mod">
          <ac:chgData name="Nikhitha J Gadad" userId="a4653e53a2cf1419" providerId="Windows Live" clId="Web-{3819FC7B-CC87-1781-1D2E-C51EA31687EB}" dt="2025-05-11T18:38:58.175" v="226" actId="20577"/>
          <ac:spMkLst>
            <pc:docMk/>
            <pc:sldMk cId="2237559497" sldId="259"/>
            <ac:spMk id="2" creationId="{DCA2A5A9-47B9-149B-9152-0AB06B6F96EF}"/>
          </ac:spMkLst>
        </pc:spChg>
        <pc:spChg chg="del">
          <ac:chgData name="Nikhitha J Gadad" userId="a4653e53a2cf1419" providerId="Windows Live" clId="Web-{3819FC7B-CC87-1781-1D2E-C51EA31687EB}" dt="2025-05-11T18:13:22.703" v="14"/>
          <ac:spMkLst>
            <pc:docMk/>
            <pc:sldMk cId="2237559497" sldId="259"/>
            <ac:spMk id="3" creationId="{89E1F147-0631-D9C4-5F37-F675C4A6916C}"/>
          </ac:spMkLst>
        </pc:spChg>
        <pc:spChg chg="add">
          <ac:chgData name="Nikhitha J Gadad" userId="a4653e53a2cf1419" providerId="Windows Live" clId="Web-{3819FC7B-CC87-1781-1D2E-C51EA31687EB}" dt="2025-05-11T18:23:05.566" v="97"/>
          <ac:spMkLst>
            <pc:docMk/>
            <pc:sldMk cId="2237559497" sldId="259"/>
            <ac:spMk id="19" creationId="{09646535-AEF6-4883-A4F9-EEC1F8B4319E}"/>
          </ac:spMkLst>
        </pc:spChg>
        <pc:spChg chg="add">
          <ac:chgData name="Nikhitha J Gadad" userId="a4653e53a2cf1419" providerId="Windows Live" clId="Web-{3819FC7B-CC87-1781-1D2E-C51EA31687EB}" dt="2025-05-11T18:23:05.566" v="97"/>
          <ac:spMkLst>
            <pc:docMk/>
            <pc:sldMk cId="2237559497" sldId="259"/>
            <ac:spMk id="24" creationId="{335243F2-87BD-4C47-8358-ACFE608D3DB3}"/>
          </ac:spMkLst>
        </pc:spChg>
        <pc:spChg chg="add">
          <ac:chgData name="Nikhitha J Gadad" userId="a4653e53a2cf1419" providerId="Windows Live" clId="Web-{3819FC7B-CC87-1781-1D2E-C51EA31687EB}" dt="2025-05-11T18:23:05.566" v="97"/>
          <ac:spMkLst>
            <pc:docMk/>
            <pc:sldMk cId="2237559497" sldId="259"/>
            <ac:spMk id="25" creationId="{65B33439-EC96-4835-9DF2-CFA3336E0E41}"/>
          </ac:spMkLst>
        </pc:spChg>
        <pc:grpChg chg="add">
          <ac:chgData name="Nikhitha J Gadad" userId="a4653e53a2cf1419" providerId="Windows Live" clId="Web-{3819FC7B-CC87-1781-1D2E-C51EA31687EB}" dt="2025-05-11T18:23:05.566" v="97"/>
          <ac:grpSpMkLst>
            <pc:docMk/>
            <pc:sldMk cId="2237559497" sldId="259"/>
            <ac:grpSpMk id="20" creationId="{3C9AA14C-80A4-427C-A911-28CD20C56E5E}"/>
          </ac:grpSpMkLst>
        </pc:grpChg>
        <pc:grpChg chg="add">
          <ac:chgData name="Nikhitha J Gadad" userId="a4653e53a2cf1419" providerId="Windows Live" clId="Web-{3819FC7B-CC87-1781-1D2E-C51EA31687EB}" dt="2025-05-11T18:23:05.566" v="97"/>
          <ac:grpSpMkLst>
            <pc:docMk/>
            <pc:sldMk cId="2237559497" sldId="259"/>
            <ac:grpSpMk id="26" creationId="{F2FD01A0-E6FF-41CD-AEBD-279232B90D43}"/>
          </ac:grpSpMkLst>
        </pc:grpChg>
        <pc:picChg chg="add mod ord modCrop">
          <ac:chgData name="Nikhitha J Gadad" userId="a4653e53a2cf1419" providerId="Windows Live" clId="Web-{3819FC7B-CC87-1781-1D2E-C51EA31687EB}" dt="2025-05-11T18:37:56.408" v="223"/>
          <ac:picMkLst>
            <pc:docMk/>
            <pc:sldMk cId="2237559497" sldId="259"/>
            <ac:picMk id="4" creationId="{0D292F21-C69C-1A67-05B1-1295145F45FF}"/>
          </ac:picMkLst>
        </pc:picChg>
        <pc:picChg chg="add del mod">
          <ac:chgData name="Nikhitha J Gadad" userId="a4653e53a2cf1419" providerId="Windows Live" clId="Web-{3819FC7B-CC87-1781-1D2E-C51EA31687EB}" dt="2025-05-11T18:17:33.133" v="60"/>
          <ac:picMkLst>
            <pc:docMk/>
            <pc:sldMk cId="2237559497" sldId="259"/>
            <ac:picMk id="5" creationId="{EA130A4E-350E-3F77-54E5-518A35E3349D}"/>
          </ac:picMkLst>
        </pc:picChg>
        <pc:picChg chg="add del mod">
          <ac:chgData name="Nikhitha J Gadad" userId="a4653e53a2cf1419" providerId="Windows Live" clId="Web-{3819FC7B-CC87-1781-1D2E-C51EA31687EB}" dt="2025-05-11T18:17:05.273" v="57"/>
          <ac:picMkLst>
            <pc:docMk/>
            <pc:sldMk cId="2237559497" sldId="259"/>
            <ac:picMk id="6" creationId="{604573A5-22AA-3C67-F706-D7C9B9C61211}"/>
          </ac:picMkLst>
        </pc:picChg>
        <pc:picChg chg="add del mod">
          <ac:chgData name="Nikhitha J Gadad" userId="a4653e53a2cf1419" providerId="Windows Live" clId="Web-{3819FC7B-CC87-1781-1D2E-C51EA31687EB}" dt="2025-05-11T18:16:52.491" v="55"/>
          <ac:picMkLst>
            <pc:docMk/>
            <pc:sldMk cId="2237559497" sldId="259"/>
            <ac:picMk id="7" creationId="{F1936647-3B87-7BB4-4549-ED26AB64153A}"/>
          </ac:picMkLst>
        </pc:picChg>
        <pc:picChg chg="add del mod">
          <ac:chgData name="Nikhitha J Gadad" userId="a4653e53a2cf1419" providerId="Windows Live" clId="Web-{3819FC7B-CC87-1781-1D2E-C51EA31687EB}" dt="2025-05-11T18:16:31.475" v="51"/>
          <ac:picMkLst>
            <pc:docMk/>
            <pc:sldMk cId="2237559497" sldId="259"/>
            <ac:picMk id="8" creationId="{2B796ED9-FC2C-1481-5060-EBEB61662B88}"/>
          </ac:picMkLst>
        </pc:picChg>
        <pc:picChg chg="add del mod">
          <ac:chgData name="Nikhitha J Gadad" userId="a4653e53a2cf1419" providerId="Windows Live" clId="Web-{3819FC7B-CC87-1781-1D2E-C51EA31687EB}" dt="2025-05-11T18:15:59.552" v="47"/>
          <ac:picMkLst>
            <pc:docMk/>
            <pc:sldMk cId="2237559497" sldId="259"/>
            <ac:picMk id="9" creationId="{E2A0C6CD-38D4-F95E-8954-C12C2BC9FFD9}"/>
          </ac:picMkLst>
        </pc:picChg>
        <pc:picChg chg="add del mod">
          <ac:chgData name="Nikhitha J Gadad" userId="a4653e53a2cf1419" providerId="Windows Live" clId="Web-{3819FC7B-CC87-1781-1D2E-C51EA31687EB}" dt="2025-05-11T18:15:44.395" v="45"/>
          <ac:picMkLst>
            <pc:docMk/>
            <pc:sldMk cId="2237559497" sldId="259"/>
            <ac:picMk id="10" creationId="{F15F55FC-3B83-DA88-24F2-380EC141B0B3}"/>
          </ac:picMkLst>
        </pc:picChg>
        <pc:picChg chg="add del mod">
          <ac:chgData name="Nikhitha J Gadad" userId="a4653e53a2cf1419" providerId="Windows Live" clId="Web-{3819FC7B-CC87-1781-1D2E-C51EA31687EB}" dt="2025-05-11T18:15:25.910" v="43"/>
          <ac:picMkLst>
            <pc:docMk/>
            <pc:sldMk cId="2237559497" sldId="259"/>
            <ac:picMk id="11" creationId="{6D6DAD1B-B2BE-9866-1F23-A3DF907178A9}"/>
          </ac:picMkLst>
        </pc:picChg>
        <pc:picChg chg="add del mod">
          <ac:chgData name="Nikhitha J Gadad" userId="a4653e53a2cf1419" providerId="Windows Live" clId="Web-{3819FC7B-CC87-1781-1D2E-C51EA31687EB}" dt="2025-05-11T18:14:32.830" v="37"/>
          <ac:picMkLst>
            <pc:docMk/>
            <pc:sldMk cId="2237559497" sldId="259"/>
            <ac:picMk id="12" creationId="{288D2933-3B49-8409-A75D-FD34115B6A13}"/>
          </ac:picMkLst>
        </pc:picChg>
        <pc:picChg chg="add del mod">
          <ac:chgData name="Nikhitha J Gadad" userId="a4653e53a2cf1419" providerId="Windows Live" clId="Web-{3819FC7B-CC87-1781-1D2E-C51EA31687EB}" dt="2025-05-11T18:15:08.238" v="41"/>
          <ac:picMkLst>
            <pc:docMk/>
            <pc:sldMk cId="2237559497" sldId="259"/>
            <ac:picMk id="13" creationId="{EA9AACB3-CFC1-DD5B-EEA4-4840F9C4282E}"/>
          </ac:picMkLst>
        </pc:picChg>
        <pc:picChg chg="add del mod">
          <ac:chgData name="Nikhitha J Gadad" userId="a4653e53a2cf1419" providerId="Windows Live" clId="Web-{3819FC7B-CC87-1781-1D2E-C51EA31687EB}" dt="2025-05-11T18:14:49.300" v="39"/>
          <ac:picMkLst>
            <pc:docMk/>
            <pc:sldMk cId="2237559497" sldId="259"/>
            <ac:picMk id="14" creationId="{9A5DF308-2BDD-AD08-A24D-4AC9134D2C2A}"/>
          </ac:picMkLst>
        </pc:picChg>
        <pc:picChg chg="add del mod">
          <ac:chgData name="Nikhitha J Gadad" userId="a4653e53a2cf1419" providerId="Windows Live" clId="Web-{3819FC7B-CC87-1781-1D2E-C51EA31687EB}" dt="2025-05-11T18:14:15.002" v="35"/>
          <ac:picMkLst>
            <pc:docMk/>
            <pc:sldMk cId="2237559497" sldId="259"/>
            <ac:picMk id="15" creationId="{05E3D8CC-BB4F-07BB-628C-76D7F838194F}"/>
          </ac:picMkLst>
        </pc:picChg>
        <pc:picChg chg="add del mod">
          <ac:chgData name="Nikhitha J Gadad" userId="a4653e53a2cf1419" providerId="Windows Live" clId="Web-{3819FC7B-CC87-1781-1D2E-C51EA31687EB}" dt="2025-05-11T18:14:01.642" v="33"/>
          <ac:picMkLst>
            <pc:docMk/>
            <pc:sldMk cId="2237559497" sldId="259"/>
            <ac:picMk id="16" creationId="{B1E0BE64-D0AB-EFC6-C749-922B6B71EEA6}"/>
          </ac:picMkLst>
        </pc:picChg>
        <pc:picChg chg="add del mod">
          <ac:chgData name="Nikhitha J Gadad" userId="a4653e53a2cf1419" providerId="Windows Live" clId="Web-{3819FC7B-CC87-1781-1D2E-C51EA31687EB}" dt="2025-05-11T18:13:47.923" v="31"/>
          <ac:picMkLst>
            <pc:docMk/>
            <pc:sldMk cId="2237559497" sldId="259"/>
            <ac:picMk id="17" creationId="{5FD969EA-F81F-9144-2D4F-832C93A43D7F}"/>
          </ac:picMkLst>
        </pc:picChg>
        <pc:picChg chg="add del mod">
          <ac:chgData name="Nikhitha J Gadad" userId="a4653e53a2cf1419" providerId="Windows Live" clId="Web-{3819FC7B-CC87-1781-1D2E-C51EA31687EB}" dt="2025-05-11T18:16:38.084" v="53"/>
          <ac:picMkLst>
            <pc:docMk/>
            <pc:sldMk cId="2237559497" sldId="259"/>
            <ac:picMk id="18" creationId="{2EEC3C76-8ED2-6C13-157F-3BFFE8E1B5F0}"/>
          </ac:picMkLst>
        </pc:picChg>
      </pc:sldChg>
      <pc:sldChg chg="addSp delSp modSp new mod setBg">
        <pc:chgData name="Nikhitha J Gadad" userId="a4653e53a2cf1419" providerId="Windows Live" clId="Web-{3819FC7B-CC87-1781-1D2E-C51EA31687EB}" dt="2025-05-11T18:37:39.923" v="221"/>
        <pc:sldMkLst>
          <pc:docMk/>
          <pc:sldMk cId="1603325245" sldId="260"/>
        </pc:sldMkLst>
        <pc:spChg chg="mod">
          <ac:chgData name="Nikhitha J Gadad" userId="a4653e53a2cf1419" providerId="Windows Live" clId="Web-{3819FC7B-CC87-1781-1D2E-C51EA31687EB}" dt="2025-05-11T18:22:59.753" v="96"/>
          <ac:spMkLst>
            <pc:docMk/>
            <pc:sldMk cId="1603325245" sldId="260"/>
            <ac:spMk id="2" creationId="{0B4838BA-FB63-DDAC-2130-3948D208F327}"/>
          </ac:spMkLst>
        </pc:spChg>
        <pc:spChg chg="del mod">
          <ac:chgData name="Nikhitha J Gadad" userId="a4653e53a2cf1419" providerId="Windows Live" clId="Web-{3819FC7B-CC87-1781-1D2E-C51EA31687EB}" dt="2025-05-11T18:22:59.753" v="96"/>
          <ac:spMkLst>
            <pc:docMk/>
            <pc:sldMk cId="1603325245" sldId="260"/>
            <ac:spMk id="3" creationId="{0307C347-047B-0C1C-3411-AA38623DB1A7}"/>
          </ac:spMkLst>
        </pc:spChg>
        <pc:spChg chg="add">
          <ac:chgData name="Nikhitha J Gadad" userId="a4653e53a2cf1419" providerId="Windows Live" clId="Web-{3819FC7B-CC87-1781-1D2E-C51EA31687EB}" dt="2025-05-11T18:22:59.753" v="96"/>
          <ac:spMkLst>
            <pc:docMk/>
            <pc:sldMk cId="1603325245" sldId="260"/>
            <ac:spMk id="10" creationId="{09646535-AEF6-4883-A4F9-EEC1F8B4319E}"/>
          </ac:spMkLst>
        </pc:spChg>
        <pc:spChg chg="add">
          <ac:chgData name="Nikhitha J Gadad" userId="a4653e53a2cf1419" providerId="Windows Live" clId="Web-{3819FC7B-CC87-1781-1D2E-C51EA31687EB}" dt="2025-05-11T18:22:59.753" v="96"/>
          <ac:spMkLst>
            <pc:docMk/>
            <pc:sldMk cId="1603325245" sldId="260"/>
            <ac:spMk id="12" creationId="{335243F2-87BD-4C47-8358-ACFE608D3DB3}"/>
          </ac:spMkLst>
        </pc:spChg>
        <pc:spChg chg="add">
          <ac:chgData name="Nikhitha J Gadad" userId="a4653e53a2cf1419" providerId="Windows Live" clId="Web-{3819FC7B-CC87-1781-1D2E-C51EA31687EB}" dt="2025-05-11T18:22:59.753" v="96"/>
          <ac:spMkLst>
            <pc:docMk/>
            <pc:sldMk cId="1603325245" sldId="260"/>
            <ac:spMk id="14" creationId="{65B33439-EC96-4835-9DF2-CFA3336E0E41}"/>
          </ac:spMkLst>
        </pc:spChg>
        <pc:grpChg chg="add">
          <ac:chgData name="Nikhitha J Gadad" userId="a4653e53a2cf1419" providerId="Windows Live" clId="Web-{3819FC7B-CC87-1781-1D2E-C51EA31687EB}" dt="2025-05-11T18:22:59.753" v="96"/>
          <ac:grpSpMkLst>
            <pc:docMk/>
            <pc:sldMk cId="1603325245" sldId="260"/>
            <ac:grpSpMk id="16" creationId="{F2FD01A0-E6FF-41CD-AEBD-279232B90D43}"/>
          </ac:grpSpMkLst>
        </pc:grpChg>
        <pc:grpChg chg="add">
          <ac:chgData name="Nikhitha J Gadad" userId="a4653e53a2cf1419" providerId="Windows Live" clId="Web-{3819FC7B-CC87-1781-1D2E-C51EA31687EB}" dt="2025-05-11T18:22:59.753" v="96"/>
          <ac:grpSpMkLst>
            <pc:docMk/>
            <pc:sldMk cId="1603325245" sldId="260"/>
            <ac:grpSpMk id="21" creationId="{3C9AA14C-80A4-427C-A911-28CD20C56E5E}"/>
          </ac:grpSpMkLst>
        </pc:grpChg>
        <pc:picChg chg="add mod modCrop">
          <ac:chgData name="Nikhitha J Gadad" userId="a4653e53a2cf1419" providerId="Windows Live" clId="Web-{3819FC7B-CC87-1781-1D2E-C51EA31687EB}" dt="2025-05-11T18:37:39.923" v="221"/>
          <ac:picMkLst>
            <pc:docMk/>
            <pc:sldMk cId="1603325245" sldId="260"/>
            <ac:picMk id="5" creationId="{2104D021-38EC-36C5-56A6-56A015FFF636}"/>
          </ac:picMkLst>
        </pc:picChg>
      </pc:sldChg>
      <pc:sldChg chg="addSp delSp modSp new mod setBg">
        <pc:chgData name="Nikhitha J Gadad" userId="a4653e53a2cf1419" providerId="Windows Live" clId="Web-{3819FC7B-CC87-1781-1D2E-C51EA31687EB}" dt="2025-05-11T18:37:24.547" v="219"/>
        <pc:sldMkLst>
          <pc:docMk/>
          <pc:sldMk cId="2467525790" sldId="261"/>
        </pc:sldMkLst>
        <pc:spChg chg="mod">
          <ac:chgData name="Nikhitha J Gadad" userId="a4653e53a2cf1419" providerId="Windows Live" clId="Web-{3819FC7B-CC87-1781-1D2E-C51EA31687EB}" dt="2025-05-11T18:22:53.081" v="95"/>
          <ac:spMkLst>
            <pc:docMk/>
            <pc:sldMk cId="2467525790" sldId="261"/>
            <ac:spMk id="2" creationId="{F6BE7961-2B49-5D58-9B0D-DCCE5A659C4A}"/>
          </ac:spMkLst>
        </pc:spChg>
        <pc:spChg chg="del mod">
          <ac:chgData name="Nikhitha J Gadad" userId="a4653e53a2cf1419" providerId="Windows Live" clId="Web-{3819FC7B-CC87-1781-1D2E-C51EA31687EB}" dt="2025-05-11T18:22:53.081" v="95"/>
          <ac:spMkLst>
            <pc:docMk/>
            <pc:sldMk cId="2467525790" sldId="261"/>
            <ac:spMk id="3" creationId="{BAB47250-F234-C9DC-8686-27AEA5B51954}"/>
          </ac:spMkLst>
        </pc:spChg>
        <pc:spChg chg="add">
          <ac:chgData name="Nikhitha J Gadad" userId="a4653e53a2cf1419" providerId="Windows Live" clId="Web-{3819FC7B-CC87-1781-1D2E-C51EA31687EB}" dt="2025-05-11T18:22:53.081" v="95"/>
          <ac:spMkLst>
            <pc:docMk/>
            <pc:sldMk cId="2467525790" sldId="261"/>
            <ac:spMk id="10" creationId="{09646535-AEF6-4883-A4F9-EEC1F8B4319E}"/>
          </ac:spMkLst>
        </pc:spChg>
        <pc:spChg chg="add">
          <ac:chgData name="Nikhitha J Gadad" userId="a4653e53a2cf1419" providerId="Windows Live" clId="Web-{3819FC7B-CC87-1781-1D2E-C51EA31687EB}" dt="2025-05-11T18:22:53.081" v="95"/>
          <ac:spMkLst>
            <pc:docMk/>
            <pc:sldMk cId="2467525790" sldId="261"/>
            <ac:spMk id="12" creationId="{335243F2-87BD-4C47-8358-ACFE608D3DB3}"/>
          </ac:spMkLst>
        </pc:spChg>
        <pc:spChg chg="add">
          <ac:chgData name="Nikhitha J Gadad" userId="a4653e53a2cf1419" providerId="Windows Live" clId="Web-{3819FC7B-CC87-1781-1D2E-C51EA31687EB}" dt="2025-05-11T18:22:53.081" v="95"/>
          <ac:spMkLst>
            <pc:docMk/>
            <pc:sldMk cId="2467525790" sldId="261"/>
            <ac:spMk id="14" creationId="{65B33439-EC96-4835-9DF2-CFA3336E0E41}"/>
          </ac:spMkLst>
        </pc:spChg>
        <pc:grpChg chg="add">
          <ac:chgData name="Nikhitha J Gadad" userId="a4653e53a2cf1419" providerId="Windows Live" clId="Web-{3819FC7B-CC87-1781-1D2E-C51EA31687EB}" dt="2025-05-11T18:22:53.081" v="95"/>
          <ac:grpSpMkLst>
            <pc:docMk/>
            <pc:sldMk cId="2467525790" sldId="261"/>
            <ac:grpSpMk id="16" creationId="{F2FD01A0-E6FF-41CD-AEBD-279232B90D43}"/>
          </ac:grpSpMkLst>
        </pc:grpChg>
        <pc:grpChg chg="add">
          <ac:chgData name="Nikhitha J Gadad" userId="a4653e53a2cf1419" providerId="Windows Live" clId="Web-{3819FC7B-CC87-1781-1D2E-C51EA31687EB}" dt="2025-05-11T18:22:53.081" v="95"/>
          <ac:grpSpMkLst>
            <pc:docMk/>
            <pc:sldMk cId="2467525790" sldId="261"/>
            <ac:grpSpMk id="21" creationId="{3C9AA14C-80A4-427C-A911-28CD20C56E5E}"/>
          </ac:grpSpMkLst>
        </pc:grpChg>
        <pc:picChg chg="add mod modCrop">
          <ac:chgData name="Nikhitha J Gadad" userId="a4653e53a2cf1419" providerId="Windows Live" clId="Web-{3819FC7B-CC87-1781-1D2E-C51EA31687EB}" dt="2025-05-11T18:37:24.547" v="219"/>
          <ac:picMkLst>
            <pc:docMk/>
            <pc:sldMk cId="2467525790" sldId="261"/>
            <ac:picMk id="5" creationId="{0996D509-4996-E4EF-FA17-173CABA370AE}"/>
          </ac:picMkLst>
        </pc:picChg>
      </pc:sldChg>
      <pc:sldChg chg="addSp delSp modSp new del">
        <pc:chgData name="Nikhitha J Gadad" userId="a4653e53a2cf1419" providerId="Windows Live" clId="Web-{3819FC7B-CC87-1781-1D2E-C51EA31687EB}" dt="2025-05-11T18:38:21.206" v="224"/>
        <pc:sldMkLst>
          <pc:docMk/>
          <pc:sldMk cId="3719472246" sldId="262"/>
        </pc:sldMkLst>
        <pc:picChg chg="add del mod">
          <ac:chgData name="Nikhitha J Gadad" userId="a4653e53a2cf1419" providerId="Windows Live" clId="Web-{3819FC7B-CC87-1781-1D2E-C51EA31687EB}" dt="2025-05-11T18:21:49.235" v="86"/>
          <ac:picMkLst>
            <pc:docMk/>
            <pc:sldMk cId="3719472246" sldId="262"/>
            <ac:picMk id="5" creationId="{31C071D1-4C77-5F9D-12C4-666D30915884}"/>
          </ac:picMkLst>
        </pc:picChg>
      </pc:sldChg>
      <pc:sldChg chg="addSp delSp modSp new mod setBg">
        <pc:chgData name="Nikhitha J Gadad" userId="a4653e53a2cf1419" providerId="Windows Live" clId="Web-{3819FC7B-CC87-1781-1D2E-C51EA31687EB}" dt="2025-05-11T18:39:21.911" v="228" actId="20577"/>
        <pc:sldMkLst>
          <pc:docMk/>
          <pc:sldMk cId="1698641853" sldId="263"/>
        </pc:sldMkLst>
        <pc:spChg chg="mod">
          <ac:chgData name="Nikhitha J Gadad" userId="a4653e53a2cf1419" providerId="Windows Live" clId="Web-{3819FC7B-CC87-1781-1D2E-C51EA31687EB}" dt="2025-05-11T18:39:21.911" v="228" actId="20577"/>
          <ac:spMkLst>
            <pc:docMk/>
            <pc:sldMk cId="1698641853" sldId="263"/>
            <ac:spMk id="2" creationId="{E3D32DBB-119B-FD10-D33A-D5D4521F7A29}"/>
          </ac:spMkLst>
        </pc:spChg>
        <pc:spChg chg="del mod">
          <ac:chgData name="Nikhitha J Gadad" userId="a4653e53a2cf1419" providerId="Windows Live" clId="Web-{3819FC7B-CC87-1781-1D2E-C51EA31687EB}" dt="2025-05-11T18:22:37.987" v="93"/>
          <ac:spMkLst>
            <pc:docMk/>
            <pc:sldMk cId="1698641853" sldId="263"/>
            <ac:spMk id="3" creationId="{7EACCC56-C917-BA25-9072-7FF93AF4A2F3}"/>
          </ac:spMkLst>
        </pc:spChg>
        <pc:spChg chg="add">
          <ac:chgData name="Nikhitha J Gadad" userId="a4653e53a2cf1419" providerId="Windows Live" clId="Web-{3819FC7B-CC87-1781-1D2E-C51EA31687EB}" dt="2025-05-11T18:22:37.987" v="93"/>
          <ac:spMkLst>
            <pc:docMk/>
            <pc:sldMk cId="1698641853" sldId="263"/>
            <ac:spMk id="10" creationId="{09646535-AEF6-4883-A4F9-EEC1F8B4319E}"/>
          </ac:spMkLst>
        </pc:spChg>
        <pc:spChg chg="add">
          <ac:chgData name="Nikhitha J Gadad" userId="a4653e53a2cf1419" providerId="Windows Live" clId="Web-{3819FC7B-CC87-1781-1D2E-C51EA31687EB}" dt="2025-05-11T18:22:37.987" v="93"/>
          <ac:spMkLst>
            <pc:docMk/>
            <pc:sldMk cId="1698641853" sldId="263"/>
            <ac:spMk id="12" creationId="{335243F2-87BD-4C47-8358-ACFE608D3DB3}"/>
          </ac:spMkLst>
        </pc:spChg>
        <pc:spChg chg="add">
          <ac:chgData name="Nikhitha J Gadad" userId="a4653e53a2cf1419" providerId="Windows Live" clId="Web-{3819FC7B-CC87-1781-1D2E-C51EA31687EB}" dt="2025-05-11T18:22:37.987" v="93"/>
          <ac:spMkLst>
            <pc:docMk/>
            <pc:sldMk cId="1698641853" sldId="263"/>
            <ac:spMk id="14" creationId="{65B33439-EC96-4835-9DF2-CFA3336E0E41}"/>
          </ac:spMkLst>
        </pc:spChg>
        <pc:grpChg chg="add">
          <ac:chgData name="Nikhitha J Gadad" userId="a4653e53a2cf1419" providerId="Windows Live" clId="Web-{3819FC7B-CC87-1781-1D2E-C51EA31687EB}" dt="2025-05-11T18:22:37.987" v="93"/>
          <ac:grpSpMkLst>
            <pc:docMk/>
            <pc:sldMk cId="1698641853" sldId="263"/>
            <ac:grpSpMk id="16" creationId="{F2FD01A0-E6FF-41CD-AEBD-279232B90D43}"/>
          </ac:grpSpMkLst>
        </pc:grpChg>
        <pc:grpChg chg="add">
          <ac:chgData name="Nikhitha J Gadad" userId="a4653e53a2cf1419" providerId="Windows Live" clId="Web-{3819FC7B-CC87-1781-1D2E-C51EA31687EB}" dt="2025-05-11T18:22:37.987" v="93"/>
          <ac:grpSpMkLst>
            <pc:docMk/>
            <pc:sldMk cId="1698641853" sldId="263"/>
            <ac:grpSpMk id="21" creationId="{3C9AA14C-80A4-427C-A911-28CD20C56E5E}"/>
          </ac:grpSpMkLst>
        </pc:grpChg>
        <pc:picChg chg="add mod modCrop">
          <ac:chgData name="Nikhitha J Gadad" userId="a4653e53a2cf1419" providerId="Windows Live" clId="Web-{3819FC7B-CC87-1781-1D2E-C51EA31687EB}" dt="2025-05-11T18:37:08.187" v="217"/>
          <ac:picMkLst>
            <pc:docMk/>
            <pc:sldMk cId="1698641853" sldId="263"/>
            <ac:picMk id="5" creationId="{037375C0-5148-D6D6-4DE2-69FC81F0D6F7}"/>
          </ac:picMkLst>
        </pc:picChg>
      </pc:sldChg>
      <pc:sldChg chg="addSp delSp modSp new del mod setBg">
        <pc:chgData name="Nikhitha J Gadad" userId="a4653e53a2cf1419" providerId="Windows Live" clId="Web-{3819FC7B-CC87-1781-1D2E-C51EA31687EB}" dt="2025-05-11T18:36:43.562" v="214"/>
        <pc:sldMkLst>
          <pc:docMk/>
          <pc:sldMk cId="2429544095" sldId="264"/>
        </pc:sldMkLst>
        <pc:spChg chg="mod">
          <ac:chgData name="Nikhitha J Gadad" userId="a4653e53a2cf1419" providerId="Windows Live" clId="Web-{3819FC7B-CC87-1781-1D2E-C51EA31687EB}" dt="2025-05-11T18:24:51.366" v="107" actId="20577"/>
          <ac:spMkLst>
            <pc:docMk/>
            <pc:sldMk cId="2429544095" sldId="264"/>
            <ac:spMk id="2" creationId="{EB2DF503-EF4D-60AB-59A4-C75819D712EE}"/>
          </ac:spMkLst>
        </pc:spChg>
        <pc:spChg chg="del">
          <ac:chgData name="Nikhitha J Gadad" userId="a4653e53a2cf1419" providerId="Windows Live" clId="Web-{3819FC7B-CC87-1781-1D2E-C51EA31687EB}" dt="2025-05-11T18:22:46.940" v="94"/>
          <ac:spMkLst>
            <pc:docMk/>
            <pc:sldMk cId="2429544095" sldId="264"/>
            <ac:spMk id="3" creationId="{C61B09A0-CADD-1E9E-B756-86263E9AD12C}"/>
          </ac:spMkLst>
        </pc:spChg>
        <pc:spChg chg="add">
          <ac:chgData name="Nikhitha J Gadad" userId="a4653e53a2cf1419" providerId="Windows Live" clId="Web-{3819FC7B-CC87-1781-1D2E-C51EA31687EB}" dt="2025-05-11T18:22:46.940" v="94"/>
          <ac:spMkLst>
            <pc:docMk/>
            <pc:sldMk cId="2429544095" sldId="264"/>
            <ac:spMk id="10" creationId="{09646535-AEF6-4883-A4F9-EEC1F8B4319E}"/>
          </ac:spMkLst>
        </pc:spChg>
        <pc:spChg chg="add">
          <ac:chgData name="Nikhitha J Gadad" userId="a4653e53a2cf1419" providerId="Windows Live" clId="Web-{3819FC7B-CC87-1781-1D2E-C51EA31687EB}" dt="2025-05-11T18:22:46.940" v="94"/>
          <ac:spMkLst>
            <pc:docMk/>
            <pc:sldMk cId="2429544095" sldId="264"/>
            <ac:spMk id="12" creationId="{335243F2-87BD-4C47-8358-ACFE608D3DB3}"/>
          </ac:spMkLst>
        </pc:spChg>
        <pc:spChg chg="add">
          <ac:chgData name="Nikhitha J Gadad" userId="a4653e53a2cf1419" providerId="Windows Live" clId="Web-{3819FC7B-CC87-1781-1D2E-C51EA31687EB}" dt="2025-05-11T18:22:46.940" v="94"/>
          <ac:spMkLst>
            <pc:docMk/>
            <pc:sldMk cId="2429544095" sldId="264"/>
            <ac:spMk id="14" creationId="{65B33439-EC96-4835-9DF2-CFA3336E0E41}"/>
          </ac:spMkLst>
        </pc:spChg>
        <pc:grpChg chg="add">
          <ac:chgData name="Nikhitha J Gadad" userId="a4653e53a2cf1419" providerId="Windows Live" clId="Web-{3819FC7B-CC87-1781-1D2E-C51EA31687EB}" dt="2025-05-11T18:22:46.940" v="94"/>
          <ac:grpSpMkLst>
            <pc:docMk/>
            <pc:sldMk cId="2429544095" sldId="264"/>
            <ac:grpSpMk id="16" creationId="{F2FD01A0-E6FF-41CD-AEBD-279232B90D43}"/>
          </ac:grpSpMkLst>
        </pc:grpChg>
        <pc:grpChg chg="add">
          <ac:chgData name="Nikhitha J Gadad" userId="a4653e53a2cf1419" providerId="Windows Live" clId="Web-{3819FC7B-CC87-1781-1D2E-C51EA31687EB}" dt="2025-05-11T18:22:46.940" v="94"/>
          <ac:grpSpMkLst>
            <pc:docMk/>
            <pc:sldMk cId="2429544095" sldId="264"/>
            <ac:grpSpMk id="21" creationId="{3C9AA14C-80A4-427C-A911-28CD20C56E5E}"/>
          </ac:grpSpMkLst>
        </pc:grpChg>
        <pc:picChg chg="add mod">
          <ac:chgData name="Nikhitha J Gadad" userId="a4653e53a2cf1419" providerId="Windows Live" clId="Web-{3819FC7B-CC87-1781-1D2E-C51EA31687EB}" dt="2025-05-11T18:22:46.940" v="94"/>
          <ac:picMkLst>
            <pc:docMk/>
            <pc:sldMk cId="2429544095" sldId="264"/>
            <ac:picMk id="5" creationId="{1A2D2010-4509-0075-E9FD-116F698C2CF9}"/>
          </ac:picMkLst>
        </pc:picChg>
      </pc:sldChg>
      <pc:sldChg chg="addSp delSp modSp new mod setBg">
        <pc:chgData name="Nikhitha J Gadad" userId="a4653e53a2cf1419" providerId="Windows Live" clId="Web-{3819FC7B-CC87-1781-1D2E-C51EA31687EB}" dt="2025-05-11T18:36:33.030" v="213"/>
        <pc:sldMkLst>
          <pc:docMk/>
          <pc:sldMk cId="1797748833" sldId="265"/>
        </pc:sldMkLst>
        <pc:spChg chg="mod">
          <ac:chgData name="Nikhitha J Gadad" userId="a4653e53a2cf1419" providerId="Windows Live" clId="Web-{3819FC7B-CC87-1781-1D2E-C51EA31687EB}" dt="2025-05-11T18:26:31.542" v="120" actId="20577"/>
          <ac:spMkLst>
            <pc:docMk/>
            <pc:sldMk cId="1797748833" sldId="265"/>
            <ac:spMk id="2" creationId="{3DC31748-7848-8389-A059-2E8D2AE104D9}"/>
          </ac:spMkLst>
        </pc:spChg>
        <pc:spChg chg="del">
          <ac:chgData name="Nikhitha J Gadad" userId="a4653e53a2cf1419" providerId="Windows Live" clId="Web-{3819FC7B-CC87-1781-1D2E-C51EA31687EB}" dt="2025-05-11T18:24:55.742" v="108"/>
          <ac:spMkLst>
            <pc:docMk/>
            <pc:sldMk cId="1797748833" sldId="265"/>
            <ac:spMk id="3" creationId="{79FBF6E8-72B1-D8CA-CE3A-149453A18FB0}"/>
          </ac:spMkLst>
        </pc:spChg>
        <pc:spChg chg="add">
          <ac:chgData name="Nikhitha J Gadad" userId="a4653e53a2cf1419" providerId="Windows Live" clId="Web-{3819FC7B-CC87-1781-1D2E-C51EA31687EB}" dt="2025-05-11T18:24:55.742" v="108"/>
          <ac:spMkLst>
            <pc:docMk/>
            <pc:sldMk cId="1797748833" sldId="265"/>
            <ac:spMk id="10" creationId="{09646535-AEF6-4883-A4F9-EEC1F8B4319E}"/>
          </ac:spMkLst>
        </pc:spChg>
        <pc:spChg chg="add">
          <ac:chgData name="Nikhitha J Gadad" userId="a4653e53a2cf1419" providerId="Windows Live" clId="Web-{3819FC7B-CC87-1781-1D2E-C51EA31687EB}" dt="2025-05-11T18:24:55.742" v="108"/>
          <ac:spMkLst>
            <pc:docMk/>
            <pc:sldMk cId="1797748833" sldId="265"/>
            <ac:spMk id="12" creationId="{335243F2-87BD-4C47-8358-ACFE608D3DB3}"/>
          </ac:spMkLst>
        </pc:spChg>
        <pc:spChg chg="add">
          <ac:chgData name="Nikhitha J Gadad" userId="a4653e53a2cf1419" providerId="Windows Live" clId="Web-{3819FC7B-CC87-1781-1D2E-C51EA31687EB}" dt="2025-05-11T18:24:55.742" v="108"/>
          <ac:spMkLst>
            <pc:docMk/>
            <pc:sldMk cId="1797748833" sldId="265"/>
            <ac:spMk id="14" creationId="{65B33439-EC96-4835-9DF2-CFA3336E0E41}"/>
          </ac:spMkLst>
        </pc:spChg>
        <pc:grpChg chg="add">
          <ac:chgData name="Nikhitha J Gadad" userId="a4653e53a2cf1419" providerId="Windows Live" clId="Web-{3819FC7B-CC87-1781-1D2E-C51EA31687EB}" dt="2025-05-11T18:24:55.742" v="108"/>
          <ac:grpSpMkLst>
            <pc:docMk/>
            <pc:sldMk cId="1797748833" sldId="265"/>
            <ac:grpSpMk id="16" creationId="{F2FD01A0-E6FF-41CD-AEBD-279232B90D43}"/>
          </ac:grpSpMkLst>
        </pc:grpChg>
        <pc:grpChg chg="add">
          <ac:chgData name="Nikhitha J Gadad" userId="a4653e53a2cf1419" providerId="Windows Live" clId="Web-{3819FC7B-CC87-1781-1D2E-C51EA31687EB}" dt="2025-05-11T18:24:55.742" v="108"/>
          <ac:grpSpMkLst>
            <pc:docMk/>
            <pc:sldMk cId="1797748833" sldId="265"/>
            <ac:grpSpMk id="21" creationId="{3C9AA14C-80A4-427C-A911-28CD20C56E5E}"/>
          </ac:grpSpMkLst>
        </pc:grpChg>
        <pc:picChg chg="add mod modCrop">
          <ac:chgData name="Nikhitha J Gadad" userId="a4653e53a2cf1419" providerId="Windows Live" clId="Web-{3819FC7B-CC87-1781-1D2E-C51EA31687EB}" dt="2025-05-11T18:36:33.030" v="213"/>
          <ac:picMkLst>
            <pc:docMk/>
            <pc:sldMk cId="1797748833" sldId="265"/>
            <ac:picMk id="5" creationId="{23F2192F-01D3-FB24-3FBF-0F847E7570F5}"/>
          </ac:picMkLst>
        </pc:picChg>
      </pc:sldChg>
      <pc:sldChg chg="addSp delSp modSp new mod setBg">
        <pc:chgData name="Nikhitha J Gadad" userId="a4653e53a2cf1419" providerId="Windows Live" clId="Web-{3819FC7B-CC87-1781-1D2E-C51EA31687EB}" dt="2025-05-11T18:36:20.014" v="211"/>
        <pc:sldMkLst>
          <pc:docMk/>
          <pc:sldMk cId="3362967435" sldId="266"/>
        </pc:sldMkLst>
        <pc:spChg chg="mod">
          <ac:chgData name="Nikhitha J Gadad" userId="a4653e53a2cf1419" providerId="Windows Live" clId="Web-{3819FC7B-CC87-1781-1D2E-C51EA31687EB}" dt="2025-05-11T18:27:33.669" v="145" actId="20577"/>
          <ac:spMkLst>
            <pc:docMk/>
            <pc:sldMk cId="3362967435" sldId="266"/>
            <ac:spMk id="2" creationId="{7051B4DE-2A12-9159-4983-334533B49044}"/>
          </ac:spMkLst>
        </pc:spChg>
        <pc:spChg chg="del">
          <ac:chgData name="Nikhitha J Gadad" userId="a4653e53a2cf1419" providerId="Windows Live" clId="Web-{3819FC7B-CC87-1781-1D2E-C51EA31687EB}" dt="2025-05-11T18:25:00.226" v="109"/>
          <ac:spMkLst>
            <pc:docMk/>
            <pc:sldMk cId="3362967435" sldId="266"/>
            <ac:spMk id="3" creationId="{7B0B3400-DE90-66C3-56C4-1032360575E9}"/>
          </ac:spMkLst>
        </pc:spChg>
        <pc:spChg chg="add">
          <ac:chgData name="Nikhitha J Gadad" userId="a4653e53a2cf1419" providerId="Windows Live" clId="Web-{3819FC7B-CC87-1781-1D2E-C51EA31687EB}" dt="2025-05-11T18:25:00.226" v="109"/>
          <ac:spMkLst>
            <pc:docMk/>
            <pc:sldMk cId="3362967435" sldId="266"/>
            <ac:spMk id="10" creationId="{09646535-AEF6-4883-A4F9-EEC1F8B4319E}"/>
          </ac:spMkLst>
        </pc:spChg>
        <pc:spChg chg="add">
          <ac:chgData name="Nikhitha J Gadad" userId="a4653e53a2cf1419" providerId="Windows Live" clId="Web-{3819FC7B-CC87-1781-1D2E-C51EA31687EB}" dt="2025-05-11T18:25:00.226" v="109"/>
          <ac:spMkLst>
            <pc:docMk/>
            <pc:sldMk cId="3362967435" sldId="266"/>
            <ac:spMk id="12" creationId="{335243F2-87BD-4C47-8358-ACFE608D3DB3}"/>
          </ac:spMkLst>
        </pc:spChg>
        <pc:spChg chg="add">
          <ac:chgData name="Nikhitha J Gadad" userId="a4653e53a2cf1419" providerId="Windows Live" clId="Web-{3819FC7B-CC87-1781-1D2E-C51EA31687EB}" dt="2025-05-11T18:25:00.226" v="109"/>
          <ac:spMkLst>
            <pc:docMk/>
            <pc:sldMk cId="3362967435" sldId="266"/>
            <ac:spMk id="14" creationId="{65B33439-EC96-4835-9DF2-CFA3336E0E41}"/>
          </ac:spMkLst>
        </pc:spChg>
        <pc:grpChg chg="add">
          <ac:chgData name="Nikhitha J Gadad" userId="a4653e53a2cf1419" providerId="Windows Live" clId="Web-{3819FC7B-CC87-1781-1D2E-C51EA31687EB}" dt="2025-05-11T18:25:00.226" v="109"/>
          <ac:grpSpMkLst>
            <pc:docMk/>
            <pc:sldMk cId="3362967435" sldId="266"/>
            <ac:grpSpMk id="16" creationId="{F2FD01A0-E6FF-41CD-AEBD-279232B90D43}"/>
          </ac:grpSpMkLst>
        </pc:grpChg>
        <pc:grpChg chg="add">
          <ac:chgData name="Nikhitha J Gadad" userId="a4653e53a2cf1419" providerId="Windows Live" clId="Web-{3819FC7B-CC87-1781-1D2E-C51EA31687EB}" dt="2025-05-11T18:25:00.226" v="109"/>
          <ac:grpSpMkLst>
            <pc:docMk/>
            <pc:sldMk cId="3362967435" sldId="266"/>
            <ac:grpSpMk id="21" creationId="{3C9AA14C-80A4-427C-A911-28CD20C56E5E}"/>
          </ac:grpSpMkLst>
        </pc:grpChg>
        <pc:picChg chg="add mod modCrop">
          <ac:chgData name="Nikhitha J Gadad" userId="a4653e53a2cf1419" providerId="Windows Live" clId="Web-{3819FC7B-CC87-1781-1D2E-C51EA31687EB}" dt="2025-05-11T18:36:20.014" v="211"/>
          <ac:picMkLst>
            <pc:docMk/>
            <pc:sldMk cId="3362967435" sldId="266"/>
            <ac:picMk id="5" creationId="{A2BC2BD3-0195-5155-A871-3E6207B6E975}"/>
          </ac:picMkLst>
        </pc:picChg>
      </pc:sldChg>
      <pc:sldChg chg="addSp delSp modSp new mod setBg">
        <pc:chgData name="Nikhitha J Gadad" userId="a4653e53a2cf1419" providerId="Windows Live" clId="Web-{3819FC7B-CC87-1781-1D2E-C51EA31687EB}" dt="2025-05-11T18:35:57.513" v="209"/>
        <pc:sldMkLst>
          <pc:docMk/>
          <pc:sldMk cId="2693803674" sldId="267"/>
        </pc:sldMkLst>
        <pc:spChg chg="mod">
          <ac:chgData name="Nikhitha J Gadad" userId="a4653e53a2cf1419" providerId="Windows Live" clId="Web-{3819FC7B-CC87-1781-1D2E-C51EA31687EB}" dt="2025-05-11T18:28:24.952" v="154" actId="20577"/>
          <ac:spMkLst>
            <pc:docMk/>
            <pc:sldMk cId="2693803674" sldId="267"/>
            <ac:spMk id="2" creationId="{B021B1B4-2CB6-D450-4849-1513F79001D9}"/>
          </ac:spMkLst>
        </pc:spChg>
        <pc:spChg chg="del">
          <ac:chgData name="Nikhitha J Gadad" userId="a4653e53a2cf1419" providerId="Windows Live" clId="Web-{3819FC7B-CC87-1781-1D2E-C51EA31687EB}" dt="2025-05-11T18:25:03.726" v="110"/>
          <ac:spMkLst>
            <pc:docMk/>
            <pc:sldMk cId="2693803674" sldId="267"/>
            <ac:spMk id="3" creationId="{815A7B06-AC7B-9E13-54A7-FD553342128C}"/>
          </ac:spMkLst>
        </pc:spChg>
        <pc:spChg chg="add">
          <ac:chgData name="Nikhitha J Gadad" userId="a4653e53a2cf1419" providerId="Windows Live" clId="Web-{3819FC7B-CC87-1781-1D2E-C51EA31687EB}" dt="2025-05-11T18:25:03.726" v="110"/>
          <ac:spMkLst>
            <pc:docMk/>
            <pc:sldMk cId="2693803674" sldId="267"/>
            <ac:spMk id="10" creationId="{09646535-AEF6-4883-A4F9-EEC1F8B4319E}"/>
          </ac:spMkLst>
        </pc:spChg>
        <pc:spChg chg="add">
          <ac:chgData name="Nikhitha J Gadad" userId="a4653e53a2cf1419" providerId="Windows Live" clId="Web-{3819FC7B-CC87-1781-1D2E-C51EA31687EB}" dt="2025-05-11T18:25:03.726" v="110"/>
          <ac:spMkLst>
            <pc:docMk/>
            <pc:sldMk cId="2693803674" sldId="267"/>
            <ac:spMk id="12" creationId="{335243F2-87BD-4C47-8358-ACFE608D3DB3}"/>
          </ac:spMkLst>
        </pc:spChg>
        <pc:spChg chg="add">
          <ac:chgData name="Nikhitha J Gadad" userId="a4653e53a2cf1419" providerId="Windows Live" clId="Web-{3819FC7B-CC87-1781-1D2E-C51EA31687EB}" dt="2025-05-11T18:25:03.726" v="110"/>
          <ac:spMkLst>
            <pc:docMk/>
            <pc:sldMk cId="2693803674" sldId="267"/>
            <ac:spMk id="14" creationId="{65B33439-EC96-4835-9DF2-CFA3336E0E41}"/>
          </ac:spMkLst>
        </pc:spChg>
        <pc:grpChg chg="add">
          <ac:chgData name="Nikhitha J Gadad" userId="a4653e53a2cf1419" providerId="Windows Live" clId="Web-{3819FC7B-CC87-1781-1D2E-C51EA31687EB}" dt="2025-05-11T18:25:03.726" v="110"/>
          <ac:grpSpMkLst>
            <pc:docMk/>
            <pc:sldMk cId="2693803674" sldId="267"/>
            <ac:grpSpMk id="16" creationId="{F2FD01A0-E6FF-41CD-AEBD-279232B90D43}"/>
          </ac:grpSpMkLst>
        </pc:grpChg>
        <pc:grpChg chg="add">
          <ac:chgData name="Nikhitha J Gadad" userId="a4653e53a2cf1419" providerId="Windows Live" clId="Web-{3819FC7B-CC87-1781-1D2E-C51EA31687EB}" dt="2025-05-11T18:25:03.726" v="110"/>
          <ac:grpSpMkLst>
            <pc:docMk/>
            <pc:sldMk cId="2693803674" sldId="267"/>
            <ac:grpSpMk id="21" creationId="{3C9AA14C-80A4-427C-A911-28CD20C56E5E}"/>
          </ac:grpSpMkLst>
        </pc:grpChg>
        <pc:picChg chg="add mod modCrop">
          <ac:chgData name="Nikhitha J Gadad" userId="a4653e53a2cf1419" providerId="Windows Live" clId="Web-{3819FC7B-CC87-1781-1D2E-C51EA31687EB}" dt="2025-05-11T18:35:57.513" v="209"/>
          <ac:picMkLst>
            <pc:docMk/>
            <pc:sldMk cId="2693803674" sldId="267"/>
            <ac:picMk id="5" creationId="{1E09911B-2FB5-A55B-CF48-138A360400B4}"/>
          </ac:picMkLst>
        </pc:picChg>
      </pc:sldChg>
      <pc:sldChg chg="addSp delSp modSp new mod setBg">
        <pc:chgData name="Nikhitha J Gadad" userId="a4653e53a2cf1419" providerId="Windows Live" clId="Web-{3819FC7B-CC87-1781-1D2E-C51EA31687EB}" dt="2025-05-11T18:33:08.414" v="184" actId="14100"/>
        <pc:sldMkLst>
          <pc:docMk/>
          <pc:sldMk cId="207716730" sldId="268"/>
        </pc:sldMkLst>
        <pc:spChg chg="mod">
          <ac:chgData name="Nikhitha J Gadad" userId="a4653e53a2cf1419" providerId="Windows Live" clId="Web-{3819FC7B-CC87-1781-1D2E-C51EA31687EB}" dt="2025-05-11T18:29:25.266" v="162" actId="14100"/>
          <ac:spMkLst>
            <pc:docMk/>
            <pc:sldMk cId="207716730" sldId="268"/>
            <ac:spMk id="2" creationId="{D7E7BCC4-3FC4-680D-4B82-C07443999E36}"/>
          </ac:spMkLst>
        </pc:spChg>
        <pc:spChg chg="del">
          <ac:chgData name="Nikhitha J Gadad" userId="a4653e53a2cf1419" providerId="Windows Live" clId="Web-{3819FC7B-CC87-1781-1D2E-C51EA31687EB}" dt="2025-05-11T18:25:08.367" v="111"/>
          <ac:spMkLst>
            <pc:docMk/>
            <pc:sldMk cId="207716730" sldId="268"/>
            <ac:spMk id="3" creationId="{A58EFB0B-0414-D607-2F21-80E8C71CEB63}"/>
          </ac:spMkLst>
        </pc:spChg>
        <pc:spChg chg="add">
          <ac:chgData name="Nikhitha J Gadad" userId="a4653e53a2cf1419" providerId="Windows Live" clId="Web-{3819FC7B-CC87-1781-1D2E-C51EA31687EB}" dt="2025-05-11T18:25:08.367" v="111"/>
          <ac:spMkLst>
            <pc:docMk/>
            <pc:sldMk cId="207716730" sldId="268"/>
            <ac:spMk id="10" creationId="{09646535-AEF6-4883-A4F9-EEC1F8B4319E}"/>
          </ac:spMkLst>
        </pc:spChg>
        <pc:spChg chg="add">
          <ac:chgData name="Nikhitha J Gadad" userId="a4653e53a2cf1419" providerId="Windows Live" clId="Web-{3819FC7B-CC87-1781-1D2E-C51EA31687EB}" dt="2025-05-11T18:25:08.367" v="111"/>
          <ac:spMkLst>
            <pc:docMk/>
            <pc:sldMk cId="207716730" sldId="268"/>
            <ac:spMk id="12" creationId="{335243F2-87BD-4C47-8358-ACFE608D3DB3}"/>
          </ac:spMkLst>
        </pc:spChg>
        <pc:spChg chg="add">
          <ac:chgData name="Nikhitha J Gadad" userId="a4653e53a2cf1419" providerId="Windows Live" clId="Web-{3819FC7B-CC87-1781-1D2E-C51EA31687EB}" dt="2025-05-11T18:25:08.367" v="111"/>
          <ac:spMkLst>
            <pc:docMk/>
            <pc:sldMk cId="207716730" sldId="268"/>
            <ac:spMk id="14" creationId="{65B33439-EC96-4835-9DF2-CFA3336E0E41}"/>
          </ac:spMkLst>
        </pc:spChg>
        <pc:grpChg chg="add">
          <ac:chgData name="Nikhitha J Gadad" userId="a4653e53a2cf1419" providerId="Windows Live" clId="Web-{3819FC7B-CC87-1781-1D2E-C51EA31687EB}" dt="2025-05-11T18:25:08.367" v="111"/>
          <ac:grpSpMkLst>
            <pc:docMk/>
            <pc:sldMk cId="207716730" sldId="268"/>
            <ac:grpSpMk id="16" creationId="{F2FD01A0-E6FF-41CD-AEBD-279232B90D43}"/>
          </ac:grpSpMkLst>
        </pc:grpChg>
        <pc:grpChg chg="add">
          <ac:chgData name="Nikhitha J Gadad" userId="a4653e53a2cf1419" providerId="Windows Live" clId="Web-{3819FC7B-CC87-1781-1D2E-C51EA31687EB}" dt="2025-05-11T18:25:08.367" v="111"/>
          <ac:grpSpMkLst>
            <pc:docMk/>
            <pc:sldMk cId="207716730" sldId="268"/>
            <ac:grpSpMk id="21" creationId="{3C9AA14C-80A4-427C-A911-28CD20C56E5E}"/>
          </ac:grpSpMkLst>
        </pc:grpChg>
        <pc:picChg chg="add mod modCrop">
          <ac:chgData name="Nikhitha J Gadad" userId="a4653e53a2cf1419" providerId="Windows Live" clId="Web-{3819FC7B-CC87-1781-1D2E-C51EA31687EB}" dt="2025-05-11T18:33:08.414" v="184" actId="14100"/>
          <ac:picMkLst>
            <pc:docMk/>
            <pc:sldMk cId="207716730" sldId="268"/>
            <ac:picMk id="5" creationId="{5704E2E9-52CB-FA24-8B44-6647DFA20782}"/>
          </ac:picMkLst>
        </pc:picChg>
      </pc:sldChg>
      <pc:sldChg chg="addSp delSp modSp new mod setBg">
        <pc:chgData name="Nikhitha J Gadad" userId="a4653e53a2cf1419" providerId="Windows Live" clId="Web-{3819FC7B-CC87-1781-1D2E-C51EA31687EB}" dt="2025-05-11T18:32:31.788" v="178"/>
        <pc:sldMkLst>
          <pc:docMk/>
          <pc:sldMk cId="3552595963" sldId="269"/>
        </pc:sldMkLst>
        <pc:spChg chg="mod">
          <ac:chgData name="Nikhitha J Gadad" userId="a4653e53a2cf1419" providerId="Windows Live" clId="Web-{3819FC7B-CC87-1781-1D2E-C51EA31687EB}" dt="2025-05-11T18:30:08.533" v="164" actId="20577"/>
          <ac:spMkLst>
            <pc:docMk/>
            <pc:sldMk cId="3552595963" sldId="269"/>
            <ac:spMk id="2" creationId="{676E8023-3194-24DA-C736-5D94873B8CA1}"/>
          </ac:spMkLst>
        </pc:spChg>
        <pc:spChg chg="del">
          <ac:chgData name="Nikhitha J Gadad" userId="a4653e53a2cf1419" providerId="Windows Live" clId="Web-{3819FC7B-CC87-1781-1D2E-C51EA31687EB}" dt="2025-05-11T18:25:13.508" v="112"/>
          <ac:spMkLst>
            <pc:docMk/>
            <pc:sldMk cId="3552595963" sldId="269"/>
            <ac:spMk id="3" creationId="{36FB3E83-FF9F-0544-E9D0-DC110B0E4BA5}"/>
          </ac:spMkLst>
        </pc:spChg>
        <pc:spChg chg="add">
          <ac:chgData name="Nikhitha J Gadad" userId="a4653e53a2cf1419" providerId="Windows Live" clId="Web-{3819FC7B-CC87-1781-1D2E-C51EA31687EB}" dt="2025-05-11T18:25:13.508" v="112"/>
          <ac:spMkLst>
            <pc:docMk/>
            <pc:sldMk cId="3552595963" sldId="269"/>
            <ac:spMk id="10" creationId="{09646535-AEF6-4883-A4F9-EEC1F8B4319E}"/>
          </ac:spMkLst>
        </pc:spChg>
        <pc:spChg chg="add">
          <ac:chgData name="Nikhitha J Gadad" userId="a4653e53a2cf1419" providerId="Windows Live" clId="Web-{3819FC7B-CC87-1781-1D2E-C51EA31687EB}" dt="2025-05-11T18:25:13.508" v="112"/>
          <ac:spMkLst>
            <pc:docMk/>
            <pc:sldMk cId="3552595963" sldId="269"/>
            <ac:spMk id="12" creationId="{335243F2-87BD-4C47-8358-ACFE608D3DB3}"/>
          </ac:spMkLst>
        </pc:spChg>
        <pc:spChg chg="add">
          <ac:chgData name="Nikhitha J Gadad" userId="a4653e53a2cf1419" providerId="Windows Live" clId="Web-{3819FC7B-CC87-1781-1D2E-C51EA31687EB}" dt="2025-05-11T18:25:13.508" v="112"/>
          <ac:spMkLst>
            <pc:docMk/>
            <pc:sldMk cId="3552595963" sldId="269"/>
            <ac:spMk id="14" creationId="{65B33439-EC96-4835-9DF2-CFA3336E0E41}"/>
          </ac:spMkLst>
        </pc:spChg>
        <pc:grpChg chg="add">
          <ac:chgData name="Nikhitha J Gadad" userId="a4653e53a2cf1419" providerId="Windows Live" clId="Web-{3819FC7B-CC87-1781-1D2E-C51EA31687EB}" dt="2025-05-11T18:25:13.508" v="112"/>
          <ac:grpSpMkLst>
            <pc:docMk/>
            <pc:sldMk cId="3552595963" sldId="269"/>
            <ac:grpSpMk id="16" creationId="{F2FD01A0-E6FF-41CD-AEBD-279232B90D43}"/>
          </ac:grpSpMkLst>
        </pc:grpChg>
        <pc:grpChg chg="add">
          <ac:chgData name="Nikhitha J Gadad" userId="a4653e53a2cf1419" providerId="Windows Live" clId="Web-{3819FC7B-CC87-1781-1D2E-C51EA31687EB}" dt="2025-05-11T18:25:13.508" v="112"/>
          <ac:grpSpMkLst>
            <pc:docMk/>
            <pc:sldMk cId="3552595963" sldId="269"/>
            <ac:grpSpMk id="21" creationId="{3C9AA14C-80A4-427C-A911-28CD20C56E5E}"/>
          </ac:grpSpMkLst>
        </pc:grpChg>
        <pc:picChg chg="add mod modCrop">
          <ac:chgData name="Nikhitha J Gadad" userId="a4653e53a2cf1419" providerId="Windows Live" clId="Web-{3819FC7B-CC87-1781-1D2E-C51EA31687EB}" dt="2025-05-11T18:32:31.788" v="178"/>
          <ac:picMkLst>
            <pc:docMk/>
            <pc:sldMk cId="3552595963" sldId="269"/>
            <ac:picMk id="5" creationId="{A85AF322-F6F4-9E83-54DA-0A1B57C035AC}"/>
          </ac:picMkLst>
        </pc:picChg>
      </pc:sldChg>
      <pc:sldChg chg="addSp delSp modSp new del mod setBg">
        <pc:chgData name="Nikhitha J Gadad" userId="a4653e53a2cf1419" providerId="Windows Live" clId="Web-{3819FC7B-CC87-1781-1D2E-C51EA31687EB}" dt="2025-05-11T18:30:29.737" v="166"/>
        <pc:sldMkLst>
          <pc:docMk/>
          <pc:sldMk cId="1515229279" sldId="270"/>
        </pc:sldMkLst>
        <pc:spChg chg="mod">
          <ac:chgData name="Nikhitha J Gadad" userId="a4653e53a2cf1419" providerId="Windows Live" clId="Web-{3819FC7B-CC87-1781-1D2E-C51EA31687EB}" dt="2025-05-11T18:25:18.461" v="113"/>
          <ac:spMkLst>
            <pc:docMk/>
            <pc:sldMk cId="1515229279" sldId="270"/>
            <ac:spMk id="2" creationId="{0B47FC98-D2D4-1FCF-2D75-4553FFAA2FE3}"/>
          </ac:spMkLst>
        </pc:spChg>
        <pc:spChg chg="del">
          <ac:chgData name="Nikhitha J Gadad" userId="a4653e53a2cf1419" providerId="Windows Live" clId="Web-{3819FC7B-CC87-1781-1D2E-C51EA31687EB}" dt="2025-05-11T18:25:18.461" v="113"/>
          <ac:spMkLst>
            <pc:docMk/>
            <pc:sldMk cId="1515229279" sldId="270"/>
            <ac:spMk id="3" creationId="{731E1290-FE26-2B59-E09B-61BBB6589619}"/>
          </ac:spMkLst>
        </pc:spChg>
        <pc:spChg chg="add">
          <ac:chgData name="Nikhitha J Gadad" userId="a4653e53a2cf1419" providerId="Windows Live" clId="Web-{3819FC7B-CC87-1781-1D2E-C51EA31687EB}" dt="2025-05-11T18:25:18.461" v="113"/>
          <ac:spMkLst>
            <pc:docMk/>
            <pc:sldMk cId="1515229279" sldId="270"/>
            <ac:spMk id="10" creationId="{09646535-AEF6-4883-A4F9-EEC1F8B4319E}"/>
          </ac:spMkLst>
        </pc:spChg>
        <pc:spChg chg="add">
          <ac:chgData name="Nikhitha J Gadad" userId="a4653e53a2cf1419" providerId="Windows Live" clId="Web-{3819FC7B-CC87-1781-1D2E-C51EA31687EB}" dt="2025-05-11T18:25:18.461" v="113"/>
          <ac:spMkLst>
            <pc:docMk/>
            <pc:sldMk cId="1515229279" sldId="270"/>
            <ac:spMk id="12" creationId="{335243F2-87BD-4C47-8358-ACFE608D3DB3}"/>
          </ac:spMkLst>
        </pc:spChg>
        <pc:spChg chg="add del">
          <ac:chgData name="Nikhitha J Gadad" userId="a4653e53a2cf1419" providerId="Windows Live" clId="Web-{3819FC7B-CC87-1781-1D2E-C51EA31687EB}" dt="2025-05-11T18:30:22.924" v="165"/>
          <ac:spMkLst>
            <pc:docMk/>
            <pc:sldMk cId="1515229279" sldId="270"/>
            <ac:spMk id="14" creationId="{65B33439-EC96-4835-9DF2-CFA3336E0E41}"/>
          </ac:spMkLst>
        </pc:spChg>
        <pc:grpChg chg="add">
          <ac:chgData name="Nikhitha J Gadad" userId="a4653e53a2cf1419" providerId="Windows Live" clId="Web-{3819FC7B-CC87-1781-1D2E-C51EA31687EB}" dt="2025-05-11T18:25:18.461" v="113"/>
          <ac:grpSpMkLst>
            <pc:docMk/>
            <pc:sldMk cId="1515229279" sldId="270"/>
            <ac:grpSpMk id="16" creationId="{F2FD01A0-E6FF-41CD-AEBD-279232B90D43}"/>
          </ac:grpSpMkLst>
        </pc:grpChg>
        <pc:grpChg chg="add">
          <ac:chgData name="Nikhitha J Gadad" userId="a4653e53a2cf1419" providerId="Windows Live" clId="Web-{3819FC7B-CC87-1781-1D2E-C51EA31687EB}" dt="2025-05-11T18:25:18.461" v="113"/>
          <ac:grpSpMkLst>
            <pc:docMk/>
            <pc:sldMk cId="1515229279" sldId="270"/>
            <ac:grpSpMk id="21" creationId="{3C9AA14C-80A4-427C-A911-28CD20C56E5E}"/>
          </ac:grpSpMkLst>
        </pc:grpChg>
        <pc:picChg chg="add mod">
          <ac:chgData name="Nikhitha J Gadad" userId="a4653e53a2cf1419" providerId="Windows Live" clId="Web-{3819FC7B-CC87-1781-1D2E-C51EA31687EB}" dt="2025-05-11T18:25:18.461" v="113"/>
          <ac:picMkLst>
            <pc:docMk/>
            <pc:sldMk cId="1515229279" sldId="270"/>
            <ac:picMk id="5" creationId="{A49D5A50-1ADB-D3AB-1CBB-214DC7FAD2BF}"/>
          </ac:picMkLst>
        </pc:picChg>
      </pc:sldChg>
      <pc:sldChg chg="addSp delSp modSp new mod setBg">
        <pc:chgData name="Nikhitha J Gadad" userId="a4653e53a2cf1419" providerId="Windows Live" clId="Web-{3819FC7B-CC87-1781-1D2E-C51EA31687EB}" dt="2025-05-11T18:39:38.427" v="229" actId="14100"/>
        <pc:sldMkLst>
          <pc:docMk/>
          <pc:sldMk cId="791685299" sldId="271"/>
        </pc:sldMkLst>
        <pc:spChg chg="mod">
          <ac:chgData name="Nikhitha J Gadad" userId="a4653e53a2cf1419" providerId="Windows Live" clId="Web-{3819FC7B-CC87-1781-1D2E-C51EA31687EB}" dt="2025-05-11T18:39:38.427" v="229" actId="14100"/>
          <ac:spMkLst>
            <pc:docMk/>
            <pc:sldMk cId="791685299" sldId="271"/>
            <ac:spMk id="2" creationId="{51E073C8-AEE1-17D6-F9A3-95DED150733B}"/>
          </ac:spMkLst>
        </pc:spChg>
        <pc:spChg chg="del">
          <ac:chgData name="Nikhitha J Gadad" userId="a4653e53a2cf1419" providerId="Windows Live" clId="Web-{3819FC7B-CC87-1781-1D2E-C51EA31687EB}" dt="2025-05-11T18:25:23.446" v="114"/>
          <ac:spMkLst>
            <pc:docMk/>
            <pc:sldMk cId="791685299" sldId="271"/>
            <ac:spMk id="3" creationId="{B6904EBD-839E-01EC-C604-DA447CB303AD}"/>
          </ac:spMkLst>
        </pc:spChg>
        <pc:spChg chg="add">
          <ac:chgData name="Nikhitha J Gadad" userId="a4653e53a2cf1419" providerId="Windows Live" clId="Web-{3819FC7B-CC87-1781-1D2E-C51EA31687EB}" dt="2025-05-11T18:25:23.446" v="114"/>
          <ac:spMkLst>
            <pc:docMk/>
            <pc:sldMk cId="791685299" sldId="271"/>
            <ac:spMk id="10" creationId="{09646535-AEF6-4883-A4F9-EEC1F8B4319E}"/>
          </ac:spMkLst>
        </pc:spChg>
        <pc:spChg chg="add">
          <ac:chgData name="Nikhitha J Gadad" userId="a4653e53a2cf1419" providerId="Windows Live" clId="Web-{3819FC7B-CC87-1781-1D2E-C51EA31687EB}" dt="2025-05-11T18:25:23.446" v="114"/>
          <ac:spMkLst>
            <pc:docMk/>
            <pc:sldMk cId="791685299" sldId="271"/>
            <ac:spMk id="12" creationId="{335243F2-87BD-4C47-8358-ACFE608D3DB3}"/>
          </ac:spMkLst>
        </pc:spChg>
        <pc:spChg chg="add">
          <ac:chgData name="Nikhitha J Gadad" userId="a4653e53a2cf1419" providerId="Windows Live" clId="Web-{3819FC7B-CC87-1781-1D2E-C51EA31687EB}" dt="2025-05-11T18:25:23.446" v="114"/>
          <ac:spMkLst>
            <pc:docMk/>
            <pc:sldMk cId="791685299" sldId="271"/>
            <ac:spMk id="14" creationId="{65B33439-EC96-4835-9DF2-CFA3336E0E41}"/>
          </ac:spMkLst>
        </pc:spChg>
        <pc:grpChg chg="add">
          <ac:chgData name="Nikhitha J Gadad" userId="a4653e53a2cf1419" providerId="Windows Live" clId="Web-{3819FC7B-CC87-1781-1D2E-C51EA31687EB}" dt="2025-05-11T18:25:23.446" v="114"/>
          <ac:grpSpMkLst>
            <pc:docMk/>
            <pc:sldMk cId="791685299" sldId="271"/>
            <ac:grpSpMk id="16" creationId="{F2FD01A0-E6FF-41CD-AEBD-279232B90D43}"/>
          </ac:grpSpMkLst>
        </pc:grpChg>
        <pc:grpChg chg="add">
          <ac:chgData name="Nikhitha J Gadad" userId="a4653e53a2cf1419" providerId="Windows Live" clId="Web-{3819FC7B-CC87-1781-1D2E-C51EA31687EB}" dt="2025-05-11T18:25:23.446" v="114"/>
          <ac:grpSpMkLst>
            <pc:docMk/>
            <pc:sldMk cId="791685299" sldId="271"/>
            <ac:grpSpMk id="21" creationId="{3C9AA14C-80A4-427C-A911-28CD20C56E5E}"/>
          </ac:grpSpMkLst>
        </pc:grpChg>
        <pc:picChg chg="add mod modCrop">
          <ac:chgData name="Nikhitha J Gadad" userId="a4653e53a2cf1419" providerId="Windows Live" clId="Web-{3819FC7B-CC87-1781-1D2E-C51EA31687EB}" dt="2025-05-11T18:35:26.106" v="207" actId="14100"/>
          <ac:picMkLst>
            <pc:docMk/>
            <pc:sldMk cId="791685299" sldId="271"/>
            <ac:picMk id="5" creationId="{54A23C9C-3FBB-8680-C9AC-CBD116F16174}"/>
          </ac:picMkLst>
        </pc:picChg>
      </pc:sldChg>
      <pc:sldChg chg="addSp delSp modSp new mod setBg">
        <pc:chgData name="Nikhitha J Gadad" userId="a4653e53a2cf1419" providerId="Windows Live" clId="Web-{3819FC7B-CC87-1781-1D2E-C51EA31687EB}" dt="2025-05-11T18:32:13.053" v="176" actId="14100"/>
        <pc:sldMkLst>
          <pc:docMk/>
          <pc:sldMk cId="4056029892" sldId="272"/>
        </pc:sldMkLst>
        <pc:spChg chg="mod">
          <ac:chgData name="Nikhitha J Gadad" userId="a4653e53a2cf1419" providerId="Windows Live" clId="Web-{3819FC7B-CC87-1781-1D2E-C51EA31687EB}" dt="2025-05-11T18:31:45.099" v="170" actId="14100"/>
          <ac:spMkLst>
            <pc:docMk/>
            <pc:sldMk cId="4056029892" sldId="272"/>
            <ac:spMk id="2" creationId="{CD049BB4-70DA-BBC8-4015-2815C6CA6A24}"/>
          </ac:spMkLst>
        </pc:spChg>
        <pc:spChg chg="del">
          <ac:chgData name="Nikhitha J Gadad" userId="a4653e53a2cf1419" providerId="Windows Live" clId="Web-{3819FC7B-CC87-1781-1D2E-C51EA31687EB}" dt="2025-05-11T18:25:28.852" v="115"/>
          <ac:spMkLst>
            <pc:docMk/>
            <pc:sldMk cId="4056029892" sldId="272"/>
            <ac:spMk id="3" creationId="{C4B15EC7-CBDC-2F1D-3FFE-07960028CE33}"/>
          </ac:spMkLst>
        </pc:spChg>
        <pc:spChg chg="add">
          <ac:chgData name="Nikhitha J Gadad" userId="a4653e53a2cf1419" providerId="Windows Live" clId="Web-{3819FC7B-CC87-1781-1D2E-C51EA31687EB}" dt="2025-05-11T18:25:28.852" v="115"/>
          <ac:spMkLst>
            <pc:docMk/>
            <pc:sldMk cId="4056029892" sldId="272"/>
            <ac:spMk id="10" creationId="{09646535-AEF6-4883-A4F9-EEC1F8B4319E}"/>
          </ac:spMkLst>
        </pc:spChg>
        <pc:spChg chg="add">
          <ac:chgData name="Nikhitha J Gadad" userId="a4653e53a2cf1419" providerId="Windows Live" clId="Web-{3819FC7B-CC87-1781-1D2E-C51EA31687EB}" dt="2025-05-11T18:25:28.852" v="115"/>
          <ac:spMkLst>
            <pc:docMk/>
            <pc:sldMk cId="4056029892" sldId="272"/>
            <ac:spMk id="12" creationId="{335243F2-87BD-4C47-8358-ACFE608D3DB3}"/>
          </ac:spMkLst>
        </pc:spChg>
        <pc:spChg chg="add">
          <ac:chgData name="Nikhitha J Gadad" userId="a4653e53a2cf1419" providerId="Windows Live" clId="Web-{3819FC7B-CC87-1781-1D2E-C51EA31687EB}" dt="2025-05-11T18:25:28.852" v="115"/>
          <ac:spMkLst>
            <pc:docMk/>
            <pc:sldMk cId="4056029892" sldId="272"/>
            <ac:spMk id="14" creationId="{65B33439-EC96-4835-9DF2-CFA3336E0E41}"/>
          </ac:spMkLst>
        </pc:spChg>
        <pc:grpChg chg="add">
          <ac:chgData name="Nikhitha J Gadad" userId="a4653e53a2cf1419" providerId="Windows Live" clId="Web-{3819FC7B-CC87-1781-1D2E-C51EA31687EB}" dt="2025-05-11T18:25:28.852" v="115"/>
          <ac:grpSpMkLst>
            <pc:docMk/>
            <pc:sldMk cId="4056029892" sldId="272"/>
            <ac:grpSpMk id="16" creationId="{F2FD01A0-E6FF-41CD-AEBD-279232B90D43}"/>
          </ac:grpSpMkLst>
        </pc:grpChg>
        <pc:grpChg chg="add">
          <ac:chgData name="Nikhitha J Gadad" userId="a4653e53a2cf1419" providerId="Windows Live" clId="Web-{3819FC7B-CC87-1781-1D2E-C51EA31687EB}" dt="2025-05-11T18:25:28.852" v="115"/>
          <ac:grpSpMkLst>
            <pc:docMk/>
            <pc:sldMk cId="4056029892" sldId="272"/>
            <ac:grpSpMk id="21" creationId="{3C9AA14C-80A4-427C-A911-28CD20C56E5E}"/>
          </ac:grpSpMkLst>
        </pc:grpChg>
        <pc:picChg chg="add mod modCrop">
          <ac:chgData name="Nikhitha J Gadad" userId="a4653e53a2cf1419" providerId="Windows Live" clId="Web-{3819FC7B-CC87-1781-1D2E-C51EA31687EB}" dt="2025-05-11T18:32:13.053" v="176" actId="14100"/>
          <ac:picMkLst>
            <pc:docMk/>
            <pc:sldMk cId="4056029892" sldId="272"/>
            <ac:picMk id="5" creationId="{CD757910-547F-3B16-5B90-B16D3A28B4CE}"/>
          </ac:picMkLst>
        </pc:picChg>
      </pc:sldChg>
      <pc:sldChg chg="modSp new">
        <pc:chgData name="Nikhitha J Gadad" userId="a4653e53a2cf1419" providerId="Windows Live" clId="Web-{3819FC7B-CC87-1781-1D2E-C51EA31687EB}" dt="2025-05-11T18:52:09.420" v="268" actId="20577"/>
        <pc:sldMkLst>
          <pc:docMk/>
          <pc:sldMk cId="3321462771" sldId="273"/>
        </pc:sldMkLst>
        <pc:spChg chg="mod">
          <ac:chgData name="Nikhitha J Gadad" userId="a4653e53a2cf1419" providerId="Windows Live" clId="Web-{3819FC7B-CC87-1781-1D2E-C51EA31687EB}" dt="2025-05-11T18:44:07.420" v="263" actId="20577"/>
          <ac:spMkLst>
            <pc:docMk/>
            <pc:sldMk cId="3321462771" sldId="273"/>
            <ac:spMk id="2" creationId="{ABEEF7B9-3FB4-DD83-0FD3-F2B50EFB5B11}"/>
          </ac:spMkLst>
        </pc:spChg>
        <pc:spChg chg="mod">
          <ac:chgData name="Nikhitha J Gadad" userId="a4653e53a2cf1419" providerId="Windows Live" clId="Web-{3819FC7B-CC87-1781-1D2E-C51EA31687EB}" dt="2025-05-11T18:52:09.420" v="268" actId="20577"/>
          <ac:spMkLst>
            <pc:docMk/>
            <pc:sldMk cId="3321462771" sldId="273"/>
            <ac:spMk id="3" creationId="{01B281A3-4CBC-63D2-18F6-CCDDD4B08AA9}"/>
          </ac:spMkLst>
        </pc:spChg>
      </pc:sldChg>
      <pc:sldChg chg="new del">
        <pc:chgData name="Nikhitha J Gadad" userId="a4653e53a2cf1419" providerId="Windows Live" clId="Web-{3819FC7B-CC87-1781-1D2E-C51EA31687EB}" dt="2025-05-11T18:57:12.383" v="354"/>
        <pc:sldMkLst>
          <pc:docMk/>
          <pc:sldMk cId="413614822" sldId="274"/>
        </pc:sldMkLst>
      </pc:sldChg>
      <pc:sldChg chg="addSp delSp modSp add mod replId modClrScheme delDesignElem chgLayout">
        <pc:chgData name="Nikhitha J Gadad" userId="a4653e53a2cf1419" providerId="Windows Live" clId="Web-{3819FC7B-CC87-1781-1D2E-C51EA31687EB}" dt="2025-05-11T18:59:14.059" v="384"/>
        <pc:sldMkLst>
          <pc:docMk/>
          <pc:sldMk cId="555448083" sldId="275"/>
        </pc:sldMkLst>
        <pc:spChg chg="mod ord">
          <ac:chgData name="Nikhitha J Gadad" userId="a4653e53a2cf1419" providerId="Windows Live" clId="Web-{3819FC7B-CC87-1781-1D2E-C51EA31687EB}" dt="2025-05-11T18:58:37.042" v="361"/>
          <ac:spMkLst>
            <pc:docMk/>
            <pc:sldMk cId="555448083" sldId="275"/>
            <ac:spMk id="2" creationId="{065C1AD8-0E7B-A201-E050-07657B6E517F}"/>
          </ac:spMkLst>
        </pc:spChg>
        <pc:spChg chg="del mod">
          <ac:chgData name="Nikhitha J Gadad" userId="a4653e53a2cf1419" providerId="Windows Live" clId="Web-{3819FC7B-CC87-1781-1D2E-C51EA31687EB}" dt="2025-05-11T18:57:03.633" v="353"/>
          <ac:spMkLst>
            <pc:docMk/>
            <pc:sldMk cId="555448083" sldId="275"/>
            <ac:spMk id="3" creationId="{0FE59D7C-7A17-D35A-1FB5-5A8619A5C62C}"/>
          </ac:spMkLst>
        </pc:spChg>
        <pc:spChg chg="add mod ord">
          <ac:chgData name="Nikhitha J Gadad" userId="a4653e53a2cf1419" providerId="Windows Live" clId="Web-{3819FC7B-CC87-1781-1D2E-C51EA31687EB}" dt="2025-05-11T18:59:14.059" v="384"/>
          <ac:spMkLst>
            <pc:docMk/>
            <pc:sldMk cId="555448083" sldId="275"/>
            <ac:spMk id="4" creationId="{86812554-63EE-BA96-BF4F-E52AA79957B5}"/>
          </ac:spMkLst>
        </pc:spChg>
        <pc:spChg chg="del">
          <ac:chgData name="Nikhitha J Gadad" userId="a4653e53a2cf1419" providerId="Windows Live" clId="Web-{3819FC7B-CC87-1781-1D2E-C51EA31687EB}" dt="2025-05-11T18:58:28.573" v="358"/>
          <ac:spMkLst>
            <pc:docMk/>
            <pc:sldMk cId="555448083" sldId="275"/>
            <ac:spMk id="8" creationId="{2A6530A7-B25B-AEE5-E8C3-FF81B41DAC89}"/>
          </ac:spMkLst>
        </pc:spChg>
        <pc:spChg chg="add del">
          <ac:chgData name="Nikhitha J Gadad" userId="a4653e53a2cf1419" providerId="Windows Live" clId="Web-{3819FC7B-CC87-1781-1D2E-C51EA31687EB}" dt="2025-05-11T18:58:37.026" v="360"/>
          <ac:spMkLst>
            <pc:docMk/>
            <pc:sldMk cId="555448083" sldId="275"/>
            <ac:spMk id="9" creationId="{3F58D3F4-AD3E-4263-85BF-7EB71245838E}"/>
          </ac:spMkLst>
        </pc:spChg>
        <pc:spChg chg="del">
          <ac:chgData name="Nikhitha J Gadad" userId="a4653e53a2cf1419" providerId="Windows Live" clId="Web-{3819FC7B-CC87-1781-1D2E-C51EA31687EB}" dt="2025-05-11T18:58:28.573" v="358"/>
          <ac:spMkLst>
            <pc:docMk/>
            <pc:sldMk cId="555448083" sldId="275"/>
            <ac:spMk id="10" creationId="{EB0FB1FA-CFA6-216C-B771-107F4D7BB868}"/>
          </ac:spMkLst>
        </pc:spChg>
        <pc:spChg chg="add del">
          <ac:chgData name="Nikhitha J Gadad" userId="a4653e53a2cf1419" providerId="Windows Live" clId="Web-{3819FC7B-CC87-1781-1D2E-C51EA31687EB}" dt="2025-05-11T18:58:37.026" v="360"/>
          <ac:spMkLst>
            <pc:docMk/>
            <pc:sldMk cId="555448083" sldId="275"/>
            <ac:spMk id="11" creationId="{B383AC10-A272-4982-A610-DDA728D78139}"/>
          </ac:spMkLst>
        </pc:spChg>
        <pc:spChg chg="del">
          <ac:chgData name="Nikhitha J Gadad" userId="a4653e53a2cf1419" providerId="Windows Live" clId="Web-{3819FC7B-CC87-1781-1D2E-C51EA31687EB}" dt="2025-05-11T18:58:28.573" v="358"/>
          <ac:spMkLst>
            <pc:docMk/>
            <pc:sldMk cId="555448083" sldId="275"/>
            <ac:spMk id="12" creationId="{DFA2D474-ED50-BB3A-EF20-1DE5B3230B6F}"/>
          </ac:spMkLst>
        </pc:spChg>
        <pc:spChg chg="add del">
          <ac:chgData name="Nikhitha J Gadad" userId="a4653e53a2cf1419" providerId="Windows Live" clId="Web-{3819FC7B-CC87-1781-1D2E-C51EA31687EB}" dt="2025-05-11T18:58:37.026" v="360"/>
          <ac:spMkLst>
            <pc:docMk/>
            <pc:sldMk cId="555448083" sldId="275"/>
            <ac:spMk id="13" creationId="{F6FDED66-1461-4834-9923-329986747FE6}"/>
          </ac:spMkLst>
        </pc:spChg>
        <pc:spChg chg="del">
          <ac:chgData name="Nikhitha J Gadad" userId="a4653e53a2cf1419" providerId="Windows Live" clId="Web-{3819FC7B-CC87-1781-1D2E-C51EA31687EB}" dt="2025-05-11T18:58:28.573" v="358"/>
          <ac:spMkLst>
            <pc:docMk/>
            <pc:sldMk cId="555448083" sldId="275"/>
            <ac:spMk id="14" creationId="{4467E232-98F7-B3AD-F2FB-914FC20A7751}"/>
          </ac:spMkLst>
        </pc:spChg>
        <pc:spChg chg="add del">
          <ac:chgData name="Nikhitha J Gadad" userId="a4653e53a2cf1419" providerId="Windows Live" clId="Web-{3819FC7B-CC87-1781-1D2E-C51EA31687EB}" dt="2025-05-11T18:58:37.026" v="360"/>
          <ac:spMkLst>
            <pc:docMk/>
            <pc:sldMk cId="555448083" sldId="275"/>
            <ac:spMk id="15" creationId="{1607CD53-0FF9-47E9-94AD-2BF64BA801B1}"/>
          </ac:spMkLst>
        </pc:spChg>
        <pc:spChg chg="add del">
          <ac:chgData name="Nikhitha J Gadad" userId="a4653e53a2cf1419" providerId="Windows Live" clId="Web-{3819FC7B-CC87-1781-1D2E-C51EA31687EB}" dt="2025-05-11T18:59:14.059" v="384"/>
          <ac:spMkLst>
            <pc:docMk/>
            <pc:sldMk cId="555448083" sldId="275"/>
            <ac:spMk id="17" creationId="{6E9D6223-8D87-4038-BE74-D5224B024FFD}"/>
          </ac:spMkLst>
        </pc:spChg>
        <pc:spChg chg="add del">
          <ac:chgData name="Nikhitha J Gadad" userId="a4653e53a2cf1419" providerId="Windows Live" clId="Web-{3819FC7B-CC87-1781-1D2E-C51EA31687EB}" dt="2025-05-11T18:59:14.059" v="384"/>
          <ac:spMkLst>
            <pc:docMk/>
            <pc:sldMk cId="555448083" sldId="275"/>
            <ac:spMk id="18" creationId="{A46FBF49-EC0D-4E09-A77B-DB4E8257E7EA}"/>
          </ac:spMkLst>
        </pc:spChg>
        <pc:spChg chg="add del">
          <ac:chgData name="Nikhitha J Gadad" userId="a4653e53a2cf1419" providerId="Windows Live" clId="Web-{3819FC7B-CC87-1781-1D2E-C51EA31687EB}" dt="2025-05-11T18:59:14.059" v="384"/>
          <ac:spMkLst>
            <pc:docMk/>
            <pc:sldMk cId="555448083" sldId="275"/>
            <ac:spMk id="19" creationId="{63AA13D0-BF0A-4B8F-9FD6-CAE2DCD93980}"/>
          </ac:spMkLst>
        </pc:spChg>
        <pc:spChg chg="add del">
          <ac:chgData name="Nikhitha J Gadad" userId="a4653e53a2cf1419" providerId="Windows Live" clId="Web-{3819FC7B-CC87-1781-1D2E-C51EA31687EB}" dt="2025-05-11T18:59:14.059" v="384"/>
          <ac:spMkLst>
            <pc:docMk/>
            <pc:sldMk cId="555448083" sldId="275"/>
            <ac:spMk id="20" creationId="{15BE2CF8-7196-4BC3-B312-B0EE486D92FB}"/>
          </ac:spMkLst>
        </pc:spChg>
        <pc:spChg chg="add">
          <ac:chgData name="Nikhitha J Gadad" userId="a4653e53a2cf1419" providerId="Windows Live" clId="Web-{3819FC7B-CC87-1781-1D2E-C51EA31687EB}" dt="2025-05-11T18:59:14.059" v="384"/>
          <ac:spMkLst>
            <pc:docMk/>
            <pc:sldMk cId="555448083" sldId="275"/>
            <ac:spMk id="25" creationId="{09646535-AEF6-4883-A4F9-EEC1F8B4319E}"/>
          </ac:spMkLst>
        </pc:spChg>
        <pc:spChg chg="add">
          <ac:chgData name="Nikhitha J Gadad" userId="a4653e53a2cf1419" providerId="Windows Live" clId="Web-{3819FC7B-CC87-1781-1D2E-C51EA31687EB}" dt="2025-05-11T18:59:14.059" v="384"/>
          <ac:spMkLst>
            <pc:docMk/>
            <pc:sldMk cId="555448083" sldId="275"/>
            <ac:spMk id="27" creationId="{DB7EFF05-A8DA-4B3E-9C21-7A04283D4852}"/>
          </ac:spMkLst>
        </pc:spChg>
        <pc:spChg chg="add">
          <ac:chgData name="Nikhitha J Gadad" userId="a4653e53a2cf1419" providerId="Windows Live" clId="Web-{3819FC7B-CC87-1781-1D2E-C51EA31687EB}" dt="2025-05-11T18:59:14.059" v="384"/>
          <ac:spMkLst>
            <pc:docMk/>
            <pc:sldMk cId="555448083" sldId="275"/>
            <ac:spMk id="29" creationId="{65D6A032-F742-47E1-82F2-1EC629434C15}"/>
          </ac:spMkLst>
        </pc:spChg>
        <pc:spChg chg="add">
          <ac:chgData name="Nikhitha J Gadad" userId="a4653e53a2cf1419" providerId="Windows Live" clId="Web-{3819FC7B-CC87-1781-1D2E-C51EA31687EB}" dt="2025-05-11T18:59:14.059" v="384"/>
          <ac:spMkLst>
            <pc:docMk/>
            <pc:sldMk cId="555448083" sldId="275"/>
            <ac:spMk id="31" creationId="{A9AF7C97-BADA-4A0C-82CB-5BB641BABC8B}"/>
          </ac:spMkLst>
        </pc:spChg>
        <pc:spChg chg="add">
          <ac:chgData name="Nikhitha J Gadad" userId="a4653e53a2cf1419" providerId="Windows Live" clId="Web-{3819FC7B-CC87-1781-1D2E-C51EA31687EB}" dt="2025-05-11T18:59:14.059" v="384"/>
          <ac:spMkLst>
            <pc:docMk/>
            <pc:sldMk cId="555448083" sldId="275"/>
            <ac:spMk id="33" creationId="{CD9C6F9B-2CB0-4FD8-8F6E-C04D4CE09827}"/>
          </ac:spMkLst>
        </pc:spChg>
      </pc:sldChg>
      <pc:sldMasterChg chg="del delSldLayout">
        <pc:chgData name="Nikhitha J Gadad" userId="a4653e53a2cf1419" providerId="Windows Live" clId="Web-{3819FC7B-CC87-1781-1D2E-C51EA31687EB}" dt="2025-05-11T18:11:01.589" v="0"/>
        <pc:sldMasterMkLst>
          <pc:docMk/>
          <pc:sldMasterMk cId="2460954070" sldId="2147483660"/>
        </pc:sldMasterMkLst>
        <pc:sldLayoutChg chg="del">
          <pc:chgData name="Nikhitha J Gadad" userId="a4653e53a2cf1419" providerId="Windows Live" clId="Web-{3819FC7B-CC87-1781-1D2E-C51EA31687EB}" dt="2025-05-11T18:11:01.589" v="0"/>
          <pc:sldLayoutMkLst>
            <pc:docMk/>
            <pc:sldMasterMk cId="2460954070" sldId="2147483660"/>
            <pc:sldLayoutMk cId="2385387890" sldId="2147483661"/>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949138452" sldId="2147483662"/>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2591524520" sldId="2147483663"/>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1203092039" sldId="2147483664"/>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3733172339" sldId="2147483665"/>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3210312558" sldId="2147483666"/>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3146388984" sldId="2147483667"/>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3171841454" sldId="2147483668"/>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1718958274" sldId="2147483669"/>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2202905451" sldId="2147483670"/>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3479445657" sldId="2147483671"/>
          </pc:sldLayoutMkLst>
        </pc:sldLayoutChg>
      </pc:sldMasterChg>
      <pc:sldMasterChg chg="add addSldLayout">
        <pc:chgData name="Nikhitha J Gadad" userId="a4653e53a2cf1419" providerId="Windows Live" clId="Web-{3819FC7B-CC87-1781-1D2E-C51EA31687EB}" dt="2025-05-11T18:11:01.589" v="0"/>
        <pc:sldMasterMkLst>
          <pc:docMk/>
          <pc:sldMasterMk cId="3988632913" sldId="2147483763"/>
        </pc:sldMasterMkLst>
        <pc:sldLayoutChg chg="add">
          <pc:chgData name="Nikhitha J Gadad" userId="a4653e53a2cf1419" providerId="Windows Live" clId="Web-{3819FC7B-CC87-1781-1D2E-C51EA31687EB}" dt="2025-05-11T18:11:01.589" v="0"/>
          <pc:sldLayoutMkLst>
            <pc:docMk/>
            <pc:sldMasterMk cId="3988632913" sldId="2147483763"/>
            <pc:sldLayoutMk cId="1456180332" sldId="2147483752"/>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2987276678" sldId="2147483753"/>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4067544652" sldId="2147483754"/>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1077670376" sldId="2147483755"/>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313136847" sldId="2147483756"/>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1526128052" sldId="2147483757"/>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3693413198" sldId="2147483758"/>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120697832" sldId="2147483759"/>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2996574892" sldId="2147483760"/>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1212191010" sldId="2147483761"/>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178375546" sldId="214748376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May 12, 2025</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93413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May 12, 2025</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7767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May 12, 2025</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26128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May 12, 2025</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069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May 12, 2025</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9657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May 12, 2025</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1219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May 12, 2025</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837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May 12, 2025</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313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May 12, 2025</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5618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May 12, 2025</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8727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May 12, 2025</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6754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May 12, 2025</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88632913"/>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90F001-2D75-4EFE-805F-3E6954B756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C6F7DA8-FD92-4ACF-9932-BF007E32A6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4F76F7D6-E5D2-44FA-B1FA-A1A61DF18E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0554709" cy="6858000"/>
          </a:xfrm>
          <a:custGeom>
            <a:avLst/>
            <a:gdLst>
              <a:gd name="connsiteX0" fmla="*/ 678080 w 10554709"/>
              <a:gd name="connsiteY0" fmla="*/ 0 h 6858000"/>
              <a:gd name="connsiteX1" fmla="*/ 8939948 w 10554709"/>
              <a:gd name="connsiteY1" fmla="*/ 0 h 6858000"/>
              <a:gd name="connsiteX2" fmla="*/ 9088366 w 10554709"/>
              <a:gd name="connsiteY2" fmla="*/ 139640 h 6858000"/>
              <a:gd name="connsiteX3" fmla="*/ 10554709 w 10554709"/>
              <a:gd name="connsiteY3" fmla="*/ 3680162 h 6858000"/>
              <a:gd name="connsiteX4" fmla="*/ 9852869 w 10554709"/>
              <a:gd name="connsiteY4" fmla="*/ 6618597 h 6858000"/>
              <a:gd name="connsiteX5" fmla="*/ 9732509 w 10554709"/>
              <a:gd name="connsiteY5" fmla="*/ 6858000 h 6858000"/>
              <a:gd name="connsiteX6" fmla="*/ 0 w 10554709"/>
              <a:gd name="connsiteY6" fmla="*/ 6858000 h 6858000"/>
              <a:gd name="connsiteX7" fmla="*/ 0 w 10554709"/>
              <a:gd name="connsiteY7" fmla="*/ 893015 h 6858000"/>
              <a:gd name="connsiteX8" fmla="*/ 32877 w 10554709"/>
              <a:gd name="connsiteY8" fmla="*/ 837948 h 6858000"/>
              <a:gd name="connsiteX9" fmla="*/ 408715 w 10554709"/>
              <a:gd name="connsiteY9" fmla="*/ 30770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54709" h="6858000">
                <a:moveTo>
                  <a:pt x="678080" y="0"/>
                </a:moveTo>
                <a:lnTo>
                  <a:pt x="8939948" y="0"/>
                </a:lnTo>
                <a:lnTo>
                  <a:pt x="9088366" y="139640"/>
                </a:lnTo>
                <a:cubicBezTo>
                  <a:pt x="10103527" y="1150771"/>
                  <a:pt x="10554709" y="2302771"/>
                  <a:pt x="10554709" y="3680162"/>
                </a:cubicBezTo>
                <a:cubicBezTo>
                  <a:pt x="10554709" y="4782075"/>
                  <a:pt x="10354183" y="5717032"/>
                  <a:pt x="9852869" y="6618597"/>
                </a:cubicBezTo>
                <a:lnTo>
                  <a:pt x="9732509" y="6858000"/>
                </a:lnTo>
                <a:lnTo>
                  <a:pt x="0" y="6858000"/>
                </a:lnTo>
                <a:lnTo>
                  <a:pt x="0" y="893015"/>
                </a:lnTo>
                <a:lnTo>
                  <a:pt x="32877" y="837948"/>
                </a:lnTo>
                <a:cubicBezTo>
                  <a:pt x="149932" y="650048"/>
                  <a:pt x="274183" y="474695"/>
                  <a:pt x="408715" y="307706"/>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p:cNvSpPr>
            <a:spLocks noGrp="1"/>
          </p:cNvSpPr>
          <p:nvPr>
            <p:ph type="ctrTitle"/>
          </p:nvPr>
        </p:nvSpPr>
        <p:spPr>
          <a:xfrm>
            <a:off x="720000" y="720000"/>
            <a:ext cx="6911974" cy="2803071"/>
          </a:xfrm>
        </p:spPr>
        <p:txBody>
          <a:bodyPr>
            <a:normAutofit/>
          </a:bodyPr>
          <a:lstStyle/>
          <a:p>
            <a:r>
              <a:rPr lang="en-US" dirty="0"/>
              <a:t>NORTHWIND</a:t>
            </a:r>
            <a:br>
              <a:rPr lang="en-US" dirty="0"/>
            </a:br>
            <a:r>
              <a:rPr lang="en-US" dirty="0"/>
              <a:t>DATA ANALYSIS</a:t>
            </a:r>
          </a:p>
        </p:txBody>
      </p:sp>
      <p:sp>
        <p:nvSpPr>
          <p:cNvPr id="14" name="Freeform 10">
            <a:extLst>
              <a:ext uri="{FF2B5EF4-FFF2-40B4-BE49-F238E27FC236}">
                <a16:creationId xmlns:a16="http://schemas.microsoft.com/office/drawing/2014/main" id="{671E2FB4-7344-4400-973C-C4E1D46C15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4500000">
            <a:off x="9006897" y="392628"/>
            <a:ext cx="3095625" cy="2897543"/>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1B4DE-2A12-9159-4983-334533B49044}"/>
              </a:ext>
            </a:extLst>
          </p:cNvPr>
          <p:cNvSpPr>
            <a:spLocks noGrp="1"/>
          </p:cNvSpPr>
          <p:nvPr>
            <p:ph type="title"/>
          </p:nvPr>
        </p:nvSpPr>
        <p:spPr>
          <a:xfrm>
            <a:off x="720000" y="1554630"/>
            <a:ext cx="5015638" cy="1969770"/>
          </a:xfrm>
        </p:spPr>
        <p:txBody>
          <a:bodyPr vert="horz" wrap="square" lIns="0" tIns="0" rIns="0" bIns="0" rtlCol="0" anchor="b" anchorCtr="0">
            <a:noAutofit/>
          </a:bodyPr>
          <a:lstStyle/>
          <a:p>
            <a:pPr algn="ctr"/>
            <a:r>
              <a:rPr lang="en-US" sz="2000" spc="-100" dirty="0">
                <a:ea typeface="+mj-lt"/>
                <a:cs typeface="+mj-lt"/>
              </a:rPr>
              <a:t>Show a list of all the different values in the Customers table for </a:t>
            </a:r>
            <a:r>
              <a:rPr lang="en-US" sz="2000" spc="-100" dirty="0" err="1">
                <a:ea typeface="+mj-lt"/>
                <a:cs typeface="+mj-lt"/>
              </a:rPr>
              <a:t>ContactTitles</a:t>
            </a:r>
            <a:r>
              <a:rPr lang="en-US" sz="2000" spc="-100" dirty="0">
                <a:ea typeface="+mj-lt"/>
                <a:cs typeface="+mj-lt"/>
              </a:rPr>
              <a:t>. Also include a count for each </a:t>
            </a:r>
            <a:r>
              <a:rPr lang="en-US" sz="2000" spc="-100" dirty="0" err="1">
                <a:ea typeface="+mj-lt"/>
                <a:cs typeface="+mj-lt"/>
              </a:rPr>
              <a:t>ContactTitle</a:t>
            </a:r>
            <a:r>
              <a:rPr lang="en-US" sz="2000" spc="-100" dirty="0">
                <a:ea typeface="+mj-lt"/>
                <a:cs typeface="+mj-lt"/>
              </a:rPr>
              <a:t>.</a:t>
            </a:r>
            <a:endParaRPr lang="en-US" sz="2000" dirty="0"/>
          </a:p>
          <a:p>
            <a:pPr algn="ctr"/>
            <a:r>
              <a:rPr lang="en-US" sz="2000" spc="-100" dirty="0">
                <a:ea typeface="+mj-lt"/>
                <a:cs typeface="+mj-lt"/>
              </a:rPr>
              <a:t/>
            </a:r>
            <a:br>
              <a:rPr lang="en-US" sz="2000" spc="-100" dirty="0">
                <a:ea typeface="+mj-lt"/>
                <a:cs typeface="+mj-lt"/>
              </a:rPr>
            </a:br>
            <a:endParaRPr lang="en-US" sz="2000" spc="-100" dirty="0">
              <a:ea typeface="+mj-lt"/>
              <a:cs typeface="+mj-lt"/>
            </a:endParaRPr>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A screenshot of a computer&#10;&#10;AI-generated content may be incorrect.">
            <a:extLst>
              <a:ext uri="{FF2B5EF4-FFF2-40B4-BE49-F238E27FC236}">
                <a16:creationId xmlns:a16="http://schemas.microsoft.com/office/drawing/2014/main" id="{A2BC2BD3-0195-5155-A871-3E6207B6E975}"/>
              </a:ext>
            </a:extLst>
          </p:cNvPr>
          <p:cNvPicPr>
            <a:picLocks noGrp="1" noChangeAspect="1"/>
          </p:cNvPicPr>
          <p:nvPr>
            <p:ph idx="1"/>
          </p:nvPr>
        </p:nvPicPr>
        <p:blipFill>
          <a:blip r:embed="rId2"/>
          <a:srcRect t="5830" r="241" b="309"/>
          <a:stretch/>
        </p:blipFill>
        <p:spPr>
          <a:xfrm>
            <a:off x="6444525" y="1702919"/>
            <a:ext cx="5002720" cy="3659640"/>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336296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1B1B4-2CB6-D450-4849-1513F79001D9}"/>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r>
              <a:rPr lang="en-US" sz="2000" spc="-100" dirty="0">
                <a:ea typeface="+mj-lt"/>
                <a:cs typeface="+mj-lt"/>
              </a:rPr>
              <a:t>the total number of products in each category. Sort the results by the total number of products, in descending order. </a:t>
            </a:r>
            <a:br>
              <a:rPr lang="en-US" sz="2000" spc="-100" dirty="0">
                <a:ea typeface="+mj-lt"/>
                <a:cs typeface="+mj-lt"/>
              </a:rPr>
            </a:br>
            <a:endParaRPr lang="en-US" sz="2000" spc="-100" dirty="0">
              <a:ea typeface="+mj-lt"/>
              <a:cs typeface="+mj-lt"/>
            </a:endParaRPr>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A screenshot of a computer&#10;&#10;AI-generated content may be incorrect.">
            <a:extLst>
              <a:ext uri="{FF2B5EF4-FFF2-40B4-BE49-F238E27FC236}">
                <a16:creationId xmlns:a16="http://schemas.microsoft.com/office/drawing/2014/main" id="{1E09911B-2FB5-A55B-CF48-138A360400B4}"/>
              </a:ext>
            </a:extLst>
          </p:cNvPr>
          <p:cNvPicPr>
            <a:picLocks noGrp="1" noChangeAspect="1"/>
          </p:cNvPicPr>
          <p:nvPr>
            <p:ph idx="1"/>
          </p:nvPr>
        </p:nvPicPr>
        <p:blipFill>
          <a:blip r:embed="rId2"/>
          <a:srcRect t="5286" r="241"/>
          <a:stretch/>
        </p:blipFill>
        <p:spPr>
          <a:xfrm>
            <a:off x="6444525" y="1709187"/>
            <a:ext cx="5002720" cy="3633531"/>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269380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7BCC4-3FC4-680D-4B82-C07443999E36}"/>
              </a:ext>
            </a:extLst>
          </p:cNvPr>
          <p:cNvSpPr>
            <a:spLocks noGrp="1"/>
          </p:cNvSpPr>
          <p:nvPr>
            <p:ph type="title"/>
          </p:nvPr>
        </p:nvSpPr>
        <p:spPr>
          <a:xfrm>
            <a:off x="720000" y="1554630"/>
            <a:ext cx="5015638" cy="3220600"/>
          </a:xfrm>
        </p:spPr>
        <p:txBody>
          <a:bodyPr vert="horz" wrap="square" lIns="0" tIns="0" rIns="0" bIns="0" rtlCol="0" anchor="b" anchorCtr="0">
            <a:normAutofit/>
          </a:bodyPr>
          <a:lstStyle/>
          <a:p>
            <a:pPr algn="ctr"/>
            <a:r>
              <a:rPr lang="en-US" sz="2000" spc="-100">
                <a:ea typeface="+mj-lt"/>
                <a:cs typeface="+mj-lt"/>
              </a:rPr>
              <a:t>For  each product, the associated Supplier. Show the </a:t>
            </a:r>
            <a:r>
              <a:rPr lang="en-US" sz="2000" spc="-100" err="1">
                <a:ea typeface="+mj-lt"/>
                <a:cs typeface="+mj-lt"/>
              </a:rPr>
              <a:t>ProductID</a:t>
            </a:r>
            <a:r>
              <a:rPr lang="en-US" sz="2000" spc="-100" dirty="0">
                <a:ea typeface="+mj-lt"/>
                <a:cs typeface="+mj-lt"/>
              </a:rPr>
              <a:t>, ProductName, and the </a:t>
            </a:r>
            <a:r>
              <a:rPr lang="en-US" sz="2000" spc="-100" err="1">
                <a:ea typeface="+mj-lt"/>
                <a:cs typeface="+mj-lt"/>
              </a:rPr>
              <a:t>CompanyName</a:t>
            </a:r>
            <a:r>
              <a:rPr lang="en-US" sz="2000" spc="-100" dirty="0">
                <a:ea typeface="+mj-lt"/>
                <a:cs typeface="+mj-lt"/>
              </a:rPr>
              <a:t> of the Supplier. Sort by </a:t>
            </a:r>
            <a:r>
              <a:rPr lang="en-US" sz="2000" spc="-100" err="1">
                <a:ea typeface="+mj-lt"/>
                <a:cs typeface="+mj-lt"/>
              </a:rPr>
              <a:t>ProductID</a:t>
            </a:r>
            <a:r>
              <a:rPr lang="en-US" sz="2000" spc="-100" dirty="0">
                <a:ea typeface="+mj-lt"/>
                <a:cs typeface="+mj-lt"/>
              </a:rPr>
              <a:t>.</a:t>
            </a:r>
            <a:endParaRPr lang="en-US"/>
          </a:p>
          <a:p>
            <a:pPr algn="ctr"/>
            <a:r>
              <a:rPr lang="en-US" sz="2000" spc="-100" dirty="0">
                <a:ea typeface="+mj-lt"/>
                <a:cs typeface="+mj-lt"/>
              </a:rPr>
              <a:t>This question will introduce what may be a new concept, the J </a:t>
            </a:r>
            <a:br>
              <a:rPr lang="en-US" sz="2000" spc="-100" dirty="0">
                <a:ea typeface="+mj-lt"/>
                <a:cs typeface="+mj-lt"/>
              </a:rPr>
            </a:br>
            <a:endParaRPr lang="en-US" sz="2000" spc="-100" dirty="0">
              <a:ea typeface="+mj-lt"/>
              <a:cs typeface="+mj-lt"/>
            </a:endParaRPr>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A screenshot of a computer&#10;&#10;AI-generated content may be incorrect.">
            <a:extLst>
              <a:ext uri="{FF2B5EF4-FFF2-40B4-BE49-F238E27FC236}">
                <a16:creationId xmlns:a16="http://schemas.microsoft.com/office/drawing/2014/main" id="{5704E2E9-52CB-FA24-8B44-6647DFA20782}"/>
              </a:ext>
            </a:extLst>
          </p:cNvPr>
          <p:cNvPicPr>
            <a:picLocks noGrp="1" noChangeAspect="1"/>
          </p:cNvPicPr>
          <p:nvPr>
            <p:ph idx="1"/>
          </p:nvPr>
        </p:nvPicPr>
        <p:blipFill>
          <a:blip r:embed="rId2"/>
          <a:srcRect t="3756"/>
          <a:stretch/>
        </p:blipFill>
        <p:spPr>
          <a:xfrm>
            <a:off x="5740035" y="1363193"/>
            <a:ext cx="6078723" cy="4123080"/>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20771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E8023-3194-24DA-C736-5D94873B8CA1}"/>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r>
              <a:rPr lang="en-US" sz="2000" spc="-100" dirty="0">
                <a:ea typeface="+mj-lt"/>
                <a:cs typeface="+mj-lt"/>
              </a:rPr>
              <a:t>Countries where there are customers </a:t>
            </a:r>
            <a:br>
              <a:rPr lang="en-US" sz="2000" spc="-100" dirty="0">
                <a:ea typeface="+mj-lt"/>
                <a:cs typeface="+mj-lt"/>
              </a:rPr>
            </a:br>
            <a:endParaRPr lang="en-US" sz="2000" spc="-100" dirty="0">
              <a:ea typeface="+mj-lt"/>
              <a:cs typeface="+mj-lt"/>
            </a:endParaRPr>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A screenshot of a computer&#10;&#10;AI-generated content may be incorrect.">
            <a:extLst>
              <a:ext uri="{FF2B5EF4-FFF2-40B4-BE49-F238E27FC236}">
                <a16:creationId xmlns:a16="http://schemas.microsoft.com/office/drawing/2014/main" id="{A85AF322-F6F4-9E83-54DA-0A1B57C035AC}"/>
              </a:ext>
            </a:extLst>
          </p:cNvPr>
          <p:cNvPicPr>
            <a:picLocks noGrp="1" noChangeAspect="1"/>
          </p:cNvPicPr>
          <p:nvPr>
            <p:ph idx="1"/>
          </p:nvPr>
        </p:nvPicPr>
        <p:blipFill>
          <a:blip r:embed="rId2"/>
          <a:srcRect t="7098" r="271" b="-2416"/>
          <a:stretch/>
        </p:blipFill>
        <p:spPr>
          <a:xfrm>
            <a:off x="6444525" y="1724900"/>
            <a:ext cx="5001211" cy="3776186"/>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355259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073C8-AEE1-17D6-F9A3-95DED150733B}"/>
              </a:ext>
            </a:extLst>
          </p:cNvPr>
          <p:cNvSpPr>
            <a:spLocks noGrp="1"/>
          </p:cNvSpPr>
          <p:nvPr>
            <p:ph type="title"/>
          </p:nvPr>
        </p:nvSpPr>
        <p:spPr>
          <a:xfrm>
            <a:off x="720000" y="1554630"/>
            <a:ext cx="5015638" cy="1513346"/>
          </a:xfrm>
        </p:spPr>
        <p:txBody>
          <a:bodyPr vert="horz" wrap="square" lIns="0" tIns="0" rIns="0" bIns="0" rtlCol="0" anchor="b" anchorCtr="0">
            <a:normAutofit/>
          </a:bodyPr>
          <a:lstStyle/>
          <a:p>
            <a:pPr algn="ctr"/>
            <a:r>
              <a:rPr lang="en-US" sz="2000" spc="-100" dirty="0">
                <a:ea typeface="+mj-lt"/>
                <a:cs typeface="+mj-lt"/>
              </a:rPr>
              <a:t>Create a new field, </a:t>
            </a:r>
            <a:r>
              <a:rPr lang="en-US" sz="2000" spc="-100" dirty="0" err="1">
                <a:ea typeface="+mj-lt"/>
                <a:cs typeface="+mj-lt"/>
              </a:rPr>
              <a:t>TotalPrice</a:t>
            </a:r>
            <a:r>
              <a:rPr lang="en-US" sz="2000" spc="-100" dirty="0">
                <a:ea typeface="+mj-lt"/>
                <a:cs typeface="+mj-lt"/>
              </a:rPr>
              <a:t>, that multiplies these two together. </a:t>
            </a:r>
            <a:br>
              <a:rPr lang="en-US" sz="2000" spc="-100" dirty="0">
                <a:ea typeface="+mj-lt"/>
                <a:cs typeface="+mj-lt"/>
              </a:rPr>
            </a:br>
            <a:endParaRPr lang="en-US" sz="2000" spc="-100" dirty="0">
              <a:ea typeface="+mj-lt"/>
              <a:cs typeface="+mj-lt"/>
            </a:endParaRPr>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A screenshot of a computer&#10;&#10;AI-generated content may be incorrect.">
            <a:extLst>
              <a:ext uri="{FF2B5EF4-FFF2-40B4-BE49-F238E27FC236}">
                <a16:creationId xmlns:a16="http://schemas.microsoft.com/office/drawing/2014/main" id="{54A23C9C-3FBB-8680-C9AC-CBD116F16174}"/>
              </a:ext>
            </a:extLst>
          </p:cNvPr>
          <p:cNvPicPr>
            <a:picLocks noGrp="1" noChangeAspect="1"/>
          </p:cNvPicPr>
          <p:nvPr>
            <p:ph idx="1"/>
          </p:nvPr>
        </p:nvPicPr>
        <p:blipFill>
          <a:blip r:embed="rId2"/>
          <a:srcRect t="4061" r="241"/>
          <a:stretch/>
        </p:blipFill>
        <p:spPr>
          <a:xfrm>
            <a:off x="5900240" y="1338607"/>
            <a:ext cx="5547005" cy="4172155"/>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791685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49BB4-70DA-BBC8-4015-2815C6CA6A24}"/>
              </a:ext>
            </a:extLst>
          </p:cNvPr>
          <p:cNvSpPr>
            <a:spLocks noGrp="1"/>
          </p:cNvSpPr>
          <p:nvPr>
            <p:ph type="title"/>
          </p:nvPr>
        </p:nvSpPr>
        <p:spPr>
          <a:xfrm>
            <a:off x="720000" y="1554630"/>
            <a:ext cx="5015638" cy="2731770"/>
          </a:xfrm>
        </p:spPr>
        <p:txBody>
          <a:bodyPr vert="horz" wrap="square" lIns="0" tIns="0" rIns="0" bIns="0" rtlCol="0" anchor="b" anchorCtr="0">
            <a:normAutofit/>
          </a:bodyPr>
          <a:lstStyle/>
          <a:p>
            <a:pPr algn="ctr"/>
            <a:r>
              <a:rPr lang="en-US" sz="2000" spc="-100" dirty="0">
                <a:ea typeface="+mj-lt"/>
                <a:cs typeface="+mj-lt"/>
              </a:rPr>
              <a:t>he </a:t>
            </a:r>
            <a:r>
              <a:rPr lang="en-US" sz="2000" spc="-100" dirty="0" err="1">
                <a:ea typeface="+mj-lt"/>
                <a:cs typeface="+mj-lt"/>
              </a:rPr>
              <a:t>ProductID</a:t>
            </a:r>
            <a:r>
              <a:rPr lang="en-US" sz="2000" spc="-100" dirty="0">
                <a:ea typeface="+mj-lt"/>
                <a:cs typeface="+mj-lt"/>
              </a:rPr>
              <a:t> and ProductName for those products where the ProductName includes the string “queso”. </a:t>
            </a:r>
            <a:br>
              <a:rPr lang="en-US" sz="2000" spc="-100" dirty="0">
                <a:ea typeface="+mj-lt"/>
                <a:cs typeface="+mj-lt"/>
              </a:rPr>
            </a:br>
            <a:endParaRPr lang="en-US" sz="2000" spc="-100" dirty="0">
              <a:ea typeface="+mj-lt"/>
              <a:cs typeface="+mj-lt"/>
            </a:endParaRPr>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A screenshot of a computer&#10;&#10;AI-generated content may be incorrect.">
            <a:extLst>
              <a:ext uri="{FF2B5EF4-FFF2-40B4-BE49-F238E27FC236}">
                <a16:creationId xmlns:a16="http://schemas.microsoft.com/office/drawing/2014/main" id="{CD757910-547F-3B16-5B90-B16D3A28B4CE}"/>
              </a:ext>
            </a:extLst>
          </p:cNvPr>
          <p:cNvPicPr>
            <a:picLocks noGrp="1" noChangeAspect="1"/>
          </p:cNvPicPr>
          <p:nvPr>
            <p:ph idx="1"/>
          </p:nvPr>
        </p:nvPicPr>
        <p:blipFill>
          <a:blip r:embed="rId2"/>
          <a:srcRect t="4969"/>
          <a:stretch/>
        </p:blipFill>
        <p:spPr>
          <a:xfrm>
            <a:off x="5740035" y="1272959"/>
            <a:ext cx="6265629" cy="3871871"/>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405602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51995E1-9816-0699-1E4E-D5F3262B60F1}"/>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B7EFF05-A8DA-4B3E-9C21-7A04283D48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65D6A032-F742-47E1-82F2-1EC629434C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9AF7C97-BADA-4A0C-82CB-5BB641BABC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CD9C6F9B-2CB0-4FD8-8F6E-C04D4CE098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60324" cy="6434340"/>
          </a:xfrm>
          <a:custGeom>
            <a:avLst/>
            <a:gdLst>
              <a:gd name="connsiteX0" fmla="*/ 0 w 7760324"/>
              <a:gd name="connsiteY0" fmla="*/ 0 h 6434340"/>
              <a:gd name="connsiteX1" fmla="*/ 7193558 w 7760324"/>
              <a:gd name="connsiteY1" fmla="*/ 0 h 6434340"/>
              <a:gd name="connsiteX2" fmla="*/ 7270378 w 7760324"/>
              <a:gd name="connsiteY2" fmla="*/ 141666 h 6434340"/>
              <a:gd name="connsiteX3" fmla="*/ 7477890 w 7760324"/>
              <a:gd name="connsiteY3" fmla="*/ 744772 h 6434340"/>
              <a:gd name="connsiteX4" fmla="*/ 7459137 w 7760324"/>
              <a:gd name="connsiteY4" fmla="*/ 3396664 h 6434340"/>
              <a:gd name="connsiteX5" fmla="*/ 5749038 w 7760324"/>
              <a:gd name="connsiteY5" fmla="*/ 5643529 h 6434340"/>
              <a:gd name="connsiteX6" fmla="*/ 5004621 w 7760324"/>
              <a:gd name="connsiteY6" fmla="*/ 6096153 h 6434340"/>
              <a:gd name="connsiteX7" fmla="*/ 3484742 w 7760324"/>
              <a:gd name="connsiteY7" fmla="*/ 6399972 h 6434340"/>
              <a:gd name="connsiteX8" fmla="*/ 1300034 w 7760324"/>
              <a:gd name="connsiteY8" fmla="*/ 5884178 h 6434340"/>
              <a:gd name="connsiteX9" fmla="*/ 248715 w 7760324"/>
              <a:gd name="connsiteY9" fmla="*/ 5048740 h 6434340"/>
              <a:gd name="connsiteX10" fmla="*/ 0 w 7760324"/>
              <a:gd name="connsiteY10" fmla="*/ 4799696 h 6434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0324" h="6434340">
                <a:moveTo>
                  <a:pt x="0" y="0"/>
                </a:moveTo>
                <a:lnTo>
                  <a:pt x="7193558" y="0"/>
                </a:lnTo>
                <a:lnTo>
                  <a:pt x="7270378" y="141666"/>
                </a:lnTo>
                <a:cubicBezTo>
                  <a:pt x="7374759" y="354823"/>
                  <a:pt x="7479140" y="567979"/>
                  <a:pt x="7477890" y="744772"/>
                </a:cubicBezTo>
                <a:cubicBezTo>
                  <a:pt x="7860620" y="1526346"/>
                  <a:pt x="7854369" y="2410310"/>
                  <a:pt x="7459137" y="3396664"/>
                </a:cubicBezTo>
                <a:cubicBezTo>
                  <a:pt x="7063906" y="4383018"/>
                  <a:pt x="6458662" y="5119852"/>
                  <a:pt x="5749038" y="5643529"/>
                </a:cubicBezTo>
                <a:cubicBezTo>
                  <a:pt x="5571320" y="5818646"/>
                  <a:pt x="5358807" y="5922711"/>
                  <a:pt x="5004621" y="6096153"/>
                </a:cubicBezTo>
                <a:cubicBezTo>
                  <a:pt x="4508758" y="6338972"/>
                  <a:pt x="3978103" y="6510739"/>
                  <a:pt x="3484742" y="6399972"/>
                </a:cubicBezTo>
                <a:cubicBezTo>
                  <a:pt x="2955337" y="6394946"/>
                  <a:pt x="2250713" y="6211452"/>
                  <a:pt x="1300034" y="5884178"/>
                </a:cubicBezTo>
                <a:cubicBezTo>
                  <a:pt x="904856" y="5615219"/>
                  <a:pt x="554416" y="5336740"/>
                  <a:pt x="248715" y="5048740"/>
                </a:cubicBezTo>
                <a:lnTo>
                  <a:pt x="0" y="4799696"/>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5C1AD8-0E7B-A201-E050-07657B6E517F}"/>
              </a:ext>
            </a:extLst>
          </p:cNvPr>
          <p:cNvSpPr>
            <a:spLocks noGrp="1"/>
          </p:cNvSpPr>
          <p:nvPr>
            <p:ph type="title"/>
          </p:nvPr>
        </p:nvSpPr>
        <p:spPr>
          <a:xfrm>
            <a:off x="720000" y="720000"/>
            <a:ext cx="5015638" cy="3136192"/>
          </a:xfrm>
        </p:spPr>
        <p:txBody>
          <a:bodyPr vert="horz" wrap="square" lIns="0" tIns="0" rIns="0" bIns="0" rtlCol="0" anchor="ctr" anchorCtr="0">
            <a:normAutofit/>
          </a:bodyPr>
          <a:lstStyle/>
          <a:p>
            <a:pPr algn="ctr"/>
            <a:r>
              <a:rPr lang="en-US" sz="5600" spc="-100"/>
              <a:t>THANK  YOU</a:t>
            </a:r>
          </a:p>
        </p:txBody>
      </p:sp>
      <p:grpSp>
        <p:nvGrpSpPr>
          <p:cNvPr id="35" name="Group 34">
            <a:extLst>
              <a:ext uri="{FF2B5EF4-FFF2-40B4-BE49-F238E27FC236}">
                <a16:creationId xmlns:a16="http://schemas.microsoft.com/office/drawing/2014/main" id="{58CE1DD1-65E2-46E3-8E5D-3D9551ADC0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063" y="1460855"/>
            <a:ext cx="4904299" cy="5511445"/>
            <a:chOff x="6435063" y="1460855"/>
            <a:chExt cx="4904299" cy="5511445"/>
          </a:xfrm>
        </p:grpSpPr>
        <p:sp>
          <p:nvSpPr>
            <p:cNvPr id="36" name="Freeform 79">
              <a:extLst>
                <a:ext uri="{FF2B5EF4-FFF2-40B4-BE49-F238E27FC236}">
                  <a16:creationId xmlns:a16="http://schemas.microsoft.com/office/drawing/2014/main" id="{BA46EBEE-EDAC-420B-8980-1CC96D332A1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0800000">
              <a:off x="10671651" y="5894855"/>
              <a:ext cx="667711" cy="1077445"/>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0">
              <a:extLst>
                <a:ext uri="{FF2B5EF4-FFF2-40B4-BE49-F238E27FC236}">
                  <a16:creationId xmlns:a16="http://schemas.microsoft.com/office/drawing/2014/main" id="{77940BD3-2762-48F7-9EED-0890C00B163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0800000">
              <a:off x="6435063" y="3856192"/>
              <a:ext cx="895341" cy="460318"/>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2">
              <a:extLst>
                <a:ext uri="{FF2B5EF4-FFF2-40B4-BE49-F238E27FC236}">
                  <a16:creationId xmlns:a16="http://schemas.microsoft.com/office/drawing/2014/main" id="{9A8D39D2-38DC-4485-99D4-ED78E343683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0800000">
              <a:off x="10755114" y="1460855"/>
              <a:ext cx="500784" cy="910515"/>
            </a:xfrm>
            <a:custGeom>
              <a:avLst/>
              <a:gdLst>
                <a:gd name="T0" fmla="*/ 3 w 37"/>
                <a:gd name="T1" fmla="*/ 28 h 67"/>
                <a:gd name="T2" fmla="*/ 4 w 37"/>
                <a:gd name="T3" fmla="*/ 19 h 67"/>
                <a:gd name="T4" fmla="*/ 5 w 37"/>
                <a:gd name="T5" fmla="*/ 12 h 67"/>
                <a:gd name="T6" fmla="*/ 13 w 37"/>
                <a:gd name="T7" fmla="*/ 1 h 67"/>
                <a:gd name="T8" fmla="*/ 25 w 37"/>
                <a:gd name="T9" fmla="*/ 1 h 67"/>
                <a:gd name="T10" fmla="*/ 35 w 37"/>
                <a:gd name="T11" fmla="*/ 7 h 67"/>
                <a:gd name="T12" fmla="*/ 33 w 37"/>
                <a:gd name="T13" fmla="*/ 47 h 67"/>
                <a:gd name="T14" fmla="*/ 24 w 37"/>
                <a:gd name="T15" fmla="*/ 65 h 67"/>
                <a:gd name="T16" fmla="*/ 13 w 37"/>
                <a:gd name="T17" fmla="*/ 66 h 67"/>
                <a:gd name="T18" fmla="*/ 2 w 37"/>
                <a:gd name="T19" fmla="*/ 60 h 67"/>
                <a:gd name="T20" fmla="*/ 1 w 37"/>
                <a:gd name="T21" fmla="*/ 48 h 67"/>
                <a:gd name="T22" fmla="*/ 3 w 37"/>
                <a:gd name="T23" fmla="*/ 2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7">
                  <a:moveTo>
                    <a:pt x="3" y="28"/>
                  </a:moveTo>
                  <a:cubicBezTo>
                    <a:pt x="3" y="25"/>
                    <a:pt x="4" y="20"/>
                    <a:pt x="4" y="19"/>
                  </a:cubicBezTo>
                  <a:cubicBezTo>
                    <a:pt x="5" y="12"/>
                    <a:pt x="5" y="12"/>
                    <a:pt x="5" y="12"/>
                  </a:cubicBezTo>
                  <a:cubicBezTo>
                    <a:pt x="7" y="6"/>
                    <a:pt x="10" y="3"/>
                    <a:pt x="13" y="1"/>
                  </a:cubicBezTo>
                  <a:cubicBezTo>
                    <a:pt x="16" y="0"/>
                    <a:pt x="20" y="0"/>
                    <a:pt x="25" y="1"/>
                  </a:cubicBezTo>
                  <a:cubicBezTo>
                    <a:pt x="30" y="2"/>
                    <a:pt x="34" y="4"/>
                    <a:pt x="35" y="7"/>
                  </a:cubicBezTo>
                  <a:cubicBezTo>
                    <a:pt x="37" y="11"/>
                    <a:pt x="33" y="43"/>
                    <a:pt x="33" y="47"/>
                  </a:cubicBezTo>
                  <a:cubicBezTo>
                    <a:pt x="32" y="57"/>
                    <a:pt x="30" y="63"/>
                    <a:pt x="24" y="65"/>
                  </a:cubicBezTo>
                  <a:cubicBezTo>
                    <a:pt x="21" y="67"/>
                    <a:pt x="17" y="67"/>
                    <a:pt x="13" y="66"/>
                  </a:cubicBezTo>
                  <a:cubicBezTo>
                    <a:pt x="8" y="66"/>
                    <a:pt x="4" y="64"/>
                    <a:pt x="2" y="60"/>
                  </a:cubicBezTo>
                  <a:cubicBezTo>
                    <a:pt x="1" y="57"/>
                    <a:pt x="0" y="53"/>
                    <a:pt x="1" y="48"/>
                  </a:cubicBezTo>
                  <a:cubicBezTo>
                    <a:pt x="1" y="48"/>
                    <a:pt x="3" y="30"/>
                    <a:pt x="3"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9" name="Freeform 83">
              <a:extLst>
                <a:ext uri="{FF2B5EF4-FFF2-40B4-BE49-F238E27FC236}">
                  <a16:creationId xmlns:a16="http://schemas.microsoft.com/office/drawing/2014/main" id="{6D44268A-9D5E-4A1A-B4F8-95251A18ACB1}"/>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0800000">
              <a:off x="8963820" y="1482445"/>
              <a:ext cx="515958" cy="910515"/>
            </a:xfrm>
            <a:custGeom>
              <a:avLst/>
              <a:gdLst>
                <a:gd name="T0" fmla="*/ 36 w 38"/>
                <a:gd name="T1" fmla="*/ 58 h 67"/>
                <a:gd name="T2" fmla="*/ 33 w 38"/>
                <a:gd name="T3" fmla="*/ 63 h 67"/>
                <a:gd name="T4" fmla="*/ 27 w 38"/>
                <a:gd name="T5" fmla="*/ 65 h 67"/>
                <a:gd name="T6" fmla="*/ 24 w 38"/>
                <a:gd name="T7" fmla="*/ 66 h 67"/>
                <a:gd name="T8" fmla="*/ 16 w 38"/>
                <a:gd name="T9" fmla="*/ 65 h 67"/>
                <a:gd name="T10" fmla="*/ 9 w 38"/>
                <a:gd name="T11" fmla="*/ 59 h 67"/>
                <a:gd name="T12" fmla="*/ 6 w 38"/>
                <a:gd name="T13" fmla="*/ 48 h 67"/>
                <a:gd name="T14" fmla="*/ 5 w 38"/>
                <a:gd name="T15" fmla="*/ 37 h 67"/>
                <a:gd name="T16" fmla="*/ 2 w 38"/>
                <a:gd name="T17" fmla="*/ 22 h 67"/>
                <a:gd name="T18" fmla="*/ 1 w 38"/>
                <a:gd name="T19" fmla="*/ 9 h 67"/>
                <a:gd name="T20" fmla="*/ 13 w 38"/>
                <a:gd name="T21" fmla="*/ 1 h 67"/>
                <a:gd name="T22" fmla="*/ 23 w 38"/>
                <a:gd name="T23" fmla="*/ 2 h 67"/>
                <a:gd name="T24" fmla="*/ 28 w 38"/>
                <a:gd name="T25" fmla="*/ 6 h 67"/>
                <a:gd name="T26" fmla="*/ 32 w 38"/>
                <a:gd name="T27" fmla="*/ 14 h 67"/>
                <a:gd name="T28" fmla="*/ 37 w 38"/>
                <a:gd name="T29" fmla="*/ 46 h 67"/>
                <a:gd name="T30" fmla="*/ 36 w 38"/>
                <a:gd name="T31"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67">
                  <a:moveTo>
                    <a:pt x="36" y="58"/>
                  </a:moveTo>
                  <a:cubicBezTo>
                    <a:pt x="35" y="60"/>
                    <a:pt x="34" y="62"/>
                    <a:pt x="33" y="63"/>
                  </a:cubicBezTo>
                  <a:cubicBezTo>
                    <a:pt x="31" y="64"/>
                    <a:pt x="29" y="64"/>
                    <a:pt x="27" y="65"/>
                  </a:cubicBezTo>
                  <a:cubicBezTo>
                    <a:pt x="26" y="65"/>
                    <a:pt x="25" y="66"/>
                    <a:pt x="24" y="66"/>
                  </a:cubicBezTo>
                  <a:cubicBezTo>
                    <a:pt x="21" y="67"/>
                    <a:pt x="18" y="67"/>
                    <a:pt x="16" y="65"/>
                  </a:cubicBezTo>
                  <a:cubicBezTo>
                    <a:pt x="13" y="64"/>
                    <a:pt x="11" y="62"/>
                    <a:pt x="9" y="59"/>
                  </a:cubicBezTo>
                  <a:cubicBezTo>
                    <a:pt x="7" y="56"/>
                    <a:pt x="6" y="52"/>
                    <a:pt x="6" y="48"/>
                  </a:cubicBezTo>
                  <a:cubicBezTo>
                    <a:pt x="5" y="37"/>
                    <a:pt x="5" y="37"/>
                    <a:pt x="5" y="37"/>
                  </a:cubicBezTo>
                  <a:cubicBezTo>
                    <a:pt x="2" y="22"/>
                    <a:pt x="2" y="22"/>
                    <a:pt x="2" y="22"/>
                  </a:cubicBezTo>
                  <a:cubicBezTo>
                    <a:pt x="0" y="16"/>
                    <a:pt x="0" y="12"/>
                    <a:pt x="1" y="9"/>
                  </a:cubicBezTo>
                  <a:cubicBezTo>
                    <a:pt x="3" y="5"/>
                    <a:pt x="7" y="1"/>
                    <a:pt x="13" y="1"/>
                  </a:cubicBezTo>
                  <a:cubicBezTo>
                    <a:pt x="18" y="0"/>
                    <a:pt x="21" y="2"/>
                    <a:pt x="23" y="2"/>
                  </a:cubicBezTo>
                  <a:cubicBezTo>
                    <a:pt x="25" y="3"/>
                    <a:pt x="26" y="4"/>
                    <a:pt x="28" y="6"/>
                  </a:cubicBezTo>
                  <a:cubicBezTo>
                    <a:pt x="29" y="8"/>
                    <a:pt x="30" y="10"/>
                    <a:pt x="32" y="14"/>
                  </a:cubicBezTo>
                  <a:cubicBezTo>
                    <a:pt x="33" y="18"/>
                    <a:pt x="37" y="46"/>
                    <a:pt x="37" y="46"/>
                  </a:cubicBezTo>
                  <a:cubicBezTo>
                    <a:pt x="38" y="52"/>
                    <a:pt x="37" y="56"/>
                    <a:pt x="36" y="5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0" name="Freeform 84">
              <a:extLst>
                <a:ext uri="{FF2B5EF4-FFF2-40B4-BE49-F238E27FC236}">
                  <a16:creationId xmlns:a16="http://schemas.microsoft.com/office/drawing/2014/main" id="{F0E273A2-7C37-438A-A4F5-7864B2DD2C7B}"/>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0800000">
              <a:off x="7185417" y="5361771"/>
              <a:ext cx="773940" cy="814407"/>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85">
              <a:extLst>
                <a:ext uri="{FF2B5EF4-FFF2-40B4-BE49-F238E27FC236}">
                  <a16:creationId xmlns:a16="http://schemas.microsoft.com/office/drawing/2014/main" id="{9C5A859B-CCA2-4744-9DFE-B734A9AEE4C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0800000">
              <a:off x="8879512" y="5973150"/>
              <a:ext cx="485608" cy="885225"/>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7">
              <a:extLst>
                <a:ext uri="{FF2B5EF4-FFF2-40B4-BE49-F238E27FC236}">
                  <a16:creationId xmlns:a16="http://schemas.microsoft.com/office/drawing/2014/main" id="{F941723D-F68C-46C9-9763-281E9A4D239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10800000">
              <a:off x="7232755" y="2056731"/>
              <a:ext cx="748646" cy="804290"/>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4" name="Content Placeholder 3">
            <a:extLst>
              <a:ext uri="{FF2B5EF4-FFF2-40B4-BE49-F238E27FC236}">
                <a16:creationId xmlns:a16="http://schemas.microsoft.com/office/drawing/2014/main" id="{86812554-63EE-BA96-BF4F-E52AA79957B5}"/>
              </a:ext>
            </a:extLst>
          </p:cNvPr>
          <p:cNvSpPr>
            <a:spLocks noGrp="1"/>
          </p:cNvSpPr>
          <p:nvPr>
            <p:ph idx="1"/>
          </p:nvPr>
        </p:nvSpPr>
        <p:spPr>
          <a:xfrm>
            <a:off x="8364537" y="2636838"/>
            <a:ext cx="3107463" cy="3132137"/>
          </a:xfrm>
        </p:spPr>
        <p:txBody>
          <a:bodyPr vert="horz" lIns="0" tIns="0" rIns="0" bIns="0" rtlCol="0" anchor="ctr">
            <a:normAutofit/>
          </a:bodyPr>
          <a:lstStyle/>
          <a:p>
            <a:pPr marL="0" indent="0" algn="ctr">
              <a:buNone/>
            </a:pPr>
            <a:r>
              <a:rPr lang="en-US" sz="2800">
                <a:solidFill>
                  <a:schemeClr val="tx2">
                    <a:lumMod val="90000"/>
                  </a:schemeClr>
                </a:solidFill>
              </a:rPr>
              <a:t>Prepared by NIKHITHA J GADAD</a:t>
            </a:r>
          </a:p>
        </p:txBody>
      </p:sp>
    </p:spTree>
    <p:extLst>
      <p:ext uri="{BB962C8B-B14F-4D97-AF65-F5344CB8AC3E}">
        <p14:creationId xmlns:p14="http://schemas.microsoft.com/office/powerpoint/2010/main" val="55544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F7B9-3FB4-DD83-0FD3-F2B50EFB5B1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1B281A3-4CBC-63D2-18F6-CCDDD4B08AA9}"/>
              </a:ext>
            </a:extLst>
          </p:cNvPr>
          <p:cNvSpPr>
            <a:spLocks noGrp="1"/>
          </p:cNvSpPr>
          <p:nvPr>
            <p:ph idx="1"/>
          </p:nvPr>
        </p:nvSpPr>
        <p:spPr>
          <a:xfrm>
            <a:off x="720000" y="1664582"/>
            <a:ext cx="10728325" cy="4104393"/>
          </a:xfrm>
        </p:spPr>
        <p:txBody>
          <a:bodyPr vert="horz" lIns="0" tIns="0" rIns="0" bIns="0" rtlCol="0" anchor="t">
            <a:normAutofit/>
          </a:bodyPr>
          <a:lstStyle/>
          <a:p>
            <a:r>
              <a:rPr lang="en-US" sz="2800" dirty="0">
                <a:solidFill>
                  <a:schemeClr val="tx1"/>
                </a:solidFill>
                <a:latin typeface="Calibri"/>
                <a:ea typeface="Calibri"/>
                <a:cs typeface="Calibri"/>
              </a:rPr>
              <a:t>Northwind is a fictional business specializing in a variety of products, including Beverages, Condiments, Confections, Dairy Products, Cereals, Meat, Produce, and Seafood. The dataset includes files such as Categories, Customer Details, Employee Details, Order Details, Orders, and Products. Questions were provided to query the dataset</a:t>
            </a:r>
            <a:endParaRPr lang="en-US" sz="28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332146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7E6B6978-5103-448F-B101-093A527D3A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2EB5692-CE38-42AB-ABE5-E5A1A74F2C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73D78A-C58D-2149-2688-01E17152C234}"/>
              </a:ext>
            </a:extLst>
          </p:cNvPr>
          <p:cNvSpPr>
            <a:spLocks noGrp="1"/>
          </p:cNvSpPr>
          <p:nvPr>
            <p:ph type="title"/>
          </p:nvPr>
        </p:nvSpPr>
        <p:spPr>
          <a:xfrm>
            <a:off x="720000" y="720000"/>
            <a:ext cx="5015638" cy="2804400"/>
          </a:xfrm>
        </p:spPr>
        <p:txBody>
          <a:bodyPr vert="horz" wrap="square" lIns="0" tIns="0" rIns="0" bIns="0" rtlCol="0" anchor="b" anchorCtr="0">
            <a:normAutofit/>
          </a:bodyPr>
          <a:lstStyle/>
          <a:p>
            <a:pPr algn="ctr"/>
            <a:r>
              <a:rPr lang="en-US" sz="5600" spc="-100"/>
              <a:t>TOOL  USED</a:t>
            </a:r>
          </a:p>
        </p:txBody>
      </p:sp>
      <p:sp useBgFill="1">
        <p:nvSpPr>
          <p:cNvPr id="47" name="Freeform: Shape 46">
            <a:extLst>
              <a:ext uri="{FF2B5EF4-FFF2-40B4-BE49-F238E27FC236}">
                <a16:creationId xmlns:a16="http://schemas.microsoft.com/office/drawing/2014/main" id="{6BE942D0-8C50-4D78-A3D0-4D82F3963E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4" name="Content Placeholder 3" descr="A logo for a software company&#10;&#10;AI-generated content may be incorrect.">
            <a:extLst>
              <a:ext uri="{FF2B5EF4-FFF2-40B4-BE49-F238E27FC236}">
                <a16:creationId xmlns:a16="http://schemas.microsoft.com/office/drawing/2014/main" id="{416CBF76-3265-63E1-B577-7A26144183B1}"/>
              </a:ext>
            </a:extLst>
          </p:cNvPr>
          <p:cNvPicPr>
            <a:picLocks noGrp="1" noChangeAspect="1"/>
          </p:cNvPicPr>
          <p:nvPr>
            <p:ph idx="1"/>
          </p:nvPr>
        </p:nvPicPr>
        <p:blipFill>
          <a:blip r:embed="rId2"/>
          <a:srcRect l="21353" r="23087" b="-2"/>
          <a:stretch/>
        </p:blipFill>
        <p:spPr>
          <a:xfrm>
            <a:off x="7176162" y="1265663"/>
            <a:ext cx="4284000" cy="4318012"/>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392024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7D7CF97-C693-42F5-AFF2-9C4EBFE0E6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ack background with white text&#10;&#10;AI-generated content may be incorrect.">
            <a:extLst>
              <a:ext uri="{FF2B5EF4-FFF2-40B4-BE49-F238E27FC236}">
                <a16:creationId xmlns:a16="http://schemas.microsoft.com/office/drawing/2014/main" id="{FF739852-9712-C172-3F17-2C14BFB011DD}"/>
              </a:ext>
            </a:extLst>
          </p:cNvPr>
          <p:cNvPicPr>
            <a:picLocks noGrp="1" noChangeAspect="1"/>
          </p:cNvPicPr>
          <p:nvPr>
            <p:ph idx="1"/>
          </p:nvPr>
        </p:nvPicPr>
        <p:blipFill>
          <a:blip r:embed="rId2"/>
          <a:srcRect b="10714"/>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291467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2A5A9-47B9-149B-9152-0AB06B6F96EF}"/>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lnSpc>
                <a:spcPct val="90000"/>
              </a:lnSpc>
            </a:pPr>
            <a:r>
              <a:rPr lang="en-US" sz="2200" spc="-100" dirty="0"/>
              <a:t>In the Suppliers table, show the </a:t>
            </a:r>
            <a:r>
              <a:rPr lang="en-US" sz="2200" spc="-100" dirty="0" err="1"/>
              <a:t>SupplierID</a:t>
            </a:r>
            <a:r>
              <a:rPr lang="en-US" sz="2200" spc="-100" dirty="0"/>
              <a:t>, </a:t>
            </a:r>
            <a:r>
              <a:rPr lang="en-US" sz="2200" spc="-100" dirty="0" err="1"/>
              <a:t>ContactName</a:t>
            </a:r>
            <a:r>
              <a:rPr lang="en-US" sz="2200" spc="-100" dirty="0"/>
              <a:t>, and </a:t>
            </a:r>
            <a:r>
              <a:rPr lang="en-US" sz="2200" spc="-100" dirty="0" err="1"/>
              <a:t>ContactTitle</a:t>
            </a:r>
            <a:r>
              <a:rPr lang="en-US" sz="2200" spc="-100" dirty="0"/>
              <a:t> for those Suppliers whose </a:t>
            </a:r>
            <a:r>
              <a:rPr lang="en-US" sz="2200" spc="-100" dirty="0" err="1"/>
              <a:t>ContactTitle</a:t>
            </a:r>
            <a:r>
              <a:rPr lang="en-US" sz="2200" spc="-100" dirty="0"/>
              <a:t> is not Marketing Manager </a:t>
            </a:r>
            <a:br>
              <a:rPr lang="en-US" sz="2200" spc="-100" dirty="0"/>
            </a:br>
            <a:endParaRPr lang="en-US" sz="2200" spc="-100"/>
          </a:p>
        </p:txBody>
      </p:sp>
      <p:grpSp>
        <p:nvGrpSpPr>
          <p:cNvPr id="26" name="Group 25">
            <a:extLst>
              <a:ext uri="{FF2B5EF4-FFF2-40B4-BE49-F238E27FC236}">
                <a16:creationId xmlns:a16="http://schemas.microsoft.com/office/drawing/2014/main"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2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1"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4" name="Content Placeholder 3" descr="A screenshot of a computer&#10;&#10;AI-generated content may be incorrect.">
            <a:extLst>
              <a:ext uri="{FF2B5EF4-FFF2-40B4-BE49-F238E27FC236}">
                <a16:creationId xmlns:a16="http://schemas.microsoft.com/office/drawing/2014/main" id="{0D292F21-C69C-1A67-05B1-1295145F45FF}"/>
              </a:ext>
            </a:extLst>
          </p:cNvPr>
          <p:cNvPicPr>
            <a:picLocks noGrp="1" noChangeAspect="1"/>
          </p:cNvPicPr>
          <p:nvPr>
            <p:ph idx="1"/>
          </p:nvPr>
        </p:nvPicPr>
        <p:blipFill>
          <a:blip r:embed="rId2"/>
          <a:srcRect t="3475" r="241"/>
          <a:stretch/>
        </p:blipFill>
        <p:spPr>
          <a:xfrm>
            <a:off x="6444525" y="1966401"/>
            <a:ext cx="5002720" cy="3025338"/>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223755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838BA-FB63-DDAC-2130-3948D208F327}"/>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lnSpc>
                <a:spcPct val="90000"/>
              </a:lnSpc>
            </a:pPr>
            <a:r>
              <a:rPr lang="en-US" sz="3500" spc="-100"/>
              <a:t/>
            </a:r>
            <a:br>
              <a:rPr lang="en-US" sz="3500" spc="-100"/>
            </a:br>
            <a:r>
              <a:rPr lang="en-US" sz="3500" spc="-100"/>
              <a:t>Orders shipping to France or Belgium </a:t>
            </a:r>
            <a:br>
              <a:rPr lang="en-US" sz="3500" spc="-100"/>
            </a:br>
            <a:endParaRPr lang="en-US" sz="3500" spc="-100"/>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A screenshot of a computer&#10;&#10;AI-generated content may be incorrect.">
            <a:extLst>
              <a:ext uri="{FF2B5EF4-FFF2-40B4-BE49-F238E27FC236}">
                <a16:creationId xmlns:a16="http://schemas.microsoft.com/office/drawing/2014/main" id="{2104D021-38EC-36C5-56A6-56A015FFF636}"/>
              </a:ext>
            </a:extLst>
          </p:cNvPr>
          <p:cNvPicPr>
            <a:picLocks noGrp="1" noChangeAspect="1"/>
          </p:cNvPicPr>
          <p:nvPr>
            <p:ph idx="1"/>
          </p:nvPr>
        </p:nvPicPr>
        <p:blipFill>
          <a:blip r:embed="rId2"/>
          <a:srcRect t="4844" r="241"/>
          <a:stretch/>
        </p:blipFill>
        <p:spPr>
          <a:xfrm>
            <a:off x="6444525" y="1845090"/>
            <a:ext cx="5002720" cy="3328382"/>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160332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BE7961-2B49-5D58-9B0D-DCCE5A659C4A}"/>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lnSpc>
                <a:spcPct val="90000"/>
              </a:lnSpc>
            </a:pPr>
            <a:r>
              <a:rPr lang="en-US" sz="4300" spc="-100"/>
              <a:t>Products that need reordering </a:t>
            </a:r>
            <a:br>
              <a:rPr lang="en-US" sz="4300" spc="-100"/>
            </a:br>
            <a:endParaRPr lang="en-US" sz="4300" spc="-100"/>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A screenshot of a computer&#10;&#10;AI-generated content may be incorrect.">
            <a:extLst>
              <a:ext uri="{FF2B5EF4-FFF2-40B4-BE49-F238E27FC236}">
                <a16:creationId xmlns:a16="http://schemas.microsoft.com/office/drawing/2014/main" id="{0996D509-4996-E4EF-FA17-173CABA370AE}"/>
              </a:ext>
            </a:extLst>
          </p:cNvPr>
          <p:cNvPicPr>
            <a:picLocks noGrp="1" noChangeAspect="1"/>
          </p:cNvPicPr>
          <p:nvPr>
            <p:ph idx="1"/>
          </p:nvPr>
        </p:nvPicPr>
        <p:blipFill>
          <a:blip r:embed="rId2"/>
          <a:srcRect t="3509" r="241"/>
          <a:stretch/>
        </p:blipFill>
        <p:spPr>
          <a:xfrm>
            <a:off x="6444525" y="1821783"/>
            <a:ext cx="5002720" cy="3326707"/>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246752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32DBB-119B-FD10-D33A-D5D4521F7A29}"/>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r>
              <a:rPr lang="en-US" sz="2000" spc="-100" dirty="0">
                <a:ea typeface="+mj-lt"/>
                <a:cs typeface="+mj-lt"/>
              </a:rPr>
              <a:t>how the </a:t>
            </a:r>
            <a:r>
              <a:rPr lang="en-US" sz="2000" spc="-100" dirty="0" err="1">
                <a:ea typeface="+mj-lt"/>
                <a:cs typeface="+mj-lt"/>
              </a:rPr>
              <a:t>OrderID</a:t>
            </a:r>
            <a:r>
              <a:rPr lang="en-US" sz="2000" spc="-100" dirty="0">
                <a:ea typeface="+mj-lt"/>
                <a:cs typeface="+mj-lt"/>
              </a:rPr>
              <a:t>, </a:t>
            </a:r>
            <a:r>
              <a:rPr lang="en-US" sz="2000" spc="-100" dirty="0" err="1">
                <a:ea typeface="+mj-lt"/>
                <a:cs typeface="+mj-lt"/>
              </a:rPr>
              <a:t>OrderDate</a:t>
            </a:r>
            <a:r>
              <a:rPr lang="en-US" sz="2000" spc="-100" dirty="0">
                <a:ea typeface="+mj-lt"/>
                <a:cs typeface="+mj-lt"/>
              </a:rPr>
              <a:t> (date only), and </a:t>
            </a:r>
            <a:r>
              <a:rPr lang="en-US" sz="2000" spc="-100" dirty="0" err="1">
                <a:ea typeface="+mj-lt"/>
                <a:cs typeface="+mj-lt"/>
              </a:rPr>
              <a:t>CompanyName</a:t>
            </a:r>
            <a:r>
              <a:rPr lang="en-US" sz="2000" spc="-100" dirty="0">
                <a:ea typeface="+mj-lt"/>
                <a:cs typeface="+mj-lt"/>
              </a:rPr>
              <a:t> of the Shipper, and sort by </a:t>
            </a:r>
            <a:r>
              <a:rPr lang="en-US" sz="2000" spc="-100" dirty="0" err="1">
                <a:ea typeface="+mj-lt"/>
                <a:cs typeface="+mj-lt"/>
              </a:rPr>
              <a:t>OrderID</a:t>
            </a:r>
            <a:r>
              <a:rPr lang="en-US" sz="2000" spc="-100" dirty="0">
                <a:ea typeface="+mj-lt"/>
                <a:cs typeface="+mj-lt"/>
              </a:rPr>
              <a:t>. </a:t>
            </a:r>
            <a:br>
              <a:rPr lang="en-US" sz="2000" spc="-100" dirty="0">
                <a:ea typeface="+mj-lt"/>
                <a:cs typeface="+mj-lt"/>
              </a:rPr>
            </a:br>
            <a:endParaRPr lang="en-US" sz="2000" spc="-100" dirty="0">
              <a:ea typeface="+mj-lt"/>
              <a:cs typeface="+mj-lt"/>
            </a:endParaRPr>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A screenshot of a computer&#10;&#10;AI-generated content may be incorrect.">
            <a:extLst>
              <a:ext uri="{FF2B5EF4-FFF2-40B4-BE49-F238E27FC236}">
                <a16:creationId xmlns:a16="http://schemas.microsoft.com/office/drawing/2014/main" id="{037375C0-5148-D6D6-4DE2-69FC81F0D6F7}"/>
              </a:ext>
            </a:extLst>
          </p:cNvPr>
          <p:cNvPicPr>
            <a:picLocks noGrp="1" noChangeAspect="1"/>
          </p:cNvPicPr>
          <p:nvPr>
            <p:ph idx="1"/>
          </p:nvPr>
        </p:nvPicPr>
        <p:blipFill>
          <a:blip r:embed="rId2"/>
          <a:srcRect t="4847" r="241" b="-255"/>
          <a:stretch/>
        </p:blipFill>
        <p:spPr>
          <a:xfrm>
            <a:off x="6444525" y="1274217"/>
            <a:ext cx="5002720" cy="4530396"/>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169864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35243F2-87BD-4C47-8358-ACFE608D3D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B33439-EC96-4835-9DF2-CFA3336E0E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31748-7848-8389-A059-2E8D2AE104D9}"/>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r>
              <a:rPr lang="en-US" sz="2000" spc="-100" dirty="0">
                <a:ea typeface="+mj-lt"/>
                <a:cs typeface="+mj-lt"/>
              </a:rPr>
              <a:t>showing the Employees in order of </a:t>
            </a:r>
            <a:r>
              <a:rPr lang="en-US" sz="2000" spc="-100" err="1">
                <a:ea typeface="+mj-lt"/>
                <a:cs typeface="+mj-lt"/>
              </a:rPr>
              <a:t>BirthDate</a:t>
            </a:r>
            <a:r>
              <a:rPr lang="en-US" sz="2000" spc="-100" dirty="0">
                <a:ea typeface="+mj-lt"/>
                <a:cs typeface="+mj-lt"/>
              </a:rPr>
              <a:t>, we see the time of the </a:t>
            </a:r>
            <a:r>
              <a:rPr lang="en-US" sz="2000" spc="-100" err="1">
                <a:ea typeface="+mj-lt"/>
                <a:cs typeface="+mj-lt"/>
              </a:rPr>
              <a:t>BirthDate</a:t>
            </a:r>
            <a:r>
              <a:rPr lang="en-US" sz="2000" spc="-100" dirty="0">
                <a:ea typeface="+mj-lt"/>
                <a:cs typeface="+mj-lt"/>
              </a:rPr>
              <a:t> field, which we don’t want. Show only the date portion of the </a:t>
            </a:r>
            <a:r>
              <a:rPr lang="en-US" sz="2000" spc="-100" err="1">
                <a:ea typeface="+mj-lt"/>
                <a:cs typeface="+mj-lt"/>
              </a:rPr>
              <a:t>BirthDate</a:t>
            </a:r>
            <a:r>
              <a:rPr lang="en-US" sz="2000" spc="-100" dirty="0">
                <a:ea typeface="+mj-lt"/>
                <a:cs typeface="+mj-lt"/>
              </a:rPr>
              <a:t> field. </a:t>
            </a:r>
            <a:br>
              <a:rPr lang="en-US" sz="2000" spc="-100" dirty="0">
                <a:ea typeface="+mj-lt"/>
                <a:cs typeface="+mj-lt"/>
              </a:rPr>
            </a:br>
            <a:endParaRPr lang="en-US" sz="2000" spc="-100" dirty="0">
              <a:ea typeface="+mj-lt"/>
              <a:cs typeface="+mj-lt"/>
            </a:endParaRPr>
          </a:p>
        </p:txBody>
      </p:sp>
      <p:grpSp>
        <p:nvGrpSpPr>
          <p:cNvPr id="16" name="Group 15">
            <a:extLst>
              <a:ext uri="{FF2B5EF4-FFF2-40B4-BE49-F238E27FC236}">
                <a16:creationId xmlns:a16="http://schemas.microsoft.com/office/drawing/2014/main" id="{F2FD01A0-E6FF-41CD-AEBD-279232B90D4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7"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C9AA14C-80A4-427C-A911-28CD20C56E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22"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A screenshot of a computer&#10;&#10;AI-generated content may be incorrect.">
            <a:extLst>
              <a:ext uri="{FF2B5EF4-FFF2-40B4-BE49-F238E27FC236}">
                <a16:creationId xmlns:a16="http://schemas.microsoft.com/office/drawing/2014/main" id="{23F2192F-01D3-FB24-3FBF-0F847E7570F5}"/>
              </a:ext>
            </a:extLst>
          </p:cNvPr>
          <p:cNvPicPr>
            <a:picLocks noGrp="1" noChangeAspect="1"/>
          </p:cNvPicPr>
          <p:nvPr>
            <p:ph idx="1"/>
          </p:nvPr>
        </p:nvPicPr>
        <p:blipFill>
          <a:blip r:embed="rId2"/>
          <a:srcRect t="7011" r="241" b="-369"/>
          <a:stretch/>
        </p:blipFill>
        <p:spPr>
          <a:xfrm>
            <a:off x="6444525" y="2012132"/>
            <a:ext cx="5002720" cy="3066529"/>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1797748833"/>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8</TotalTime>
  <Words>288</Words>
  <Application>Microsoft Office PowerPoint</Application>
  <PresentationFormat>Widescreen</PresentationFormat>
  <Paragraphs>19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Calibri</vt:lpstr>
      <vt:lpstr>Sagona Book</vt:lpstr>
      <vt:lpstr>The Hand Extrablack</vt:lpstr>
      <vt:lpstr>BlobVTI</vt:lpstr>
      <vt:lpstr>NORTHWIND DATA ANALYSIS</vt:lpstr>
      <vt:lpstr>OVERVIEW</vt:lpstr>
      <vt:lpstr>TOOL  USED</vt:lpstr>
      <vt:lpstr>PowerPoint Presentation</vt:lpstr>
      <vt:lpstr>In the Suppliers table, show the SupplierID, ContactName, and ContactTitle for those Suppliers whose ContactTitle is not Marketing Manager  </vt:lpstr>
      <vt:lpstr> Orders shipping to France or Belgium  </vt:lpstr>
      <vt:lpstr>Products that need reordering  </vt:lpstr>
      <vt:lpstr>how the OrderID, OrderDate (date only), and CompanyName of the Shipper, and sort by OrderID.  </vt:lpstr>
      <vt:lpstr>showing the Employees in order of BirthDate, we see the time of the BirthDate field, which we don’t want. Show only the date portion of the BirthDate field.  </vt:lpstr>
      <vt:lpstr>Show a list of all the different values in the Customers table for ContactTitles. Also include a count for each ContactTitle.  </vt:lpstr>
      <vt:lpstr>the total number of products in each category. Sort the results by the total number of products, in descending order.  </vt:lpstr>
      <vt:lpstr>For  each product, the associated Supplier. Show the ProductID, ProductName, and the CompanyName of the Supplier. Sort by ProductID. This question will introduce what may be a new concept, the J  </vt:lpstr>
      <vt:lpstr>Countries where there are customers  </vt:lpstr>
      <vt:lpstr>Create a new field, TotalPrice, that multiplies these two together.  </vt:lpstr>
      <vt:lpstr>he ProductID and ProductName for those products where the ProductName includes the string “queso”.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J Gadad</dc:creator>
  <cp:lastModifiedBy>user</cp:lastModifiedBy>
  <cp:revision>199</cp:revision>
  <dcterms:created xsi:type="dcterms:W3CDTF">2013-07-15T20:26:40Z</dcterms:created>
  <dcterms:modified xsi:type="dcterms:W3CDTF">2025-05-12T14:33:05Z</dcterms:modified>
</cp:coreProperties>
</file>