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0" r:id="rId4"/>
    <p:sldId id="269" r:id="rId5"/>
    <p:sldId id="261" r:id="rId6"/>
    <p:sldId id="270" r:id="rId7"/>
    <p:sldId id="271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59" r:id="rId17"/>
    <p:sldId id="258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058AD-5E73-696B-C9A2-3EC3EF8399E4}" v="2" dt="2025-05-11T19:06:46.188"/>
    <p1510:client id="{D436A7C3-DAE3-5AF7-C919-72E1F6AFF8DC}" v="402" dt="2025-05-11T17:59:00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tha J Gadad" userId="a4653e53a2cf1419" providerId="Windows Live" clId="Web-{592058AD-5E73-696B-C9A2-3EC3EF8399E4}"/>
    <pc:docChg chg="modSld">
      <pc:chgData name="Nikhitha J Gadad" userId="a4653e53a2cf1419" providerId="Windows Live" clId="Web-{592058AD-5E73-696B-C9A2-3EC3EF8399E4}" dt="2025-05-11T19:06:49.579" v="1"/>
      <pc:docMkLst>
        <pc:docMk/>
      </pc:docMkLst>
      <pc:sldChg chg="addSp delSp modSp mod setBg">
        <pc:chgData name="Nikhitha J Gadad" userId="a4653e53a2cf1419" providerId="Windows Live" clId="Web-{592058AD-5E73-696B-C9A2-3EC3EF8399E4}" dt="2025-05-11T19:06:49.579" v="1"/>
        <pc:sldMkLst>
          <pc:docMk/>
          <pc:sldMk cId="847126209" sldId="272"/>
        </pc:sldMkLst>
        <pc:spChg chg="del">
          <ac:chgData name="Nikhitha J Gadad" userId="a4653e53a2cf1419" providerId="Windows Live" clId="Web-{592058AD-5E73-696B-C9A2-3EC3EF8399E4}" dt="2025-05-11T19:06:49.579" v="1"/>
          <ac:spMkLst>
            <pc:docMk/>
            <pc:sldMk cId="847126209" sldId="272"/>
            <ac:spMk id="2" creationId="{D4427701-2CA7-E887-190A-A872A4535F5D}"/>
          </ac:spMkLst>
        </pc:spChg>
        <pc:spChg chg="del">
          <ac:chgData name="Nikhitha J Gadad" userId="a4653e53a2cf1419" providerId="Windows Live" clId="Web-{592058AD-5E73-696B-C9A2-3EC3EF8399E4}" dt="2025-05-11T19:06:45.298" v="0"/>
          <ac:spMkLst>
            <pc:docMk/>
            <pc:sldMk cId="847126209" sldId="272"/>
            <ac:spMk id="3" creationId="{5A7FAE22-9C3D-AE82-BE8E-303A5AD887AA}"/>
          </ac:spMkLst>
        </pc:spChg>
        <pc:spChg chg="add">
          <ac:chgData name="Nikhitha J Gadad" userId="a4653e53a2cf1419" providerId="Windows Live" clId="Web-{592058AD-5E73-696B-C9A2-3EC3EF8399E4}" dt="2025-05-11T19:06:49.579" v="1"/>
          <ac:spMkLst>
            <pc:docMk/>
            <pc:sldMk cId="847126209" sldId="272"/>
            <ac:spMk id="9" creationId="{2C627EC6-61A4-4CA2-925A-D9C31421C43E}"/>
          </ac:spMkLst>
        </pc:spChg>
        <pc:picChg chg="add mod ord">
          <ac:chgData name="Nikhitha J Gadad" userId="a4653e53a2cf1419" providerId="Windows Live" clId="Web-{592058AD-5E73-696B-C9A2-3EC3EF8399E4}" dt="2025-05-11T19:06:49.579" v="1"/>
          <ac:picMkLst>
            <pc:docMk/>
            <pc:sldMk cId="847126209" sldId="272"/>
            <ac:picMk id="4" creationId="{FD544666-7B4D-7EDA-A5F2-EC0E4B9F4916}"/>
          </ac:picMkLst>
        </pc:picChg>
      </pc:sldChg>
    </pc:docChg>
  </pc:docChgLst>
  <pc:docChgLst>
    <pc:chgData name="Nikhitha J Gadad" userId="a4653e53a2cf1419" providerId="Windows Live" clId="Web-{D436A7C3-DAE3-5AF7-C919-72E1F6AFF8DC}"/>
    <pc:docChg chg="addSld modSld addMainMaster delMainMaster modMainMaster">
      <pc:chgData name="Nikhitha J Gadad" userId="a4653e53a2cf1419" providerId="Windows Live" clId="Web-{D436A7C3-DAE3-5AF7-C919-72E1F6AFF8DC}" dt="2025-05-11T17:58:58.051" v="433" actId="20577"/>
      <pc:docMkLst>
        <pc:docMk/>
      </pc:docMkLst>
      <pc:sldChg chg="addSp delSp modSp mod setBg modClrScheme chgLayout">
        <pc:chgData name="Nikhitha J Gadad" userId="a4653e53a2cf1419" providerId="Windows Live" clId="Web-{D436A7C3-DAE3-5AF7-C919-72E1F6AFF8DC}" dt="2025-05-11T17:04:22.322" v="56" actId="20577"/>
        <pc:sldMkLst>
          <pc:docMk/>
          <pc:sldMk cId="109857222" sldId="256"/>
        </pc:sldMkLst>
        <pc:spChg chg="mod">
          <ac:chgData name="Nikhitha J Gadad" userId="a4653e53a2cf1419" providerId="Windows Live" clId="Web-{D436A7C3-DAE3-5AF7-C919-72E1F6AFF8DC}" dt="2025-05-11T17:04:13.165" v="5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khitha J Gadad" userId="a4653e53a2cf1419" providerId="Windows Live" clId="Web-{D436A7C3-DAE3-5AF7-C919-72E1F6AFF8DC}" dt="2025-05-11T17:04:22.322" v="5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khitha J Gadad" userId="a4653e53a2cf1419" providerId="Windows Live" clId="Web-{D436A7C3-DAE3-5AF7-C919-72E1F6AFF8DC}" dt="2025-05-11T16:56:28.777" v="2"/>
          <ac:spMkLst>
            <pc:docMk/>
            <pc:sldMk cId="109857222" sldId="256"/>
            <ac:spMk id="8" creationId="{C9757E9E-CCD5-49A5-A016-FC18317317A2}"/>
          </ac:spMkLst>
        </pc:spChg>
        <pc:spChg chg="add">
          <ac:chgData name="Nikhitha J Gadad" userId="a4653e53a2cf1419" providerId="Windows Live" clId="Web-{D436A7C3-DAE3-5AF7-C919-72E1F6AFF8DC}" dt="2025-05-11T16:56:28.777" v="2"/>
          <ac:spMkLst>
            <pc:docMk/>
            <pc:sldMk cId="109857222" sldId="256"/>
            <ac:spMk id="139" creationId="{CA5B2A81-2C8E-4963-AFD4-E539D168B475}"/>
          </ac:spMkLst>
        </pc:spChg>
        <pc:grpChg chg="add del">
          <ac:chgData name="Nikhitha J Gadad" userId="a4653e53a2cf1419" providerId="Windows Live" clId="Web-{D436A7C3-DAE3-5AF7-C919-72E1F6AFF8DC}" dt="2025-05-11T16:56:28.777" v="2"/>
          <ac:grpSpMkLst>
            <pc:docMk/>
            <pc:sldMk cId="109857222" sldId="256"/>
            <ac:grpSpMk id="10" creationId="{1781FF6F-5DEF-409F-A063-79558272397E}"/>
          </ac:grpSpMkLst>
        </pc:grpChg>
        <pc:grpChg chg="add del">
          <ac:chgData name="Nikhitha J Gadad" userId="a4653e53a2cf1419" providerId="Windows Live" clId="Web-{D436A7C3-DAE3-5AF7-C919-72E1F6AFF8DC}" dt="2025-05-11T16:56:28.777" v="2"/>
          <ac:grpSpMkLst>
            <pc:docMk/>
            <pc:sldMk cId="109857222" sldId="256"/>
            <ac:grpSpMk id="74" creationId="{801DF50F-B47F-405F-BDF3-73DAC01BB90A}"/>
          </ac:grpSpMkLst>
        </pc:grpChg>
        <pc:grpChg chg="add">
          <ac:chgData name="Nikhitha J Gadad" userId="a4653e53a2cf1419" providerId="Windows Live" clId="Web-{D436A7C3-DAE3-5AF7-C919-72E1F6AFF8DC}" dt="2025-05-11T16:56:28.777" v="2"/>
          <ac:grpSpMkLst>
            <pc:docMk/>
            <pc:sldMk cId="109857222" sldId="256"/>
            <ac:grpSpMk id="143" creationId="{BA595053-E415-459A-BEFE-AB5E8230FC8E}"/>
          </ac:grpSpMkLst>
        </pc:grpChg>
        <pc:cxnChg chg="add del">
          <ac:chgData name="Nikhitha J Gadad" userId="a4653e53a2cf1419" providerId="Windows Live" clId="Web-{D436A7C3-DAE3-5AF7-C919-72E1F6AFF8DC}" dt="2025-05-11T16:56:28.777" v="2"/>
          <ac:cxnSpMkLst>
            <pc:docMk/>
            <pc:sldMk cId="109857222" sldId="256"/>
            <ac:cxnSpMk id="72" creationId="{D56ACE5F-BE95-4218-ADF7-6F1DEF6A9465}"/>
          </ac:cxnSpMkLst>
        </pc:cxnChg>
        <pc:cxnChg chg="add">
          <ac:chgData name="Nikhitha J Gadad" userId="a4653e53a2cf1419" providerId="Windows Live" clId="Web-{D436A7C3-DAE3-5AF7-C919-72E1F6AFF8DC}" dt="2025-05-11T16:56:28.777" v="2"/>
          <ac:cxnSpMkLst>
            <pc:docMk/>
            <pc:sldMk cId="109857222" sldId="256"/>
            <ac:cxnSpMk id="141" creationId="{C5E7DC88-9347-4DA2-A922-44BF91515279}"/>
          </ac:cxnSpMkLst>
        </pc:cxnChg>
      </pc:sldChg>
      <pc:sldChg chg="addSp modSp new mod setBg">
        <pc:chgData name="Nikhitha J Gadad" userId="a4653e53a2cf1419" providerId="Windows Live" clId="Web-{D436A7C3-DAE3-5AF7-C919-72E1F6AFF8DC}" dt="2025-05-11T17:04:53.354" v="68" actId="20577"/>
        <pc:sldMkLst>
          <pc:docMk/>
          <pc:sldMk cId="1007886227" sldId="257"/>
        </pc:sldMkLst>
        <pc:spChg chg="mod">
          <ac:chgData name="Nikhitha J Gadad" userId="a4653e53a2cf1419" providerId="Windows Live" clId="Web-{D436A7C3-DAE3-5AF7-C919-72E1F6AFF8DC}" dt="2025-05-11T17:04:53.354" v="68" actId="20577"/>
          <ac:spMkLst>
            <pc:docMk/>
            <pc:sldMk cId="1007886227" sldId="257"/>
            <ac:spMk id="2" creationId="{FE42EB92-5A4E-5C64-2C02-9F9B34BBF255}"/>
          </ac:spMkLst>
        </pc:spChg>
        <pc:spChg chg="mod">
          <ac:chgData name="Nikhitha J Gadad" userId="a4653e53a2cf1419" providerId="Windows Live" clId="Web-{D436A7C3-DAE3-5AF7-C919-72E1F6AFF8DC}" dt="2025-05-11T16:56:48.327" v="3"/>
          <ac:spMkLst>
            <pc:docMk/>
            <pc:sldMk cId="1007886227" sldId="257"/>
            <ac:spMk id="3" creationId="{2FF5AB51-F65E-CEB9-CAFD-44EADA5DE418}"/>
          </ac:spMkLst>
        </pc:spChg>
        <pc:spChg chg="add">
          <ac:chgData name="Nikhitha J Gadad" userId="a4653e53a2cf1419" providerId="Windows Live" clId="Web-{D436A7C3-DAE3-5AF7-C919-72E1F6AFF8DC}" dt="2025-05-11T16:56:48.327" v="3"/>
          <ac:spMkLst>
            <pc:docMk/>
            <pc:sldMk cId="1007886227" sldId="257"/>
            <ac:spMk id="8" creationId="{6D2D76E3-BBAC-4D3C-9314-D3076FA9051A}"/>
          </ac:spMkLst>
        </pc:spChg>
        <pc:grpChg chg="add">
          <ac:chgData name="Nikhitha J Gadad" userId="a4653e53a2cf1419" providerId="Windows Live" clId="Web-{D436A7C3-DAE3-5AF7-C919-72E1F6AFF8DC}" dt="2025-05-11T16:56:48.327" v="3"/>
          <ac:grpSpMkLst>
            <pc:docMk/>
            <pc:sldMk cId="1007886227" sldId="257"/>
            <ac:grpSpMk id="10" creationId="{75C945D9-C3DE-4D90-9F29-7BE223AAF113}"/>
          </ac:grpSpMkLst>
        </pc:grpChg>
        <pc:grpChg chg="add">
          <ac:chgData name="Nikhitha J Gadad" userId="a4653e53a2cf1419" providerId="Windows Live" clId="Web-{D436A7C3-DAE3-5AF7-C919-72E1F6AFF8DC}" dt="2025-05-11T16:56:48.327" v="3"/>
          <ac:grpSpMkLst>
            <pc:docMk/>
            <pc:sldMk cId="1007886227" sldId="257"/>
            <ac:grpSpMk id="55" creationId="{55C23123-3C5C-4A8B-AD1C-138D7B73D8D9}"/>
          </ac:grpSpMkLst>
        </pc:grpChg>
        <pc:cxnChg chg="add">
          <ac:chgData name="Nikhitha J Gadad" userId="a4653e53a2cf1419" providerId="Windows Live" clId="Web-{D436A7C3-DAE3-5AF7-C919-72E1F6AFF8DC}" dt="2025-05-11T16:56:48.327" v="3"/>
          <ac:cxnSpMkLst>
            <pc:docMk/>
            <pc:sldMk cId="1007886227" sldId="257"/>
            <ac:cxnSpMk id="53" creationId="{22725E2D-27B9-4A2E-B161-230C61B08082}"/>
          </ac:cxnSpMkLst>
        </pc:cxnChg>
      </pc:sldChg>
      <pc:sldChg chg="addSp delSp modSp new mod setBg">
        <pc:chgData name="Nikhitha J Gadad" userId="a4653e53a2cf1419" providerId="Windows Live" clId="Web-{D436A7C3-DAE3-5AF7-C919-72E1F6AFF8DC}" dt="2025-05-11T17:57:23.111" v="396"/>
        <pc:sldMkLst>
          <pc:docMk/>
          <pc:sldMk cId="1525491160" sldId="258"/>
        </pc:sldMkLst>
        <pc:spChg chg="del mod">
          <ac:chgData name="Nikhitha J Gadad" userId="a4653e53a2cf1419" providerId="Windows Live" clId="Web-{D436A7C3-DAE3-5AF7-C919-72E1F6AFF8DC}" dt="2025-05-11T17:57:23.111" v="396"/>
          <ac:spMkLst>
            <pc:docMk/>
            <pc:sldMk cId="1525491160" sldId="258"/>
            <ac:spMk id="2" creationId="{5C3413AA-D02D-5BD6-8801-8FFA7C2B2B44}"/>
          </ac:spMkLst>
        </pc:spChg>
        <pc:spChg chg="del mod">
          <ac:chgData name="Nikhitha J Gadad" userId="a4653e53a2cf1419" providerId="Windows Live" clId="Web-{D436A7C3-DAE3-5AF7-C919-72E1F6AFF8DC}" dt="2025-05-11T17:57:20.205" v="395"/>
          <ac:spMkLst>
            <pc:docMk/>
            <pc:sldMk cId="1525491160" sldId="258"/>
            <ac:spMk id="3" creationId="{6E9EF3E3-F7AD-3E5C-67EA-16DEBEFB615D}"/>
          </ac:spMkLst>
        </pc:spChg>
        <pc:spChg chg="add del">
          <ac:chgData name="Nikhitha J Gadad" userId="a4653e53a2cf1419" providerId="Windows Live" clId="Web-{D436A7C3-DAE3-5AF7-C919-72E1F6AFF8DC}" dt="2025-05-11T17:57:23.111" v="396"/>
          <ac:spMkLst>
            <pc:docMk/>
            <pc:sldMk cId="1525491160" sldId="258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57:23.111" v="396"/>
          <ac:spMkLst>
            <pc:docMk/>
            <pc:sldMk cId="1525491160" sldId="258"/>
            <ac:spMk id="101" creationId="{2C627EC6-61A4-4CA2-925A-D9C31421C43E}"/>
          </ac:spMkLst>
        </pc:spChg>
        <pc:grpChg chg="add del">
          <ac:chgData name="Nikhitha J Gadad" userId="a4653e53a2cf1419" providerId="Windows Live" clId="Web-{D436A7C3-DAE3-5AF7-C919-72E1F6AFF8DC}" dt="2025-05-11T17:57:23.111" v="396"/>
          <ac:grpSpMkLst>
            <pc:docMk/>
            <pc:sldMk cId="1525491160" sldId="258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57:23.111" v="396"/>
          <ac:grpSpMkLst>
            <pc:docMk/>
            <pc:sldMk cId="1525491160" sldId="258"/>
            <ac:grpSpMk id="55" creationId="{55C23123-3C5C-4A8B-AD1C-138D7B73D8D9}"/>
          </ac:grpSpMkLst>
        </pc:grpChg>
        <pc:picChg chg="add mod ord">
          <ac:chgData name="Nikhitha J Gadad" userId="a4653e53a2cf1419" providerId="Windows Live" clId="Web-{D436A7C3-DAE3-5AF7-C919-72E1F6AFF8DC}" dt="2025-05-11T17:57:23.111" v="396"/>
          <ac:picMkLst>
            <pc:docMk/>
            <pc:sldMk cId="1525491160" sldId="258"/>
            <ac:picMk id="4" creationId="{BB1B54BE-D519-4FBC-9C56-9A81E122C298}"/>
          </ac:picMkLst>
        </pc:picChg>
        <pc:cxnChg chg="add del">
          <ac:chgData name="Nikhitha J Gadad" userId="a4653e53a2cf1419" providerId="Windows Live" clId="Web-{D436A7C3-DAE3-5AF7-C919-72E1F6AFF8DC}" dt="2025-05-11T17:57:23.111" v="396"/>
          <ac:cxnSpMkLst>
            <pc:docMk/>
            <pc:sldMk cId="1525491160" sldId="258"/>
            <ac:cxnSpMk id="53" creationId="{22725E2D-27B9-4A2E-B161-230C61B08082}"/>
          </ac:cxnSpMkLst>
        </pc:cxnChg>
      </pc:sldChg>
      <pc:sldChg chg="addSp delSp modSp new mod setBg">
        <pc:chgData name="Nikhitha J Gadad" userId="a4653e53a2cf1419" providerId="Windows Live" clId="Web-{D436A7C3-DAE3-5AF7-C919-72E1F6AFF8DC}" dt="2025-05-11T17:56:41.017" v="394"/>
        <pc:sldMkLst>
          <pc:docMk/>
          <pc:sldMk cId="3684625948" sldId="259"/>
        </pc:sldMkLst>
        <pc:spChg chg="del mod">
          <ac:chgData name="Nikhitha J Gadad" userId="a4653e53a2cf1419" providerId="Windows Live" clId="Web-{D436A7C3-DAE3-5AF7-C919-72E1F6AFF8DC}" dt="2025-05-11T17:56:41.017" v="394"/>
          <ac:spMkLst>
            <pc:docMk/>
            <pc:sldMk cId="3684625948" sldId="259"/>
            <ac:spMk id="2" creationId="{A342000A-51C0-99D0-28A3-445056D7E661}"/>
          </ac:spMkLst>
        </pc:spChg>
        <pc:spChg chg="del mod">
          <ac:chgData name="Nikhitha J Gadad" userId="a4653e53a2cf1419" providerId="Windows Live" clId="Web-{D436A7C3-DAE3-5AF7-C919-72E1F6AFF8DC}" dt="2025-05-11T17:56:04.313" v="393"/>
          <ac:spMkLst>
            <pc:docMk/>
            <pc:sldMk cId="3684625948" sldId="259"/>
            <ac:spMk id="3" creationId="{63ADE329-E994-7FFB-0659-F6CE4057E1B5}"/>
          </ac:spMkLst>
        </pc:spChg>
        <pc:spChg chg="add del">
          <ac:chgData name="Nikhitha J Gadad" userId="a4653e53a2cf1419" providerId="Windows Live" clId="Web-{D436A7C3-DAE3-5AF7-C919-72E1F6AFF8DC}" dt="2025-05-11T17:56:41.017" v="394"/>
          <ac:spMkLst>
            <pc:docMk/>
            <pc:sldMk cId="3684625948" sldId="259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56:41.017" v="394"/>
          <ac:spMkLst>
            <pc:docMk/>
            <pc:sldMk cId="3684625948" sldId="259"/>
            <ac:spMk id="101" creationId="{2C627EC6-61A4-4CA2-925A-D9C31421C43E}"/>
          </ac:spMkLst>
        </pc:spChg>
        <pc:grpChg chg="add del">
          <ac:chgData name="Nikhitha J Gadad" userId="a4653e53a2cf1419" providerId="Windows Live" clId="Web-{D436A7C3-DAE3-5AF7-C919-72E1F6AFF8DC}" dt="2025-05-11T17:56:41.017" v="394"/>
          <ac:grpSpMkLst>
            <pc:docMk/>
            <pc:sldMk cId="3684625948" sldId="259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56:41.017" v="394"/>
          <ac:grpSpMkLst>
            <pc:docMk/>
            <pc:sldMk cId="3684625948" sldId="259"/>
            <ac:grpSpMk id="55" creationId="{55C23123-3C5C-4A8B-AD1C-138D7B73D8D9}"/>
          </ac:grpSpMkLst>
        </pc:grpChg>
        <pc:picChg chg="add mod ord">
          <ac:chgData name="Nikhitha J Gadad" userId="a4653e53a2cf1419" providerId="Windows Live" clId="Web-{D436A7C3-DAE3-5AF7-C919-72E1F6AFF8DC}" dt="2025-05-11T17:56:41.017" v="394"/>
          <ac:picMkLst>
            <pc:docMk/>
            <pc:sldMk cId="3684625948" sldId="259"/>
            <ac:picMk id="4" creationId="{D11A12DC-C577-6BAE-2756-7C3C0EFE97C8}"/>
          </ac:picMkLst>
        </pc:picChg>
        <pc:cxnChg chg="add del">
          <ac:chgData name="Nikhitha J Gadad" userId="a4653e53a2cf1419" providerId="Windows Live" clId="Web-{D436A7C3-DAE3-5AF7-C919-72E1F6AFF8DC}" dt="2025-05-11T17:56:41.017" v="394"/>
          <ac:cxnSpMkLst>
            <pc:docMk/>
            <pc:sldMk cId="3684625948" sldId="259"/>
            <ac:cxnSpMk id="53" creationId="{22725E2D-27B9-4A2E-B161-230C61B08082}"/>
          </ac:cxnSpMkLst>
        </pc:cxnChg>
      </pc:sldChg>
      <pc:sldChg chg="addSp delSp modSp new mod setBg modClrScheme delDesignElem chgLayout">
        <pc:chgData name="Nikhitha J Gadad" userId="a4653e53a2cf1419" providerId="Windows Live" clId="Web-{D436A7C3-DAE3-5AF7-C919-72E1F6AFF8DC}" dt="2025-05-11T17:20:12.376" v="295"/>
        <pc:sldMkLst>
          <pc:docMk/>
          <pc:sldMk cId="432540457" sldId="260"/>
        </pc:sldMkLst>
        <pc:spChg chg="mod ord">
          <ac:chgData name="Nikhitha J Gadad" userId="a4653e53a2cf1419" providerId="Windows Live" clId="Web-{D436A7C3-DAE3-5AF7-C919-72E1F6AFF8DC}" dt="2025-05-11T17:20:12.376" v="295"/>
          <ac:spMkLst>
            <pc:docMk/>
            <pc:sldMk cId="432540457" sldId="260"/>
            <ac:spMk id="2" creationId="{F0070F01-0450-C187-1E3F-2019A8010B63}"/>
          </ac:spMkLst>
        </pc:spChg>
        <pc:spChg chg="add del mod ord">
          <ac:chgData name="Nikhitha J Gadad" userId="a4653e53a2cf1419" providerId="Windows Live" clId="Web-{D436A7C3-DAE3-5AF7-C919-72E1F6AFF8DC}" dt="2025-05-11T17:19:53.860" v="293"/>
          <ac:spMkLst>
            <pc:docMk/>
            <pc:sldMk cId="432540457" sldId="260"/>
            <ac:spMk id="3" creationId="{5282954F-ED93-1147-B4EC-54D3931C38B9}"/>
          </ac:spMkLst>
        </pc:spChg>
        <pc:spChg chg="add del mod ord">
          <ac:chgData name="Nikhitha J Gadad" userId="a4653e53a2cf1419" providerId="Windows Live" clId="Web-{D436A7C3-DAE3-5AF7-C919-72E1F6AFF8DC}" dt="2025-05-11T17:19:53.860" v="293"/>
          <ac:spMkLst>
            <pc:docMk/>
            <pc:sldMk cId="432540457" sldId="260"/>
            <ac:spMk id="4" creationId="{B62ECDB9-4A7D-38BE-7D35-4AA070476C7E}"/>
          </ac:spMkLst>
        </pc:spChg>
        <pc:spChg chg="add del">
          <ac:chgData name="Nikhitha J Gadad" userId="a4653e53a2cf1419" providerId="Windows Live" clId="Web-{D436A7C3-DAE3-5AF7-C919-72E1F6AFF8DC}" dt="2025-05-11T17:13:17.569" v="247"/>
          <ac:spMkLst>
            <pc:docMk/>
            <pc:sldMk cId="432540457" sldId="260"/>
            <ac:spMk id="7" creationId="{DB66C9CD-6BF4-44CA-8078-0BB819080761}"/>
          </ac:spMkLst>
        </pc:spChg>
        <pc:spChg chg="add del">
          <ac:chgData name="Nikhitha J Gadad" userId="a4653e53a2cf1419" providerId="Windows Live" clId="Web-{D436A7C3-DAE3-5AF7-C919-72E1F6AFF8DC}" dt="2025-05-11T17:06:26.246" v="69"/>
          <ac:spMkLst>
            <pc:docMk/>
            <pc:sldMk cId="432540457" sldId="260"/>
            <ac:spMk id="8" creationId="{6D2D76E3-BBAC-4D3C-9314-D3076FA9051A}"/>
          </ac:spMkLst>
        </pc:spChg>
        <pc:spChg chg="add del">
          <ac:chgData name="Nikhitha J Gadad" userId="a4653e53a2cf1419" providerId="Windows Live" clId="Web-{D436A7C3-DAE3-5AF7-C919-72E1F6AFF8DC}" dt="2025-05-11T17:20:12.376" v="295"/>
          <ac:spMkLst>
            <pc:docMk/>
            <pc:sldMk cId="432540457" sldId="260"/>
            <ac:spMk id="9" creationId="{DB66C9CD-6BF4-44CA-8078-0BB819080761}"/>
          </ac:spMkLst>
        </pc:spChg>
        <pc:spChg chg="add del">
          <ac:chgData name="Nikhitha J Gadad" userId="a4653e53a2cf1419" providerId="Windows Live" clId="Web-{D436A7C3-DAE3-5AF7-C919-72E1F6AFF8DC}" dt="2025-05-11T17:20:12.376" v="295"/>
          <ac:spMkLst>
            <pc:docMk/>
            <pc:sldMk cId="432540457" sldId="260"/>
            <ac:spMk id="11" creationId="{F883A8D1-ED1B-47A1-AA44-289C080EDDB9}"/>
          </ac:spMkLst>
        </pc:spChg>
        <pc:spChg chg="add del">
          <ac:chgData name="Nikhitha J Gadad" userId="a4653e53a2cf1419" providerId="Windows Live" clId="Web-{D436A7C3-DAE3-5AF7-C919-72E1F6AFF8DC}" dt="2025-05-11T17:13:17.569" v="247"/>
          <ac:spMkLst>
            <pc:docMk/>
            <pc:sldMk cId="432540457" sldId="260"/>
            <ac:spMk id="12" creationId="{F883A8D1-ED1B-47A1-AA44-289C080EDDB9}"/>
          </ac:spMkLst>
        </pc:spChg>
        <pc:spChg chg="add del">
          <ac:chgData name="Nikhitha J Gadad" userId="a4653e53a2cf1419" providerId="Windows Live" clId="Web-{D436A7C3-DAE3-5AF7-C919-72E1F6AFF8DC}" dt="2025-05-11T17:13:23.006" v="249"/>
          <ac:spMkLst>
            <pc:docMk/>
            <pc:sldMk cId="432540457" sldId="260"/>
            <ac:spMk id="14" creationId="{EEE96A74-B62B-4642-AB22-7776A5F48CE7}"/>
          </ac:spMkLst>
        </pc:spChg>
        <pc:spChg chg="add del">
          <ac:chgData name="Nikhitha J Gadad" userId="a4653e53a2cf1419" providerId="Windows Live" clId="Web-{D436A7C3-DAE3-5AF7-C919-72E1F6AFF8DC}" dt="2025-05-11T17:13:29.897" v="251"/>
          <ac:spMkLst>
            <pc:docMk/>
            <pc:sldMk cId="432540457" sldId="260"/>
            <ac:spMk id="18" creationId="{DB66C9CD-6BF4-44CA-8078-0BB819080761}"/>
          </ac:spMkLst>
        </pc:spChg>
        <pc:spChg chg="add del">
          <ac:chgData name="Nikhitha J Gadad" userId="a4653e53a2cf1419" providerId="Windows Live" clId="Web-{D436A7C3-DAE3-5AF7-C919-72E1F6AFF8DC}" dt="2025-05-11T17:14:48.446" v="260"/>
          <ac:spMkLst>
            <pc:docMk/>
            <pc:sldMk cId="432540457" sldId="260"/>
            <ac:spMk id="22" creationId="{EEE96A74-B62B-4642-AB22-7776A5F48CE7}"/>
          </ac:spMkLst>
        </pc:spChg>
        <pc:spChg chg="add del mod ord">
          <ac:chgData name="Nikhitha J Gadad" userId="a4653e53a2cf1419" providerId="Windows Live" clId="Web-{D436A7C3-DAE3-5AF7-C919-72E1F6AFF8DC}" dt="2025-05-11T17:20:12.376" v="295"/>
          <ac:spMkLst>
            <pc:docMk/>
            <pc:sldMk cId="432540457" sldId="260"/>
            <ac:spMk id="124" creationId="{C92639F3-8364-7A9D-9A9A-D2BC00125AB1}"/>
          </ac:spMkLst>
        </pc:spChg>
        <pc:grpChg chg="add del">
          <ac:chgData name="Nikhitha J Gadad" userId="a4653e53a2cf1419" providerId="Windows Live" clId="Web-{D436A7C3-DAE3-5AF7-C919-72E1F6AFF8DC}" dt="2025-05-11T17:06:26.246" v="69"/>
          <ac:grpSpMkLst>
            <pc:docMk/>
            <pc:sldMk cId="432540457" sldId="260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06:26.246" v="69"/>
          <ac:grpSpMkLst>
            <pc:docMk/>
            <pc:sldMk cId="432540457" sldId="260"/>
            <ac:grpSpMk id="55" creationId="{55C23123-3C5C-4A8B-AD1C-138D7B73D8D9}"/>
          </ac:grpSpMkLst>
        </pc:grpChg>
        <pc:graphicFrameChg chg="add del">
          <ac:chgData name="Nikhitha J Gadad" userId="a4653e53a2cf1419" providerId="Windows Live" clId="Web-{D436A7C3-DAE3-5AF7-C919-72E1F6AFF8DC}" dt="2025-05-11T17:13:17.569" v="247"/>
          <ac:graphicFrameMkLst>
            <pc:docMk/>
            <pc:sldMk cId="432540457" sldId="260"/>
            <ac:graphicFrameMk id="6" creationId="{ED6EA3BC-8D6F-EAA5-E42D-FDB2766F9308}"/>
          </ac:graphicFrameMkLst>
        </pc:graphicFrameChg>
        <pc:graphicFrameChg chg="add">
          <ac:chgData name="Nikhitha J Gadad" userId="a4653e53a2cf1419" providerId="Windows Live" clId="Web-{D436A7C3-DAE3-5AF7-C919-72E1F6AFF8DC}" dt="2025-05-11T17:19:53.860" v="293"/>
          <ac:graphicFrameMkLst>
            <pc:docMk/>
            <pc:sldMk cId="432540457" sldId="260"/>
            <ac:graphicFrameMk id="13" creationId="{B2CBA893-485A-FB8D-AC29-86735F4ABA1F}"/>
          </ac:graphicFrameMkLst>
        </pc:graphicFrameChg>
        <pc:graphicFrameChg chg="add del">
          <ac:chgData name="Nikhitha J Gadad" userId="a4653e53a2cf1419" providerId="Windows Live" clId="Web-{D436A7C3-DAE3-5AF7-C919-72E1F6AFF8DC}" dt="2025-05-11T17:13:23.006" v="249"/>
          <ac:graphicFrameMkLst>
            <pc:docMk/>
            <pc:sldMk cId="432540457" sldId="260"/>
            <ac:graphicFrameMk id="16" creationId="{F7CD192B-D5D6-BB34-B554-A68DDA5ACC1A}"/>
          </ac:graphicFrameMkLst>
        </pc:graphicFrameChg>
        <pc:graphicFrameChg chg="add del">
          <ac:chgData name="Nikhitha J Gadad" userId="a4653e53a2cf1419" providerId="Windows Live" clId="Web-{D436A7C3-DAE3-5AF7-C919-72E1F6AFF8DC}" dt="2025-05-11T17:13:29.897" v="251"/>
          <ac:graphicFrameMkLst>
            <pc:docMk/>
            <pc:sldMk cId="432540457" sldId="260"/>
            <ac:graphicFrameMk id="20" creationId="{7937FBFE-62FE-AC76-7809-1BA2D5D64E9E}"/>
          </ac:graphicFrameMkLst>
        </pc:graphicFrameChg>
        <pc:graphicFrameChg chg="add del">
          <ac:chgData name="Nikhitha J Gadad" userId="a4653e53a2cf1419" providerId="Windows Live" clId="Web-{D436A7C3-DAE3-5AF7-C919-72E1F6AFF8DC}" dt="2025-05-11T17:14:48.446" v="260"/>
          <ac:graphicFrameMkLst>
            <pc:docMk/>
            <pc:sldMk cId="432540457" sldId="260"/>
            <ac:graphicFrameMk id="24" creationId="{F7CD192B-D5D6-BB34-B554-A68DDA5ACC1A}"/>
          </ac:graphicFrameMkLst>
        </pc:graphicFrameChg>
        <pc:cxnChg chg="add del">
          <ac:chgData name="Nikhitha J Gadad" userId="a4653e53a2cf1419" providerId="Windows Live" clId="Web-{D436A7C3-DAE3-5AF7-C919-72E1F6AFF8DC}" dt="2025-05-11T17:13:23.006" v="249"/>
          <ac:cxnSpMkLst>
            <pc:docMk/>
            <pc:sldMk cId="432540457" sldId="260"/>
            <ac:cxnSpMk id="15" creationId="{9B4757C4-228A-47E5-94C8-058312AB27F8}"/>
          </ac:cxnSpMkLst>
        </pc:cxnChg>
        <pc:cxnChg chg="add del">
          <ac:chgData name="Nikhitha J Gadad" userId="a4653e53a2cf1419" providerId="Windows Live" clId="Web-{D436A7C3-DAE3-5AF7-C919-72E1F6AFF8DC}" dt="2025-05-11T17:13:29.897" v="251"/>
          <ac:cxnSpMkLst>
            <pc:docMk/>
            <pc:sldMk cId="432540457" sldId="260"/>
            <ac:cxnSpMk id="19" creationId="{D9BF9BF3-7E9D-458B-A5D2-E730C5FFD0CD}"/>
          </ac:cxnSpMkLst>
        </pc:cxnChg>
        <pc:cxnChg chg="add del">
          <ac:chgData name="Nikhitha J Gadad" userId="a4653e53a2cf1419" providerId="Windows Live" clId="Web-{D436A7C3-DAE3-5AF7-C919-72E1F6AFF8DC}" dt="2025-05-11T17:14:48.446" v="260"/>
          <ac:cxnSpMkLst>
            <pc:docMk/>
            <pc:sldMk cId="432540457" sldId="260"/>
            <ac:cxnSpMk id="23" creationId="{9B4757C4-228A-47E5-94C8-058312AB27F8}"/>
          </ac:cxnSpMkLst>
        </pc:cxnChg>
        <pc:cxnChg chg="add del">
          <ac:chgData name="Nikhitha J Gadad" userId="a4653e53a2cf1419" providerId="Windows Live" clId="Web-{D436A7C3-DAE3-5AF7-C919-72E1F6AFF8DC}" dt="2025-05-11T17:06:26.246" v="69"/>
          <ac:cxnSpMkLst>
            <pc:docMk/>
            <pc:sldMk cId="432540457" sldId="260"/>
            <ac:cxnSpMk id="53" creationId="{22725E2D-27B9-4A2E-B161-230C61B08082}"/>
          </ac:cxnSpMkLst>
        </pc:cxnChg>
      </pc:sldChg>
      <pc:sldChg chg="addSp delSp modSp new mod setBg modClrScheme delDesignElem chgLayout">
        <pc:chgData name="Nikhitha J Gadad" userId="a4653e53a2cf1419" providerId="Windows Live" clId="Web-{D436A7C3-DAE3-5AF7-C919-72E1F6AFF8DC}" dt="2025-05-11T17:20:59.721" v="304" actId="20577"/>
        <pc:sldMkLst>
          <pc:docMk/>
          <pc:sldMk cId="1702821582" sldId="261"/>
        </pc:sldMkLst>
        <pc:spChg chg="mod ord">
          <ac:chgData name="Nikhitha J Gadad" userId="a4653e53a2cf1419" providerId="Windows Live" clId="Web-{D436A7C3-DAE3-5AF7-C919-72E1F6AFF8DC}" dt="2025-05-11T17:20:33.127" v="297"/>
          <ac:spMkLst>
            <pc:docMk/>
            <pc:sldMk cId="1702821582" sldId="261"/>
            <ac:spMk id="2" creationId="{B99D1D57-ADB4-01E3-E141-FADDDC4FEBF3}"/>
          </ac:spMkLst>
        </pc:spChg>
        <pc:spChg chg="del mod ord">
          <ac:chgData name="Nikhitha J Gadad" userId="a4653e53a2cf1419" providerId="Windows Live" clId="Web-{D436A7C3-DAE3-5AF7-C919-72E1F6AFF8DC}" dt="2025-05-11T17:20:33.127" v="297"/>
          <ac:spMkLst>
            <pc:docMk/>
            <pc:sldMk cId="1702821582" sldId="261"/>
            <ac:spMk id="3" creationId="{6AD2A663-352C-94BE-0485-7E0C8FCDFE6E}"/>
          </ac:spMkLst>
        </pc:spChg>
        <pc:spChg chg="add del mod ord">
          <ac:chgData name="Nikhitha J Gadad" userId="a4653e53a2cf1419" providerId="Windows Live" clId="Web-{D436A7C3-DAE3-5AF7-C919-72E1F6AFF8DC}" dt="2025-05-11T17:20:33.127" v="297"/>
          <ac:spMkLst>
            <pc:docMk/>
            <pc:sldMk cId="1702821582" sldId="261"/>
            <ac:spMk id="4" creationId="{A35A2512-17E1-866C-F5D9-925E828E54E7}"/>
          </ac:spMkLst>
        </pc:spChg>
        <pc:spChg chg="add">
          <ac:chgData name="Nikhitha J Gadad" userId="a4653e53a2cf1419" providerId="Windows Live" clId="Web-{D436A7C3-DAE3-5AF7-C919-72E1F6AFF8DC}" dt="2025-05-11T17:20:33.127" v="297"/>
          <ac:spMkLst>
            <pc:docMk/>
            <pc:sldMk cId="1702821582" sldId="261"/>
            <ac:spMk id="7" creationId="{EEE96A74-B62B-4642-AB22-7776A5F48CE7}"/>
          </ac:spMkLst>
        </pc:spChg>
        <pc:spChg chg="add del">
          <ac:chgData name="Nikhitha J Gadad" userId="a4653e53a2cf1419" providerId="Windows Live" clId="Web-{D436A7C3-DAE3-5AF7-C919-72E1F6AFF8DC}" dt="2025-05-11T17:11:50.066" v="240"/>
          <ac:spMkLst>
            <pc:docMk/>
            <pc:sldMk cId="1702821582" sldId="261"/>
            <ac:spMk id="8" creationId="{6D2D76E3-BBAC-4D3C-9314-D3076FA9051A}"/>
          </ac:spMkLst>
        </pc:spChg>
        <pc:grpChg chg="add del">
          <ac:chgData name="Nikhitha J Gadad" userId="a4653e53a2cf1419" providerId="Windows Live" clId="Web-{D436A7C3-DAE3-5AF7-C919-72E1F6AFF8DC}" dt="2025-05-11T17:11:50.066" v="240"/>
          <ac:grpSpMkLst>
            <pc:docMk/>
            <pc:sldMk cId="1702821582" sldId="261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11:50.066" v="240"/>
          <ac:grpSpMkLst>
            <pc:docMk/>
            <pc:sldMk cId="1702821582" sldId="261"/>
            <ac:grpSpMk id="55" creationId="{55C23123-3C5C-4A8B-AD1C-138D7B73D8D9}"/>
          </ac:grpSpMkLst>
        </pc:grpChg>
        <pc:graphicFrameChg chg="add del modGraphic">
          <ac:chgData name="Nikhitha J Gadad" userId="a4653e53a2cf1419" providerId="Windows Live" clId="Web-{D436A7C3-DAE3-5AF7-C919-72E1F6AFF8DC}" dt="2025-05-11T17:20:59.721" v="304" actId="20577"/>
          <ac:graphicFrameMkLst>
            <pc:docMk/>
            <pc:sldMk cId="1702821582" sldId="261"/>
            <ac:graphicFrameMk id="6" creationId="{DF0B104F-BF63-BDCF-BF97-CCFA6C824453}"/>
          </ac:graphicFrameMkLst>
        </pc:graphicFrameChg>
        <pc:cxnChg chg="add">
          <ac:chgData name="Nikhitha J Gadad" userId="a4653e53a2cf1419" providerId="Windows Live" clId="Web-{D436A7C3-DAE3-5AF7-C919-72E1F6AFF8DC}" dt="2025-05-11T17:20:33.127" v="297"/>
          <ac:cxnSpMkLst>
            <pc:docMk/>
            <pc:sldMk cId="1702821582" sldId="261"/>
            <ac:cxnSpMk id="12" creationId="{9B4757C4-228A-47E5-94C8-058312AB27F8}"/>
          </ac:cxnSpMkLst>
        </pc:cxnChg>
        <pc:cxnChg chg="add del">
          <ac:chgData name="Nikhitha J Gadad" userId="a4653e53a2cf1419" providerId="Windows Live" clId="Web-{D436A7C3-DAE3-5AF7-C919-72E1F6AFF8DC}" dt="2025-05-11T17:11:50.066" v="240"/>
          <ac:cxnSpMkLst>
            <pc:docMk/>
            <pc:sldMk cId="1702821582" sldId="261"/>
            <ac:cxnSpMk id="53" creationId="{22725E2D-27B9-4A2E-B161-230C61B08082}"/>
          </ac:cxnSpMkLst>
        </pc:cxnChg>
      </pc:sldChg>
      <pc:sldChg chg="addSp delSp modSp new mod setBg modClrScheme delDesignElem chgLayout">
        <pc:chgData name="Nikhitha J Gadad" userId="a4653e53a2cf1419" providerId="Windows Live" clId="Web-{D436A7C3-DAE3-5AF7-C919-72E1F6AFF8DC}" dt="2025-05-11T17:51:17.338" v="383"/>
        <pc:sldMkLst>
          <pc:docMk/>
          <pc:sldMk cId="351385028" sldId="262"/>
        </pc:sldMkLst>
        <pc:spChg chg="mod ord">
          <ac:chgData name="Nikhitha J Gadad" userId="a4653e53a2cf1419" providerId="Windows Live" clId="Web-{D436A7C3-DAE3-5AF7-C919-72E1F6AFF8DC}" dt="2025-05-11T17:51:17.338" v="383"/>
          <ac:spMkLst>
            <pc:docMk/>
            <pc:sldMk cId="351385028" sldId="262"/>
            <ac:spMk id="2" creationId="{2FAD3E6A-F294-55A3-8D73-6BDFB9FBC71B}"/>
          </ac:spMkLst>
        </pc:spChg>
        <pc:spChg chg="del mod ord">
          <ac:chgData name="Nikhitha J Gadad" userId="a4653e53a2cf1419" providerId="Windows Live" clId="Web-{D436A7C3-DAE3-5AF7-C919-72E1F6AFF8DC}" dt="2025-05-11T17:51:17.338" v="383"/>
          <ac:spMkLst>
            <pc:docMk/>
            <pc:sldMk cId="351385028" sldId="262"/>
            <ac:spMk id="3" creationId="{45B812A2-7FC2-6FED-F47F-AAE25F06901E}"/>
          </ac:spMkLst>
        </pc:spChg>
        <pc:spChg chg="add del mod ord">
          <ac:chgData name="Nikhitha J Gadad" userId="a4653e53a2cf1419" providerId="Windows Live" clId="Web-{D436A7C3-DAE3-5AF7-C919-72E1F6AFF8DC}" dt="2025-05-11T17:51:17.338" v="383"/>
          <ac:spMkLst>
            <pc:docMk/>
            <pc:sldMk cId="351385028" sldId="262"/>
            <ac:spMk id="4" creationId="{FE77BECB-5E3C-4692-6E0B-E3907D61D702}"/>
          </ac:spMkLst>
        </pc:spChg>
        <pc:spChg chg="add">
          <ac:chgData name="Nikhitha J Gadad" userId="a4653e53a2cf1419" providerId="Windows Live" clId="Web-{D436A7C3-DAE3-5AF7-C919-72E1F6AFF8DC}" dt="2025-05-11T17:51:17.338" v="383"/>
          <ac:spMkLst>
            <pc:docMk/>
            <pc:sldMk cId="351385028" sldId="262"/>
            <ac:spMk id="7" creationId="{DB66C9CD-6BF4-44CA-8078-0BB819080761}"/>
          </ac:spMkLst>
        </pc:spChg>
        <pc:spChg chg="add del">
          <ac:chgData name="Nikhitha J Gadad" userId="a4653e53a2cf1419" providerId="Windows Live" clId="Web-{D436A7C3-DAE3-5AF7-C919-72E1F6AFF8DC}" dt="2025-05-11T17:17:05.669" v="279"/>
          <ac:spMkLst>
            <pc:docMk/>
            <pc:sldMk cId="351385028" sldId="262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51:17.338" v="383"/>
          <ac:spMkLst>
            <pc:docMk/>
            <pc:sldMk cId="351385028" sldId="262"/>
            <ac:spMk id="12" creationId="{F883A8D1-ED1B-47A1-AA44-289C080EDDB9}"/>
          </ac:spMkLst>
        </pc:spChg>
        <pc:grpChg chg="add del">
          <ac:chgData name="Nikhitha J Gadad" userId="a4653e53a2cf1419" providerId="Windows Live" clId="Web-{D436A7C3-DAE3-5AF7-C919-72E1F6AFF8DC}" dt="2025-05-11T17:17:05.669" v="279"/>
          <ac:grpSpMkLst>
            <pc:docMk/>
            <pc:sldMk cId="351385028" sldId="262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17:05.669" v="279"/>
          <ac:grpSpMkLst>
            <pc:docMk/>
            <pc:sldMk cId="351385028" sldId="262"/>
            <ac:grpSpMk id="55" creationId="{55C23123-3C5C-4A8B-AD1C-138D7B73D8D9}"/>
          </ac:grpSpMkLst>
        </pc:grpChg>
        <pc:graphicFrameChg chg="add">
          <ac:chgData name="Nikhitha J Gadad" userId="a4653e53a2cf1419" providerId="Windows Live" clId="Web-{D436A7C3-DAE3-5AF7-C919-72E1F6AFF8DC}" dt="2025-05-11T17:51:17.338" v="383"/>
          <ac:graphicFrameMkLst>
            <pc:docMk/>
            <pc:sldMk cId="351385028" sldId="262"/>
            <ac:graphicFrameMk id="6" creationId="{A3D194E1-05B3-672B-5DCD-1218F6D3EA68}"/>
          </ac:graphicFrameMkLst>
        </pc:graphicFrameChg>
        <pc:cxnChg chg="add del">
          <ac:chgData name="Nikhitha J Gadad" userId="a4653e53a2cf1419" providerId="Windows Live" clId="Web-{D436A7C3-DAE3-5AF7-C919-72E1F6AFF8DC}" dt="2025-05-11T17:17:05.669" v="279"/>
          <ac:cxnSpMkLst>
            <pc:docMk/>
            <pc:sldMk cId="351385028" sldId="262"/>
            <ac:cxnSpMk id="53" creationId="{22725E2D-27B9-4A2E-B161-230C61B08082}"/>
          </ac:cxnSpMkLst>
        </pc:cxnChg>
      </pc:sldChg>
      <pc:sldChg chg="addSp delSp modSp new mod setBg modClrScheme delDesignElem chgLayout">
        <pc:chgData name="Nikhitha J Gadad" userId="a4653e53a2cf1419" providerId="Windows Live" clId="Web-{D436A7C3-DAE3-5AF7-C919-72E1F6AFF8DC}" dt="2025-05-11T17:19:33.985" v="292"/>
        <pc:sldMkLst>
          <pc:docMk/>
          <pc:sldMk cId="1317015754" sldId="263"/>
        </pc:sldMkLst>
        <pc:spChg chg="mod ord">
          <ac:chgData name="Nikhitha J Gadad" userId="a4653e53a2cf1419" providerId="Windows Live" clId="Web-{D436A7C3-DAE3-5AF7-C919-72E1F6AFF8DC}" dt="2025-05-11T17:19:33.985" v="292"/>
          <ac:spMkLst>
            <pc:docMk/>
            <pc:sldMk cId="1317015754" sldId="263"/>
            <ac:spMk id="2" creationId="{66D5D861-F0C9-8F27-48E7-26F9E22ADAFB}"/>
          </ac:spMkLst>
        </pc:spChg>
        <pc:spChg chg="del mod ord">
          <ac:chgData name="Nikhitha J Gadad" userId="a4653e53a2cf1419" providerId="Windows Live" clId="Web-{D436A7C3-DAE3-5AF7-C919-72E1F6AFF8DC}" dt="2025-05-11T17:19:33.985" v="292"/>
          <ac:spMkLst>
            <pc:docMk/>
            <pc:sldMk cId="1317015754" sldId="263"/>
            <ac:spMk id="3" creationId="{04228CC4-FE3B-4069-1622-ABB40C9AB730}"/>
          </ac:spMkLst>
        </pc:spChg>
        <pc:spChg chg="add del mod ord">
          <ac:chgData name="Nikhitha J Gadad" userId="a4653e53a2cf1419" providerId="Windows Live" clId="Web-{D436A7C3-DAE3-5AF7-C919-72E1F6AFF8DC}" dt="2025-05-11T17:19:33.985" v="292"/>
          <ac:spMkLst>
            <pc:docMk/>
            <pc:sldMk cId="1317015754" sldId="263"/>
            <ac:spMk id="4" creationId="{007B9D10-6F17-6375-223E-AF8F7F2C37E4}"/>
          </ac:spMkLst>
        </pc:spChg>
        <pc:spChg chg="add">
          <ac:chgData name="Nikhitha J Gadad" userId="a4653e53a2cf1419" providerId="Windows Live" clId="Web-{D436A7C3-DAE3-5AF7-C919-72E1F6AFF8DC}" dt="2025-05-11T17:19:33.985" v="292"/>
          <ac:spMkLst>
            <pc:docMk/>
            <pc:sldMk cId="1317015754" sldId="263"/>
            <ac:spMk id="7" creationId="{DB66C9CD-6BF4-44CA-8078-0BB819080761}"/>
          </ac:spMkLst>
        </pc:spChg>
        <pc:spChg chg="add del">
          <ac:chgData name="Nikhitha J Gadad" userId="a4653e53a2cf1419" providerId="Windows Live" clId="Web-{D436A7C3-DAE3-5AF7-C919-72E1F6AFF8DC}" dt="2025-05-11T17:19:16.547" v="291"/>
          <ac:spMkLst>
            <pc:docMk/>
            <pc:sldMk cId="1317015754" sldId="263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19:33.985" v="292"/>
          <ac:spMkLst>
            <pc:docMk/>
            <pc:sldMk cId="1317015754" sldId="263"/>
            <ac:spMk id="12" creationId="{F883A8D1-ED1B-47A1-AA44-289C080EDDB9}"/>
          </ac:spMkLst>
        </pc:spChg>
        <pc:grpChg chg="add del">
          <ac:chgData name="Nikhitha J Gadad" userId="a4653e53a2cf1419" providerId="Windows Live" clId="Web-{D436A7C3-DAE3-5AF7-C919-72E1F6AFF8DC}" dt="2025-05-11T17:19:16.547" v="291"/>
          <ac:grpSpMkLst>
            <pc:docMk/>
            <pc:sldMk cId="1317015754" sldId="263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19:16.547" v="291"/>
          <ac:grpSpMkLst>
            <pc:docMk/>
            <pc:sldMk cId="1317015754" sldId="263"/>
            <ac:grpSpMk id="55" creationId="{55C23123-3C5C-4A8B-AD1C-138D7B73D8D9}"/>
          </ac:grpSpMkLst>
        </pc:grpChg>
        <pc:graphicFrameChg chg="add">
          <ac:chgData name="Nikhitha J Gadad" userId="a4653e53a2cf1419" providerId="Windows Live" clId="Web-{D436A7C3-DAE3-5AF7-C919-72E1F6AFF8DC}" dt="2025-05-11T17:19:33.985" v="292"/>
          <ac:graphicFrameMkLst>
            <pc:docMk/>
            <pc:sldMk cId="1317015754" sldId="263"/>
            <ac:graphicFrameMk id="6" creationId="{CCEBEC77-1123-68E9-7A37-BF7E13A3C96B}"/>
          </ac:graphicFrameMkLst>
        </pc:graphicFrameChg>
        <pc:cxnChg chg="add del">
          <ac:chgData name="Nikhitha J Gadad" userId="a4653e53a2cf1419" providerId="Windows Live" clId="Web-{D436A7C3-DAE3-5AF7-C919-72E1F6AFF8DC}" dt="2025-05-11T17:19:16.547" v="291"/>
          <ac:cxnSpMkLst>
            <pc:docMk/>
            <pc:sldMk cId="1317015754" sldId="263"/>
            <ac:cxnSpMk id="53" creationId="{22725E2D-27B9-4A2E-B161-230C61B08082}"/>
          </ac:cxnSpMkLst>
        </pc:cxnChg>
      </pc:sldChg>
      <pc:sldChg chg="addSp delSp modSp new mod setBg">
        <pc:chgData name="Nikhitha J Gadad" userId="a4653e53a2cf1419" providerId="Windows Live" clId="Web-{D436A7C3-DAE3-5AF7-C919-72E1F6AFF8DC}" dt="2025-05-11T17:53:45.013" v="388"/>
        <pc:sldMkLst>
          <pc:docMk/>
          <pc:sldMk cId="131407578" sldId="264"/>
        </pc:sldMkLst>
        <pc:spChg chg="del mod">
          <ac:chgData name="Nikhitha J Gadad" userId="a4653e53a2cf1419" providerId="Windows Live" clId="Web-{D436A7C3-DAE3-5AF7-C919-72E1F6AFF8DC}" dt="2025-05-11T17:53:45.013" v="388"/>
          <ac:spMkLst>
            <pc:docMk/>
            <pc:sldMk cId="131407578" sldId="264"/>
            <ac:spMk id="2" creationId="{5738BA19-4D03-6246-726F-26816283C4C7}"/>
          </ac:spMkLst>
        </pc:spChg>
        <pc:spChg chg="add del mod">
          <ac:chgData name="Nikhitha J Gadad" userId="a4653e53a2cf1419" providerId="Windows Live" clId="Web-{D436A7C3-DAE3-5AF7-C919-72E1F6AFF8DC}" dt="2025-05-11T17:53:42.575" v="387"/>
          <ac:spMkLst>
            <pc:docMk/>
            <pc:sldMk cId="131407578" sldId="264"/>
            <ac:spMk id="3" creationId="{0B29335B-0C9D-D631-6F21-0F3B3B5AC6C6}"/>
          </ac:spMkLst>
        </pc:spChg>
        <pc:spChg chg="add del">
          <ac:chgData name="Nikhitha J Gadad" userId="a4653e53a2cf1419" providerId="Windows Live" clId="Web-{D436A7C3-DAE3-5AF7-C919-72E1F6AFF8DC}" dt="2025-05-11T17:53:45.013" v="388"/>
          <ac:spMkLst>
            <pc:docMk/>
            <pc:sldMk cId="131407578" sldId="264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53:45.013" v="388"/>
          <ac:spMkLst>
            <pc:docMk/>
            <pc:sldMk cId="131407578" sldId="264"/>
            <ac:spMk id="102" creationId="{2C627EC6-61A4-4CA2-925A-D9C31421C43E}"/>
          </ac:spMkLst>
        </pc:spChg>
        <pc:grpChg chg="add del">
          <ac:chgData name="Nikhitha J Gadad" userId="a4653e53a2cf1419" providerId="Windows Live" clId="Web-{D436A7C3-DAE3-5AF7-C919-72E1F6AFF8DC}" dt="2025-05-11T17:53:45.013" v="388"/>
          <ac:grpSpMkLst>
            <pc:docMk/>
            <pc:sldMk cId="131407578" sldId="264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53:45.013" v="388"/>
          <ac:grpSpMkLst>
            <pc:docMk/>
            <pc:sldMk cId="131407578" sldId="264"/>
            <ac:grpSpMk id="55" creationId="{55C23123-3C5C-4A8B-AD1C-138D7B73D8D9}"/>
          </ac:grpSpMkLst>
        </pc:grpChg>
        <pc:graphicFrameChg chg="add del mod ord modGraphic">
          <ac:chgData name="Nikhitha J Gadad" userId="a4653e53a2cf1419" providerId="Windows Live" clId="Web-{D436A7C3-DAE3-5AF7-C919-72E1F6AFF8DC}" dt="2025-05-11T17:53:37.309" v="386"/>
          <ac:graphicFrameMkLst>
            <pc:docMk/>
            <pc:sldMk cId="131407578" sldId="264"/>
            <ac:graphicFrameMk id="4" creationId="{EC930199-9E94-32C5-7CEC-9639AEDAF8F8}"/>
          </ac:graphicFrameMkLst>
        </pc:graphicFrameChg>
        <pc:picChg chg="add mod ord">
          <ac:chgData name="Nikhitha J Gadad" userId="a4653e53a2cf1419" providerId="Windows Live" clId="Web-{D436A7C3-DAE3-5AF7-C919-72E1F6AFF8DC}" dt="2025-05-11T17:53:45.013" v="388"/>
          <ac:picMkLst>
            <pc:docMk/>
            <pc:sldMk cId="131407578" sldId="264"/>
            <ac:picMk id="97" creationId="{30BC1B47-8979-F7E5-9A4C-A1B18474E01F}"/>
          </ac:picMkLst>
        </pc:picChg>
        <pc:cxnChg chg="add del">
          <ac:chgData name="Nikhitha J Gadad" userId="a4653e53a2cf1419" providerId="Windows Live" clId="Web-{D436A7C3-DAE3-5AF7-C919-72E1F6AFF8DC}" dt="2025-05-11T17:53:45.013" v="388"/>
          <ac:cxnSpMkLst>
            <pc:docMk/>
            <pc:sldMk cId="131407578" sldId="264"/>
            <ac:cxnSpMk id="53" creationId="{22725E2D-27B9-4A2E-B161-230C61B08082}"/>
          </ac:cxnSpMkLst>
        </pc:cxnChg>
      </pc:sldChg>
      <pc:sldChg chg="addSp delSp modSp new mod setBg modClrScheme delDesignElem chgLayout">
        <pc:chgData name="Nikhitha J Gadad" userId="a4653e53a2cf1419" providerId="Windows Live" clId="Web-{D436A7C3-DAE3-5AF7-C919-72E1F6AFF8DC}" dt="2025-05-11T17:31:07.343" v="326"/>
        <pc:sldMkLst>
          <pc:docMk/>
          <pc:sldMk cId="448891577" sldId="265"/>
        </pc:sldMkLst>
        <pc:spChg chg="mod ord">
          <ac:chgData name="Nikhitha J Gadad" userId="a4653e53a2cf1419" providerId="Windows Live" clId="Web-{D436A7C3-DAE3-5AF7-C919-72E1F6AFF8DC}" dt="2025-05-11T17:31:07.343" v="326"/>
          <ac:spMkLst>
            <pc:docMk/>
            <pc:sldMk cId="448891577" sldId="265"/>
            <ac:spMk id="2" creationId="{86938A76-94D7-C4BF-BF17-AA40500DD291}"/>
          </ac:spMkLst>
        </pc:spChg>
        <pc:spChg chg="del mod ord">
          <ac:chgData name="Nikhitha J Gadad" userId="a4653e53a2cf1419" providerId="Windows Live" clId="Web-{D436A7C3-DAE3-5AF7-C919-72E1F6AFF8DC}" dt="2025-05-11T17:31:07.343" v="326"/>
          <ac:spMkLst>
            <pc:docMk/>
            <pc:sldMk cId="448891577" sldId="265"/>
            <ac:spMk id="3" creationId="{B00C89EE-1ECA-CE79-3268-7D4F5E476234}"/>
          </ac:spMkLst>
        </pc:spChg>
        <pc:spChg chg="add del mod ord">
          <ac:chgData name="Nikhitha J Gadad" userId="a4653e53a2cf1419" providerId="Windows Live" clId="Web-{D436A7C3-DAE3-5AF7-C919-72E1F6AFF8DC}" dt="2025-05-11T17:28:00.011" v="312"/>
          <ac:spMkLst>
            <pc:docMk/>
            <pc:sldMk cId="448891577" sldId="265"/>
            <ac:spMk id="4" creationId="{0CF2E5CD-B836-3192-7A99-5C69852F645C}"/>
          </ac:spMkLst>
        </pc:spChg>
        <pc:spChg chg="add del">
          <ac:chgData name="Nikhitha J Gadad" userId="a4653e53a2cf1419" providerId="Windows Live" clId="Web-{D436A7C3-DAE3-5AF7-C919-72E1F6AFF8DC}" dt="2025-05-11T17:23:08.021" v="311"/>
          <ac:spMkLst>
            <pc:docMk/>
            <pc:sldMk cId="448891577" sldId="265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31:07.343" v="326"/>
          <ac:spMkLst>
            <pc:docMk/>
            <pc:sldMk cId="448891577" sldId="265"/>
            <ac:spMk id="9" creationId="{EEE96A74-B62B-4642-AB22-7776A5F48CE7}"/>
          </ac:spMkLst>
        </pc:spChg>
        <pc:grpChg chg="add del">
          <ac:chgData name="Nikhitha J Gadad" userId="a4653e53a2cf1419" providerId="Windows Live" clId="Web-{D436A7C3-DAE3-5AF7-C919-72E1F6AFF8DC}" dt="2025-05-11T17:23:08.021" v="311"/>
          <ac:grpSpMkLst>
            <pc:docMk/>
            <pc:sldMk cId="448891577" sldId="265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23:08.021" v="311"/>
          <ac:grpSpMkLst>
            <pc:docMk/>
            <pc:sldMk cId="448891577" sldId="265"/>
            <ac:grpSpMk id="55" creationId="{55C23123-3C5C-4A8B-AD1C-138D7B73D8D9}"/>
          </ac:grpSpMkLst>
        </pc:grpChg>
        <pc:graphicFrameChg chg="add">
          <ac:chgData name="Nikhitha J Gadad" userId="a4653e53a2cf1419" providerId="Windows Live" clId="Web-{D436A7C3-DAE3-5AF7-C919-72E1F6AFF8DC}" dt="2025-05-11T17:31:07.343" v="326"/>
          <ac:graphicFrameMkLst>
            <pc:docMk/>
            <pc:sldMk cId="448891577" sldId="265"/>
            <ac:graphicFrameMk id="5" creationId="{7DCD344A-640D-82DF-0FAD-9B26D6B19FF7}"/>
          </ac:graphicFrameMkLst>
        </pc:graphicFrameChg>
        <pc:cxnChg chg="add">
          <ac:chgData name="Nikhitha J Gadad" userId="a4653e53a2cf1419" providerId="Windows Live" clId="Web-{D436A7C3-DAE3-5AF7-C919-72E1F6AFF8DC}" dt="2025-05-11T17:31:07.343" v="326"/>
          <ac:cxnSpMkLst>
            <pc:docMk/>
            <pc:sldMk cId="448891577" sldId="265"/>
            <ac:cxnSpMk id="11" creationId="{9B4757C4-228A-47E5-94C8-058312AB27F8}"/>
          </ac:cxnSpMkLst>
        </pc:cxnChg>
        <pc:cxnChg chg="add del">
          <ac:chgData name="Nikhitha J Gadad" userId="a4653e53a2cf1419" providerId="Windows Live" clId="Web-{D436A7C3-DAE3-5AF7-C919-72E1F6AFF8DC}" dt="2025-05-11T17:23:08.021" v="311"/>
          <ac:cxnSpMkLst>
            <pc:docMk/>
            <pc:sldMk cId="448891577" sldId="265"/>
            <ac:cxnSpMk id="53" creationId="{22725E2D-27B9-4A2E-B161-230C61B08082}"/>
          </ac:cxnSpMkLst>
        </pc:cxnChg>
      </pc:sldChg>
      <pc:sldChg chg="addSp delSp modSp new mod setBg">
        <pc:chgData name="Nikhitha J Gadad" userId="a4653e53a2cf1419" providerId="Windows Live" clId="Web-{D436A7C3-DAE3-5AF7-C919-72E1F6AFF8DC}" dt="2025-05-11T17:54:45.311" v="390"/>
        <pc:sldMkLst>
          <pc:docMk/>
          <pc:sldMk cId="697128326" sldId="266"/>
        </pc:sldMkLst>
        <pc:spChg chg="del mod">
          <ac:chgData name="Nikhitha J Gadad" userId="a4653e53a2cf1419" providerId="Windows Live" clId="Web-{D436A7C3-DAE3-5AF7-C919-72E1F6AFF8DC}" dt="2025-05-11T17:54:45.311" v="390"/>
          <ac:spMkLst>
            <pc:docMk/>
            <pc:sldMk cId="697128326" sldId="266"/>
            <ac:spMk id="2" creationId="{B1C58C00-40CC-E8B7-8F02-688692E3F973}"/>
          </ac:spMkLst>
        </pc:spChg>
        <pc:spChg chg="del mod">
          <ac:chgData name="Nikhitha J Gadad" userId="a4653e53a2cf1419" providerId="Windows Live" clId="Web-{D436A7C3-DAE3-5AF7-C919-72E1F6AFF8DC}" dt="2025-05-11T17:54:42.764" v="389"/>
          <ac:spMkLst>
            <pc:docMk/>
            <pc:sldMk cId="697128326" sldId="266"/>
            <ac:spMk id="3" creationId="{B84276F0-CE5C-2183-2A67-361601B4388B}"/>
          </ac:spMkLst>
        </pc:spChg>
        <pc:spChg chg="add del">
          <ac:chgData name="Nikhitha J Gadad" userId="a4653e53a2cf1419" providerId="Windows Live" clId="Web-{D436A7C3-DAE3-5AF7-C919-72E1F6AFF8DC}" dt="2025-05-11T17:54:45.311" v="390"/>
          <ac:spMkLst>
            <pc:docMk/>
            <pc:sldMk cId="697128326" sldId="266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54:45.311" v="390"/>
          <ac:spMkLst>
            <pc:docMk/>
            <pc:sldMk cId="697128326" sldId="266"/>
            <ac:spMk id="101" creationId="{2C627EC6-61A4-4CA2-925A-D9C31421C43E}"/>
          </ac:spMkLst>
        </pc:spChg>
        <pc:grpChg chg="add del">
          <ac:chgData name="Nikhitha J Gadad" userId="a4653e53a2cf1419" providerId="Windows Live" clId="Web-{D436A7C3-DAE3-5AF7-C919-72E1F6AFF8DC}" dt="2025-05-11T17:54:45.311" v="390"/>
          <ac:grpSpMkLst>
            <pc:docMk/>
            <pc:sldMk cId="697128326" sldId="266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54:45.311" v="390"/>
          <ac:grpSpMkLst>
            <pc:docMk/>
            <pc:sldMk cId="697128326" sldId="266"/>
            <ac:grpSpMk id="55" creationId="{55C23123-3C5C-4A8B-AD1C-138D7B73D8D9}"/>
          </ac:grpSpMkLst>
        </pc:grpChg>
        <pc:picChg chg="add mod ord">
          <ac:chgData name="Nikhitha J Gadad" userId="a4653e53a2cf1419" providerId="Windows Live" clId="Web-{D436A7C3-DAE3-5AF7-C919-72E1F6AFF8DC}" dt="2025-05-11T17:54:45.311" v="390"/>
          <ac:picMkLst>
            <pc:docMk/>
            <pc:sldMk cId="697128326" sldId="266"/>
            <ac:picMk id="4" creationId="{BC3C5A5C-356D-C50A-C854-FA0F377D8C24}"/>
          </ac:picMkLst>
        </pc:picChg>
        <pc:cxnChg chg="add del">
          <ac:chgData name="Nikhitha J Gadad" userId="a4653e53a2cf1419" providerId="Windows Live" clId="Web-{D436A7C3-DAE3-5AF7-C919-72E1F6AFF8DC}" dt="2025-05-11T17:54:45.311" v="390"/>
          <ac:cxnSpMkLst>
            <pc:docMk/>
            <pc:sldMk cId="697128326" sldId="266"/>
            <ac:cxnSpMk id="53" creationId="{22725E2D-27B9-4A2E-B161-230C61B08082}"/>
          </ac:cxnSpMkLst>
        </pc:cxnChg>
      </pc:sldChg>
      <pc:sldChg chg="addSp delSp modSp new mod setBg modClrScheme delDesignElem chgLayout">
        <pc:chgData name="Nikhitha J Gadad" userId="a4653e53a2cf1419" providerId="Windows Live" clId="Web-{D436A7C3-DAE3-5AF7-C919-72E1F6AFF8DC}" dt="2025-05-11T17:37:11.585" v="367"/>
        <pc:sldMkLst>
          <pc:docMk/>
          <pc:sldMk cId="1694498600" sldId="267"/>
        </pc:sldMkLst>
        <pc:spChg chg="mod ord">
          <ac:chgData name="Nikhitha J Gadad" userId="a4653e53a2cf1419" providerId="Windows Live" clId="Web-{D436A7C3-DAE3-5AF7-C919-72E1F6AFF8DC}" dt="2025-05-11T17:37:11.585" v="367"/>
          <ac:spMkLst>
            <pc:docMk/>
            <pc:sldMk cId="1694498600" sldId="267"/>
            <ac:spMk id="2" creationId="{6F09518D-0E75-7402-09E2-83C5D8C5F00B}"/>
          </ac:spMkLst>
        </pc:spChg>
        <pc:spChg chg="del mod ord">
          <ac:chgData name="Nikhitha J Gadad" userId="a4653e53a2cf1419" providerId="Windows Live" clId="Web-{D436A7C3-DAE3-5AF7-C919-72E1F6AFF8DC}" dt="2025-05-11T17:37:11.585" v="367"/>
          <ac:spMkLst>
            <pc:docMk/>
            <pc:sldMk cId="1694498600" sldId="267"/>
            <ac:spMk id="3" creationId="{63283275-493C-CF8A-4D6A-59B98123535D}"/>
          </ac:spMkLst>
        </pc:spChg>
        <pc:spChg chg="add del mod">
          <ac:chgData name="Nikhitha J Gadad" userId="a4653e53a2cf1419" providerId="Windows Live" clId="Web-{D436A7C3-DAE3-5AF7-C919-72E1F6AFF8DC}" dt="2025-05-11T17:33:04.408" v="338"/>
          <ac:spMkLst>
            <pc:docMk/>
            <pc:sldMk cId="1694498600" sldId="267"/>
            <ac:spMk id="4" creationId="{DB1644E5-9EFC-D6AE-BB5D-C80E75642535}"/>
          </ac:spMkLst>
        </pc:spChg>
        <pc:spChg chg="add del mod">
          <ac:chgData name="Nikhitha J Gadad" userId="a4653e53a2cf1419" providerId="Windows Live" clId="Web-{D436A7C3-DAE3-5AF7-C919-72E1F6AFF8DC}" dt="2025-05-11T17:33:53.659" v="344"/>
          <ac:spMkLst>
            <pc:docMk/>
            <pc:sldMk cId="1694498600" sldId="267"/>
            <ac:spMk id="5" creationId="{DB1644E5-9EFC-D6AE-BB5D-C80E75642535}"/>
          </ac:spMkLst>
        </pc:spChg>
        <pc:spChg chg="add del mod ord">
          <ac:chgData name="Nikhitha J Gadad" userId="a4653e53a2cf1419" providerId="Windows Live" clId="Web-{D436A7C3-DAE3-5AF7-C919-72E1F6AFF8DC}" dt="2025-05-11T17:34:54.942" v="355"/>
          <ac:spMkLst>
            <pc:docMk/>
            <pc:sldMk cId="1694498600" sldId="267"/>
            <ac:spMk id="6" creationId="{7EF3A1C6-CD57-044A-CFE7-463666D37959}"/>
          </ac:spMkLst>
        </pc:spChg>
        <pc:spChg chg="add del">
          <ac:chgData name="Nikhitha J Gadad" userId="a4653e53a2cf1419" providerId="Windows Live" clId="Web-{D436A7C3-DAE3-5AF7-C919-72E1F6AFF8DC}" dt="2025-05-11T16:59:52.566" v="18"/>
          <ac:spMkLst>
            <pc:docMk/>
            <pc:sldMk cId="1694498600" sldId="267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37:11.585" v="367"/>
          <ac:spMkLst>
            <pc:docMk/>
            <pc:sldMk cId="1694498600" sldId="267"/>
            <ac:spMk id="9" creationId="{DB66C9CD-6BF4-44CA-8078-0BB819080761}"/>
          </ac:spMkLst>
        </pc:spChg>
        <pc:spChg chg="add">
          <ac:chgData name="Nikhitha J Gadad" userId="a4653e53a2cf1419" providerId="Windows Live" clId="Web-{D436A7C3-DAE3-5AF7-C919-72E1F6AFF8DC}" dt="2025-05-11T17:37:11.585" v="367"/>
          <ac:spMkLst>
            <pc:docMk/>
            <pc:sldMk cId="1694498600" sldId="267"/>
            <ac:spMk id="11" creationId="{F883A8D1-ED1B-47A1-AA44-289C080EDDB9}"/>
          </ac:spMkLst>
        </pc:spChg>
        <pc:spChg chg="add del">
          <ac:chgData name="Nikhitha J Gadad" userId="a4653e53a2cf1419" providerId="Windows Live" clId="Web-{D436A7C3-DAE3-5AF7-C919-72E1F6AFF8DC}" dt="2025-05-11T17:33:50.675" v="343"/>
          <ac:spMkLst>
            <pc:docMk/>
            <pc:sldMk cId="1694498600" sldId="267"/>
            <ac:spMk id="101" creationId="{6D2D76E3-BBAC-4D3C-9314-D3076FA9051A}"/>
          </ac:spMkLst>
        </pc:spChg>
        <pc:grpChg chg="add del">
          <ac:chgData name="Nikhitha J Gadad" userId="a4653e53a2cf1419" providerId="Windows Live" clId="Web-{D436A7C3-DAE3-5AF7-C919-72E1F6AFF8DC}" dt="2025-05-11T16:59:52.566" v="18"/>
          <ac:grpSpMkLst>
            <pc:docMk/>
            <pc:sldMk cId="1694498600" sldId="267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6:59:52.566" v="18"/>
          <ac:grpSpMkLst>
            <pc:docMk/>
            <pc:sldMk cId="1694498600" sldId="267"/>
            <ac:grpSpMk id="55" creationId="{55C23123-3C5C-4A8B-AD1C-138D7B73D8D9}"/>
          </ac:grpSpMkLst>
        </pc:grpChg>
        <pc:grpChg chg="add del">
          <ac:chgData name="Nikhitha J Gadad" userId="a4653e53a2cf1419" providerId="Windows Live" clId="Web-{D436A7C3-DAE3-5AF7-C919-72E1F6AFF8DC}" dt="2025-05-11T17:33:50.675" v="343"/>
          <ac:grpSpMkLst>
            <pc:docMk/>
            <pc:sldMk cId="1694498600" sldId="267"/>
            <ac:grpSpMk id="103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33:50.675" v="343"/>
          <ac:grpSpMkLst>
            <pc:docMk/>
            <pc:sldMk cId="1694498600" sldId="267"/>
            <ac:grpSpMk id="148" creationId="{55C23123-3C5C-4A8B-AD1C-138D7B73D8D9}"/>
          </ac:grpSpMkLst>
        </pc:grpChg>
        <pc:graphicFrameChg chg="add">
          <ac:chgData name="Nikhitha J Gadad" userId="a4653e53a2cf1419" providerId="Windows Live" clId="Web-{D436A7C3-DAE3-5AF7-C919-72E1F6AFF8DC}" dt="2025-05-11T17:37:11.585" v="367"/>
          <ac:graphicFrameMkLst>
            <pc:docMk/>
            <pc:sldMk cId="1694498600" sldId="267"/>
            <ac:graphicFrameMk id="7" creationId="{AC216FE0-C125-D586-95C8-8C59A0A8223D}"/>
          </ac:graphicFrameMkLst>
        </pc:graphicFrameChg>
        <pc:cxnChg chg="add del">
          <ac:chgData name="Nikhitha J Gadad" userId="a4653e53a2cf1419" providerId="Windows Live" clId="Web-{D436A7C3-DAE3-5AF7-C919-72E1F6AFF8DC}" dt="2025-05-11T16:59:52.566" v="18"/>
          <ac:cxnSpMkLst>
            <pc:docMk/>
            <pc:sldMk cId="1694498600" sldId="267"/>
            <ac:cxnSpMk id="53" creationId="{22725E2D-27B9-4A2E-B161-230C61B08082}"/>
          </ac:cxnSpMkLst>
        </pc:cxnChg>
        <pc:cxnChg chg="add del">
          <ac:chgData name="Nikhitha J Gadad" userId="a4653e53a2cf1419" providerId="Windows Live" clId="Web-{D436A7C3-DAE3-5AF7-C919-72E1F6AFF8DC}" dt="2025-05-11T17:33:50.675" v="343"/>
          <ac:cxnSpMkLst>
            <pc:docMk/>
            <pc:sldMk cId="1694498600" sldId="267"/>
            <ac:cxnSpMk id="146" creationId="{22725E2D-27B9-4A2E-B161-230C61B08082}"/>
          </ac:cxnSpMkLst>
        </pc:cxnChg>
      </pc:sldChg>
      <pc:sldChg chg="addSp delSp modSp new mod setBg">
        <pc:chgData name="Nikhitha J Gadad" userId="a4653e53a2cf1419" providerId="Windows Live" clId="Web-{D436A7C3-DAE3-5AF7-C919-72E1F6AFF8DC}" dt="2025-05-11T17:55:41.203" v="392"/>
        <pc:sldMkLst>
          <pc:docMk/>
          <pc:sldMk cId="2701001347" sldId="268"/>
        </pc:sldMkLst>
        <pc:spChg chg="del mod">
          <ac:chgData name="Nikhitha J Gadad" userId="a4653e53a2cf1419" providerId="Windows Live" clId="Web-{D436A7C3-DAE3-5AF7-C919-72E1F6AFF8DC}" dt="2025-05-11T17:55:41.203" v="392"/>
          <ac:spMkLst>
            <pc:docMk/>
            <pc:sldMk cId="2701001347" sldId="268"/>
            <ac:spMk id="2" creationId="{BB9DA0CC-FB20-C247-B82D-2DAE79B1BD4C}"/>
          </ac:spMkLst>
        </pc:spChg>
        <pc:spChg chg="del mod">
          <ac:chgData name="Nikhitha J Gadad" userId="a4653e53a2cf1419" providerId="Windows Live" clId="Web-{D436A7C3-DAE3-5AF7-C919-72E1F6AFF8DC}" dt="2025-05-11T17:55:38.953" v="391"/>
          <ac:spMkLst>
            <pc:docMk/>
            <pc:sldMk cId="2701001347" sldId="268"/>
            <ac:spMk id="3" creationId="{08A7A432-E391-17BF-757F-073C230A5CBE}"/>
          </ac:spMkLst>
        </pc:spChg>
        <pc:spChg chg="add del">
          <ac:chgData name="Nikhitha J Gadad" userId="a4653e53a2cf1419" providerId="Windows Live" clId="Web-{D436A7C3-DAE3-5AF7-C919-72E1F6AFF8DC}" dt="2025-05-11T17:55:41.203" v="392"/>
          <ac:spMkLst>
            <pc:docMk/>
            <pc:sldMk cId="2701001347" sldId="268"/>
            <ac:spMk id="8" creationId="{6D2D76E3-BBAC-4D3C-9314-D3076FA9051A}"/>
          </ac:spMkLst>
        </pc:spChg>
        <pc:spChg chg="add">
          <ac:chgData name="Nikhitha J Gadad" userId="a4653e53a2cf1419" providerId="Windows Live" clId="Web-{D436A7C3-DAE3-5AF7-C919-72E1F6AFF8DC}" dt="2025-05-11T17:55:41.203" v="392"/>
          <ac:spMkLst>
            <pc:docMk/>
            <pc:sldMk cId="2701001347" sldId="268"/>
            <ac:spMk id="101" creationId="{2C627EC6-61A4-4CA2-925A-D9C31421C43E}"/>
          </ac:spMkLst>
        </pc:spChg>
        <pc:grpChg chg="add del">
          <ac:chgData name="Nikhitha J Gadad" userId="a4653e53a2cf1419" providerId="Windows Live" clId="Web-{D436A7C3-DAE3-5AF7-C919-72E1F6AFF8DC}" dt="2025-05-11T17:55:41.203" v="392"/>
          <ac:grpSpMkLst>
            <pc:docMk/>
            <pc:sldMk cId="2701001347" sldId="268"/>
            <ac:grpSpMk id="10" creationId="{75C945D9-C3DE-4D90-9F29-7BE223AAF113}"/>
          </ac:grpSpMkLst>
        </pc:grpChg>
        <pc:grpChg chg="add del">
          <ac:chgData name="Nikhitha J Gadad" userId="a4653e53a2cf1419" providerId="Windows Live" clId="Web-{D436A7C3-DAE3-5AF7-C919-72E1F6AFF8DC}" dt="2025-05-11T17:55:41.203" v="392"/>
          <ac:grpSpMkLst>
            <pc:docMk/>
            <pc:sldMk cId="2701001347" sldId="268"/>
            <ac:grpSpMk id="55" creationId="{55C23123-3C5C-4A8B-AD1C-138D7B73D8D9}"/>
          </ac:grpSpMkLst>
        </pc:grpChg>
        <pc:picChg chg="add mod ord">
          <ac:chgData name="Nikhitha J Gadad" userId="a4653e53a2cf1419" providerId="Windows Live" clId="Web-{D436A7C3-DAE3-5AF7-C919-72E1F6AFF8DC}" dt="2025-05-11T17:55:41.203" v="392"/>
          <ac:picMkLst>
            <pc:docMk/>
            <pc:sldMk cId="2701001347" sldId="268"/>
            <ac:picMk id="4" creationId="{537FA247-ADA6-CC85-8186-2BAA443EED9F}"/>
          </ac:picMkLst>
        </pc:picChg>
        <pc:cxnChg chg="add del">
          <ac:chgData name="Nikhitha J Gadad" userId="a4653e53a2cf1419" providerId="Windows Live" clId="Web-{D436A7C3-DAE3-5AF7-C919-72E1F6AFF8DC}" dt="2025-05-11T17:55:41.203" v="392"/>
          <ac:cxnSpMkLst>
            <pc:docMk/>
            <pc:sldMk cId="2701001347" sldId="268"/>
            <ac:cxnSpMk id="53" creationId="{22725E2D-27B9-4A2E-B161-230C61B08082}"/>
          </ac:cxnSpMkLst>
        </pc:cxnChg>
      </pc:sldChg>
      <pc:sldChg chg="addSp delSp modSp new mod setBg">
        <pc:chgData name="Nikhitha J Gadad" userId="a4653e53a2cf1419" providerId="Windows Live" clId="Web-{D436A7C3-DAE3-5AF7-C919-72E1F6AFF8DC}" dt="2025-05-11T17:47:17.692" v="373"/>
        <pc:sldMkLst>
          <pc:docMk/>
          <pc:sldMk cId="846371048" sldId="269"/>
        </pc:sldMkLst>
        <pc:spChg chg="del">
          <ac:chgData name="Nikhitha J Gadad" userId="a4653e53a2cf1419" providerId="Windows Live" clId="Web-{D436A7C3-DAE3-5AF7-C919-72E1F6AFF8DC}" dt="2025-05-11T17:47:17.692" v="373"/>
          <ac:spMkLst>
            <pc:docMk/>
            <pc:sldMk cId="846371048" sldId="269"/>
            <ac:spMk id="2" creationId="{4FD10B4F-7818-F594-DB6A-276D99FF7E6B}"/>
          </ac:spMkLst>
        </pc:spChg>
        <pc:spChg chg="add del">
          <ac:chgData name="Nikhitha J Gadad" userId="a4653e53a2cf1419" providerId="Windows Live" clId="Web-{D436A7C3-DAE3-5AF7-C919-72E1F6AFF8DC}" dt="2025-05-11T17:47:11.879" v="372"/>
          <ac:spMkLst>
            <pc:docMk/>
            <pc:sldMk cId="846371048" sldId="269"/>
            <ac:spMk id="3" creationId="{38E763E6-46F8-FF0E-0F73-3A398FFDDAB7}"/>
          </ac:spMkLst>
        </pc:spChg>
        <pc:spChg chg="add">
          <ac:chgData name="Nikhitha J Gadad" userId="a4653e53a2cf1419" providerId="Windows Live" clId="Web-{D436A7C3-DAE3-5AF7-C919-72E1F6AFF8DC}" dt="2025-05-11T17:47:17.692" v="373"/>
          <ac:spMkLst>
            <pc:docMk/>
            <pc:sldMk cId="846371048" sldId="269"/>
            <ac:spMk id="23" creationId="{2C627EC6-61A4-4CA2-925A-D9C31421C43E}"/>
          </ac:spMkLst>
        </pc:spChg>
        <pc:graphicFrameChg chg="add del mod ord modGraphic">
          <ac:chgData name="Nikhitha J Gadad" userId="a4653e53a2cf1419" providerId="Windows Live" clId="Web-{D436A7C3-DAE3-5AF7-C919-72E1F6AFF8DC}" dt="2025-05-11T17:47:00.614" v="371"/>
          <ac:graphicFrameMkLst>
            <pc:docMk/>
            <pc:sldMk cId="846371048" sldId="269"/>
            <ac:graphicFrameMk id="4" creationId="{9ED04C86-B531-C459-0029-2A389BEFB237}"/>
          </ac:graphicFrameMkLst>
        </pc:graphicFrameChg>
        <pc:picChg chg="add del mod">
          <ac:chgData name="Nikhitha J Gadad" userId="a4653e53a2cf1419" providerId="Windows Live" clId="Web-{D436A7C3-DAE3-5AF7-C919-72E1F6AFF8DC}" dt="2025-05-11T17:46:59.223" v="370"/>
          <ac:picMkLst>
            <pc:docMk/>
            <pc:sldMk cId="846371048" sldId="269"/>
            <ac:picMk id="11" creationId="{1B43EE9E-2F9A-4791-1CE5-0F55BF98EB92}"/>
          </ac:picMkLst>
        </pc:picChg>
        <pc:picChg chg="add mod ord">
          <ac:chgData name="Nikhitha J Gadad" userId="a4653e53a2cf1419" providerId="Windows Live" clId="Web-{D436A7C3-DAE3-5AF7-C919-72E1F6AFF8DC}" dt="2025-05-11T17:47:17.692" v="373"/>
          <ac:picMkLst>
            <pc:docMk/>
            <pc:sldMk cId="846371048" sldId="269"/>
            <ac:picMk id="18" creationId="{BDCD9315-1E43-446B-7833-FD25D939AEE5}"/>
          </ac:picMkLst>
        </pc:picChg>
      </pc:sldChg>
      <pc:sldChg chg="addSp delSp modSp new mod setBg">
        <pc:chgData name="Nikhitha J Gadad" userId="a4653e53a2cf1419" providerId="Windows Live" clId="Web-{D436A7C3-DAE3-5AF7-C919-72E1F6AFF8DC}" dt="2025-05-11T17:50:57.978" v="381"/>
        <pc:sldMkLst>
          <pc:docMk/>
          <pc:sldMk cId="385118833" sldId="270"/>
        </pc:sldMkLst>
        <pc:spChg chg="del">
          <ac:chgData name="Nikhitha J Gadad" userId="a4653e53a2cf1419" providerId="Windows Live" clId="Web-{D436A7C3-DAE3-5AF7-C919-72E1F6AFF8DC}" dt="2025-05-11T17:50:57.978" v="381"/>
          <ac:spMkLst>
            <pc:docMk/>
            <pc:sldMk cId="385118833" sldId="270"/>
            <ac:spMk id="2" creationId="{44DBE631-A809-62D5-67FE-0EE22EC8AB1E}"/>
          </ac:spMkLst>
        </pc:spChg>
        <pc:spChg chg="del">
          <ac:chgData name="Nikhitha J Gadad" userId="a4653e53a2cf1419" providerId="Windows Live" clId="Web-{D436A7C3-DAE3-5AF7-C919-72E1F6AFF8DC}" dt="2025-05-11T17:49:37.289" v="374"/>
          <ac:spMkLst>
            <pc:docMk/>
            <pc:sldMk cId="385118833" sldId="270"/>
            <ac:spMk id="3" creationId="{809D522D-0AC6-B28E-D089-CEF529762708}"/>
          </ac:spMkLst>
        </pc:spChg>
        <pc:spChg chg="add">
          <ac:chgData name="Nikhitha J Gadad" userId="a4653e53a2cf1419" providerId="Windows Live" clId="Web-{D436A7C3-DAE3-5AF7-C919-72E1F6AFF8DC}" dt="2025-05-11T17:50:57.978" v="381"/>
          <ac:spMkLst>
            <pc:docMk/>
            <pc:sldMk cId="385118833" sldId="270"/>
            <ac:spMk id="9" creationId="{2C627EC6-61A4-4CA2-925A-D9C31421C43E}"/>
          </ac:spMkLst>
        </pc:spChg>
        <pc:picChg chg="add mod ord">
          <ac:chgData name="Nikhitha J Gadad" userId="a4653e53a2cf1419" providerId="Windows Live" clId="Web-{D436A7C3-DAE3-5AF7-C919-72E1F6AFF8DC}" dt="2025-05-11T17:50:57.978" v="381"/>
          <ac:picMkLst>
            <pc:docMk/>
            <pc:sldMk cId="385118833" sldId="270"/>
            <ac:picMk id="4" creationId="{3269129B-6C1F-C032-D773-5A924E342E76}"/>
          </ac:picMkLst>
        </pc:picChg>
        <pc:picChg chg="add del mod">
          <ac:chgData name="Nikhitha J Gadad" userId="a4653e53a2cf1419" providerId="Windows Live" clId="Web-{D436A7C3-DAE3-5AF7-C919-72E1F6AFF8DC}" dt="2025-05-11T17:50:54.744" v="380"/>
          <ac:picMkLst>
            <pc:docMk/>
            <pc:sldMk cId="385118833" sldId="270"/>
            <ac:picMk id="5" creationId="{A6D95B95-1815-CD2C-4B69-071CA41178DD}"/>
          </ac:picMkLst>
        </pc:picChg>
      </pc:sldChg>
      <pc:sldChg chg="addSp delSp modSp new mod setBg">
        <pc:chgData name="Nikhitha J Gadad" userId="a4653e53a2cf1419" providerId="Windows Live" clId="Web-{D436A7C3-DAE3-5AF7-C919-72E1F6AFF8DC}" dt="2025-05-11T17:51:03.634" v="382"/>
        <pc:sldMkLst>
          <pc:docMk/>
          <pc:sldMk cId="2429269939" sldId="271"/>
        </pc:sldMkLst>
        <pc:spChg chg="del">
          <ac:chgData name="Nikhitha J Gadad" userId="a4653e53a2cf1419" providerId="Windows Live" clId="Web-{D436A7C3-DAE3-5AF7-C919-72E1F6AFF8DC}" dt="2025-05-11T17:51:03.634" v="382"/>
          <ac:spMkLst>
            <pc:docMk/>
            <pc:sldMk cId="2429269939" sldId="271"/>
            <ac:spMk id="2" creationId="{1320324F-DDAA-21B6-48A1-99799FA13C14}"/>
          </ac:spMkLst>
        </pc:spChg>
        <pc:spChg chg="del">
          <ac:chgData name="Nikhitha J Gadad" userId="a4653e53a2cf1419" providerId="Windows Live" clId="Web-{D436A7C3-DAE3-5AF7-C919-72E1F6AFF8DC}" dt="2025-05-11T17:51:03.634" v="382"/>
          <ac:spMkLst>
            <pc:docMk/>
            <pc:sldMk cId="2429269939" sldId="271"/>
            <ac:spMk id="3" creationId="{C8981D53-D8C6-06F2-129C-ED0A4F49EFB6}"/>
          </ac:spMkLst>
        </pc:spChg>
        <pc:spChg chg="add">
          <ac:chgData name="Nikhitha J Gadad" userId="a4653e53a2cf1419" providerId="Windows Live" clId="Web-{D436A7C3-DAE3-5AF7-C919-72E1F6AFF8DC}" dt="2025-05-11T17:51:03.634" v="382"/>
          <ac:spMkLst>
            <pc:docMk/>
            <pc:sldMk cId="2429269939" sldId="271"/>
            <ac:spMk id="10" creationId="{2C627EC6-61A4-4CA2-925A-D9C31421C43E}"/>
          </ac:spMkLst>
        </pc:spChg>
        <pc:picChg chg="add mod">
          <ac:chgData name="Nikhitha J Gadad" userId="a4653e53a2cf1419" providerId="Windows Live" clId="Web-{D436A7C3-DAE3-5AF7-C919-72E1F6AFF8DC}" dt="2025-05-11T17:51:03.634" v="382"/>
          <ac:picMkLst>
            <pc:docMk/>
            <pc:sldMk cId="2429269939" sldId="271"/>
            <ac:picMk id="5" creationId="{CDE5D41B-0171-DF3F-CDBE-DC2EF78E43B1}"/>
          </ac:picMkLst>
        </pc:picChg>
      </pc:sldChg>
      <pc:sldChg chg="new">
        <pc:chgData name="Nikhitha J Gadad" userId="a4653e53a2cf1419" providerId="Windows Live" clId="Web-{D436A7C3-DAE3-5AF7-C919-72E1F6AFF8DC}" dt="2025-05-11T17:53:09.153" v="384"/>
        <pc:sldMkLst>
          <pc:docMk/>
          <pc:sldMk cId="847126209" sldId="272"/>
        </pc:sldMkLst>
      </pc:sldChg>
      <pc:sldChg chg="addSp delSp modSp new mod setBg">
        <pc:chgData name="Nikhitha J Gadad" userId="a4653e53a2cf1419" providerId="Windows Live" clId="Web-{D436A7C3-DAE3-5AF7-C919-72E1F6AFF8DC}" dt="2025-05-11T17:57:47.330" v="399"/>
        <pc:sldMkLst>
          <pc:docMk/>
          <pc:sldMk cId="39640311" sldId="273"/>
        </pc:sldMkLst>
        <pc:spChg chg="del">
          <ac:chgData name="Nikhitha J Gadad" userId="a4653e53a2cf1419" providerId="Windows Live" clId="Web-{D436A7C3-DAE3-5AF7-C919-72E1F6AFF8DC}" dt="2025-05-11T17:57:47.330" v="399"/>
          <ac:spMkLst>
            <pc:docMk/>
            <pc:sldMk cId="39640311" sldId="273"/>
            <ac:spMk id="2" creationId="{26BA3D03-EA58-69BB-4036-CD60477FD19A}"/>
          </ac:spMkLst>
        </pc:spChg>
        <pc:spChg chg="del">
          <ac:chgData name="Nikhitha J Gadad" userId="a4653e53a2cf1419" providerId="Windows Live" clId="Web-{D436A7C3-DAE3-5AF7-C919-72E1F6AFF8DC}" dt="2025-05-11T17:57:43.909" v="398"/>
          <ac:spMkLst>
            <pc:docMk/>
            <pc:sldMk cId="39640311" sldId="273"/>
            <ac:spMk id="3" creationId="{51EF201F-859F-3146-01DE-4BF16BBCF605}"/>
          </ac:spMkLst>
        </pc:spChg>
        <pc:spChg chg="add">
          <ac:chgData name="Nikhitha J Gadad" userId="a4653e53a2cf1419" providerId="Windows Live" clId="Web-{D436A7C3-DAE3-5AF7-C919-72E1F6AFF8DC}" dt="2025-05-11T17:57:47.330" v="399"/>
          <ac:spMkLst>
            <pc:docMk/>
            <pc:sldMk cId="39640311" sldId="273"/>
            <ac:spMk id="9" creationId="{2C627EC6-61A4-4CA2-925A-D9C31421C43E}"/>
          </ac:spMkLst>
        </pc:spChg>
        <pc:picChg chg="add mod ord">
          <ac:chgData name="Nikhitha J Gadad" userId="a4653e53a2cf1419" providerId="Windows Live" clId="Web-{D436A7C3-DAE3-5AF7-C919-72E1F6AFF8DC}" dt="2025-05-11T17:57:47.330" v="399"/>
          <ac:picMkLst>
            <pc:docMk/>
            <pc:sldMk cId="39640311" sldId="273"/>
            <ac:picMk id="4" creationId="{51953B8A-4D4C-F588-7842-69936A9BB6FA}"/>
          </ac:picMkLst>
        </pc:picChg>
      </pc:sldChg>
      <pc:sldChg chg="addSp delSp modSp new mod setBg">
        <pc:chgData name="Nikhitha J Gadad" userId="a4653e53a2cf1419" providerId="Windows Live" clId="Web-{D436A7C3-DAE3-5AF7-C919-72E1F6AFF8DC}" dt="2025-05-11T17:58:58.051" v="433" actId="20577"/>
        <pc:sldMkLst>
          <pc:docMk/>
          <pc:sldMk cId="4192334214" sldId="274"/>
        </pc:sldMkLst>
        <pc:spChg chg="mod">
          <ac:chgData name="Nikhitha J Gadad" userId="a4653e53a2cf1419" providerId="Windows Live" clId="Web-{D436A7C3-DAE3-5AF7-C919-72E1F6AFF8DC}" dt="2025-05-11T17:58:58.051" v="433" actId="20577"/>
          <ac:spMkLst>
            <pc:docMk/>
            <pc:sldMk cId="4192334214" sldId="274"/>
            <ac:spMk id="2" creationId="{EFDD66C0-383F-7CCF-6C8E-1B1AC123B3D7}"/>
          </ac:spMkLst>
        </pc:spChg>
        <pc:spChg chg="del">
          <ac:chgData name="Nikhitha J Gadad" userId="a4653e53a2cf1419" providerId="Windows Live" clId="Web-{D436A7C3-DAE3-5AF7-C919-72E1F6AFF8DC}" dt="2025-05-11T17:58:14.565" v="401"/>
          <ac:spMkLst>
            <pc:docMk/>
            <pc:sldMk cId="4192334214" sldId="274"/>
            <ac:spMk id="3" creationId="{5109CB7C-1624-BEBF-7A4E-C06BB7DB0265}"/>
          </ac:spMkLst>
        </pc:spChg>
        <pc:spChg chg="add">
          <ac:chgData name="Nikhitha J Gadad" userId="a4653e53a2cf1419" providerId="Windows Live" clId="Web-{D436A7C3-DAE3-5AF7-C919-72E1F6AFF8DC}" dt="2025-05-11T17:58:14.565" v="401"/>
          <ac:spMkLst>
            <pc:docMk/>
            <pc:sldMk cId="4192334214" sldId="274"/>
            <ac:spMk id="16" creationId="{CA5B2A81-2C8E-4963-AFD4-E539D168B475}"/>
          </ac:spMkLst>
        </pc:spChg>
        <pc:grpChg chg="add">
          <ac:chgData name="Nikhitha J Gadad" userId="a4653e53a2cf1419" providerId="Windows Live" clId="Web-{D436A7C3-DAE3-5AF7-C919-72E1F6AFF8DC}" dt="2025-05-11T17:58:14.565" v="401"/>
          <ac:grpSpMkLst>
            <pc:docMk/>
            <pc:sldMk cId="4192334214" sldId="274"/>
            <ac:grpSpMk id="10" creationId="{9494E066-0146-46E9-BAF1-C33240ABA294}"/>
          </ac:grpSpMkLst>
        </pc:grpChg>
        <pc:grpChg chg="add">
          <ac:chgData name="Nikhitha J Gadad" userId="a4653e53a2cf1419" providerId="Windows Live" clId="Web-{D436A7C3-DAE3-5AF7-C919-72E1F6AFF8DC}" dt="2025-05-11T17:58:14.565" v="401"/>
          <ac:grpSpMkLst>
            <pc:docMk/>
            <pc:sldMk cId="4192334214" sldId="274"/>
            <ac:grpSpMk id="20" creationId="{BA595053-E415-459A-BEFE-AB5E8230FC8E}"/>
          </ac:grpSpMkLst>
        </pc:grpChg>
        <pc:cxnChg chg="add">
          <ac:chgData name="Nikhitha J Gadad" userId="a4653e53a2cf1419" providerId="Windows Live" clId="Web-{D436A7C3-DAE3-5AF7-C919-72E1F6AFF8DC}" dt="2025-05-11T17:58:14.565" v="401"/>
          <ac:cxnSpMkLst>
            <pc:docMk/>
            <pc:sldMk cId="4192334214" sldId="274"/>
            <ac:cxnSpMk id="8" creationId="{AE0C0B2A-3FD1-4235-A16E-0ED1E028A93E}"/>
          </ac:cxnSpMkLst>
        </pc:cxnChg>
        <pc:cxnChg chg="add">
          <ac:chgData name="Nikhitha J Gadad" userId="a4653e53a2cf1419" providerId="Windows Live" clId="Web-{D436A7C3-DAE3-5AF7-C919-72E1F6AFF8DC}" dt="2025-05-11T17:58:14.565" v="401"/>
          <ac:cxnSpMkLst>
            <pc:docMk/>
            <pc:sldMk cId="4192334214" sldId="274"/>
            <ac:cxnSpMk id="18" creationId="{C5E7DC88-9347-4DA2-A922-44BF91515279}"/>
          </ac:cxnSpMkLst>
        </pc:cxnChg>
      </pc:sldChg>
      <pc:sldMasterChg chg="del delSldLayout">
        <pc:chgData name="Nikhitha J Gadad" userId="a4653e53a2cf1419" providerId="Windows Live" clId="Web-{D436A7C3-DAE3-5AF7-C919-72E1F6AFF8DC}" dt="2025-05-11T16:52:26.828" v="0"/>
        <pc:sldMasterMkLst>
          <pc:docMk/>
          <pc:sldMasterMk cId="2460954070" sldId="2147483660"/>
        </pc:sldMasterMkLst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khitha J Gadad" userId="a4653e53a2cf1419" providerId="Windows Live" clId="Web-{D436A7C3-DAE3-5AF7-C919-72E1F6AFF8DC}" dt="2025-05-11T16:52:26.82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mod setBg addSldLayout modSldLayout">
        <pc:chgData name="Nikhitha J Gadad" userId="a4653e53a2cf1419" providerId="Windows Live" clId="Web-{D436A7C3-DAE3-5AF7-C919-72E1F6AFF8DC}" dt="2025-05-11T16:59:39.378" v="17"/>
        <pc:sldMasterMkLst>
          <pc:docMk/>
          <pc:sldMasterMk cId="1952000361" sldId="2147483763"/>
        </pc:sldMasterMkLst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1186618114" sldId="2147483752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3566688479" sldId="2147483753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784998995" sldId="2147483754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1277197910" sldId="2147483755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2984044919" sldId="2147483756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2260595164" sldId="2147483757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215601073" sldId="2147483758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1505723966" sldId="2147483759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2437446929" sldId="2147483760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2016992719" sldId="2147483761"/>
          </pc:sldLayoutMkLst>
        </pc:sldLayoutChg>
        <pc:sldLayoutChg chg="add mod">
          <pc:chgData name="Nikhitha J Gadad" userId="a4653e53a2cf1419" providerId="Windows Live" clId="Web-{D436A7C3-DAE3-5AF7-C919-72E1F6AFF8DC}" dt="2025-05-11T16:59:39.378" v="17"/>
          <pc:sldLayoutMkLst>
            <pc:docMk/>
            <pc:sldMasterMk cId="1952000361" sldId="2147483763"/>
            <pc:sldLayoutMk cId="3329050903" sldId="214748376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FCBE5-107D-4DCC-80E0-E052B59BE178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9C9671-5BD0-4223-9307-2C10733A16B9}">
      <dgm:prSet/>
      <dgm:spPr/>
      <dgm:t>
        <a:bodyPr/>
        <a:lstStyle/>
        <a:p>
          <a:r>
            <a:rPr lang="en-US"/>
            <a:t>Create a pivot table</a:t>
          </a:r>
        </a:p>
      </dgm:t>
    </dgm:pt>
    <dgm:pt modelId="{060AAFAC-726F-468F-B303-EC2622F8039D}" type="parTrans" cxnId="{B4DB9BA0-C7CC-481F-81FB-8A20A14D4346}">
      <dgm:prSet/>
      <dgm:spPr/>
      <dgm:t>
        <a:bodyPr/>
        <a:lstStyle/>
        <a:p>
          <a:endParaRPr lang="en-US"/>
        </a:p>
      </dgm:t>
    </dgm:pt>
    <dgm:pt modelId="{C643EF20-E815-4D34-9B26-BEDAA30D5F58}" type="sibTrans" cxnId="{B4DB9BA0-C7CC-481F-81FB-8A20A14D4346}">
      <dgm:prSet/>
      <dgm:spPr/>
      <dgm:t>
        <a:bodyPr/>
        <a:lstStyle/>
        <a:p>
          <a:endParaRPr lang="en-US"/>
        </a:p>
      </dgm:t>
    </dgm:pt>
    <dgm:pt modelId="{7A76B66B-F5D3-42B7-88F3-4B66E9AA902E}">
      <dgm:prSet/>
      <dgm:spPr/>
      <dgm:t>
        <a:bodyPr/>
        <a:lstStyle/>
        <a:p>
          <a:r>
            <a:rPr lang="en-US"/>
            <a:t>Add a operating margin,operating profit,total sale and total units in the values</a:t>
          </a:r>
        </a:p>
      </dgm:t>
    </dgm:pt>
    <dgm:pt modelId="{3AB827E7-66C4-470C-80A4-53FE72BE70EF}" type="parTrans" cxnId="{39147A1A-2E06-4F81-AB15-6EB4A5136306}">
      <dgm:prSet/>
      <dgm:spPr/>
      <dgm:t>
        <a:bodyPr/>
        <a:lstStyle/>
        <a:p>
          <a:endParaRPr lang="en-US"/>
        </a:p>
      </dgm:t>
    </dgm:pt>
    <dgm:pt modelId="{92D0E7E5-FB8B-4733-B1C5-227F59F9799A}" type="sibTrans" cxnId="{39147A1A-2E06-4F81-AB15-6EB4A5136306}">
      <dgm:prSet/>
      <dgm:spPr/>
      <dgm:t>
        <a:bodyPr/>
        <a:lstStyle/>
        <a:p>
          <a:endParaRPr lang="en-US"/>
        </a:p>
      </dgm:t>
    </dgm:pt>
    <dgm:pt modelId="{006EF9C1-A1C5-4451-89DF-857CC2D4C2F2}">
      <dgm:prSet/>
      <dgm:spPr/>
      <dgm:t>
        <a:bodyPr/>
        <a:lstStyle/>
        <a:p>
          <a:r>
            <a:rPr lang="en-US"/>
            <a:t>Those 4 margin ,profit,total sales and unit are numeric so we should add in values</a:t>
          </a:r>
        </a:p>
      </dgm:t>
    </dgm:pt>
    <dgm:pt modelId="{87C7090C-617F-4C59-A6B5-F378C0508805}" type="parTrans" cxnId="{D7B9B68B-B443-461D-B583-6C6BC68BC795}">
      <dgm:prSet/>
      <dgm:spPr/>
      <dgm:t>
        <a:bodyPr/>
        <a:lstStyle/>
        <a:p>
          <a:endParaRPr lang="en-US"/>
        </a:p>
      </dgm:t>
    </dgm:pt>
    <dgm:pt modelId="{0B530DDC-A387-4D35-85BA-CBA46F24EC4E}" type="sibTrans" cxnId="{D7B9B68B-B443-461D-B583-6C6BC68BC795}">
      <dgm:prSet/>
      <dgm:spPr/>
      <dgm:t>
        <a:bodyPr/>
        <a:lstStyle/>
        <a:p>
          <a:endParaRPr lang="en-US"/>
        </a:p>
      </dgm:t>
    </dgm:pt>
    <dgm:pt modelId="{26F0A905-ED3C-4E17-B687-09EBF1461CCA}" type="pres">
      <dgm:prSet presAssocID="{CFDFCBE5-107D-4DCC-80E0-E052B59BE17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1B3299-5291-44AE-BE7D-5498B552868B}" type="pres">
      <dgm:prSet presAssocID="{CFDFCBE5-107D-4DCC-80E0-E052B59BE178}" presName="dummyMaxCanvas" presStyleCnt="0">
        <dgm:presLayoutVars/>
      </dgm:prSet>
      <dgm:spPr/>
    </dgm:pt>
    <dgm:pt modelId="{CA855B15-A8EB-4601-BAEB-380622D9330C}" type="pres">
      <dgm:prSet presAssocID="{CFDFCBE5-107D-4DCC-80E0-E052B59BE17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8B450-F0BB-4AB1-812D-2D7ADA2BD7CA}" type="pres">
      <dgm:prSet presAssocID="{CFDFCBE5-107D-4DCC-80E0-E052B59BE17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9F38D-1FEC-4C97-A51F-99EE4CE7E7D6}" type="pres">
      <dgm:prSet presAssocID="{CFDFCBE5-107D-4DCC-80E0-E052B59BE17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3AD27-71CB-4815-B623-94222858D046}" type="pres">
      <dgm:prSet presAssocID="{CFDFCBE5-107D-4DCC-80E0-E052B59BE17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5B2B2-FACE-4BDB-86DB-9F64EDE5F2B8}" type="pres">
      <dgm:prSet presAssocID="{CFDFCBE5-107D-4DCC-80E0-E052B59BE17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F68E6-97F2-435E-AC80-EBB97E711E6B}" type="pres">
      <dgm:prSet presAssocID="{CFDFCBE5-107D-4DCC-80E0-E052B59BE17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5F349-3618-4823-B569-2C7AB215D008}" type="pres">
      <dgm:prSet presAssocID="{CFDFCBE5-107D-4DCC-80E0-E052B59BE17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997AC0-05B8-4459-8692-26AA795B7ED1}" type="pres">
      <dgm:prSet presAssocID="{CFDFCBE5-107D-4DCC-80E0-E052B59BE17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4D7AD-6D15-4BE3-B601-3ECFA15E9AD4}" type="presOf" srcId="{C643EF20-E815-4D34-9B26-BEDAA30D5F58}" destId="{2B73AD27-71CB-4815-B623-94222858D046}" srcOrd="0" destOrd="0" presId="urn:microsoft.com/office/officeart/2005/8/layout/vProcess5"/>
    <dgm:cxn modelId="{39147A1A-2E06-4F81-AB15-6EB4A5136306}" srcId="{CFDFCBE5-107D-4DCC-80E0-E052B59BE178}" destId="{7A76B66B-F5D3-42B7-88F3-4B66E9AA902E}" srcOrd="1" destOrd="0" parTransId="{3AB827E7-66C4-470C-80A4-53FE72BE70EF}" sibTransId="{92D0E7E5-FB8B-4733-B1C5-227F59F9799A}"/>
    <dgm:cxn modelId="{D3142B72-8564-41AB-8C75-B26F27390C4B}" type="presOf" srcId="{92D0E7E5-FB8B-4733-B1C5-227F59F9799A}" destId="{3A85B2B2-FACE-4BDB-86DB-9F64EDE5F2B8}" srcOrd="0" destOrd="0" presId="urn:microsoft.com/office/officeart/2005/8/layout/vProcess5"/>
    <dgm:cxn modelId="{BBA6673D-3C4D-40F3-83B2-0E000975BA70}" type="presOf" srcId="{CFDFCBE5-107D-4DCC-80E0-E052B59BE178}" destId="{26F0A905-ED3C-4E17-B687-09EBF1461CCA}" srcOrd="0" destOrd="0" presId="urn:microsoft.com/office/officeart/2005/8/layout/vProcess5"/>
    <dgm:cxn modelId="{B4DB9BA0-C7CC-481F-81FB-8A20A14D4346}" srcId="{CFDFCBE5-107D-4DCC-80E0-E052B59BE178}" destId="{D29C9671-5BD0-4223-9307-2C10733A16B9}" srcOrd="0" destOrd="0" parTransId="{060AAFAC-726F-468F-B303-EC2622F8039D}" sibTransId="{C643EF20-E815-4D34-9B26-BEDAA30D5F58}"/>
    <dgm:cxn modelId="{0F581503-2E2A-4C0C-B6C6-606A866464ED}" type="presOf" srcId="{7A76B66B-F5D3-42B7-88F3-4B66E9AA902E}" destId="{3EF8B450-F0BB-4AB1-812D-2D7ADA2BD7CA}" srcOrd="0" destOrd="0" presId="urn:microsoft.com/office/officeart/2005/8/layout/vProcess5"/>
    <dgm:cxn modelId="{A4C9364E-4F57-40AE-A950-36FDE0CB9CBF}" type="presOf" srcId="{006EF9C1-A1C5-4451-89DF-857CC2D4C2F2}" destId="{24B9F38D-1FEC-4C97-A51F-99EE4CE7E7D6}" srcOrd="0" destOrd="0" presId="urn:microsoft.com/office/officeart/2005/8/layout/vProcess5"/>
    <dgm:cxn modelId="{2A918F6C-F121-413D-A5B6-2E5A7D976AA2}" type="presOf" srcId="{7A76B66B-F5D3-42B7-88F3-4B66E9AA902E}" destId="{DAC5F349-3618-4823-B569-2C7AB215D008}" srcOrd="1" destOrd="0" presId="urn:microsoft.com/office/officeart/2005/8/layout/vProcess5"/>
    <dgm:cxn modelId="{956988D2-6181-4EE7-AFB5-4FC3037C1B2A}" type="presOf" srcId="{D29C9671-5BD0-4223-9307-2C10733A16B9}" destId="{9E4F68E6-97F2-435E-AC80-EBB97E711E6B}" srcOrd="1" destOrd="0" presId="urn:microsoft.com/office/officeart/2005/8/layout/vProcess5"/>
    <dgm:cxn modelId="{7D7EC033-1C3C-41A8-8C9A-80021EDE100D}" type="presOf" srcId="{006EF9C1-A1C5-4451-89DF-857CC2D4C2F2}" destId="{5A997AC0-05B8-4459-8692-26AA795B7ED1}" srcOrd="1" destOrd="0" presId="urn:microsoft.com/office/officeart/2005/8/layout/vProcess5"/>
    <dgm:cxn modelId="{7A854D4B-6173-4B37-8CF0-2076D421C9E7}" type="presOf" srcId="{D29C9671-5BD0-4223-9307-2C10733A16B9}" destId="{CA855B15-A8EB-4601-BAEB-380622D9330C}" srcOrd="0" destOrd="0" presId="urn:microsoft.com/office/officeart/2005/8/layout/vProcess5"/>
    <dgm:cxn modelId="{D7B9B68B-B443-461D-B583-6C6BC68BC795}" srcId="{CFDFCBE5-107D-4DCC-80E0-E052B59BE178}" destId="{006EF9C1-A1C5-4451-89DF-857CC2D4C2F2}" srcOrd="2" destOrd="0" parTransId="{87C7090C-617F-4C59-A6B5-F378C0508805}" sibTransId="{0B530DDC-A387-4D35-85BA-CBA46F24EC4E}"/>
    <dgm:cxn modelId="{1D96380F-C54D-4DCD-B8D6-1051950E9063}" type="presParOf" srcId="{26F0A905-ED3C-4E17-B687-09EBF1461CCA}" destId="{E91B3299-5291-44AE-BE7D-5498B552868B}" srcOrd="0" destOrd="0" presId="urn:microsoft.com/office/officeart/2005/8/layout/vProcess5"/>
    <dgm:cxn modelId="{320B6B5E-AB33-4C0D-A7AA-1AB388B98CDC}" type="presParOf" srcId="{26F0A905-ED3C-4E17-B687-09EBF1461CCA}" destId="{CA855B15-A8EB-4601-BAEB-380622D9330C}" srcOrd="1" destOrd="0" presId="urn:microsoft.com/office/officeart/2005/8/layout/vProcess5"/>
    <dgm:cxn modelId="{A58A370F-8608-4AB7-A964-CCD22E8629F1}" type="presParOf" srcId="{26F0A905-ED3C-4E17-B687-09EBF1461CCA}" destId="{3EF8B450-F0BB-4AB1-812D-2D7ADA2BD7CA}" srcOrd="2" destOrd="0" presId="urn:microsoft.com/office/officeart/2005/8/layout/vProcess5"/>
    <dgm:cxn modelId="{B295BB3A-7E81-4ABD-B507-6CCA59C3326D}" type="presParOf" srcId="{26F0A905-ED3C-4E17-B687-09EBF1461CCA}" destId="{24B9F38D-1FEC-4C97-A51F-99EE4CE7E7D6}" srcOrd="3" destOrd="0" presId="urn:microsoft.com/office/officeart/2005/8/layout/vProcess5"/>
    <dgm:cxn modelId="{43412648-0930-479F-9712-E030A0673FDE}" type="presParOf" srcId="{26F0A905-ED3C-4E17-B687-09EBF1461CCA}" destId="{2B73AD27-71CB-4815-B623-94222858D046}" srcOrd="4" destOrd="0" presId="urn:microsoft.com/office/officeart/2005/8/layout/vProcess5"/>
    <dgm:cxn modelId="{20DA99E9-8FFC-4FD6-82D4-0B76C8C0D615}" type="presParOf" srcId="{26F0A905-ED3C-4E17-B687-09EBF1461CCA}" destId="{3A85B2B2-FACE-4BDB-86DB-9F64EDE5F2B8}" srcOrd="5" destOrd="0" presId="urn:microsoft.com/office/officeart/2005/8/layout/vProcess5"/>
    <dgm:cxn modelId="{3504E2B5-1C39-4657-AA9A-85E53DD7377D}" type="presParOf" srcId="{26F0A905-ED3C-4E17-B687-09EBF1461CCA}" destId="{9E4F68E6-97F2-435E-AC80-EBB97E711E6B}" srcOrd="6" destOrd="0" presId="urn:microsoft.com/office/officeart/2005/8/layout/vProcess5"/>
    <dgm:cxn modelId="{967D5304-ED34-4749-A553-0FB5F5ABB347}" type="presParOf" srcId="{26F0A905-ED3C-4E17-B687-09EBF1461CCA}" destId="{DAC5F349-3618-4823-B569-2C7AB215D008}" srcOrd="7" destOrd="0" presId="urn:microsoft.com/office/officeart/2005/8/layout/vProcess5"/>
    <dgm:cxn modelId="{7E83A935-A082-4B6C-8F6A-983A30C3ABDE}" type="presParOf" srcId="{26F0A905-ED3C-4E17-B687-09EBF1461CCA}" destId="{5A997AC0-05B8-4459-8692-26AA795B7ED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53DB7-A5C6-4FEC-BAAB-BDCD1880B1E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6081E30-BDD4-4C84-9445-D25462E755DA}">
      <dgm:prSet/>
      <dgm:spPr/>
      <dgm:t>
        <a:bodyPr/>
        <a:lstStyle/>
        <a:p>
          <a:r>
            <a:rPr lang="en-US" dirty="0"/>
            <a:t>Add the unit </a:t>
          </a:r>
          <a:r>
            <a:rPr lang="en-US" dirty="0" err="1"/>
            <a:t>sold,sales,operating</a:t>
          </a:r>
          <a:r>
            <a:rPr lang="en-US" dirty="0"/>
            <a:t> </a:t>
          </a:r>
          <a:r>
            <a:rPr lang="en-US" dirty="0" err="1"/>
            <a:t>margin,and</a:t>
          </a:r>
          <a:r>
            <a:rPr lang="en-US" dirty="0"/>
            <a:t> profit in the dashboard </a:t>
          </a:r>
        </a:p>
      </dgm:t>
    </dgm:pt>
    <dgm:pt modelId="{59102220-32C9-45C5-93E8-DD5DDAB10539}" type="parTrans" cxnId="{C1CA1A9B-6AB9-440D-BE48-C94636B32A32}">
      <dgm:prSet/>
      <dgm:spPr/>
      <dgm:t>
        <a:bodyPr/>
        <a:lstStyle/>
        <a:p>
          <a:endParaRPr lang="en-US"/>
        </a:p>
      </dgm:t>
    </dgm:pt>
    <dgm:pt modelId="{A2F9D15C-5F1E-49F6-9B0C-D668550B3ED0}" type="sibTrans" cxnId="{C1CA1A9B-6AB9-440D-BE48-C94636B32A32}">
      <dgm:prSet/>
      <dgm:spPr/>
      <dgm:t>
        <a:bodyPr/>
        <a:lstStyle/>
        <a:p>
          <a:endParaRPr lang="en-US"/>
        </a:p>
      </dgm:t>
    </dgm:pt>
    <dgm:pt modelId="{03BF45B2-DC14-4A0B-B781-9283A6FE5213}">
      <dgm:prSet/>
      <dgm:spPr/>
      <dgm:t>
        <a:bodyPr/>
        <a:lstStyle/>
        <a:p>
          <a:r>
            <a:rPr lang="en-US" dirty="0"/>
            <a:t>Give a “=“ symbol and go to the sheet where we created a pivot table click on the particular value and press enter</a:t>
          </a:r>
        </a:p>
      </dgm:t>
    </dgm:pt>
    <dgm:pt modelId="{778982C8-D0A7-4089-84DF-DD0CB1661CEB}" type="parTrans" cxnId="{F581C21F-74D3-4296-8712-0A24682670A3}">
      <dgm:prSet/>
      <dgm:spPr/>
      <dgm:t>
        <a:bodyPr/>
        <a:lstStyle/>
        <a:p>
          <a:endParaRPr lang="en-US"/>
        </a:p>
      </dgm:t>
    </dgm:pt>
    <dgm:pt modelId="{68648FC6-7EA0-4AC9-927B-08336F9F5092}" type="sibTrans" cxnId="{F581C21F-74D3-4296-8712-0A24682670A3}">
      <dgm:prSet/>
      <dgm:spPr/>
      <dgm:t>
        <a:bodyPr/>
        <a:lstStyle/>
        <a:p>
          <a:endParaRPr lang="en-US"/>
        </a:p>
      </dgm:t>
    </dgm:pt>
    <dgm:pt modelId="{289BB8BB-B289-4E33-A75B-039C0FA34441}" type="pres">
      <dgm:prSet presAssocID="{51453DB7-A5C6-4FEC-BAAB-BDCD1880B1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EAEA0E-254B-4ABD-8FCD-DCD725DF12B6}" type="pres">
      <dgm:prSet presAssocID="{03BF45B2-DC14-4A0B-B781-9283A6FE5213}" presName="boxAndChildren" presStyleCnt="0"/>
      <dgm:spPr/>
    </dgm:pt>
    <dgm:pt modelId="{646E7C58-0392-440B-904E-94D48180D589}" type="pres">
      <dgm:prSet presAssocID="{03BF45B2-DC14-4A0B-B781-9283A6FE5213}" presName="parentTextBox" presStyleLbl="node1" presStyleIdx="0" presStyleCnt="2"/>
      <dgm:spPr/>
      <dgm:t>
        <a:bodyPr/>
        <a:lstStyle/>
        <a:p>
          <a:endParaRPr lang="en-US"/>
        </a:p>
      </dgm:t>
    </dgm:pt>
    <dgm:pt modelId="{27699BCB-722F-4DBD-9F27-19DDB6D07421}" type="pres">
      <dgm:prSet presAssocID="{A2F9D15C-5F1E-49F6-9B0C-D668550B3ED0}" presName="sp" presStyleCnt="0"/>
      <dgm:spPr/>
    </dgm:pt>
    <dgm:pt modelId="{A2E79359-C584-4FB6-B6DD-5E84B4C0E799}" type="pres">
      <dgm:prSet presAssocID="{46081E30-BDD4-4C84-9445-D25462E755DA}" presName="arrowAndChildren" presStyleCnt="0"/>
      <dgm:spPr/>
    </dgm:pt>
    <dgm:pt modelId="{627F671C-EA6C-47D1-8B2A-9F18E5AEE164}" type="pres">
      <dgm:prSet presAssocID="{46081E30-BDD4-4C84-9445-D25462E755DA}" presName="parentTextArrow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B2697E0B-F49E-4C7A-AAFA-4621845F6A6E}" type="presOf" srcId="{51453DB7-A5C6-4FEC-BAAB-BDCD1880B1EF}" destId="{289BB8BB-B289-4E33-A75B-039C0FA34441}" srcOrd="0" destOrd="0" presId="urn:microsoft.com/office/officeart/2005/8/layout/process4"/>
    <dgm:cxn modelId="{F581C21F-74D3-4296-8712-0A24682670A3}" srcId="{51453DB7-A5C6-4FEC-BAAB-BDCD1880B1EF}" destId="{03BF45B2-DC14-4A0B-B781-9283A6FE5213}" srcOrd="1" destOrd="0" parTransId="{778982C8-D0A7-4089-84DF-DD0CB1661CEB}" sibTransId="{68648FC6-7EA0-4AC9-927B-08336F9F5092}"/>
    <dgm:cxn modelId="{21F8581F-C1D0-4930-9867-2EEF54E52093}" type="presOf" srcId="{46081E30-BDD4-4C84-9445-D25462E755DA}" destId="{627F671C-EA6C-47D1-8B2A-9F18E5AEE164}" srcOrd="0" destOrd="0" presId="urn:microsoft.com/office/officeart/2005/8/layout/process4"/>
    <dgm:cxn modelId="{C1CA1A9B-6AB9-440D-BE48-C94636B32A32}" srcId="{51453DB7-A5C6-4FEC-BAAB-BDCD1880B1EF}" destId="{46081E30-BDD4-4C84-9445-D25462E755DA}" srcOrd="0" destOrd="0" parTransId="{59102220-32C9-45C5-93E8-DD5DDAB10539}" sibTransId="{A2F9D15C-5F1E-49F6-9B0C-D668550B3ED0}"/>
    <dgm:cxn modelId="{08C8D468-ABE9-419E-93A3-676BBFB0A938}" type="presOf" srcId="{03BF45B2-DC14-4A0B-B781-9283A6FE5213}" destId="{646E7C58-0392-440B-904E-94D48180D589}" srcOrd="0" destOrd="0" presId="urn:microsoft.com/office/officeart/2005/8/layout/process4"/>
    <dgm:cxn modelId="{DE864D03-5F26-4683-B8AE-3AF93BDDAE46}" type="presParOf" srcId="{289BB8BB-B289-4E33-A75B-039C0FA34441}" destId="{34EAEA0E-254B-4ABD-8FCD-DCD725DF12B6}" srcOrd="0" destOrd="0" presId="urn:microsoft.com/office/officeart/2005/8/layout/process4"/>
    <dgm:cxn modelId="{579EB2A2-59DF-4888-955A-C5CB8FF336D6}" type="presParOf" srcId="{34EAEA0E-254B-4ABD-8FCD-DCD725DF12B6}" destId="{646E7C58-0392-440B-904E-94D48180D589}" srcOrd="0" destOrd="0" presId="urn:microsoft.com/office/officeart/2005/8/layout/process4"/>
    <dgm:cxn modelId="{14A926DC-9A97-4658-BB04-2528D4DEF35F}" type="presParOf" srcId="{289BB8BB-B289-4E33-A75B-039C0FA34441}" destId="{27699BCB-722F-4DBD-9F27-19DDB6D07421}" srcOrd="1" destOrd="0" presId="urn:microsoft.com/office/officeart/2005/8/layout/process4"/>
    <dgm:cxn modelId="{85FEE1F1-D1FC-470E-8F63-538C1EFC02B6}" type="presParOf" srcId="{289BB8BB-B289-4E33-A75B-039C0FA34441}" destId="{A2E79359-C584-4FB6-B6DD-5E84B4C0E799}" srcOrd="2" destOrd="0" presId="urn:microsoft.com/office/officeart/2005/8/layout/process4"/>
    <dgm:cxn modelId="{987E2CA3-94CB-48C9-8372-7670BBE01032}" type="presParOf" srcId="{A2E79359-C584-4FB6-B6DD-5E84B4C0E799}" destId="{627F671C-EA6C-47D1-8B2A-9F18E5AEE16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D004F9-727E-4CFE-90C5-858D92CD23F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745DE4-FDB2-4974-8038-B932E76E59E0}">
      <dgm:prSet/>
      <dgm:spPr/>
      <dgm:t>
        <a:bodyPr/>
        <a:lstStyle/>
        <a:p>
          <a:r>
            <a:rPr lang="en-US"/>
            <a:t>Create a pivot table for month and sum of units sold</a:t>
          </a:r>
        </a:p>
      </dgm:t>
    </dgm:pt>
    <dgm:pt modelId="{1BE60CB0-8526-4BF7-A67F-DDADD4389D3F}" type="parTrans" cxnId="{0B5E4B9C-4C00-4546-8F94-5262931FAC0A}">
      <dgm:prSet/>
      <dgm:spPr/>
      <dgm:t>
        <a:bodyPr/>
        <a:lstStyle/>
        <a:p>
          <a:endParaRPr lang="en-US"/>
        </a:p>
      </dgm:t>
    </dgm:pt>
    <dgm:pt modelId="{AE42351A-9742-46EA-B5BD-A08C4761A346}" type="sibTrans" cxnId="{0B5E4B9C-4C00-4546-8F94-5262931FAC0A}">
      <dgm:prSet/>
      <dgm:spPr/>
      <dgm:t>
        <a:bodyPr/>
        <a:lstStyle/>
        <a:p>
          <a:endParaRPr lang="en-US"/>
        </a:p>
      </dgm:t>
    </dgm:pt>
    <dgm:pt modelId="{609F76D4-FF89-443C-A39B-7078ECD2A8E3}">
      <dgm:prSet/>
      <dgm:spPr/>
      <dgm:t>
        <a:bodyPr/>
        <a:lstStyle/>
        <a:p>
          <a:r>
            <a:rPr lang="en-US"/>
            <a:t>Add unit sold in values</a:t>
          </a:r>
        </a:p>
      </dgm:t>
    </dgm:pt>
    <dgm:pt modelId="{636015BD-4450-4EAB-8121-82E9F49AA832}" type="parTrans" cxnId="{071E7FB9-FEC7-4543-BE8E-C9F9812EE16D}">
      <dgm:prSet/>
      <dgm:spPr/>
      <dgm:t>
        <a:bodyPr/>
        <a:lstStyle/>
        <a:p>
          <a:endParaRPr lang="en-US"/>
        </a:p>
      </dgm:t>
    </dgm:pt>
    <dgm:pt modelId="{BD0BFCEB-F84B-4CC7-84C6-A2691B21CC15}" type="sibTrans" cxnId="{071E7FB9-FEC7-4543-BE8E-C9F9812EE16D}">
      <dgm:prSet/>
      <dgm:spPr/>
      <dgm:t>
        <a:bodyPr/>
        <a:lstStyle/>
        <a:p>
          <a:endParaRPr lang="en-US"/>
        </a:p>
      </dgm:t>
    </dgm:pt>
    <dgm:pt modelId="{9C2F29EC-15DD-431D-9599-02C375A8CB45}">
      <dgm:prSet/>
      <dgm:spPr/>
      <dgm:t>
        <a:bodyPr/>
        <a:lstStyle/>
        <a:p>
          <a:r>
            <a:rPr lang="en-US"/>
            <a:t>Add invoice date in rows and remove the date when you get month </a:t>
          </a:r>
        </a:p>
      </dgm:t>
    </dgm:pt>
    <dgm:pt modelId="{F9AF9238-EF46-46DB-81BE-9D0D52CD08A0}" type="parTrans" cxnId="{07425CE5-770F-488A-B4A0-E0DCF0A80C60}">
      <dgm:prSet/>
      <dgm:spPr/>
      <dgm:t>
        <a:bodyPr/>
        <a:lstStyle/>
        <a:p>
          <a:endParaRPr lang="en-US"/>
        </a:p>
      </dgm:t>
    </dgm:pt>
    <dgm:pt modelId="{D904D755-3BEF-4732-B836-03B33C17150E}" type="sibTrans" cxnId="{07425CE5-770F-488A-B4A0-E0DCF0A80C60}">
      <dgm:prSet/>
      <dgm:spPr/>
      <dgm:t>
        <a:bodyPr/>
        <a:lstStyle/>
        <a:p>
          <a:endParaRPr lang="en-US"/>
        </a:p>
      </dgm:t>
    </dgm:pt>
    <dgm:pt modelId="{FEC5AAE4-79AF-48DA-9BBE-6BECB8B43915}">
      <dgm:prSet/>
      <dgm:spPr/>
      <dgm:t>
        <a:bodyPr/>
        <a:lstStyle/>
        <a:p>
          <a:r>
            <a:rPr lang="en-US"/>
            <a:t>And click on the pivot table and create a chart</a:t>
          </a:r>
        </a:p>
      </dgm:t>
    </dgm:pt>
    <dgm:pt modelId="{C1B4E39F-AB84-4D40-B6F7-6CA2F286DB3A}" type="parTrans" cxnId="{8BA8B5FF-CCB7-42DA-A424-9DA78F4ED541}">
      <dgm:prSet/>
      <dgm:spPr/>
      <dgm:t>
        <a:bodyPr/>
        <a:lstStyle/>
        <a:p>
          <a:endParaRPr lang="en-US"/>
        </a:p>
      </dgm:t>
    </dgm:pt>
    <dgm:pt modelId="{09C20749-B985-42CA-A0DD-9FA60ADFE7CA}" type="sibTrans" cxnId="{8BA8B5FF-CCB7-42DA-A424-9DA78F4ED541}">
      <dgm:prSet/>
      <dgm:spPr/>
      <dgm:t>
        <a:bodyPr/>
        <a:lstStyle/>
        <a:p>
          <a:endParaRPr lang="en-US"/>
        </a:p>
      </dgm:t>
    </dgm:pt>
    <dgm:pt modelId="{0DC66CF1-2D10-4EE8-AAD7-4DF7DC47F8A0}" type="pres">
      <dgm:prSet presAssocID="{F0D004F9-727E-4CFE-90C5-858D92CD23F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D3C0E3-47D5-4008-A61E-DEE14751BB4A}" type="pres">
      <dgm:prSet presAssocID="{F0D004F9-727E-4CFE-90C5-858D92CD23F6}" presName="dummyMaxCanvas" presStyleCnt="0">
        <dgm:presLayoutVars/>
      </dgm:prSet>
      <dgm:spPr/>
    </dgm:pt>
    <dgm:pt modelId="{96BBB5F6-967E-4A44-8DCF-C133527229C3}" type="pres">
      <dgm:prSet presAssocID="{F0D004F9-727E-4CFE-90C5-858D92CD23F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15CEB-AC0E-4890-B609-61C6C018A65C}" type="pres">
      <dgm:prSet presAssocID="{F0D004F9-727E-4CFE-90C5-858D92CD23F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D2177-C2D3-4A4C-A935-22E2D21C508D}" type="pres">
      <dgm:prSet presAssocID="{F0D004F9-727E-4CFE-90C5-858D92CD23F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6E865-6052-4E51-A5ED-34374BB38601}" type="pres">
      <dgm:prSet presAssocID="{F0D004F9-727E-4CFE-90C5-858D92CD23F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BE3CCC-11A4-496D-B1B5-2958E4655EE5}" type="pres">
      <dgm:prSet presAssocID="{F0D004F9-727E-4CFE-90C5-858D92CD23F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3A386-F701-49B6-A625-3E0BDB08E6A7}" type="pres">
      <dgm:prSet presAssocID="{F0D004F9-727E-4CFE-90C5-858D92CD23F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86FE0-84D9-42BB-B267-FA8B3C4CC4D9}" type="pres">
      <dgm:prSet presAssocID="{F0D004F9-727E-4CFE-90C5-858D92CD23F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90F10-DD9A-4171-8F80-383FA1E6BA8E}" type="pres">
      <dgm:prSet presAssocID="{F0D004F9-727E-4CFE-90C5-858D92CD23F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89300-2FBA-4AE5-BB7D-8862483D41AA}" type="pres">
      <dgm:prSet presAssocID="{F0D004F9-727E-4CFE-90C5-858D92CD23F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50002-57AC-42FD-B4B7-54FD1A3D4421}" type="pres">
      <dgm:prSet presAssocID="{F0D004F9-727E-4CFE-90C5-858D92CD23F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DFB7C-B795-4BFE-868A-FD3774EE78F9}" type="pres">
      <dgm:prSet presAssocID="{F0D004F9-727E-4CFE-90C5-858D92CD23F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A567A6-0D93-4711-A15D-38955EA630B1}" type="presOf" srcId="{6E745DE4-FDB2-4974-8038-B932E76E59E0}" destId="{53B90F10-DD9A-4171-8F80-383FA1E6BA8E}" srcOrd="1" destOrd="0" presId="urn:microsoft.com/office/officeart/2005/8/layout/vProcess5"/>
    <dgm:cxn modelId="{48328D0E-F3EE-43CB-AC9A-0807E8A98BF2}" type="presOf" srcId="{D904D755-3BEF-4732-B836-03B33C17150E}" destId="{E9E86FE0-84D9-42BB-B267-FA8B3C4CC4D9}" srcOrd="0" destOrd="0" presId="urn:microsoft.com/office/officeart/2005/8/layout/vProcess5"/>
    <dgm:cxn modelId="{E05AFB2D-CFE1-4893-A3B6-EAFBE55EB5FD}" type="presOf" srcId="{AE42351A-9742-46EA-B5BD-A08C4761A346}" destId="{D4BE3CCC-11A4-496D-B1B5-2958E4655EE5}" srcOrd="0" destOrd="0" presId="urn:microsoft.com/office/officeart/2005/8/layout/vProcess5"/>
    <dgm:cxn modelId="{E9B5C4F5-8B9D-4C0F-B123-201B3109CC94}" type="presOf" srcId="{F0D004F9-727E-4CFE-90C5-858D92CD23F6}" destId="{0DC66CF1-2D10-4EE8-AAD7-4DF7DC47F8A0}" srcOrd="0" destOrd="0" presId="urn:microsoft.com/office/officeart/2005/8/layout/vProcess5"/>
    <dgm:cxn modelId="{8BA8B5FF-CCB7-42DA-A424-9DA78F4ED541}" srcId="{F0D004F9-727E-4CFE-90C5-858D92CD23F6}" destId="{FEC5AAE4-79AF-48DA-9BBE-6BECB8B43915}" srcOrd="3" destOrd="0" parTransId="{C1B4E39F-AB84-4D40-B6F7-6CA2F286DB3A}" sibTransId="{09C20749-B985-42CA-A0DD-9FA60ADFE7CA}"/>
    <dgm:cxn modelId="{4238DEA0-8B71-4290-884F-D2687326AE1E}" type="presOf" srcId="{9C2F29EC-15DD-431D-9599-02C375A8CB45}" destId="{13CD2177-C2D3-4A4C-A935-22E2D21C508D}" srcOrd="0" destOrd="0" presId="urn:microsoft.com/office/officeart/2005/8/layout/vProcess5"/>
    <dgm:cxn modelId="{BA81DB5C-5600-4D3F-8DB8-BE076C965B37}" type="presOf" srcId="{6E745DE4-FDB2-4974-8038-B932E76E59E0}" destId="{96BBB5F6-967E-4A44-8DCF-C133527229C3}" srcOrd="0" destOrd="0" presId="urn:microsoft.com/office/officeart/2005/8/layout/vProcess5"/>
    <dgm:cxn modelId="{D0D0F0D4-8B29-42C7-9FC5-F6E996985D8D}" type="presOf" srcId="{FEC5AAE4-79AF-48DA-9BBE-6BECB8B43915}" destId="{39BDFB7C-B795-4BFE-868A-FD3774EE78F9}" srcOrd="1" destOrd="0" presId="urn:microsoft.com/office/officeart/2005/8/layout/vProcess5"/>
    <dgm:cxn modelId="{7EDE74F7-BF40-448C-B357-419992D63D95}" type="presOf" srcId="{609F76D4-FF89-443C-A39B-7078ECD2A8E3}" destId="{B2D89300-2FBA-4AE5-BB7D-8862483D41AA}" srcOrd="1" destOrd="0" presId="urn:microsoft.com/office/officeart/2005/8/layout/vProcess5"/>
    <dgm:cxn modelId="{5BA678CA-5645-40AE-9249-49705BC4F91C}" type="presOf" srcId="{BD0BFCEB-F84B-4CC7-84C6-A2691B21CC15}" destId="{2C53A386-F701-49B6-A625-3E0BDB08E6A7}" srcOrd="0" destOrd="0" presId="urn:microsoft.com/office/officeart/2005/8/layout/vProcess5"/>
    <dgm:cxn modelId="{B3E0FFD8-40C0-4230-ADDD-B8789B153F40}" type="presOf" srcId="{FEC5AAE4-79AF-48DA-9BBE-6BECB8B43915}" destId="{FD86E865-6052-4E51-A5ED-34374BB38601}" srcOrd="0" destOrd="0" presId="urn:microsoft.com/office/officeart/2005/8/layout/vProcess5"/>
    <dgm:cxn modelId="{0B64933C-DACE-43D4-AFF0-2230763EC3B0}" type="presOf" srcId="{609F76D4-FF89-443C-A39B-7078ECD2A8E3}" destId="{2AB15CEB-AC0E-4890-B609-61C6C018A65C}" srcOrd="0" destOrd="0" presId="urn:microsoft.com/office/officeart/2005/8/layout/vProcess5"/>
    <dgm:cxn modelId="{0B5E4B9C-4C00-4546-8F94-5262931FAC0A}" srcId="{F0D004F9-727E-4CFE-90C5-858D92CD23F6}" destId="{6E745DE4-FDB2-4974-8038-B932E76E59E0}" srcOrd="0" destOrd="0" parTransId="{1BE60CB0-8526-4BF7-A67F-DDADD4389D3F}" sibTransId="{AE42351A-9742-46EA-B5BD-A08C4761A346}"/>
    <dgm:cxn modelId="{071E7FB9-FEC7-4543-BE8E-C9F9812EE16D}" srcId="{F0D004F9-727E-4CFE-90C5-858D92CD23F6}" destId="{609F76D4-FF89-443C-A39B-7078ECD2A8E3}" srcOrd="1" destOrd="0" parTransId="{636015BD-4450-4EAB-8121-82E9F49AA832}" sibTransId="{BD0BFCEB-F84B-4CC7-84C6-A2691B21CC15}"/>
    <dgm:cxn modelId="{07425CE5-770F-488A-B4A0-E0DCF0A80C60}" srcId="{F0D004F9-727E-4CFE-90C5-858D92CD23F6}" destId="{9C2F29EC-15DD-431D-9599-02C375A8CB45}" srcOrd="2" destOrd="0" parTransId="{F9AF9238-EF46-46DB-81BE-9D0D52CD08A0}" sibTransId="{D904D755-3BEF-4732-B836-03B33C17150E}"/>
    <dgm:cxn modelId="{7F3498F7-4DDA-490E-865E-AA96BAE0222B}" type="presOf" srcId="{9C2F29EC-15DD-431D-9599-02C375A8CB45}" destId="{94350002-57AC-42FD-B4B7-54FD1A3D4421}" srcOrd="1" destOrd="0" presId="urn:microsoft.com/office/officeart/2005/8/layout/vProcess5"/>
    <dgm:cxn modelId="{83605B8A-031C-43DE-B991-59BB6BF1E32C}" type="presParOf" srcId="{0DC66CF1-2D10-4EE8-AAD7-4DF7DC47F8A0}" destId="{E5D3C0E3-47D5-4008-A61E-DEE14751BB4A}" srcOrd="0" destOrd="0" presId="urn:microsoft.com/office/officeart/2005/8/layout/vProcess5"/>
    <dgm:cxn modelId="{BADCECAE-62E3-4AA5-B51C-CF24F732264A}" type="presParOf" srcId="{0DC66CF1-2D10-4EE8-AAD7-4DF7DC47F8A0}" destId="{96BBB5F6-967E-4A44-8DCF-C133527229C3}" srcOrd="1" destOrd="0" presId="urn:microsoft.com/office/officeart/2005/8/layout/vProcess5"/>
    <dgm:cxn modelId="{4B46996B-CD8D-4933-8F52-50C7B1DC8038}" type="presParOf" srcId="{0DC66CF1-2D10-4EE8-AAD7-4DF7DC47F8A0}" destId="{2AB15CEB-AC0E-4890-B609-61C6C018A65C}" srcOrd="2" destOrd="0" presId="urn:microsoft.com/office/officeart/2005/8/layout/vProcess5"/>
    <dgm:cxn modelId="{DB1961EB-5D35-48FE-BBDD-429305775311}" type="presParOf" srcId="{0DC66CF1-2D10-4EE8-AAD7-4DF7DC47F8A0}" destId="{13CD2177-C2D3-4A4C-A935-22E2D21C508D}" srcOrd="3" destOrd="0" presId="urn:microsoft.com/office/officeart/2005/8/layout/vProcess5"/>
    <dgm:cxn modelId="{8FC79CAC-6DF3-4B78-9782-F9CBEF6F574C}" type="presParOf" srcId="{0DC66CF1-2D10-4EE8-AAD7-4DF7DC47F8A0}" destId="{FD86E865-6052-4E51-A5ED-34374BB38601}" srcOrd="4" destOrd="0" presId="urn:microsoft.com/office/officeart/2005/8/layout/vProcess5"/>
    <dgm:cxn modelId="{A6CF1A74-93F5-4114-82A1-267BB6AB1CB2}" type="presParOf" srcId="{0DC66CF1-2D10-4EE8-AAD7-4DF7DC47F8A0}" destId="{D4BE3CCC-11A4-496D-B1B5-2958E4655EE5}" srcOrd="5" destOrd="0" presId="urn:microsoft.com/office/officeart/2005/8/layout/vProcess5"/>
    <dgm:cxn modelId="{6A252083-9E2E-4311-9263-35E942920FEB}" type="presParOf" srcId="{0DC66CF1-2D10-4EE8-AAD7-4DF7DC47F8A0}" destId="{2C53A386-F701-49B6-A625-3E0BDB08E6A7}" srcOrd="6" destOrd="0" presId="urn:microsoft.com/office/officeart/2005/8/layout/vProcess5"/>
    <dgm:cxn modelId="{CC9C214E-6BFF-4E3B-B288-D3210752095B}" type="presParOf" srcId="{0DC66CF1-2D10-4EE8-AAD7-4DF7DC47F8A0}" destId="{E9E86FE0-84D9-42BB-B267-FA8B3C4CC4D9}" srcOrd="7" destOrd="0" presId="urn:microsoft.com/office/officeart/2005/8/layout/vProcess5"/>
    <dgm:cxn modelId="{728482A8-F143-4939-AF01-2B887B497F68}" type="presParOf" srcId="{0DC66CF1-2D10-4EE8-AAD7-4DF7DC47F8A0}" destId="{53B90F10-DD9A-4171-8F80-383FA1E6BA8E}" srcOrd="8" destOrd="0" presId="urn:microsoft.com/office/officeart/2005/8/layout/vProcess5"/>
    <dgm:cxn modelId="{7A09F1E8-F070-4292-A7A2-06D6CA326B8F}" type="presParOf" srcId="{0DC66CF1-2D10-4EE8-AAD7-4DF7DC47F8A0}" destId="{B2D89300-2FBA-4AE5-BB7D-8862483D41AA}" srcOrd="9" destOrd="0" presId="urn:microsoft.com/office/officeart/2005/8/layout/vProcess5"/>
    <dgm:cxn modelId="{DB8772FC-2E21-4FBD-BE14-8A4F6168F69E}" type="presParOf" srcId="{0DC66CF1-2D10-4EE8-AAD7-4DF7DC47F8A0}" destId="{94350002-57AC-42FD-B4B7-54FD1A3D4421}" srcOrd="10" destOrd="0" presId="urn:microsoft.com/office/officeart/2005/8/layout/vProcess5"/>
    <dgm:cxn modelId="{3105D0B9-E48F-4FFB-999E-35AC510B6224}" type="presParOf" srcId="{0DC66CF1-2D10-4EE8-AAD7-4DF7DC47F8A0}" destId="{39BDFB7C-B795-4BFE-868A-FD3774EE78F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D4FF2A-3FBF-4499-AE81-463D1E638ADA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CBAFF9-F8BC-4657-B0E9-C3C356758E9E}">
      <dgm:prSet/>
      <dgm:spPr/>
      <dgm:t>
        <a:bodyPr/>
        <a:lstStyle/>
        <a:p>
          <a:r>
            <a:rPr lang="en-US"/>
            <a:t>Creating a PivotTable Timeline:</a:t>
          </a:r>
        </a:p>
      </dgm:t>
    </dgm:pt>
    <dgm:pt modelId="{FCCD3B1C-CAFC-49C3-9498-1F181E8BD692}" type="parTrans" cxnId="{2F944B38-8202-4BE0-9A21-5FF176E87513}">
      <dgm:prSet/>
      <dgm:spPr/>
      <dgm:t>
        <a:bodyPr/>
        <a:lstStyle/>
        <a:p>
          <a:endParaRPr lang="en-US"/>
        </a:p>
      </dgm:t>
    </dgm:pt>
    <dgm:pt modelId="{472549CA-8300-441A-82E9-6A3D8CFC6CA2}" type="sibTrans" cxnId="{2F944B38-8202-4BE0-9A21-5FF176E87513}">
      <dgm:prSet/>
      <dgm:spPr/>
      <dgm:t>
        <a:bodyPr/>
        <a:lstStyle/>
        <a:p>
          <a:endParaRPr lang="en-US"/>
        </a:p>
      </dgm:t>
    </dgm:pt>
    <dgm:pt modelId="{9C0A1530-C049-4FB0-982D-DAE41ADC6D97}">
      <dgm:prSet/>
      <dgm:spPr/>
      <dgm:t>
        <a:bodyPr/>
        <a:lstStyle/>
        <a:p>
          <a:r>
            <a:rPr lang="en-US"/>
            <a:t>1. Insert a PivotTable:If you don't have a PivotTable, create one from your data.</a:t>
          </a:r>
        </a:p>
      </dgm:t>
    </dgm:pt>
    <dgm:pt modelId="{90AF079E-2CE8-4277-AE75-797AE6D92117}" type="parTrans" cxnId="{E37A1EFF-B832-4BC3-9394-E2F4C532DF01}">
      <dgm:prSet/>
      <dgm:spPr/>
      <dgm:t>
        <a:bodyPr/>
        <a:lstStyle/>
        <a:p>
          <a:endParaRPr lang="en-US"/>
        </a:p>
      </dgm:t>
    </dgm:pt>
    <dgm:pt modelId="{A10AEDE0-94B6-4E3A-8410-E639A9D6C2D9}" type="sibTrans" cxnId="{E37A1EFF-B832-4BC3-9394-E2F4C532DF01}">
      <dgm:prSet/>
      <dgm:spPr/>
      <dgm:t>
        <a:bodyPr/>
        <a:lstStyle/>
        <a:p>
          <a:endParaRPr lang="en-US"/>
        </a:p>
      </dgm:t>
    </dgm:pt>
    <dgm:pt modelId="{6604016A-B11F-4ADD-969E-E7A47C4A0A1F}">
      <dgm:prSet/>
      <dgm:spPr/>
      <dgm:t>
        <a:bodyPr/>
        <a:lstStyle/>
        <a:p>
          <a:r>
            <a:rPr lang="en-US"/>
            <a:t> 2. Analyze &gt; Insert Timeline:Click on a cell within your PivotTable, go to the "Analyze" tab, and select "Insert Timeline".</a:t>
          </a:r>
        </a:p>
      </dgm:t>
    </dgm:pt>
    <dgm:pt modelId="{1EB2EF99-56F1-4566-80AF-BF61A1AC1EE4}" type="parTrans" cxnId="{A41DD685-A29B-4667-A579-17CAF5FC6810}">
      <dgm:prSet/>
      <dgm:spPr/>
      <dgm:t>
        <a:bodyPr/>
        <a:lstStyle/>
        <a:p>
          <a:endParaRPr lang="en-US"/>
        </a:p>
      </dgm:t>
    </dgm:pt>
    <dgm:pt modelId="{FAD4246C-69EE-4D21-8570-BE0E906EBD3F}" type="sibTrans" cxnId="{A41DD685-A29B-4667-A579-17CAF5FC6810}">
      <dgm:prSet/>
      <dgm:spPr/>
      <dgm:t>
        <a:bodyPr/>
        <a:lstStyle/>
        <a:p>
          <a:endParaRPr lang="en-US"/>
        </a:p>
      </dgm:t>
    </dgm:pt>
    <dgm:pt modelId="{ECD3AB06-1F6E-45A4-A365-F295CC4B3594}">
      <dgm:prSet/>
      <dgm:spPr/>
      <dgm:t>
        <a:bodyPr/>
        <a:lstStyle/>
        <a:p>
          <a:r>
            <a:rPr lang="en-US"/>
            <a:t> 3. Select Date Fields:In the "Insert Timeline" dialog box, check the boxes for the date fields you want to use for filtering, and click "OK".</a:t>
          </a:r>
        </a:p>
      </dgm:t>
    </dgm:pt>
    <dgm:pt modelId="{9C4BBFC9-1386-4A02-84EA-3BB4F1FD7F9C}" type="parTrans" cxnId="{8D21DE70-5F43-4920-B125-C3EAC30069BC}">
      <dgm:prSet/>
      <dgm:spPr/>
      <dgm:t>
        <a:bodyPr/>
        <a:lstStyle/>
        <a:p>
          <a:endParaRPr lang="en-US"/>
        </a:p>
      </dgm:t>
    </dgm:pt>
    <dgm:pt modelId="{7ACB6589-2324-4FBB-B0AF-59858A7B41E9}" type="sibTrans" cxnId="{8D21DE70-5F43-4920-B125-C3EAC30069BC}">
      <dgm:prSet/>
      <dgm:spPr/>
      <dgm:t>
        <a:bodyPr/>
        <a:lstStyle/>
        <a:p>
          <a:endParaRPr lang="en-US"/>
        </a:p>
      </dgm:t>
    </dgm:pt>
    <dgm:pt modelId="{82B61863-B155-400B-95EC-D53FB1386CED}">
      <dgm:prSet/>
      <dgm:spPr/>
      <dgm:t>
        <a:bodyPr/>
        <a:lstStyle/>
        <a:p>
          <a:r>
            <a:rPr lang="en-US"/>
            <a:t>4. Filter Data:Use the timeline controls (e.g., dragging handles, selecting time periods) to filter your PivotTable data by date</a:t>
          </a:r>
        </a:p>
      </dgm:t>
    </dgm:pt>
    <dgm:pt modelId="{D1ADDE27-53AA-4E06-B514-50C9713EF212}" type="parTrans" cxnId="{8D0AFEA3-88CD-44FF-B7B9-916007EC5543}">
      <dgm:prSet/>
      <dgm:spPr/>
      <dgm:t>
        <a:bodyPr/>
        <a:lstStyle/>
        <a:p>
          <a:endParaRPr lang="en-US"/>
        </a:p>
      </dgm:t>
    </dgm:pt>
    <dgm:pt modelId="{F61CA8B9-FF92-4801-AC8E-5F1E651DF646}" type="sibTrans" cxnId="{8D0AFEA3-88CD-44FF-B7B9-916007EC5543}">
      <dgm:prSet/>
      <dgm:spPr/>
      <dgm:t>
        <a:bodyPr/>
        <a:lstStyle/>
        <a:p>
          <a:endParaRPr lang="en-US"/>
        </a:p>
      </dgm:t>
    </dgm:pt>
    <dgm:pt modelId="{E59BE725-25C5-4E95-A302-FFFFC8D9E6D4}" type="pres">
      <dgm:prSet presAssocID="{7CD4FF2A-3FBF-4499-AE81-463D1E638A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81EC3A-F71F-431D-B8F6-67A4D236F696}" type="pres">
      <dgm:prSet presAssocID="{0ECBAFF9-F8BC-4657-B0E9-C3C356758E9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5542F-B783-404C-815A-70B0FF8BF388}" type="pres">
      <dgm:prSet presAssocID="{472549CA-8300-441A-82E9-6A3D8CFC6CA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B76C41B-CC9B-4DC3-B80B-B090C8C4351C}" type="pres">
      <dgm:prSet presAssocID="{472549CA-8300-441A-82E9-6A3D8CFC6CA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CD8EB76-D572-4856-BBD1-C8F8B9226644}" type="pres">
      <dgm:prSet presAssocID="{9C0A1530-C049-4FB0-982D-DAE41ADC6D9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52C61C-E7FF-43BA-AEFA-2E9FFC44649E}" type="pres">
      <dgm:prSet presAssocID="{A10AEDE0-94B6-4E3A-8410-E639A9D6C2D9}" presName="sibTrans" presStyleLbl="sibTrans2D1" presStyleIdx="1" presStyleCnt="4"/>
      <dgm:spPr/>
      <dgm:t>
        <a:bodyPr/>
        <a:lstStyle/>
        <a:p>
          <a:endParaRPr lang="en-US"/>
        </a:p>
      </dgm:t>
    </dgm:pt>
    <dgm:pt modelId="{BDD24DC3-E516-4A61-98A8-E03FACB4762D}" type="pres">
      <dgm:prSet presAssocID="{A10AEDE0-94B6-4E3A-8410-E639A9D6C2D9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C2919A7-DCCA-4CFD-BA8F-FC33E01FEA76}" type="pres">
      <dgm:prSet presAssocID="{6604016A-B11F-4ADD-969E-E7A47C4A0A1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81982-F778-4CC5-9095-09671E3DD342}" type="pres">
      <dgm:prSet presAssocID="{FAD4246C-69EE-4D21-8570-BE0E906EBD3F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1F4B858-46C2-418F-984E-50252D15CA38}" type="pres">
      <dgm:prSet presAssocID="{FAD4246C-69EE-4D21-8570-BE0E906EBD3F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B95417A-E3EA-4668-B0A8-1A66D8A8BFD5}" type="pres">
      <dgm:prSet presAssocID="{ECD3AB06-1F6E-45A4-A365-F295CC4B359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64BFA-4F3E-4E6C-BEFE-002BF4963EE7}" type="pres">
      <dgm:prSet presAssocID="{7ACB6589-2324-4FBB-B0AF-59858A7B41E9}" presName="sibTrans" presStyleLbl="sibTrans2D1" presStyleIdx="3" presStyleCnt="4"/>
      <dgm:spPr/>
      <dgm:t>
        <a:bodyPr/>
        <a:lstStyle/>
        <a:p>
          <a:endParaRPr lang="en-US"/>
        </a:p>
      </dgm:t>
    </dgm:pt>
    <dgm:pt modelId="{647D9962-8C0E-49DB-9308-6E0B524C26D6}" type="pres">
      <dgm:prSet presAssocID="{7ACB6589-2324-4FBB-B0AF-59858A7B41E9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086C91BB-1217-4F56-946C-2FD1E3E25404}" type="pres">
      <dgm:prSet presAssocID="{82B61863-B155-400B-95EC-D53FB1386CE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944B38-8202-4BE0-9A21-5FF176E87513}" srcId="{7CD4FF2A-3FBF-4499-AE81-463D1E638ADA}" destId="{0ECBAFF9-F8BC-4657-B0E9-C3C356758E9E}" srcOrd="0" destOrd="0" parTransId="{FCCD3B1C-CAFC-49C3-9498-1F181E8BD692}" sibTransId="{472549CA-8300-441A-82E9-6A3D8CFC6CA2}"/>
    <dgm:cxn modelId="{E6D2BED1-BBC2-4805-9E4D-72E12D893EF5}" type="presOf" srcId="{472549CA-8300-441A-82E9-6A3D8CFC6CA2}" destId="{A7B5542F-B783-404C-815A-70B0FF8BF388}" srcOrd="0" destOrd="0" presId="urn:microsoft.com/office/officeart/2005/8/layout/process5"/>
    <dgm:cxn modelId="{49EA11EE-EFDE-4614-BAB3-2E791B9B3E55}" type="presOf" srcId="{0ECBAFF9-F8BC-4657-B0E9-C3C356758E9E}" destId="{C781EC3A-F71F-431D-B8F6-67A4D236F696}" srcOrd="0" destOrd="0" presId="urn:microsoft.com/office/officeart/2005/8/layout/process5"/>
    <dgm:cxn modelId="{9EBCEC07-4E97-4947-A22F-6B754BBFF07F}" type="presOf" srcId="{FAD4246C-69EE-4D21-8570-BE0E906EBD3F}" destId="{88281982-F778-4CC5-9095-09671E3DD342}" srcOrd="0" destOrd="0" presId="urn:microsoft.com/office/officeart/2005/8/layout/process5"/>
    <dgm:cxn modelId="{AB51EADE-BE7B-40F9-89F5-30410BCAED65}" type="presOf" srcId="{7ACB6589-2324-4FBB-B0AF-59858A7B41E9}" destId="{647D9962-8C0E-49DB-9308-6E0B524C26D6}" srcOrd="1" destOrd="0" presId="urn:microsoft.com/office/officeart/2005/8/layout/process5"/>
    <dgm:cxn modelId="{E055A9A1-5706-4F08-AFB2-0C28A2D34ED5}" type="presOf" srcId="{7CD4FF2A-3FBF-4499-AE81-463D1E638ADA}" destId="{E59BE725-25C5-4E95-A302-FFFFC8D9E6D4}" srcOrd="0" destOrd="0" presId="urn:microsoft.com/office/officeart/2005/8/layout/process5"/>
    <dgm:cxn modelId="{CAA81FA9-E5DF-44B0-A429-9B6715E9687D}" type="presOf" srcId="{ECD3AB06-1F6E-45A4-A365-F295CC4B3594}" destId="{7B95417A-E3EA-4668-B0A8-1A66D8A8BFD5}" srcOrd="0" destOrd="0" presId="urn:microsoft.com/office/officeart/2005/8/layout/process5"/>
    <dgm:cxn modelId="{BE413D8D-B727-43D2-8207-5E70EDE806AB}" type="presOf" srcId="{472549CA-8300-441A-82E9-6A3D8CFC6CA2}" destId="{5B76C41B-CC9B-4DC3-B80B-B090C8C4351C}" srcOrd="1" destOrd="0" presId="urn:microsoft.com/office/officeart/2005/8/layout/process5"/>
    <dgm:cxn modelId="{9C7A2CD7-73F0-490B-B52A-0BE02F82EDE0}" type="presOf" srcId="{A10AEDE0-94B6-4E3A-8410-E639A9D6C2D9}" destId="{BDD24DC3-E516-4A61-98A8-E03FACB4762D}" srcOrd="1" destOrd="0" presId="urn:microsoft.com/office/officeart/2005/8/layout/process5"/>
    <dgm:cxn modelId="{C3054130-13BE-4676-8F15-E34FCAFC5F22}" type="presOf" srcId="{82B61863-B155-400B-95EC-D53FB1386CED}" destId="{086C91BB-1217-4F56-946C-2FD1E3E25404}" srcOrd="0" destOrd="0" presId="urn:microsoft.com/office/officeart/2005/8/layout/process5"/>
    <dgm:cxn modelId="{294AC661-6941-4937-8FFD-ED19018C385B}" type="presOf" srcId="{9C0A1530-C049-4FB0-982D-DAE41ADC6D97}" destId="{6CD8EB76-D572-4856-BBD1-C8F8B9226644}" srcOrd="0" destOrd="0" presId="urn:microsoft.com/office/officeart/2005/8/layout/process5"/>
    <dgm:cxn modelId="{99DA0803-F620-4EF7-86E6-4BEE662A0672}" type="presOf" srcId="{A10AEDE0-94B6-4E3A-8410-E639A9D6C2D9}" destId="{AF52C61C-E7FF-43BA-AEFA-2E9FFC44649E}" srcOrd="0" destOrd="0" presId="urn:microsoft.com/office/officeart/2005/8/layout/process5"/>
    <dgm:cxn modelId="{8D21DE70-5F43-4920-B125-C3EAC30069BC}" srcId="{7CD4FF2A-3FBF-4499-AE81-463D1E638ADA}" destId="{ECD3AB06-1F6E-45A4-A365-F295CC4B3594}" srcOrd="3" destOrd="0" parTransId="{9C4BBFC9-1386-4A02-84EA-3BB4F1FD7F9C}" sibTransId="{7ACB6589-2324-4FBB-B0AF-59858A7B41E9}"/>
    <dgm:cxn modelId="{7690099E-5000-420F-92C2-E84531DE889B}" type="presOf" srcId="{6604016A-B11F-4ADD-969E-E7A47C4A0A1F}" destId="{3C2919A7-DCCA-4CFD-BA8F-FC33E01FEA76}" srcOrd="0" destOrd="0" presId="urn:microsoft.com/office/officeart/2005/8/layout/process5"/>
    <dgm:cxn modelId="{A41DD685-A29B-4667-A579-17CAF5FC6810}" srcId="{7CD4FF2A-3FBF-4499-AE81-463D1E638ADA}" destId="{6604016A-B11F-4ADD-969E-E7A47C4A0A1F}" srcOrd="2" destOrd="0" parTransId="{1EB2EF99-56F1-4566-80AF-BF61A1AC1EE4}" sibTransId="{FAD4246C-69EE-4D21-8570-BE0E906EBD3F}"/>
    <dgm:cxn modelId="{8D0AFEA3-88CD-44FF-B7B9-916007EC5543}" srcId="{7CD4FF2A-3FBF-4499-AE81-463D1E638ADA}" destId="{82B61863-B155-400B-95EC-D53FB1386CED}" srcOrd="4" destOrd="0" parTransId="{D1ADDE27-53AA-4E06-B514-50C9713EF212}" sibTransId="{F61CA8B9-FF92-4801-AC8E-5F1E651DF646}"/>
    <dgm:cxn modelId="{F0FC66A7-F805-4293-B0B6-7F91BAE166E3}" type="presOf" srcId="{7ACB6589-2324-4FBB-B0AF-59858A7B41E9}" destId="{2F764BFA-4F3E-4E6C-BEFE-002BF4963EE7}" srcOrd="0" destOrd="0" presId="urn:microsoft.com/office/officeart/2005/8/layout/process5"/>
    <dgm:cxn modelId="{0A664A39-3012-455A-A236-957958CBC3BE}" type="presOf" srcId="{FAD4246C-69EE-4D21-8570-BE0E906EBD3F}" destId="{B1F4B858-46C2-418F-984E-50252D15CA38}" srcOrd="1" destOrd="0" presId="urn:microsoft.com/office/officeart/2005/8/layout/process5"/>
    <dgm:cxn modelId="{E37A1EFF-B832-4BC3-9394-E2F4C532DF01}" srcId="{7CD4FF2A-3FBF-4499-AE81-463D1E638ADA}" destId="{9C0A1530-C049-4FB0-982D-DAE41ADC6D97}" srcOrd="1" destOrd="0" parTransId="{90AF079E-2CE8-4277-AE75-797AE6D92117}" sibTransId="{A10AEDE0-94B6-4E3A-8410-E639A9D6C2D9}"/>
    <dgm:cxn modelId="{13140CB1-A47C-4EB8-8E74-138AD5CDA294}" type="presParOf" srcId="{E59BE725-25C5-4E95-A302-FFFFC8D9E6D4}" destId="{C781EC3A-F71F-431D-B8F6-67A4D236F696}" srcOrd="0" destOrd="0" presId="urn:microsoft.com/office/officeart/2005/8/layout/process5"/>
    <dgm:cxn modelId="{1F2697DA-17EA-4CFC-B7F2-F3BBFDB04C7E}" type="presParOf" srcId="{E59BE725-25C5-4E95-A302-FFFFC8D9E6D4}" destId="{A7B5542F-B783-404C-815A-70B0FF8BF388}" srcOrd="1" destOrd="0" presId="urn:microsoft.com/office/officeart/2005/8/layout/process5"/>
    <dgm:cxn modelId="{DFCE13BE-D383-4439-BD68-F533C6823EFF}" type="presParOf" srcId="{A7B5542F-B783-404C-815A-70B0FF8BF388}" destId="{5B76C41B-CC9B-4DC3-B80B-B090C8C4351C}" srcOrd="0" destOrd="0" presId="urn:microsoft.com/office/officeart/2005/8/layout/process5"/>
    <dgm:cxn modelId="{E8330363-5B62-4413-A250-1EE4E61551FC}" type="presParOf" srcId="{E59BE725-25C5-4E95-A302-FFFFC8D9E6D4}" destId="{6CD8EB76-D572-4856-BBD1-C8F8B9226644}" srcOrd="2" destOrd="0" presId="urn:microsoft.com/office/officeart/2005/8/layout/process5"/>
    <dgm:cxn modelId="{1A51E1A4-FFD2-416B-9A5D-2C83F07893E5}" type="presParOf" srcId="{E59BE725-25C5-4E95-A302-FFFFC8D9E6D4}" destId="{AF52C61C-E7FF-43BA-AEFA-2E9FFC44649E}" srcOrd="3" destOrd="0" presId="urn:microsoft.com/office/officeart/2005/8/layout/process5"/>
    <dgm:cxn modelId="{D72BE28D-A7FB-470C-B39C-897E6ACD657F}" type="presParOf" srcId="{AF52C61C-E7FF-43BA-AEFA-2E9FFC44649E}" destId="{BDD24DC3-E516-4A61-98A8-E03FACB4762D}" srcOrd="0" destOrd="0" presId="urn:microsoft.com/office/officeart/2005/8/layout/process5"/>
    <dgm:cxn modelId="{E65DACED-2E58-45D9-A5D6-94B2423751D7}" type="presParOf" srcId="{E59BE725-25C5-4E95-A302-FFFFC8D9E6D4}" destId="{3C2919A7-DCCA-4CFD-BA8F-FC33E01FEA76}" srcOrd="4" destOrd="0" presId="urn:microsoft.com/office/officeart/2005/8/layout/process5"/>
    <dgm:cxn modelId="{D7F705FA-8AE1-4D9F-B8BD-7250102663F2}" type="presParOf" srcId="{E59BE725-25C5-4E95-A302-FFFFC8D9E6D4}" destId="{88281982-F778-4CC5-9095-09671E3DD342}" srcOrd="5" destOrd="0" presId="urn:microsoft.com/office/officeart/2005/8/layout/process5"/>
    <dgm:cxn modelId="{058DD8F0-9ABF-4E6A-8F43-BA4A8964DEA1}" type="presParOf" srcId="{88281982-F778-4CC5-9095-09671E3DD342}" destId="{B1F4B858-46C2-418F-984E-50252D15CA38}" srcOrd="0" destOrd="0" presId="urn:microsoft.com/office/officeart/2005/8/layout/process5"/>
    <dgm:cxn modelId="{AFE85E64-B74F-4BA9-870B-D205C6339C95}" type="presParOf" srcId="{E59BE725-25C5-4E95-A302-FFFFC8D9E6D4}" destId="{7B95417A-E3EA-4668-B0A8-1A66D8A8BFD5}" srcOrd="6" destOrd="0" presId="urn:microsoft.com/office/officeart/2005/8/layout/process5"/>
    <dgm:cxn modelId="{6D7BFC84-A344-4734-ACDB-BBE5218FB849}" type="presParOf" srcId="{E59BE725-25C5-4E95-A302-FFFFC8D9E6D4}" destId="{2F764BFA-4F3E-4E6C-BEFE-002BF4963EE7}" srcOrd="7" destOrd="0" presId="urn:microsoft.com/office/officeart/2005/8/layout/process5"/>
    <dgm:cxn modelId="{E24617C1-F970-47A6-8E9B-382B0DA03761}" type="presParOf" srcId="{2F764BFA-4F3E-4E6C-BEFE-002BF4963EE7}" destId="{647D9962-8C0E-49DB-9308-6E0B524C26D6}" srcOrd="0" destOrd="0" presId="urn:microsoft.com/office/officeart/2005/8/layout/process5"/>
    <dgm:cxn modelId="{1E16FA24-45B0-4A95-99A3-0608CA1FA6CF}" type="presParOf" srcId="{E59BE725-25C5-4E95-A302-FFFFC8D9E6D4}" destId="{086C91BB-1217-4F56-946C-2FD1E3E25404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FD2C71-A1F3-4DA8-92BD-195C8501A23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40A8EE-08DE-4C51-A8A7-4795750A8497}">
      <dgm:prSet/>
      <dgm:spPr/>
      <dgm:t>
        <a:bodyPr/>
        <a:lstStyle/>
        <a:p>
          <a:r>
            <a:rPr lang="en-US"/>
            <a:t>Here's a general outline of how to add a slicer:</a:t>
          </a:r>
        </a:p>
      </dgm:t>
    </dgm:pt>
    <dgm:pt modelId="{37977B9E-36E4-4DB4-9312-4645CBD6333E}" type="parTrans" cxnId="{6F90A6C6-0A16-48BE-B0F1-F1B12F684486}">
      <dgm:prSet/>
      <dgm:spPr/>
      <dgm:t>
        <a:bodyPr/>
        <a:lstStyle/>
        <a:p>
          <a:endParaRPr lang="en-US"/>
        </a:p>
      </dgm:t>
    </dgm:pt>
    <dgm:pt modelId="{2B893AE6-AD09-4A14-865D-DC532B8FE2E6}" type="sibTrans" cxnId="{6F90A6C6-0A16-48BE-B0F1-F1B12F684486}">
      <dgm:prSet/>
      <dgm:spPr/>
      <dgm:t>
        <a:bodyPr/>
        <a:lstStyle/>
        <a:p>
          <a:endParaRPr lang="en-US"/>
        </a:p>
      </dgm:t>
    </dgm:pt>
    <dgm:pt modelId="{2665294E-BC83-421E-ACB3-A7E42668D67A}">
      <dgm:prSet/>
      <dgm:spPr/>
      <dgm:t>
        <a:bodyPr/>
        <a:lstStyle/>
        <a:p>
          <a:r>
            <a:rPr lang="en-US"/>
            <a:t>Choose a Tool: Determine if you are using Excel with PivotTables or Power BI.</a:t>
          </a:r>
        </a:p>
      </dgm:t>
    </dgm:pt>
    <dgm:pt modelId="{17D5EE0F-EDB3-4FAD-B495-A27B1DFC4462}" type="parTrans" cxnId="{3AE430EB-82D1-4FF0-824C-21DCFF61379D}">
      <dgm:prSet/>
      <dgm:spPr/>
      <dgm:t>
        <a:bodyPr/>
        <a:lstStyle/>
        <a:p>
          <a:endParaRPr lang="en-US"/>
        </a:p>
      </dgm:t>
    </dgm:pt>
    <dgm:pt modelId="{E14FA370-C21C-47E1-8584-C53E5BB51E56}" type="sibTrans" cxnId="{3AE430EB-82D1-4FF0-824C-21DCFF61379D}">
      <dgm:prSet/>
      <dgm:spPr/>
      <dgm:t>
        <a:bodyPr/>
        <a:lstStyle/>
        <a:p>
          <a:endParaRPr lang="en-US"/>
        </a:p>
      </dgm:t>
    </dgm:pt>
    <dgm:pt modelId="{061DB322-011F-4997-A91E-C1682C4A6D71}">
      <dgm:prSet/>
      <dgm:spPr/>
      <dgm:t>
        <a:bodyPr/>
        <a:lstStyle/>
        <a:p>
          <a:r>
            <a:rPr lang="en-US"/>
            <a:t> Create the PivotTable/Data Source: If using Excel, create a PivotTable from your data. In Power BI, ensure your data is loaded and connected.</a:t>
          </a:r>
        </a:p>
      </dgm:t>
    </dgm:pt>
    <dgm:pt modelId="{CB862407-3E3D-4765-8FC2-7836B0D28003}" type="parTrans" cxnId="{BA61F475-4B38-4D7B-8DC8-947327DE4FF6}">
      <dgm:prSet/>
      <dgm:spPr/>
      <dgm:t>
        <a:bodyPr/>
        <a:lstStyle/>
        <a:p>
          <a:endParaRPr lang="en-US"/>
        </a:p>
      </dgm:t>
    </dgm:pt>
    <dgm:pt modelId="{BB10F037-2709-4AF5-B93D-2D53B2AE706A}" type="sibTrans" cxnId="{BA61F475-4B38-4D7B-8DC8-947327DE4FF6}">
      <dgm:prSet/>
      <dgm:spPr/>
      <dgm:t>
        <a:bodyPr/>
        <a:lstStyle/>
        <a:p>
          <a:endParaRPr lang="en-US"/>
        </a:p>
      </dgm:t>
    </dgm:pt>
    <dgm:pt modelId="{348B9715-7907-42F6-8A45-D632170DA63A}">
      <dgm:prSet/>
      <dgm:spPr/>
      <dgm:t>
        <a:bodyPr/>
        <a:lstStyle/>
        <a:p>
          <a:r>
            <a:rPr lang="en-US"/>
            <a:t> Select the PivotTable/Report: In Excel, click anywhere within the PivotTable. In Power BI, navigate to the report page where you want the slicer. </a:t>
          </a:r>
        </a:p>
      </dgm:t>
    </dgm:pt>
    <dgm:pt modelId="{5CD83BB0-DE66-4201-A774-4AB5F342C561}" type="parTrans" cxnId="{44CAE0C9-10E3-4ADC-982C-7795616729EB}">
      <dgm:prSet/>
      <dgm:spPr/>
      <dgm:t>
        <a:bodyPr/>
        <a:lstStyle/>
        <a:p>
          <a:endParaRPr lang="en-US"/>
        </a:p>
      </dgm:t>
    </dgm:pt>
    <dgm:pt modelId="{D4C319EA-7A3E-44C7-848A-902F094C3A87}" type="sibTrans" cxnId="{44CAE0C9-10E3-4ADC-982C-7795616729EB}">
      <dgm:prSet/>
      <dgm:spPr/>
      <dgm:t>
        <a:bodyPr/>
        <a:lstStyle/>
        <a:p>
          <a:endParaRPr lang="en-US"/>
        </a:p>
      </dgm:t>
    </dgm:pt>
    <dgm:pt modelId="{0C733013-6499-456F-9039-E7652EC2D814}">
      <dgm:prSet/>
      <dgm:spPr/>
      <dgm:t>
        <a:bodyPr/>
        <a:lstStyle/>
        <a:p>
          <a:r>
            <a:rPr lang="en-US"/>
            <a:t>Insert Slicer:Excel: Go to the "Insert" tab, then "Slicer". Select the fields you want to filter by.</a:t>
          </a:r>
        </a:p>
      </dgm:t>
    </dgm:pt>
    <dgm:pt modelId="{DB6C8030-168C-492E-AA6F-B783E3AD5391}" type="parTrans" cxnId="{3D52E017-0419-4401-BE1A-7041230BACBB}">
      <dgm:prSet/>
      <dgm:spPr/>
      <dgm:t>
        <a:bodyPr/>
        <a:lstStyle/>
        <a:p>
          <a:endParaRPr lang="en-US"/>
        </a:p>
      </dgm:t>
    </dgm:pt>
    <dgm:pt modelId="{79E877CD-7865-4C2C-9E14-3F0B4BFC8F5E}" type="sibTrans" cxnId="{3D52E017-0419-4401-BE1A-7041230BACBB}">
      <dgm:prSet/>
      <dgm:spPr/>
      <dgm:t>
        <a:bodyPr/>
        <a:lstStyle/>
        <a:p>
          <a:endParaRPr lang="en-US"/>
        </a:p>
      </dgm:t>
    </dgm:pt>
    <dgm:pt modelId="{F2F812EB-1D4B-4503-99C6-B366F780BE00}" type="pres">
      <dgm:prSet presAssocID="{FBFD2C71-A1F3-4DA8-92BD-195C8501A23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8C52B2-FC7A-4F9E-B8E1-1296BD9AA647}" type="pres">
      <dgm:prSet presAssocID="{FBFD2C71-A1F3-4DA8-92BD-195C8501A230}" presName="dummyMaxCanvas" presStyleCnt="0">
        <dgm:presLayoutVars/>
      </dgm:prSet>
      <dgm:spPr/>
    </dgm:pt>
    <dgm:pt modelId="{9FB6DDFC-FFD4-4B6C-AC90-00DF8F4D35A4}" type="pres">
      <dgm:prSet presAssocID="{FBFD2C71-A1F3-4DA8-92BD-195C8501A230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DC6A93-385F-4725-A2D1-DAD0BF646625}" type="pres">
      <dgm:prSet presAssocID="{FBFD2C71-A1F3-4DA8-92BD-195C8501A230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B49CF-6DB5-4C92-953C-10B0E8D55FF9}" type="pres">
      <dgm:prSet presAssocID="{FBFD2C71-A1F3-4DA8-92BD-195C8501A230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DD409-4381-48C4-81AA-4F0EAE1C4D1B}" type="pres">
      <dgm:prSet presAssocID="{FBFD2C71-A1F3-4DA8-92BD-195C8501A230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FA518-DE45-451A-BB69-7E8217F67C54}" type="pres">
      <dgm:prSet presAssocID="{FBFD2C71-A1F3-4DA8-92BD-195C8501A230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4F058-F5DA-4ED5-BF1D-34912EC721C4}" type="pres">
      <dgm:prSet presAssocID="{FBFD2C71-A1F3-4DA8-92BD-195C8501A230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1C1A2-FAEA-4E1C-8868-6CDA73E5320F}" type="pres">
      <dgm:prSet presAssocID="{FBFD2C71-A1F3-4DA8-92BD-195C8501A230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B2BBB-EA10-4A10-A54D-21F7825CD2AF}" type="pres">
      <dgm:prSet presAssocID="{FBFD2C71-A1F3-4DA8-92BD-195C8501A230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4D77D-09F8-4F6F-8FB8-18C7B719422C}" type="pres">
      <dgm:prSet presAssocID="{FBFD2C71-A1F3-4DA8-92BD-195C8501A230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B4584-4B02-47D2-A818-6C6C9B184257}" type="pres">
      <dgm:prSet presAssocID="{FBFD2C71-A1F3-4DA8-92BD-195C8501A230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661C8-9887-4F0B-8D25-A297F4821C67}" type="pres">
      <dgm:prSet presAssocID="{FBFD2C71-A1F3-4DA8-92BD-195C8501A230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FA9F8-7241-4CE4-BE20-646ECCD0A445}" type="pres">
      <dgm:prSet presAssocID="{FBFD2C71-A1F3-4DA8-92BD-195C8501A230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79BC3-FA60-4F87-AF42-9813C6B8A9A1}" type="pres">
      <dgm:prSet presAssocID="{FBFD2C71-A1F3-4DA8-92BD-195C8501A230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BE353-42B6-4558-A485-246CB6B9C89C}" type="pres">
      <dgm:prSet presAssocID="{FBFD2C71-A1F3-4DA8-92BD-195C8501A230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A25ACA-D0FF-4BB2-8E35-265945D59048}" type="presOf" srcId="{2B893AE6-AD09-4A14-865D-DC532B8FE2E6}" destId="{1944F058-F5DA-4ED5-BF1D-34912EC721C4}" srcOrd="0" destOrd="0" presId="urn:microsoft.com/office/officeart/2005/8/layout/vProcess5"/>
    <dgm:cxn modelId="{56FB620A-C16C-4982-AC99-8522386C9F99}" type="presOf" srcId="{2665294E-BC83-421E-ACB3-A7E42668D67A}" destId="{F7B661C8-9887-4F0B-8D25-A297F4821C67}" srcOrd="1" destOrd="0" presId="urn:microsoft.com/office/officeart/2005/8/layout/vProcess5"/>
    <dgm:cxn modelId="{7A655C47-C48A-4809-97F4-55751FAA72F6}" type="presOf" srcId="{D4C319EA-7A3E-44C7-848A-902F094C3A87}" destId="{6294D77D-09F8-4F6F-8FB8-18C7B719422C}" srcOrd="0" destOrd="0" presId="urn:microsoft.com/office/officeart/2005/8/layout/vProcess5"/>
    <dgm:cxn modelId="{797F0B67-EA50-440F-A814-CF6A7ECAE0A8}" type="presOf" srcId="{E14FA370-C21C-47E1-8584-C53E5BB51E56}" destId="{A431C1A2-FAEA-4E1C-8868-6CDA73E5320F}" srcOrd="0" destOrd="0" presId="urn:microsoft.com/office/officeart/2005/8/layout/vProcess5"/>
    <dgm:cxn modelId="{F9D99BC4-8B5C-4D2B-9D96-2221F9F9437B}" type="presOf" srcId="{2665294E-BC83-421E-ACB3-A7E42668D67A}" destId="{E3DC6A93-385F-4725-A2D1-DAD0BF646625}" srcOrd="0" destOrd="0" presId="urn:microsoft.com/office/officeart/2005/8/layout/vProcess5"/>
    <dgm:cxn modelId="{44728CA3-0C20-4221-A5B7-134EA4CBB455}" type="presOf" srcId="{0C733013-6499-456F-9039-E7652EC2D814}" destId="{8BFBE353-42B6-4558-A485-246CB6B9C89C}" srcOrd="1" destOrd="0" presId="urn:microsoft.com/office/officeart/2005/8/layout/vProcess5"/>
    <dgm:cxn modelId="{DE699BDB-2A4A-4EFD-B5E1-2D1CA8174B84}" type="presOf" srcId="{348B9715-7907-42F6-8A45-D632170DA63A}" destId="{95BDD409-4381-48C4-81AA-4F0EAE1C4D1B}" srcOrd="0" destOrd="0" presId="urn:microsoft.com/office/officeart/2005/8/layout/vProcess5"/>
    <dgm:cxn modelId="{44CAE0C9-10E3-4ADC-982C-7795616729EB}" srcId="{FBFD2C71-A1F3-4DA8-92BD-195C8501A230}" destId="{348B9715-7907-42F6-8A45-D632170DA63A}" srcOrd="3" destOrd="0" parTransId="{5CD83BB0-DE66-4201-A774-4AB5F342C561}" sibTransId="{D4C319EA-7A3E-44C7-848A-902F094C3A87}"/>
    <dgm:cxn modelId="{3D52E017-0419-4401-BE1A-7041230BACBB}" srcId="{FBFD2C71-A1F3-4DA8-92BD-195C8501A230}" destId="{0C733013-6499-456F-9039-E7652EC2D814}" srcOrd="4" destOrd="0" parTransId="{DB6C8030-168C-492E-AA6F-B783E3AD5391}" sibTransId="{79E877CD-7865-4C2C-9E14-3F0B4BFC8F5E}"/>
    <dgm:cxn modelId="{11F9C316-FC65-4962-BD6A-A1AB2234909E}" type="presOf" srcId="{BB10F037-2709-4AF5-B93D-2D53B2AE706A}" destId="{751B2BBB-EA10-4A10-A54D-21F7825CD2AF}" srcOrd="0" destOrd="0" presId="urn:microsoft.com/office/officeart/2005/8/layout/vProcess5"/>
    <dgm:cxn modelId="{EB1F1BC6-DA6A-4064-BEB7-63E4C01E38B0}" type="presOf" srcId="{061DB322-011F-4997-A91E-C1682C4A6D71}" destId="{06CFA9F8-7241-4CE4-BE20-646ECCD0A445}" srcOrd="1" destOrd="0" presId="urn:microsoft.com/office/officeart/2005/8/layout/vProcess5"/>
    <dgm:cxn modelId="{06056700-626F-4C76-8934-814A40C7D5A5}" type="presOf" srcId="{348B9715-7907-42F6-8A45-D632170DA63A}" destId="{47779BC3-FA60-4F87-AF42-9813C6B8A9A1}" srcOrd="1" destOrd="0" presId="urn:microsoft.com/office/officeart/2005/8/layout/vProcess5"/>
    <dgm:cxn modelId="{1700702F-A41E-48D7-AC1E-B65BE6535D31}" type="presOf" srcId="{FBFD2C71-A1F3-4DA8-92BD-195C8501A230}" destId="{F2F812EB-1D4B-4503-99C6-B366F780BE00}" srcOrd="0" destOrd="0" presId="urn:microsoft.com/office/officeart/2005/8/layout/vProcess5"/>
    <dgm:cxn modelId="{FC7AEBAF-EA53-4B90-94A5-455C3E968DF0}" type="presOf" srcId="{0C733013-6499-456F-9039-E7652EC2D814}" destId="{58BFA518-DE45-451A-BB69-7E8217F67C54}" srcOrd="0" destOrd="0" presId="urn:microsoft.com/office/officeart/2005/8/layout/vProcess5"/>
    <dgm:cxn modelId="{6F90A6C6-0A16-48BE-B0F1-F1B12F684486}" srcId="{FBFD2C71-A1F3-4DA8-92BD-195C8501A230}" destId="{1840A8EE-08DE-4C51-A8A7-4795750A8497}" srcOrd="0" destOrd="0" parTransId="{37977B9E-36E4-4DB4-9312-4645CBD6333E}" sibTransId="{2B893AE6-AD09-4A14-865D-DC532B8FE2E6}"/>
    <dgm:cxn modelId="{3AE430EB-82D1-4FF0-824C-21DCFF61379D}" srcId="{FBFD2C71-A1F3-4DA8-92BD-195C8501A230}" destId="{2665294E-BC83-421E-ACB3-A7E42668D67A}" srcOrd="1" destOrd="0" parTransId="{17D5EE0F-EDB3-4FAD-B495-A27B1DFC4462}" sibTransId="{E14FA370-C21C-47E1-8584-C53E5BB51E56}"/>
    <dgm:cxn modelId="{BA61F475-4B38-4D7B-8DC8-947327DE4FF6}" srcId="{FBFD2C71-A1F3-4DA8-92BD-195C8501A230}" destId="{061DB322-011F-4997-A91E-C1682C4A6D71}" srcOrd="2" destOrd="0" parTransId="{CB862407-3E3D-4765-8FC2-7836B0D28003}" sibTransId="{BB10F037-2709-4AF5-B93D-2D53B2AE706A}"/>
    <dgm:cxn modelId="{FD29F3EA-136F-4DCC-A53A-E10D1CA14F2F}" type="presOf" srcId="{1840A8EE-08DE-4C51-A8A7-4795750A8497}" destId="{C26B4584-4B02-47D2-A818-6C6C9B184257}" srcOrd="1" destOrd="0" presId="urn:microsoft.com/office/officeart/2005/8/layout/vProcess5"/>
    <dgm:cxn modelId="{7A97D263-E567-49AB-8FD0-C3E16035312C}" type="presOf" srcId="{061DB322-011F-4997-A91E-C1682C4A6D71}" destId="{3DAB49CF-6DB5-4C92-953C-10B0E8D55FF9}" srcOrd="0" destOrd="0" presId="urn:microsoft.com/office/officeart/2005/8/layout/vProcess5"/>
    <dgm:cxn modelId="{AB3A7AAE-A58D-4D72-BB20-1D3A2F6567BB}" type="presOf" srcId="{1840A8EE-08DE-4C51-A8A7-4795750A8497}" destId="{9FB6DDFC-FFD4-4B6C-AC90-00DF8F4D35A4}" srcOrd="0" destOrd="0" presId="urn:microsoft.com/office/officeart/2005/8/layout/vProcess5"/>
    <dgm:cxn modelId="{2D50CA37-EF3A-489C-A08B-5D6F3927B3E6}" type="presParOf" srcId="{F2F812EB-1D4B-4503-99C6-B366F780BE00}" destId="{448C52B2-FC7A-4F9E-B8E1-1296BD9AA647}" srcOrd="0" destOrd="0" presId="urn:microsoft.com/office/officeart/2005/8/layout/vProcess5"/>
    <dgm:cxn modelId="{B1E61F30-FBCF-4A80-A74F-5FDFC38BFD6A}" type="presParOf" srcId="{F2F812EB-1D4B-4503-99C6-B366F780BE00}" destId="{9FB6DDFC-FFD4-4B6C-AC90-00DF8F4D35A4}" srcOrd="1" destOrd="0" presId="urn:microsoft.com/office/officeart/2005/8/layout/vProcess5"/>
    <dgm:cxn modelId="{89F9AC5E-AAD8-4CE0-8DF5-601240A0494E}" type="presParOf" srcId="{F2F812EB-1D4B-4503-99C6-B366F780BE00}" destId="{E3DC6A93-385F-4725-A2D1-DAD0BF646625}" srcOrd="2" destOrd="0" presId="urn:microsoft.com/office/officeart/2005/8/layout/vProcess5"/>
    <dgm:cxn modelId="{24816750-7336-435C-BEAA-38109D58AEB9}" type="presParOf" srcId="{F2F812EB-1D4B-4503-99C6-B366F780BE00}" destId="{3DAB49CF-6DB5-4C92-953C-10B0E8D55FF9}" srcOrd="3" destOrd="0" presId="urn:microsoft.com/office/officeart/2005/8/layout/vProcess5"/>
    <dgm:cxn modelId="{0566F348-6568-49CA-8835-570DAA56773C}" type="presParOf" srcId="{F2F812EB-1D4B-4503-99C6-B366F780BE00}" destId="{95BDD409-4381-48C4-81AA-4F0EAE1C4D1B}" srcOrd="4" destOrd="0" presId="urn:microsoft.com/office/officeart/2005/8/layout/vProcess5"/>
    <dgm:cxn modelId="{69AB69E1-6D7A-4641-B205-445C7C45FDA7}" type="presParOf" srcId="{F2F812EB-1D4B-4503-99C6-B366F780BE00}" destId="{58BFA518-DE45-451A-BB69-7E8217F67C54}" srcOrd="5" destOrd="0" presId="urn:microsoft.com/office/officeart/2005/8/layout/vProcess5"/>
    <dgm:cxn modelId="{1480E0E5-F215-4D71-AEB8-89C2773D4332}" type="presParOf" srcId="{F2F812EB-1D4B-4503-99C6-B366F780BE00}" destId="{1944F058-F5DA-4ED5-BF1D-34912EC721C4}" srcOrd="6" destOrd="0" presId="urn:microsoft.com/office/officeart/2005/8/layout/vProcess5"/>
    <dgm:cxn modelId="{DC04D51E-B3C1-4845-B02A-7C8B8971F50C}" type="presParOf" srcId="{F2F812EB-1D4B-4503-99C6-B366F780BE00}" destId="{A431C1A2-FAEA-4E1C-8868-6CDA73E5320F}" srcOrd="7" destOrd="0" presId="urn:microsoft.com/office/officeart/2005/8/layout/vProcess5"/>
    <dgm:cxn modelId="{633BF569-26C3-4093-951F-5E492812112E}" type="presParOf" srcId="{F2F812EB-1D4B-4503-99C6-B366F780BE00}" destId="{751B2BBB-EA10-4A10-A54D-21F7825CD2AF}" srcOrd="8" destOrd="0" presId="urn:microsoft.com/office/officeart/2005/8/layout/vProcess5"/>
    <dgm:cxn modelId="{1D570E78-B455-4FC8-8481-7ECABCD46CAF}" type="presParOf" srcId="{F2F812EB-1D4B-4503-99C6-B366F780BE00}" destId="{6294D77D-09F8-4F6F-8FB8-18C7B719422C}" srcOrd="9" destOrd="0" presId="urn:microsoft.com/office/officeart/2005/8/layout/vProcess5"/>
    <dgm:cxn modelId="{3187213A-D029-4A1B-8F47-11980ABD2C41}" type="presParOf" srcId="{F2F812EB-1D4B-4503-99C6-B366F780BE00}" destId="{C26B4584-4B02-47D2-A818-6C6C9B184257}" srcOrd="10" destOrd="0" presId="urn:microsoft.com/office/officeart/2005/8/layout/vProcess5"/>
    <dgm:cxn modelId="{8D2411FA-A4BF-428F-ABAE-6DF4234C3E83}" type="presParOf" srcId="{F2F812EB-1D4B-4503-99C6-B366F780BE00}" destId="{F7B661C8-9887-4F0B-8D25-A297F4821C67}" srcOrd="11" destOrd="0" presId="urn:microsoft.com/office/officeart/2005/8/layout/vProcess5"/>
    <dgm:cxn modelId="{57A7A51F-07DA-4FAD-A5D5-ACDECD5E9F7D}" type="presParOf" srcId="{F2F812EB-1D4B-4503-99C6-B366F780BE00}" destId="{06CFA9F8-7241-4CE4-BE20-646ECCD0A445}" srcOrd="12" destOrd="0" presId="urn:microsoft.com/office/officeart/2005/8/layout/vProcess5"/>
    <dgm:cxn modelId="{DDEC0C7D-077B-4D11-8ED8-2F3015167EFB}" type="presParOf" srcId="{F2F812EB-1D4B-4503-99C6-B366F780BE00}" destId="{47779BC3-FA60-4F87-AF42-9813C6B8A9A1}" srcOrd="13" destOrd="0" presId="urn:microsoft.com/office/officeart/2005/8/layout/vProcess5"/>
    <dgm:cxn modelId="{9F390A82-A28C-422C-B46A-423D690D2EF4}" type="presParOf" srcId="{F2F812EB-1D4B-4503-99C6-B366F780BE00}" destId="{8BFBE353-42B6-4558-A485-246CB6B9C89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29CEE4-5C41-4690-80FB-BA333815D2D0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7991A6-B945-4D91-B613-F3FD69037A18}">
      <dgm:prSet/>
      <dgm:spPr/>
      <dgm:t>
        <a:bodyPr/>
        <a:lstStyle/>
        <a:p>
          <a:r>
            <a:rPr lang="en-US"/>
            <a:t>Steps to Connect:</a:t>
          </a:r>
        </a:p>
      </dgm:t>
    </dgm:pt>
    <dgm:pt modelId="{B0CA3D09-DB7A-4705-9C98-2BA6830F3240}" type="parTrans" cxnId="{E3594182-1A83-44B8-B14E-D7548EE4D8BD}">
      <dgm:prSet/>
      <dgm:spPr/>
      <dgm:t>
        <a:bodyPr/>
        <a:lstStyle/>
        <a:p>
          <a:endParaRPr lang="en-US"/>
        </a:p>
      </dgm:t>
    </dgm:pt>
    <dgm:pt modelId="{00527445-A78A-4915-851A-FFF51FCB2406}" type="sibTrans" cxnId="{E3594182-1A83-44B8-B14E-D7548EE4D8BD}">
      <dgm:prSet/>
      <dgm:spPr/>
      <dgm:t>
        <a:bodyPr/>
        <a:lstStyle/>
        <a:p>
          <a:endParaRPr lang="en-US"/>
        </a:p>
      </dgm:t>
    </dgm:pt>
    <dgm:pt modelId="{0219497F-3315-491E-8057-B4D2461020BE}">
      <dgm:prSet/>
      <dgm:spPr/>
      <dgm:t>
        <a:bodyPr/>
        <a:lstStyle/>
        <a:p>
          <a:r>
            <a:rPr lang="en-US"/>
            <a:t>Create a PivotTable: Select your data, go to "Insert" &gt; "PivotTable".</a:t>
          </a:r>
        </a:p>
      </dgm:t>
    </dgm:pt>
    <dgm:pt modelId="{327420CD-0228-4EE1-BF08-BD8B01357297}" type="parTrans" cxnId="{D5D6695B-EA68-4FD5-A858-8A7CED3EA5CE}">
      <dgm:prSet/>
      <dgm:spPr/>
      <dgm:t>
        <a:bodyPr/>
        <a:lstStyle/>
        <a:p>
          <a:endParaRPr lang="en-US"/>
        </a:p>
      </dgm:t>
    </dgm:pt>
    <dgm:pt modelId="{684E0B50-3CA6-4D5D-A463-971D8B2C0F64}" type="sibTrans" cxnId="{D5D6695B-EA68-4FD5-A858-8A7CED3EA5CE}">
      <dgm:prSet/>
      <dgm:spPr/>
      <dgm:t>
        <a:bodyPr/>
        <a:lstStyle/>
        <a:p>
          <a:endParaRPr lang="en-US"/>
        </a:p>
      </dgm:t>
    </dgm:pt>
    <dgm:pt modelId="{3E2E6E4C-F683-4B51-B6A7-F68E2B23A15C}">
      <dgm:prSet/>
      <dgm:spPr/>
      <dgm:t>
        <a:bodyPr/>
        <a:lstStyle/>
        <a:p>
          <a:r>
            <a:rPr lang="en-US"/>
            <a:t>Insert Slicer: Go to "Analyze" &gt; "Insert Slicer" and choose the field you want to filter (e.g., category, region).</a:t>
          </a:r>
        </a:p>
      </dgm:t>
    </dgm:pt>
    <dgm:pt modelId="{D13280BA-2DD9-468B-9DA5-4AFC8D94FD79}" type="parTrans" cxnId="{D04FF923-CB61-4E5E-B7D8-534863463796}">
      <dgm:prSet/>
      <dgm:spPr/>
      <dgm:t>
        <a:bodyPr/>
        <a:lstStyle/>
        <a:p>
          <a:endParaRPr lang="en-US"/>
        </a:p>
      </dgm:t>
    </dgm:pt>
    <dgm:pt modelId="{3C892107-0D93-4935-98D5-CDCB188C923A}" type="sibTrans" cxnId="{D04FF923-CB61-4E5E-B7D8-534863463796}">
      <dgm:prSet/>
      <dgm:spPr/>
      <dgm:t>
        <a:bodyPr/>
        <a:lstStyle/>
        <a:p>
          <a:endParaRPr lang="en-US"/>
        </a:p>
      </dgm:t>
    </dgm:pt>
    <dgm:pt modelId="{26B21F2F-7E30-4FA5-843C-CBB6986BE687}">
      <dgm:prSet/>
      <dgm:spPr/>
      <dgm:t>
        <a:bodyPr/>
        <a:lstStyle/>
        <a:p>
          <a:r>
            <a:rPr lang="en-US"/>
            <a:t>Insert Timeline: Go to "Analyze" &gt; "Insert Timeline" and choose the date field you want to use.</a:t>
          </a:r>
        </a:p>
      </dgm:t>
    </dgm:pt>
    <dgm:pt modelId="{C0609E25-1B3C-44C5-B491-CC140755E188}" type="parTrans" cxnId="{8F7FBCCA-DC94-41B9-8F99-90AB7525EB50}">
      <dgm:prSet/>
      <dgm:spPr/>
      <dgm:t>
        <a:bodyPr/>
        <a:lstStyle/>
        <a:p>
          <a:endParaRPr lang="en-US"/>
        </a:p>
      </dgm:t>
    </dgm:pt>
    <dgm:pt modelId="{CDF881B3-48B0-47F5-9607-4B5F1BC6B197}" type="sibTrans" cxnId="{8F7FBCCA-DC94-41B9-8F99-90AB7525EB50}">
      <dgm:prSet/>
      <dgm:spPr/>
      <dgm:t>
        <a:bodyPr/>
        <a:lstStyle/>
        <a:p>
          <a:endParaRPr lang="en-US"/>
        </a:p>
      </dgm:t>
    </dgm:pt>
    <dgm:pt modelId="{5EB50587-E2E2-4973-BC1E-AAC6D5B59329}">
      <dgm:prSet/>
      <dgm:spPr/>
      <dgm:t>
        <a:bodyPr/>
        <a:lstStyle/>
        <a:p>
          <a:r>
            <a:rPr lang="en-US"/>
            <a:t>Create PivotChart: Go to "Analyze" &gt; "PivotChart" and choose a chart type.Report Connections (Optional): Select the slicer, go to "Slicer Tools" &gt; "Options" &gt; "Report Connections" and select the PivotChart to connect it.</a:t>
          </a:r>
        </a:p>
      </dgm:t>
    </dgm:pt>
    <dgm:pt modelId="{25D938BF-5DAC-4FEA-823F-4B48FD8B328E}" type="parTrans" cxnId="{B683B2FD-07DA-43D0-A6EC-CE6B03D0BCB6}">
      <dgm:prSet/>
      <dgm:spPr/>
      <dgm:t>
        <a:bodyPr/>
        <a:lstStyle/>
        <a:p>
          <a:endParaRPr lang="en-US"/>
        </a:p>
      </dgm:t>
    </dgm:pt>
    <dgm:pt modelId="{8360D0D7-2EA8-42C7-AAE9-DD1D095C0B2E}" type="sibTrans" cxnId="{B683B2FD-07DA-43D0-A6EC-CE6B03D0BCB6}">
      <dgm:prSet/>
      <dgm:spPr/>
      <dgm:t>
        <a:bodyPr/>
        <a:lstStyle/>
        <a:p>
          <a:endParaRPr lang="en-US"/>
        </a:p>
      </dgm:t>
    </dgm:pt>
    <dgm:pt modelId="{A06D0481-B7A6-4C1F-AAF8-7EE0954BFB40}">
      <dgm:prSet/>
      <dgm:spPr/>
      <dgm:t>
        <a:bodyPr/>
        <a:lstStyle/>
        <a:p>
          <a:r>
            <a:rPr lang="en-US"/>
            <a:t>Test and Adjust: Interact with the slicer and timeline to see how they filter the PivotChart data.</a:t>
          </a:r>
        </a:p>
      </dgm:t>
    </dgm:pt>
    <dgm:pt modelId="{ED4CBCC3-55BA-491D-ADDC-3B8813758D98}" type="parTrans" cxnId="{3306010F-E2BC-4B26-BCB9-DB8AADA6D777}">
      <dgm:prSet/>
      <dgm:spPr/>
      <dgm:t>
        <a:bodyPr/>
        <a:lstStyle/>
        <a:p>
          <a:endParaRPr lang="en-US"/>
        </a:p>
      </dgm:t>
    </dgm:pt>
    <dgm:pt modelId="{1A96C465-3357-4411-BD5F-F7389CF65481}" type="sibTrans" cxnId="{3306010F-E2BC-4B26-BCB9-DB8AADA6D777}">
      <dgm:prSet/>
      <dgm:spPr/>
      <dgm:t>
        <a:bodyPr/>
        <a:lstStyle/>
        <a:p>
          <a:endParaRPr lang="en-US"/>
        </a:p>
      </dgm:t>
    </dgm:pt>
    <dgm:pt modelId="{980FC033-0C14-4CFF-B319-1A9B3A5EAF39}">
      <dgm:prSet/>
      <dgm:spPr/>
      <dgm:t>
        <a:bodyPr/>
        <a:lstStyle/>
        <a:p>
          <a:r>
            <a:rPr lang="en-US"/>
            <a:t>Steps to Connect:</a:t>
          </a:r>
        </a:p>
      </dgm:t>
    </dgm:pt>
    <dgm:pt modelId="{D34E38F3-FDC9-4728-9F22-F31EC4819791}" type="parTrans" cxnId="{9D19B2BE-7939-4EF1-B310-850304340DBA}">
      <dgm:prSet/>
      <dgm:spPr/>
      <dgm:t>
        <a:bodyPr/>
        <a:lstStyle/>
        <a:p>
          <a:endParaRPr lang="en-US"/>
        </a:p>
      </dgm:t>
    </dgm:pt>
    <dgm:pt modelId="{8A61B1C6-2F2B-4216-A227-6BD52DFCE421}" type="sibTrans" cxnId="{9D19B2BE-7939-4EF1-B310-850304340DBA}">
      <dgm:prSet/>
      <dgm:spPr/>
      <dgm:t>
        <a:bodyPr/>
        <a:lstStyle/>
        <a:p>
          <a:endParaRPr lang="en-US"/>
        </a:p>
      </dgm:t>
    </dgm:pt>
    <dgm:pt modelId="{2E842F58-0A2A-4478-8D2F-B514DD0588B8}">
      <dgm:prSet/>
      <dgm:spPr/>
      <dgm:t>
        <a:bodyPr/>
        <a:lstStyle/>
        <a:p>
          <a:r>
            <a:rPr lang="en-US"/>
            <a:t>Create a PivotTable: Select your data, go to "Insert" &gt; "PivotTable".</a:t>
          </a:r>
        </a:p>
      </dgm:t>
    </dgm:pt>
    <dgm:pt modelId="{C6686FEC-5DDE-415D-A328-1BA415CBD9EE}" type="parTrans" cxnId="{098DC0F2-211C-456E-A373-05B41E4609CF}">
      <dgm:prSet/>
      <dgm:spPr/>
      <dgm:t>
        <a:bodyPr/>
        <a:lstStyle/>
        <a:p>
          <a:endParaRPr lang="en-US"/>
        </a:p>
      </dgm:t>
    </dgm:pt>
    <dgm:pt modelId="{282787BD-1063-4ABA-9C1F-C2613323FD07}" type="sibTrans" cxnId="{098DC0F2-211C-456E-A373-05B41E4609CF}">
      <dgm:prSet/>
      <dgm:spPr/>
      <dgm:t>
        <a:bodyPr/>
        <a:lstStyle/>
        <a:p>
          <a:endParaRPr lang="en-US"/>
        </a:p>
      </dgm:t>
    </dgm:pt>
    <dgm:pt modelId="{A1B5D3C3-6234-4C63-9F1F-F3372DB11F3B}">
      <dgm:prSet/>
      <dgm:spPr/>
      <dgm:t>
        <a:bodyPr/>
        <a:lstStyle/>
        <a:p>
          <a:r>
            <a:rPr lang="en-US"/>
            <a:t>Insert Slicer: Go to "Analyze" &gt; "Insert Slicer" and choose the field you want to filter (e.g., category, region).</a:t>
          </a:r>
        </a:p>
      </dgm:t>
    </dgm:pt>
    <dgm:pt modelId="{F55554E5-1213-404F-94BB-0B541438A8ED}" type="parTrans" cxnId="{EC44393C-855F-48D9-99DF-CB1A81ADF997}">
      <dgm:prSet/>
      <dgm:spPr/>
      <dgm:t>
        <a:bodyPr/>
        <a:lstStyle/>
        <a:p>
          <a:endParaRPr lang="en-US"/>
        </a:p>
      </dgm:t>
    </dgm:pt>
    <dgm:pt modelId="{88644827-76CC-4E61-B2B2-8A61CD1756DF}" type="sibTrans" cxnId="{EC44393C-855F-48D9-99DF-CB1A81ADF997}">
      <dgm:prSet/>
      <dgm:spPr/>
      <dgm:t>
        <a:bodyPr/>
        <a:lstStyle/>
        <a:p>
          <a:endParaRPr lang="en-US"/>
        </a:p>
      </dgm:t>
    </dgm:pt>
    <dgm:pt modelId="{37AA61F5-5F63-4981-9054-FE247BA7F7E2}">
      <dgm:prSet/>
      <dgm:spPr/>
      <dgm:t>
        <a:bodyPr/>
        <a:lstStyle/>
        <a:p>
          <a:r>
            <a:rPr lang="en-US"/>
            <a:t>Insert Timeline: Go to "Analyze" &gt; "Insert Timeline" and choose the date field you want to use.</a:t>
          </a:r>
        </a:p>
      </dgm:t>
    </dgm:pt>
    <dgm:pt modelId="{8BB24D33-B4FF-4884-A2BF-F907CB2037ED}" type="parTrans" cxnId="{D18EC7E3-A950-4EE9-86C1-54175FFF6E70}">
      <dgm:prSet/>
      <dgm:spPr/>
      <dgm:t>
        <a:bodyPr/>
        <a:lstStyle/>
        <a:p>
          <a:endParaRPr lang="en-US"/>
        </a:p>
      </dgm:t>
    </dgm:pt>
    <dgm:pt modelId="{715EACF3-B977-432E-8331-35FBDF52EB3D}" type="sibTrans" cxnId="{D18EC7E3-A950-4EE9-86C1-54175FFF6E70}">
      <dgm:prSet/>
      <dgm:spPr/>
      <dgm:t>
        <a:bodyPr/>
        <a:lstStyle/>
        <a:p>
          <a:endParaRPr lang="en-US"/>
        </a:p>
      </dgm:t>
    </dgm:pt>
    <dgm:pt modelId="{9F52568A-D228-42B6-8D1B-E465F1280958}">
      <dgm:prSet/>
      <dgm:spPr/>
      <dgm:t>
        <a:bodyPr/>
        <a:lstStyle/>
        <a:p>
          <a:r>
            <a:rPr lang="en-US"/>
            <a:t>Create PivotChart: Go to "Analyze" &gt; "PivotChart" and choose a chart type.Report Connections (Optional): Select the slicer, go to "Slicer Tools" &gt; "Options" &gt; "Report Connections" and select the PivotChart to connect it.</a:t>
          </a:r>
        </a:p>
      </dgm:t>
    </dgm:pt>
    <dgm:pt modelId="{BB285A76-E875-4E51-A8A6-3BA42CC1D3A4}" type="parTrans" cxnId="{B59D0B7B-39E7-4111-93B8-261BEC17F48B}">
      <dgm:prSet/>
      <dgm:spPr/>
      <dgm:t>
        <a:bodyPr/>
        <a:lstStyle/>
        <a:p>
          <a:endParaRPr lang="en-US"/>
        </a:p>
      </dgm:t>
    </dgm:pt>
    <dgm:pt modelId="{803E47E7-4BAC-4470-A34B-4DAE652B1DE4}" type="sibTrans" cxnId="{B59D0B7B-39E7-4111-93B8-261BEC17F48B}">
      <dgm:prSet/>
      <dgm:spPr/>
      <dgm:t>
        <a:bodyPr/>
        <a:lstStyle/>
        <a:p>
          <a:endParaRPr lang="en-US"/>
        </a:p>
      </dgm:t>
    </dgm:pt>
    <dgm:pt modelId="{3758E934-4765-449B-ACEC-524016737DE7}">
      <dgm:prSet/>
      <dgm:spPr/>
      <dgm:t>
        <a:bodyPr/>
        <a:lstStyle/>
        <a:p>
          <a:r>
            <a:rPr lang="en-US"/>
            <a:t>Test and Adjust: Interact with the slicer and timeline to see how they filter the PivotChart data.</a:t>
          </a:r>
        </a:p>
      </dgm:t>
    </dgm:pt>
    <dgm:pt modelId="{8619C9EC-0866-4D8A-8E4D-143C0727C147}" type="parTrans" cxnId="{DC475D01-5D6A-4A7D-B6A8-57121742191D}">
      <dgm:prSet/>
      <dgm:spPr/>
      <dgm:t>
        <a:bodyPr/>
        <a:lstStyle/>
        <a:p>
          <a:endParaRPr lang="en-US"/>
        </a:p>
      </dgm:t>
    </dgm:pt>
    <dgm:pt modelId="{1F0F6D72-6C78-4E0B-81CA-A7021AAD8518}" type="sibTrans" cxnId="{DC475D01-5D6A-4A7D-B6A8-57121742191D}">
      <dgm:prSet/>
      <dgm:spPr/>
      <dgm:t>
        <a:bodyPr/>
        <a:lstStyle/>
        <a:p>
          <a:endParaRPr lang="en-US"/>
        </a:p>
      </dgm:t>
    </dgm:pt>
    <dgm:pt modelId="{9DAEADE0-FC88-4707-9174-FF0D89DB1D75}" type="pres">
      <dgm:prSet presAssocID="{B429CEE4-5C41-4690-80FB-BA333815D2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6C36B6-4063-483A-89F6-F78C5672CD51}" type="pres">
      <dgm:prSet presAssocID="{447991A6-B945-4D91-B613-F3FD69037A1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9EF91-DFAB-47E7-B07C-DF75D255A997}" type="pres">
      <dgm:prSet presAssocID="{00527445-A78A-4915-851A-FFF51FCB2406}" presName="sibTrans" presStyleCnt="0"/>
      <dgm:spPr/>
    </dgm:pt>
    <dgm:pt modelId="{8E282927-6FC2-43C7-BC24-C19B8D75B37F}" type="pres">
      <dgm:prSet presAssocID="{0219497F-3315-491E-8057-B4D2461020BE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0305B-A086-48BF-90B9-47256E99EA49}" type="pres">
      <dgm:prSet presAssocID="{684E0B50-3CA6-4D5D-A463-971D8B2C0F64}" presName="sibTrans" presStyleCnt="0"/>
      <dgm:spPr/>
    </dgm:pt>
    <dgm:pt modelId="{16B550EF-F7DC-4BCC-BC35-E5394292D73D}" type="pres">
      <dgm:prSet presAssocID="{3E2E6E4C-F683-4B51-B6A7-F68E2B23A15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FD4850-7BCB-4280-9EF9-D00EC2777634}" type="pres">
      <dgm:prSet presAssocID="{3C892107-0D93-4935-98D5-CDCB188C923A}" presName="sibTrans" presStyleCnt="0"/>
      <dgm:spPr/>
    </dgm:pt>
    <dgm:pt modelId="{79EC4284-A635-425A-B5B9-38CDC050D44C}" type="pres">
      <dgm:prSet presAssocID="{26B21F2F-7E30-4FA5-843C-CBB6986BE687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15362-7514-431B-B00C-3BE24C6F6225}" type="pres">
      <dgm:prSet presAssocID="{CDF881B3-48B0-47F5-9607-4B5F1BC6B197}" presName="sibTrans" presStyleCnt="0"/>
      <dgm:spPr/>
    </dgm:pt>
    <dgm:pt modelId="{821E269B-268F-470E-971E-6A48CB3206BF}" type="pres">
      <dgm:prSet presAssocID="{5EB50587-E2E2-4973-BC1E-AAC6D5B59329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13D23-D423-4551-84BE-439D06B4E575}" type="pres">
      <dgm:prSet presAssocID="{8360D0D7-2EA8-42C7-AAE9-DD1D095C0B2E}" presName="sibTrans" presStyleCnt="0"/>
      <dgm:spPr/>
    </dgm:pt>
    <dgm:pt modelId="{9950EA30-45B6-41F0-8A4C-5175A23A18B9}" type="pres">
      <dgm:prSet presAssocID="{A06D0481-B7A6-4C1F-AAF8-7EE0954BFB40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EA5CBA-6112-4756-AA3A-1A629047C31F}" type="pres">
      <dgm:prSet presAssocID="{1A96C465-3357-4411-BD5F-F7389CF65481}" presName="sibTrans" presStyleCnt="0"/>
      <dgm:spPr/>
    </dgm:pt>
    <dgm:pt modelId="{326EE98A-56FC-4CB3-821B-0B53A9E64AFC}" type="pres">
      <dgm:prSet presAssocID="{980FC033-0C14-4CFF-B319-1A9B3A5EAF39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4F63B-A6D4-4DDA-9855-2B76CFDAC5B2}" type="pres">
      <dgm:prSet presAssocID="{8A61B1C6-2F2B-4216-A227-6BD52DFCE421}" presName="sibTrans" presStyleCnt="0"/>
      <dgm:spPr/>
    </dgm:pt>
    <dgm:pt modelId="{1FC76EAA-2D46-4135-982E-D944E6C27892}" type="pres">
      <dgm:prSet presAssocID="{2E842F58-0A2A-4478-8D2F-B514DD0588B8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52A45-4DDB-4AA3-826F-AD26EE4D0AD4}" type="pres">
      <dgm:prSet presAssocID="{282787BD-1063-4ABA-9C1F-C2613323FD07}" presName="sibTrans" presStyleCnt="0"/>
      <dgm:spPr/>
    </dgm:pt>
    <dgm:pt modelId="{9B0EF4E4-1A75-4A6D-9C47-94C6058D3388}" type="pres">
      <dgm:prSet presAssocID="{A1B5D3C3-6234-4C63-9F1F-F3372DB11F3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A2C6BE-68A1-4413-99F5-010F91A03816}" type="pres">
      <dgm:prSet presAssocID="{88644827-76CC-4E61-B2B2-8A61CD1756DF}" presName="sibTrans" presStyleCnt="0"/>
      <dgm:spPr/>
    </dgm:pt>
    <dgm:pt modelId="{3EDF0C8C-A539-4AED-96B3-35F68B71E072}" type="pres">
      <dgm:prSet presAssocID="{37AA61F5-5F63-4981-9054-FE247BA7F7E2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76418-07A9-47E2-AC04-293D21CF0596}" type="pres">
      <dgm:prSet presAssocID="{715EACF3-B977-432E-8331-35FBDF52EB3D}" presName="sibTrans" presStyleCnt="0"/>
      <dgm:spPr/>
    </dgm:pt>
    <dgm:pt modelId="{FEBB7B42-0A24-4C01-8223-E227D68CFE33}" type="pres">
      <dgm:prSet presAssocID="{9F52568A-D228-42B6-8D1B-E465F1280958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49679-731B-4715-A1B0-537AA3A8CADD}" type="pres">
      <dgm:prSet presAssocID="{803E47E7-4BAC-4470-A34B-4DAE652B1DE4}" presName="sibTrans" presStyleCnt="0"/>
      <dgm:spPr/>
    </dgm:pt>
    <dgm:pt modelId="{A4EA4723-77CF-4933-9E61-F567F0179303}" type="pres">
      <dgm:prSet presAssocID="{3758E934-4765-449B-ACEC-524016737DE7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594182-1A83-44B8-B14E-D7548EE4D8BD}" srcId="{B429CEE4-5C41-4690-80FB-BA333815D2D0}" destId="{447991A6-B945-4D91-B613-F3FD69037A18}" srcOrd="0" destOrd="0" parTransId="{B0CA3D09-DB7A-4705-9C98-2BA6830F3240}" sibTransId="{00527445-A78A-4915-851A-FFF51FCB2406}"/>
    <dgm:cxn modelId="{97B5466E-02DE-4FBF-BE63-99DD516DC6C8}" type="presOf" srcId="{A06D0481-B7A6-4C1F-AAF8-7EE0954BFB40}" destId="{9950EA30-45B6-41F0-8A4C-5175A23A18B9}" srcOrd="0" destOrd="0" presId="urn:microsoft.com/office/officeart/2005/8/layout/default"/>
    <dgm:cxn modelId="{098DC0F2-211C-456E-A373-05B41E4609CF}" srcId="{B429CEE4-5C41-4690-80FB-BA333815D2D0}" destId="{2E842F58-0A2A-4478-8D2F-B514DD0588B8}" srcOrd="7" destOrd="0" parTransId="{C6686FEC-5DDE-415D-A328-1BA415CBD9EE}" sibTransId="{282787BD-1063-4ABA-9C1F-C2613323FD07}"/>
    <dgm:cxn modelId="{EC44393C-855F-48D9-99DF-CB1A81ADF997}" srcId="{B429CEE4-5C41-4690-80FB-BA333815D2D0}" destId="{A1B5D3C3-6234-4C63-9F1F-F3372DB11F3B}" srcOrd="8" destOrd="0" parTransId="{F55554E5-1213-404F-94BB-0B541438A8ED}" sibTransId="{88644827-76CC-4E61-B2B2-8A61CD1756DF}"/>
    <dgm:cxn modelId="{8F7FBCCA-DC94-41B9-8F99-90AB7525EB50}" srcId="{B429CEE4-5C41-4690-80FB-BA333815D2D0}" destId="{26B21F2F-7E30-4FA5-843C-CBB6986BE687}" srcOrd="3" destOrd="0" parTransId="{C0609E25-1B3C-44C5-B491-CC140755E188}" sibTransId="{CDF881B3-48B0-47F5-9607-4B5F1BC6B197}"/>
    <dgm:cxn modelId="{5909B8C1-A007-4641-8647-975C02B75266}" type="presOf" srcId="{0219497F-3315-491E-8057-B4D2461020BE}" destId="{8E282927-6FC2-43C7-BC24-C19B8D75B37F}" srcOrd="0" destOrd="0" presId="urn:microsoft.com/office/officeart/2005/8/layout/default"/>
    <dgm:cxn modelId="{9D19B2BE-7939-4EF1-B310-850304340DBA}" srcId="{B429CEE4-5C41-4690-80FB-BA333815D2D0}" destId="{980FC033-0C14-4CFF-B319-1A9B3A5EAF39}" srcOrd="6" destOrd="0" parTransId="{D34E38F3-FDC9-4728-9F22-F31EC4819791}" sibTransId="{8A61B1C6-2F2B-4216-A227-6BD52DFCE421}"/>
    <dgm:cxn modelId="{B59D0B7B-39E7-4111-93B8-261BEC17F48B}" srcId="{B429CEE4-5C41-4690-80FB-BA333815D2D0}" destId="{9F52568A-D228-42B6-8D1B-E465F1280958}" srcOrd="10" destOrd="0" parTransId="{BB285A76-E875-4E51-A8A6-3BA42CC1D3A4}" sibTransId="{803E47E7-4BAC-4470-A34B-4DAE652B1DE4}"/>
    <dgm:cxn modelId="{CED70EB8-207D-42E2-8633-B720AF01C4DF}" type="presOf" srcId="{B429CEE4-5C41-4690-80FB-BA333815D2D0}" destId="{9DAEADE0-FC88-4707-9174-FF0D89DB1D75}" srcOrd="0" destOrd="0" presId="urn:microsoft.com/office/officeart/2005/8/layout/default"/>
    <dgm:cxn modelId="{D18EC7E3-A950-4EE9-86C1-54175FFF6E70}" srcId="{B429CEE4-5C41-4690-80FB-BA333815D2D0}" destId="{37AA61F5-5F63-4981-9054-FE247BA7F7E2}" srcOrd="9" destOrd="0" parTransId="{8BB24D33-B4FF-4884-A2BF-F907CB2037ED}" sibTransId="{715EACF3-B977-432E-8331-35FBDF52EB3D}"/>
    <dgm:cxn modelId="{3306010F-E2BC-4B26-BCB9-DB8AADA6D777}" srcId="{B429CEE4-5C41-4690-80FB-BA333815D2D0}" destId="{A06D0481-B7A6-4C1F-AAF8-7EE0954BFB40}" srcOrd="5" destOrd="0" parTransId="{ED4CBCC3-55BA-491D-ADDC-3B8813758D98}" sibTransId="{1A96C465-3357-4411-BD5F-F7389CF65481}"/>
    <dgm:cxn modelId="{DC475D01-5D6A-4A7D-B6A8-57121742191D}" srcId="{B429CEE4-5C41-4690-80FB-BA333815D2D0}" destId="{3758E934-4765-449B-ACEC-524016737DE7}" srcOrd="11" destOrd="0" parTransId="{8619C9EC-0866-4D8A-8E4D-143C0727C147}" sibTransId="{1F0F6D72-6C78-4E0B-81CA-A7021AAD8518}"/>
    <dgm:cxn modelId="{0D9FDA5D-7799-40CB-A6D2-0DEEB381F7FC}" type="presOf" srcId="{3758E934-4765-449B-ACEC-524016737DE7}" destId="{A4EA4723-77CF-4933-9E61-F567F0179303}" srcOrd="0" destOrd="0" presId="urn:microsoft.com/office/officeart/2005/8/layout/default"/>
    <dgm:cxn modelId="{089FCF77-BEE2-4567-826B-99FD16C4F038}" type="presOf" srcId="{37AA61F5-5F63-4981-9054-FE247BA7F7E2}" destId="{3EDF0C8C-A539-4AED-96B3-35F68B71E072}" srcOrd="0" destOrd="0" presId="urn:microsoft.com/office/officeart/2005/8/layout/default"/>
    <dgm:cxn modelId="{43F7DE8C-295A-46D2-AC8D-2565E7383255}" type="presOf" srcId="{980FC033-0C14-4CFF-B319-1A9B3A5EAF39}" destId="{326EE98A-56FC-4CB3-821B-0B53A9E64AFC}" srcOrd="0" destOrd="0" presId="urn:microsoft.com/office/officeart/2005/8/layout/default"/>
    <dgm:cxn modelId="{4F19E28F-CEFA-4233-B94B-FF186A584253}" type="presOf" srcId="{5EB50587-E2E2-4973-BC1E-AAC6D5B59329}" destId="{821E269B-268F-470E-971E-6A48CB3206BF}" srcOrd="0" destOrd="0" presId="urn:microsoft.com/office/officeart/2005/8/layout/default"/>
    <dgm:cxn modelId="{57066BAF-7005-403D-9B63-7F7FA2E09AB1}" type="presOf" srcId="{A1B5D3C3-6234-4C63-9F1F-F3372DB11F3B}" destId="{9B0EF4E4-1A75-4A6D-9C47-94C6058D3388}" srcOrd="0" destOrd="0" presId="urn:microsoft.com/office/officeart/2005/8/layout/default"/>
    <dgm:cxn modelId="{43C5EAC2-CBCC-4B2A-BBBA-2B92A9C1BFB3}" type="presOf" srcId="{2E842F58-0A2A-4478-8D2F-B514DD0588B8}" destId="{1FC76EAA-2D46-4135-982E-D944E6C27892}" srcOrd="0" destOrd="0" presId="urn:microsoft.com/office/officeart/2005/8/layout/default"/>
    <dgm:cxn modelId="{D5D6695B-EA68-4FD5-A858-8A7CED3EA5CE}" srcId="{B429CEE4-5C41-4690-80FB-BA333815D2D0}" destId="{0219497F-3315-491E-8057-B4D2461020BE}" srcOrd="1" destOrd="0" parTransId="{327420CD-0228-4EE1-BF08-BD8B01357297}" sibTransId="{684E0B50-3CA6-4D5D-A463-971D8B2C0F64}"/>
    <dgm:cxn modelId="{BD757C9F-846C-482B-90B9-AF1F169930B3}" type="presOf" srcId="{447991A6-B945-4D91-B613-F3FD69037A18}" destId="{F36C36B6-4063-483A-89F6-F78C5672CD51}" srcOrd="0" destOrd="0" presId="urn:microsoft.com/office/officeart/2005/8/layout/default"/>
    <dgm:cxn modelId="{71C42712-92FB-4DEA-ADA8-B99C28C0AB59}" type="presOf" srcId="{3E2E6E4C-F683-4B51-B6A7-F68E2B23A15C}" destId="{16B550EF-F7DC-4BCC-BC35-E5394292D73D}" srcOrd="0" destOrd="0" presId="urn:microsoft.com/office/officeart/2005/8/layout/default"/>
    <dgm:cxn modelId="{D04FF923-CB61-4E5E-B7D8-534863463796}" srcId="{B429CEE4-5C41-4690-80FB-BA333815D2D0}" destId="{3E2E6E4C-F683-4B51-B6A7-F68E2B23A15C}" srcOrd="2" destOrd="0" parTransId="{D13280BA-2DD9-468B-9DA5-4AFC8D94FD79}" sibTransId="{3C892107-0D93-4935-98D5-CDCB188C923A}"/>
    <dgm:cxn modelId="{BDB22BED-CDB0-4D58-9494-F0E4FECB9741}" type="presOf" srcId="{9F52568A-D228-42B6-8D1B-E465F1280958}" destId="{FEBB7B42-0A24-4C01-8223-E227D68CFE33}" srcOrd="0" destOrd="0" presId="urn:microsoft.com/office/officeart/2005/8/layout/default"/>
    <dgm:cxn modelId="{FDDEC7C6-17C4-4B5D-A2B5-5800E0926DC1}" type="presOf" srcId="{26B21F2F-7E30-4FA5-843C-CBB6986BE687}" destId="{79EC4284-A635-425A-B5B9-38CDC050D44C}" srcOrd="0" destOrd="0" presId="urn:microsoft.com/office/officeart/2005/8/layout/default"/>
    <dgm:cxn modelId="{B683B2FD-07DA-43D0-A6EC-CE6B03D0BCB6}" srcId="{B429CEE4-5C41-4690-80FB-BA333815D2D0}" destId="{5EB50587-E2E2-4973-BC1E-AAC6D5B59329}" srcOrd="4" destOrd="0" parTransId="{25D938BF-5DAC-4FEA-823F-4B48FD8B328E}" sibTransId="{8360D0D7-2EA8-42C7-AAE9-DD1D095C0B2E}"/>
    <dgm:cxn modelId="{924C8AED-189D-47EA-AD40-736286327121}" type="presParOf" srcId="{9DAEADE0-FC88-4707-9174-FF0D89DB1D75}" destId="{F36C36B6-4063-483A-89F6-F78C5672CD51}" srcOrd="0" destOrd="0" presId="urn:microsoft.com/office/officeart/2005/8/layout/default"/>
    <dgm:cxn modelId="{9E307183-12D3-42C2-B0CE-990FEB897850}" type="presParOf" srcId="{9DAEADE0-FC88-4707-9174-FF0D89DB1D75}" destId="{5D29EF91-DFAB-47E7-B07C-DF75D255A997}" srcOrd="1" destOrd="0" presId="urn:microsoft.com/office/officeart/2005/8/layout/default"/>
    <dgm:cxn modelId="{AB617E27-8A96-45E5-8DA5-C4C2F17C723A}" type="presParOf" srcId="{9DAEADE0-FC88-4707-9174-FF0D89DB1D75}" destId="{8E282927-6FC2-43C7-BC24-C19B8D75B37F}" srcOrd="2" destOrd="0" presId="urn:microsoft.com/office/officeart/2005/8/layout/default"/>
    <dgm:cxn modelId="{2DABBE33-4CA9-46F1-BAD8-70D6AEE6448C}" type="presParOf" srcId="{9DAEADE0-FC88-4707-9174-FF0D89DB1D75}" destId="{3F80305B-A086-48BF-90B9-47256E99EA49}" srcOrd="3" destOrd="0" presId="urn:microsoft.com/office/officeart/2005/8/layout/default"/>
    <dgm:cxn modelId="{77FEE3CD-30D1-4499-A99A-A41EA30D3469}" type="presParOf" srcId="{9DAEADE0-FC88-4707-9174-FF0D89DB1D75}" destId="{16B550EF-F7DC-4BCC-BC35-E5394292D73D}" srcOrd="4" destOrd="0" presId="urn:microsoft.com/office/officeart/2005/8/layout/default"/>
    <dgm:cxn modelId="{F7965487-220A-43DD-94E0-9554EB4673D7}" type="presParOf" srcId="{9DAEADE0-FC88-4707-9174-FF0D89DB1D75}" destId="{12FD4850-7BCB-4280-9EF9-D00EC2777634}" srcOrd="5" destOrd="0" presId="urn:microsoft.com/office/officeart/2005/8/layout/default"/>
    <dgm:cxn modelId="{2ABE2AEB-1B18-4AB1-9E84-2F0190F3B72B}" type="presParOf" srcId="{9DAEADE0-FC88-4707-9174-FF0D89DB1D75}" destId="{79EC4284-A635-425A-B5B9-38CDC050D44C}" srcOrd="6" destOrd="0" presId="urn:microsoft.com/office/officeart/2005/8/layout/default"/>
    <dgm:cxn modelId="{86060C86-352E-4EFC-918F-57336A5A7822}" type="presParOf" srcId="{9DAEADE0-FC88-4707-9174-FF0D89DB1D75}" destId="{F5615362-7514-431B-B00C-3BE24C6F6225}" srcOrd="7" destOrd="0" presId="urn:microsoft.com/office/officeart/2005/8/layout/default"/>
    <dgm:cxn modelId="{7A3F7E07-2E6D-4E50-AE3E-53CD7A7C03E0}" type="presParOf" srcId="{9DAEADE0-FC88-4707-9174-FF0D89DB1D75}" destId="{821E269B-268F-470E-971E-6A48CB3206BF}" srcOrd="8" destOrd="0" presId="urn:microsoft.com/office/officeart/2005/8/layout/default"/>
    <dgm:cxn modelId="{2C87854C-2E1F-4FD2-A8C2-12805DAD2326}" type="presParOf" srcId="{9DAEADE0-FC88-4707-9174-FF0D89DB1D75}" destId="{DD113D23-D423-4551-84BE-439D06B4E575}" srcOrd="9" destOrd="0" presId="urn:microsoft.com/office/officeart/2005/8/layout/default"/>
    <dgm:cxn modelId="{069248A7-C99E-4CE1-9EB2-09801509E1E7}" type="presParOf" srcId="{9DAEADE0-FC88-4707-9174-FF0D89DB1D75}" destId="{9950EA30-45B6-41F0-8A4C-5175A23A18B9}" srcOrd="10" destOrd="0" presId="urn:microsoft.com/office/officeart/2005/8/layout/default"/>
    <dgm:cxn modelId="{4534A379-F158-4861-8976-40327A1E24CF}" type="presParOf" srcId="{9DAEADE0-FC88-4707-9174-FF0D89DB1D75}" destId="{AFEA5CBA-6112-4756-AA3A-1A629047C31F}" srcOrd="11" destOrd="0" presId="urn:microsoft.com/office/officeart/2005/8/layout/default"/>
    <dgm:cxn modelId="{730158CF-01B4-4C6F-BC95-2ACD6C74CAE7}" type="presParOf" srcId="{9DAEADE0-FC88-4707-9174-FF0D89DB1D75}" destId="{326EE98A-56FC-4CB3-821B-0B53A9E64AFC}" srcOrd="12" destOrd="0" presId="urn:microsoft.com/office/officeart/2005/8/layout/default"/>
    <dgm:cxn modelId="{C1881182-F784-4CF2-9BAA-16C3135BA5D4}" type="presParOf" srcId="{9DAEADE0-FC88-4707-9174-FF0D89DB1D75}" destId="{2D44F63B-A6D4-4DDA-9855-2B76CFDAC5B2}" srcOrd="13" destOrd="0" presId="urn:microsoft.com/office/officeart/2005/8/layout/default"/>
    <dgm:cxn modelId="{5184F79D-6FA6-45CB-902A-1A34DDAE38DE}" type="presParOf" srcId="{9DAEADE0-FC88-4707-9174-FF0D89DB1D75}" destId="{1FC76EAA-2D46-4135-982E-D944E6C27892}" srcOrd="14" destOrd="0" presId="urn:microsoft.com/office/officeart/2005/8/layout/default"/>
    <dgm:cxn modelId="{AE2F4BAE-24B6-486C-9DCD-2DBFC42ABF29}" type="presParOf" srcId="{9DAEADE0-FC88-4707-9174-FF0D89DB1D75}" destId="{1B852A45-4DDB-4AA3-826F-AD26EE4D0AD4}" srcOrd="15" destOrd="0" presId="urn:microsoft.com/office/officeart/2005/8/layout/default"/>
    <dgm:cxn modelId="{51422DC5-3197-4801-A0B8-38A485562E1C}" type="presParOf" srcId="{9DAEADE0-FC88-4707-9174-FF0D89DB1D75}" destId="{9B0EF4E4-1A75-4A6D-9C47-94C6058D3388}" srcOrd="16" destOrd="0" presId="urn:microsoft.com/office/officeart/2005/8/layout/default"/>
    <dgm:cxn modelId="{3D1C8179-D3F0-4CD8-8BCA-63BAC7A3D310}" type="presParOf" srcId="{9DAEADE0-FC88-4707-9174-FF0D89DB1D75}" destId="{E1A2C6BE-68A1-4413-99F5-010F91A03816}" srcOrd="17" destOrd="0" presId="urn:microsoft.com/office/officeart/2005/8/layout/default"/>
    <dgm:cxn modelId="{06E686F7-37EF-4FB6-9A3A-9CB72B241C67}" type="presParOf" srcId="{9DAEADE0-FC88-4707-9174-FF0D89DB1D75}" destId="{3EDF0C8C-A539-4AED-96B3-35F68B71E072}" srcOrd="18" destOrd="0" presId="urn:microsoft.com/office/officeart/2005/8/layout/default"/>
    <dgm:cxn modelId="{5DA41377-E689-4C35-8DA0-733A0B995549}" type="presParOf" srcId="{9DAEADE0-FC88-4707-9174-FF0D89DB1D75}" destId="{6E576418-07A9-47E2-AC04-293D21CF0596}" srcOrd="19" destOrd="0" presId="urn:microsoft.com/office/officeart/2005/8/layout/default"/>
    <dgm:cxn modelId="{33943D22-779E-4C98-9630-2258775C8D35}" type="presParOf" srcId="{9DAEADE0-FC88-4707-9174-FF0D89DB1D75}" destId="{FEBB7B42-0A24-4C01-8223-E227D68CFE33}" srcOrd="20" destOrd="0" presId="urn:microsoft.com/office/officeart/2005/8/layout/default"/>
    <dgm:cxn modelId="{3990E5D5-A89B-45FA-A030-912B0696A32B}" type="presParOf" srcId="{9DAEADE0-FC88-4707-9174-FF0D89DB1D75}" destId="{57549679-731B-4715-A1B0-537AA3A8CADD}" srcOrd="21" destOrd="0" presId="urn:microsoft.com/office/officeart/2005/8/layout/default"/>
    <dgm:cxn modelId="{382F6C89-3B56-4227-877D-8272007E5F7C}" type="presParOf" srcId="{9DAEADE0-FC88-4707-9174-FF0D89DB1D75}" destId="{A4EA4723-77CF-4933-9E61-F567F017930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55B15-A8EB-4601-BAEB-380622D9330C}">
      <dsp:nvSpPr>
        <dsp:cNvPr id="0" name=""/>
        <dsp:cNvSpPr/>
      </dsp:nvSpPr>
      <dsp:spPr>
        <a:xfrm>
          <a:off x="0" y="0"/>
          <a:ext cx="9443222" cy="10416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Create a pivot table</a:t>
          </a:r>
        </a:p>
      </dsp:txBody>
      <dsp:txXfrm>
        <a:off x="30508" y="30508"/>
        <a:ext cx="8319217" cy="980619"/>
      </dsp:txXfrm>
    </dsp:sp>
    <dsp:sp modelId="{3EF8B450-F0BB-4AB1-812D-2D7ADA2BD7CA}">
      <dsp:nvSpPr>
        <dsp:cNvPr id="0" name=""/>
        <dsp:cNvSpPr/>
      </dsp:nvSpPr>
      <dsp:spPr>
        <a:xfrm>
          <a:off x="833225" y="1215241"/>
          <a:ext cx="9443222" cy="10416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Add a operating margin,operating profit,total sale and total units in the values</a:t>
          </a:r>
        </a:p>
      </dsp:txBody>
      <dsp:txXfrm>
        <a:off x="863733" y="1245749"/>
        <a:ext cx="7871918" cy="980619"/>
      </dsp:txXfrm>
    </dsp:sp>
    <dsp:sp modelId="{24B9F38D-1FEC-4C97-A51F-99EE4CE7E7D6}">
      <dsp:nvSpPr>
        <dsp:cNvPr id="0" name=""/>
        <dsp:cNvSpPr/>
      </dsp:nvSpPr>
      <dsp:spPr>
        <a:xfrm>
          <a:off x="1666451" y="2430482"/>
          <a:ext cx="9443222" cy="10416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Those 4 margin ,profit,total sales and unit are numeric so we should add in values</a:t>
          </a:r>
        </a:p>
      </dsp:txBody>
      <dsp:txXfrm>
        <a:off x="1696959" y="2460990"/>
        <a:ext cx="7871918" cy="980619"/>
      </dsp:txXfrm>
    </dsp:sp>
    <dsp:sp modelId="{2B73AD27-71CB-4815-B623-94222858D046}">
      <dsp:nvSpPr>
        <dsp:cNvPr id="0" name=""/>
        <dsp:cNvSpPr/>
      </dsp:nvSpPr>
      <dsp:spPr>
        <a:xfrm>
          <a:off x="8766159" y="789906"/>
          <a:ext cx="677063" cy="6770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8918498" y="789906"/>
        <a:ext cx="372385" cy="509490"/>
      </dsp:txXfrm>
    </dsp:sp>
    <dsp:sp modelId="{3A85B2B2-FACE-4BDB-86DB-9F64EDE5F2B8}">
      <dsp:nvSpPr>
        <dsp:cNvPr id="0" name=""/>
        <dsp:cNvSpPr/>
      </dsp:nvSpPr>
      <dsp:spPr>
        <a:xfrm>
          <a:off x="9599385" y="1998203"/>
          <a:ext cx="677063" cy="67706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9751724" y="1998203"/>
        <a:ext cx="372385" cy="509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E7C58-0392-440B-904E-94D48180D589}">
      <dsp:nvSpPr>
        <dsp:cNvPr id="0" name=""/>
        <dsp:cNvSpPr/>
      </dsp:nvSpPr>
      <dsp:spPr>
        <a:xfrm>
          <a:off x="0" y="3487329"/>
          <a:ext cx="6668792" cy="2288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Give a “=“ symbol and go to the sheet where we created a pivot table click on the particular value and press enter</a:t>
          </a:r>
        </a:p>
      </dsp:txBody>
      <dsp:txXfrm>
        <a:off x="0" y="3487329"/>
        <a:ext cx="6668792" cy="2288065"/>
      </dsp:txXfrm>
    </dsp:sp>
    <dsp:sp modelId="{627F671C-EA6C-47D1-8B2A-9F18E5AEE164}">
      <dsp:nvSpPr>
        <dsp:cNvPr id="0" name=""/>
        <dsp:cNvSpPr/>
      </dsp:nvSpPr>
      <dsp:spPr>
        <a:xfrm rot="10800000">
          <a:off x="0" y="2605"/>
          <a:ext cx="6668792" cy="351904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Add the unit </a:t>
          </a:r>
          <a:r>
            <a:rPr lang="en-US" sz="3200" kern="1200" dirty="0" err="1"/>
            <a:t>sold,sales,operating</a:t>
          </a:r>
          <a:r>
            <a:rPr lang="en-US" sz="3200" kern="1200" dirty="0"/>
            <a:t> </a:t>
          </a:r>
          <a:r>
            <a:rPr lang="en-US" sz="3200" kern="1200" dirty="0" err="1"/>
            <a:t>margin,and</a:t>
          </a:r>
          <a:r>
            <a:rPr lang="en-US" sz="3200" kern="1200" dirty="0"/>
            <a:t> profit in the dashboard </a:t>
          </a:r>
        </a:p>
      </dsp:txBody>
      <dsp:txXfrm rot="10800000">
        <a:off x="0" y="2605"/>
        <a:ext cx="6668792" cy="2286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BB5F6-967E-4A44-8DCF-C133527229C3}">
      <dsp:nvSpPr>
        <dsp:cNvPr id="0" name=""/>
        <dsp:cNvSpPr/>
      </dsp:nvSpPr>
      <dsp:spPr>
        <a:xfrm>
          <a:off x="0" y="0"/>
          <a:ext cx="8887739" cy="7638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Create a pivot table for month and sum of units sold</a:t>
          </a:r>
        </a:p>
      </dsp:txBody>
      <dsp:txXfrm>
        <a:off x="22373" y="22373"/>
        <a:ext cx="7998921" cy="719119"/>
      </dsp:txXfrm>
    </dsp:sp>
    <dsp:sp modelId="{2AB15CEB-AC0E-4890-B609-61C6C018A65C}">
      <dsp:nvSpPr>
        <dsp:cNvPr id="0" name=""/>
        <dsp:cNvSpPr/>
      </dsp:nvSpPr>
      <dsp:spPr>
        <a:xfrm>
          <a:off x="744348" y="902750"/>
          <a:ext cx="8887739" cy="7638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Add unit sold in values</a:t>
          </a:r>
        </a:p>
      </dsp:txBody>
      <dsp:txXfrm>
        <a:off x="766721" y="925123"/>
        <a:ext cx="7602132" cy="719119"/>
      </dsp:txXfrm>
    </dsp:sp>
    <dsp:sp modelId="{13CD2177-C2D3-4A4C-A935-22E2D21C508D}">
      <dsp:nvSpPr>
        <dsp:cNvPr id="0" name=""/>
        <dsp:cNvSpPr/>
      </dsp:nvSpPr>
      <dsp:spPr>
        <a:xfrm>
          <a:off x="1477586" y="1805501"/>
          <a:ext cx="8887739" cy="7638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Add invoice date in rows and remove the date when you get month </a:t>
          </a:r>
        </a:p>
      </dsp:txBody>
      <dsp:txXfrm>
        <a:off x="1499959" y="1827874"/>
        <a:ext cx="7613241" cy="719119"/>
      </dsp:txXfrm>
    </dsp:sp>
    <dsp:sp modelId="{FD86E865-6052-4E51-A5ED-34374BB38601}">
      <dsp:nvSpPr>
        <dsp:cNvPr id="0" name=""/>
        <dsp:cNvSpPr/>
      </dsp:nvSpPr>
      <dsp:spPr>
        <a:xfrm>
          <a:off x="2221934" y="2708252"/>
          <a:ext cx="8887739" cy="7638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And click on the pivot table and create a chart</a:t>
          </a:r>
        </a:p>
      </dsp:txBody>
      <dsp:txXfrm>
        <a:off x="2244307" y="2730625"/>
        <a:ext cx="7602132" cy="719119"/>
      </dsp:txXfrm>
    </dsp:sp>
    <dsp:sp modelId="{D4BE3CCC-11A4-496D-B1B5-2958E4655EE5}">
      <dsp:nvSpPr>
        <dsp:cNvPr id="0" name=""/>
        <dsp:cNvSpPr/>
      </dsp:nvSpPr>
      <dsp:spPr>
        <a:xfrm>
          <a:off x="8391226" y="585051"/>
          <a:ext cx="496512" cy="496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8502941" y="585051"/>
        <a:ext cx="273082" cy="373625"/>
      </dsp:txXfrm>
    </dsp:sp>
    <dsp:sp modelId="{2C53A386-F701-49B6-A625-3E0BDB08E6A7}">
      <dsp:nvSpPr>
        <dsp:cNvPr id="0" name=""/>
        <dsp:cNvSpPr/>
      </dsp:nvSpPr>
      <dsp:spPr>
        <a:xfrm>
          <a:off x="9135574" y="1487802"/>
          <a:ext cx="496512" cy="496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9247289" y="1487802"/>
        <a:ext cx="273082" cy="373625"/>
      </dsp:txXfrm>
    </dsp:sp>
    <dsp:sp modelId="{E9E86FE0-84D9-42BB-B267-FA8B3C4CC4D9}">
      <dsp:nvSpPr>
        <dsp:cNvPr id="0" name=""/>
        <dsp:cNvSpPr/>
      </dsp:nvSpPr>
      <dsp:spPr>
        <a:xfrm>
          <a:off x="9868812" y="2390553"/>
          <a:ext cx="496512" cy="49651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9980527" y="2390553"/>
        <a:ext cx="273082" cy="373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1EC3A-F71F-431D-B8F6-67A4D236F696}">
      <dsp:nvSpPr>
        <dsp:cNvPr id="0" name=""/>
        <dsp:cNvSpPr/>
      </dsp:nvSpPr>
      <dsp:spPr>
        <a:xfrm>
          <a:off x="1432106" y="172"/>
          <a:ext cx="2169858" cy="13019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Creating a PivotTable Timeline:</a:t>
          </a:r>
        </a:p>
      </dsp:txBody>
      <dsp:txXfrm>
        <a:off x="1470238" y="38304"/>
        <a:ext cx="2093594" cy="1225650"/>
      </dsp:txXfrm>
    </dsp:sp>
    <dsp:sp modelId="{A7B5542F-B783-404C-815A-70B0FF8BF388}">
      <dsp:nvSpPr>
        <dsp:cNvPr id="0" name=""/>
        <dsp:cNvSpPr/>
      </dsp:nvSpPr>
      <dsp:spPr>
        <a:xfrm>
          <a:off x="3792912" y="382067"/>
          <a:ext cx="460009" cy="5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792912" y="489692"/>
        <a:ext cx="322006" cy="322874"/>
      </dsp:txXfrm>
    </dsp:sp>
    <dsp:sp modelId="{6CD8EB76-D572-4856-BBD1-C8F8B9226644}">
      <dsp:nvSpPr>
        <dsp:cNvPr id="0" name=""/>
        <dsp:cNvSpPr/>
      </dsp:nvSpPr>
      <dsp:spPr>
        <a:xfrm>
          <a:off x="4469907" y="172"/>
          <a:ext cx="2169858" cy="13019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1. Insert a PivotTable:If you don't have a PivotTable, create one from your data.</a:t>
          </a:r>
        </a:p>
      </dsp:txBody>
      <dsp:txXfrm>
        <a:off x="4508039" y="38304"/>
        <a:ext cx="2093594" cy="1225650"/>
      </dsp:txXfrm>
    </dsp:sp>
    <dsp:sp modelId="{AF52C61C-E7FF-43BA-AEFA-2E9FFC44649E}">
      <dsp:nvSpPr>
        <dsp:cNvPr id="0" name=""/>
        <dsp:cNvSpPr/>
      </dsp:nvSpPr>
      <dsp:spPr>
        <a:xfrm>
          <a:off x="6830713" y="382067"/>
          <a:ext cx="460009" cy="5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830713" y="489692"/>
        <a:ext cx="322006" cy="322874"/>
      </dsp:txXfrm>
    </dsp:sp>
    <dsp:sp modelId="{3C2919A7-DCCA-4CFD-BA8F-FC33E01FEA76}">
      <dsp:nvSpPr>
        <dsp:cNvPr id="0" name=""/>
        <dsp:cNvSpPr/>
      </dsp:nvSpPr>
      <dsp:spPr>
        <a:xfrm>
          <a:off x="7507709" y="172"/>
          <a:ext cx="2169858" cy="130191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 2. Analyze &gt; Insert Timeline:Click on a cell within your PivotTable, go to the "Analyze" tab, and select "Insert Timeline".</a:t>
          </a:r>
        </a:p>
      </dsp:txBody>
      <dsp:txXfrm>
        <a:off x="7545841" y="38304"/>
        <a:ext cx="2093594" cy="1225650"/>
      </dsp:txXfrm>
    </dsp:sp>
    <dsp:sp modelId="{88281982-F778-4CC5-9095-09671E3DD342}">
      <dsp:nvSpPr>
        <dsp:cNvPr id="0" name=""/>
        <dsp:cNvSpPr/>
      </dsp:nvSpPr>
      <dsp:spPr>
        <a:xfrm rot="5400000">
          <a:off x="8362633" y="1453977"/>
          <a:ext cx="460009" cy="5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8431201" y="1493035"/>
        <a:ext cx="322874" cy="322006"/>
      </dsp:txXfrm>
    </dsp:sp>
    <dsp:sp modelId="{7B95417A-E3EA-4668-B0A8-1A66D8A8BFD5}">
      <dsp:nvSpPr>
        <dsp:cNvPr id="0" name=""/>
        <dsp:cNvSpPr/>
      </dsp:nvSpPr>
      <dsp:spPr>
        <a:xfrm>
          <a:off x="7507709" y="2170030"/>
          <a:ext cx="2169858" cy="13019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 3. Select Date Fields:In the "Insert Timeline" dialog box, check the boxes for the date fields you want to use for filtering, and click "OK".</a:t>
          </a:r>
        </a:p>
      </dsp:txBody>
      <dsp:txXfrm>
        <a:off x="7545841" y="2208162"/>
        <a:ext cx="2093594" cy="1225650"/>
      </dsp:txXfrm>
    </dsp:sp>
    <dsp:sp modelId="{2F764BFA-4F3E-4E6C-BEFE-002BF4963EE7}">
      <dsp:nvSpPr>
        <dsp:cNvPr id="0" name=""/>
        <dsp:cNvSpPr/>
      </dsp:nvSpPr>
      <dsp:spPr>
        <a:xfrm rot="10800000">
          <a:off x="6856751" y="2551925"/>
          <a:ext cx="460009" cy="538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6994754" y="2659550"/>
        <a:ext cx="322006" cy="322874"/>
      </dsp:txXfrm>
    </dsp:sp>
    <dsp:sp modelId="{086C91BB-1217-4F56-946C-2FD1E3E25404}">
      <dsp:nvSpPr>
        <dsp:cNvPr id="0" name=""/>
        <dsp:cNvSpPr/>
      </dsp:nvSpPr>
      <dsp:spPr>
        <a:xfrm>
          <a:off x="4469907" y="2170030"/>
          <a:ext cx="2169858" cy="130191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4. Filter Data:Use the timeline controls (e.g., dragging handles, selecting time periods) to filter your PivotTable data by date</a:t>
          </a:r>
        </a:p>
      </dsp:txBody>
      <dsp:txXfrm>
        <a:off x="4508039" y="2208162"/>
        <a:ext cx="2093594" cy="12256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6DDFC-FFD4-4B6C-AC90-00DF8F4D35A4}">
      <dsp:nvSpPr>
        <dsp:cNvPr id="0" name=""/>
        <dsp:cNvSpPr/>
      </dsp:nvSpPr>
      <dsp:spPr>
        <a:xfrm>
          <a:off x="0" y="0"/>
          <a:ext cx="5134969" cy="10400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Here's a general outline of how to add a slicer:</a:t>
          </a:r>
        </a:p>
      </dsp:txBody>
      <dsp:txXfrm>
        <a:off x="30462" y="30462"/>
        <a:ext cx="3891000" cy="979116"/>
      </dsp:txXfrm>
    </dsp:sp>
    <dsp:sp modelId="{E3DC6A93-385F-4725-A2D1-DAD0BF646625}">
      <dsp:nvSpPr>
        <dsp:cNvPr id="0" name=""/>
        <dsp:cNvSpPr/>
      </dsp:nvSpPr>
      <dsp:spPr>
        <a:xfrm>
          <a:off x="383455" y="1184490"/>
          <a:ext cx="5134969" cy="10400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Choose a Tool: Determine if you are using Excel with PivotTables or Power BI.</a:t>
          </a:r>
        </a:p>
      </dsp:txBody>
      <dsp:txXfrm>
        <a:off x="413917" y="1214952"/>
        <a:ext cx="4014564" cy="979116"/>
      </dsp:txXfrm>
    </dsp:sp>
    <dsp:sp modelId="{3DAB49CF-6DB5-4C92-953C-10B0E8D55FF9}">
      <dsp:nvSpPr>
        <dsp:cNvPr id="0" name=""/>
        <dsp:cNvSpPr/>
      </dsp:nvSpPr>
      <dsp:spPr>
        <a:xfrm>
          <a:off x="766911" y="2368979"/>
          <a:ext cx="5134969" cy="10400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 Create the PivotTable/Data Source: If using Excel, create a PivotTable from your data. In Power BI, ensure your data is loaded and connected.</a:t>
          </a:r>
        </a:p>
      </dsp:txBody>
      <dsp:txXfrm>
        <a:off x="797373" y="2399441"/>
        <a:ext cx="4014564" cy="979116"/>
      </dsp:txXfrm>
    </dsp:sp>
    <dsp:sp modelId="{95BDD409-4381-48C4-81AA-4F0EAE1C4D1B}">
      <dsp:nvSpPr>
        <dsp:cNvPr id="0" name=""/>
        <dsp:cNvSpPr/>
      </dsp:nvSpPr>
      <dsp:spPr>
        <a:xfrm>
          <a:off x="1150366" y="3553470"/>
          <a:ext cx="5134969" cy="10400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 Select the PivotTable/Report: In Excel, click anywhere within the PivotTable. In Power BI, navigate to the report page where you want the slicer. </a:t>
          </a:r>
        </a:p>
      </dsp:txBody>
      <dsp:txXfrm>
        <a:off x="1180828" y="3583932"/>
        <a:ext cx="4014564" cy="979116"/>
      </dsp:txXfrm>
    </dsp:sp>
    <dsp:sp modelId="{58BFA518-DE45-451A-BB69-7E8217F67C54}">
      <dsp:nvSpPr>
        <dsp:cNvPr id="0" name=""/>
        <dsp:cNvSpPr/>
      </dsp:nvSpPr>
      <dsp:spPr>
        <a:xfrm>
          <a:off x="1533822" y="4737959"/>
          <a:ext cx="5134969" cy="10400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Insert Slicer:Excel: Go to the "Insert" tab, then "Slicer". Select the fields you want to filter by.</a:t>
          </a:r>
        </a:p>
      </dsp:txBody>
      <dsp:txXfrm>
        <a:off x="1564284" y="4768421"/>
        <a:ext cx="4014564" cy="979116"/>
      </dsp:txXfrm>
    </dsp:sp>
    <dsp:sp modelId="{1944F058-F5DA-4ED5-BF1D-34912EC721C4}">
      <dsp:nvSpPr>
        <dsp:cNvPr id="0" name=""/>
        <dsp:cNvSpPr/>
      </dsp:nvSpPr>
      <dsp:spPr>
        <a:xfrm>
          <a:off x="4458943" y="759807"/>
          <a:ext cx="676026" cy="676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611049" y="759807"/>
        <a:ext cx="371814" cy="508710"/>
      </dsp:txXfrm>
    </dsp:sp>
    <dsp:sp modelId="{A431C1A2-FAEA-4E1C-8868-6CDA73E5320F}">
      <dsp:nvSpPr>
        <dsp:cNvPr id="0" name=""/>
        <dsp:cNvSpPr/>
      </dsp:nvSpPr>
      <dsp:spPr>
        <a:xfrm>
          <a:off x="4842399" y="1944297"/>
          <a:ext cx="676026" cy="676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994505" y="1944297"/>
        <a:ext cx="371814" cy="508710"/>
      </dsp:txXfrm>
    </dsp:sp>
    <dsp:sp modelId="{751B2BBB-EA10-4A10-A54D-21F7825CD2AF}">
      <dsp:nvSpPr>
        <dsp:cNvPr id="0" name=""/>
        <dsp:cNvSpPr/>
      </dsp:nvSpPr>
      <dsp:spPr>
        <a:xfrm>
          <a:off x="5225854" y="3111453"/>
          <a:ext cx="676026" cy="676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377960" y="3111453"/>
        <a:ext cx="371814" cy="508710"/>
      </dsp:txXfrm>
    </dsp:sp>
    <dsp:sp modelId="{6294D77D-09F8-4F6F-8FB8-18C7B719422C}">
      <dsp:nvSpPr>
        <dsp:cNvPr id="0" name=""/>
        <dsp:cNvSpPr/>
      </dsp:nvSpPr>
      <dsp:spPr>
        <a:xfrm>
          <a:off x="5609310" y="4307499"/>
          <a:ext cx="676026" cy="676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5761416" y="4307499"/>
        <a:ext cx="371814" cy="5087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C36B6-4063-483A-89F6-F78C5672CD51}">
      <dsp:nvSpPr>
        <dsp:cNvPr id="0" name=""/>
        <dsp:cNvSpPr/>
      </dsp:nvSpPr>
      <dsp:spPr>
        <a:xfrm>
          <a:off x="867943" y="172"/>
          <a:ext cx="1735886" cy="104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Steps to Connect:</a:t>
          </a:r>
        </a:p>
      </dsp:txBody>
      <dsp:txXfrm>
        <a:off x="867943" y="172"/>
        <a:ext cx="1735886" cy="1041531"/>
      </dsp:txXfrm>
    </dsp:sp>
    <dsp:sp modelId="{8E282927-6FC2-43C7-BC24-C19B8D75B37F}">
      <dsp:nvSpPr>
        <dsp:cNvPr id="0" name=""/>
        <dsp:cNvSpPr/>
      </dsp:nvSpPr>
      <dsp:spPr>
        <a:xfrm>
          <a:off x="2777418" y="172"/>
          <a:ext cx="1735886" cy="1041531"/>
        </a:xfrm>
        <a:prstGeom prst="rect">
          <a:avLst/>
        </a:prstGeom>
        <a:solidFill>
          <a:schemeClr val="accent2">
            <a:hueOff val="-552727"/>
            <a:satOff val="-1559"/>
            <a:lumOff val="-6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Create a PivotTable: Select your data, go to "Insert" &gt; "PivotTable".</a:t>
          </a:r>
        </a:p>
      </dsp:txBody>
      <dsp:txXfrm>
        <a:off x="2777418" y="172"/>
        <a:ext cx="1735886" cy="1041531"/>
      </dsp:txXfrm>
    </dsp:sp>
    <dsp:sp modelId="{16B550EF-F7DC-4BCC-BC35-E5394292D73D}">
      <dsp:nvSpPr>
        <dsp:cNvPr id="0" name=""/>
        <dsp:cNvSpPr/>
      </dsp:nvSpPr>
      <dsp:spPr>
        <a:xfrm>
          <a:off x="4686893" y="172"/>
          <a:ext cx="1735886" cy="1041531"/>
        </a:xfrm>
        <a:prstGeom prst="rect">
          <a:avLst/>
        </a:prstGeom>
        <a:solidFill>
          <a:schemeClr val="accent2">
            <a:hueOff val="-1105455"/>
            <a:satOff val="-3117"/>
            <a:lumOff val="-13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Insert Slicer: Go to "Analyze" &gt; "Insert Slicer" and choose the field you want to filter (e.g., category, region).</a:t>
          </a:r>
        </a:p>
      </dsp:txBody>
      <dsp:txXfrm>
        <a:off x="4686893" y="172"/>
        <a:ext cx="1735886" cy="1041531"/>
      </dsp:txXfrm>
    </dsp:sp>
    <dsp:sp modelId="{79EC4284-A635-425A-B5B9-38CDC050D44C}">
      <dsp:nvSpPr>
        <dsp:cNvPr id="0" name=""/>
        <dsp:cNvSpPr/>
      </dsp:nvSpPr>
      <dsp:spPr>
        <a:xfrm>
          <a:off x="6596368" y="172"/>
          <a:ext cx="1735886" cy="1041531"/>
        </a:xfrm>
        <a:prstGeom prst="rect">
          <a:avLst/>
        </a:prstGeom>
        <a:solidFill>
          <a:schemeClr val="accent2">
            <a:hueOff val="-1658183"/>
            <a:satOff val="-4676"/>
            <a:lumOff val="-19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Insert Timeline: Go to "Analyze" &gt; "Insert Timeline" and choose the date field you want to use.</a:t>
          </a:r>
        </a:p>
      </dsp:txBody>
      <dsp:txXfrm>
        <a:off x="6596368" y="172"/>
        <a:ext cx="1735886" cy="1041531"/>
      </dsp:txXfrm>
    </dsp:sp>
    <dsp:sp modelId="{821E269B-268F-470E-971E-6A48CB3206BF}">
      <dsp:nvSpPr>
        <dsp:cNvPr id="0" name=""/>
        <dsp:cNvSpPr/>
      </dsp:nvSpPr>
      <dsp:spPr>
        <a:xfrm>
          <a:off x="8505844" y="172"/>
          <a:ext cx="1735886" cy="1041531"/>
        </a:xfrm>
        <a:prstGeom prst="rect">
          <a:avLst/>
        </a:prstGeom>
        <a:solidFill>
          <a:schemeClr val="accent2">
            <a:hueOff val="-2210910"/>
            <a:satOff val="-6234"/>
            <a:lumOff val="-26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Create PivotChart: Go to "Analyze" &gt; "PivotChart" and choose a chart type.Report Connections (Optional): Select the slicer, go to "Slicer Tools" &gt; "Options" &gt; "Report Connections" and select the PivotChart to connect it.</a:t>
          </a:r>
        </a:p>
      </dsp:txBody>
      <dsp:txXfrm>
        <a:off x="8505844" y="172"/>
        <a:ext cx="1735886" cy="1041531"/>
      </dsp:txXfrm>
    </dsp:sp>
    <dsp:sp modelId="{9950EA30-45B6-41F0-8A4C-5175A23A18B9}">
      <dsp:nvSpPr>
        <dsp:cNvPr id="0" name=""/>
        <dsp:cNvSpPr/>
      </dsp:nvSpPr>
      <dsp:spPr>
        <a:xfrm>
          <a:off x="867943" y="1215293"/>
          <a:ext cx="1735886" cy="1041531"/>
        </a:xfrm>
        <a:prstGeom prst="rect">
          <a:avLst/>
        </a:prstGeom>
        <a:solidFill>
          <a:schemeClr val="accent2">
            <a:hueOff val="-2763638"/>
            <a:satOff val="-7793"/>
            <a:lumOff val="-32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Test and Adjust: Interact with the slicer and timeline to see how they filter the PivotChart data.</a:t>
          </a:r>
        </a:p>
      </dsp:txBody>
      <dsp:txXfrm>
        <a:off x="867943" y="1215293"/>
        <a:ext cx="1735886" cy="1041531"/>
      </dsp:txXfrm>
    </dsp:sp>
    <dsp:sp modelId="{326EE98A-56FC-4CB3-821B-0B53A9E64AFC}">
      <dsp:nvSpPr>
        <dsp:cNvPr id="0" name=""/>
        <dsp:cNvSpPr/>
      </dsp:nvSpPr>
      <dsp:spPr>
        <a:xfrm>
          <a:off x="2777418" y="1215293"/>
          <a:ext cx="1735886" cy="1041531"/>
        </a:xfrm>
        <a:prstGeom prst="rect">
          <a:avLst/>
        </a:prstGeom>
        <a:solidFill>
          <a:schemeClr val="accent2">
            <a:hueOff val="-3316365"/>
            <a:satOff val="-9351"/>
            <a:lumOff val="-39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Steps to Connect:</a:t>
          </a:r>
        </a:p>
      </dsp:txBody>
      <dsp:txXfrm>
        <a:off x="2777418" y="1215293"/>
        <a:ext cx="1735886" cy="1041531"/>
      </dsp:txXfrm>
    </dsp:sp>
    <dsp:sp modelId="{1FC76EAA-2D46-4135-982E-D944E6C27892}">
      <dsp:nvSpPr>
        <dsp:cNvPr id="0" name=""/>
        <dsp:cNvSpPr/>
      </dsp:nvSpPr>
      <dsp:spPr>
        <a:xfrm>
          <a:off x="4686893" y="1215293"/>
          <a:ext cx="1735886" cy="1041531"/>
        </a:xfrm>
        <a:prstGeom prst="rect">
          <a:avLst/>
        </a:prstGeom>
        <a:solidFill>
          <a:schemeClr val="accent2">
            <a:hueOff val="-3869092"/>
            <a:satOff val="-10910"/>
            <a:lumOff val="-461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Create a PivotTable: Select your data, go to "Insert" &gt; "PivotTable".</a:t>
          </a:r>
        </a:p>
      </dsp:txBody>
      <dsp:txXfrm>
        <a:off x="4686893" y="1215293"/>
        <a:ext cx="1735886" cy="1041531"/>
      </dsp:txXfrm>
    </dsp:sp>
    <dsp:sp modelId="{9B0EF4E4-1A75-4A6D-9C47-94C6058D3388}">
      <dsp:nvSpPr>
        <dsp:cNvPr id="0" name=""/>
        <dsp:cNvSpPr/>
      </dsp:nvSpPr>
      <dsp:spPr>
        <a:xfrm>
          <a:off x="6596368" y="1215293"/>
          <a:ext cx="1735886" cy="1041531"/>
        </a:xfrm>
        <a:prstGeom prst="rect">
          <a:avLst/>
        </a:prstGeom>
        <a:solidFill>
          <a:schemeClr val="accent2">
            <a:hueOff val="-4421820"/>
            <a:satOff val="-12468"/>
            <a:lumOff val="-52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Insert Slicer: Go to "Analyze" &gt; "Insert Slicer" and choose the field you want to filter (e.g., category, region).</a:t>
          </a:r>
        </a:p>
      </dsp:txBody>
      <dsp:txXfrm>
        <a:off x="6596368" y="1215293"/>
        <a:ext cx="1735886" cy="1041531"/>
      </dsp:txXfrm>
    </dsp:sp>
    <dsp:sp modelId="{3EDF0C8C-A539-4AED-96B3-35F68B71E072}">
      <dsp:nvSpPr>
        <dsp:cNvPr id="0" name=""/>
        <dsp:cNvSpPr/>
      </dsp:nvSpPr>
      <dsp:spPr>
        <a:xfrm>
          <a:off x="8505844" y="1215293"/>
          <a:ext cx="1735886" cy="1041531"/>
        </a:xfrm>
        <a:prstGeom prst="rect">
          <a:avLst/>
        </a:prstGeom>
        <a:solidFill>
          <a:schemeClr val="accent2">
            <a:hueOff val="-4974548"/>
            <a:satOff val="-14027"/>
            <a:lumOff val="-59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Insert Timeline: Go to "Analyze" &gt; "Insert Timeline" and choose the date field you want to use.</a:t>
          </a:r>
        </a:p>
      </dsp:txBody>
      <dsp:txXfrm>
        <a:off x="8505844" y="1215293"/>
        <a:ext cx="1735886" cy="1041531"/>
      </dsp:txXfrm>
    </dsp:sp>
    <dsp:sp modelId="{FEBB7B42-0A24-4C01-8223-E227D68CFE33}">
      <dsp:nvSpPr>
        <dsp:cNvPr id="0" name=""/>
        <dsp:cNvSpPr/>
      </dsp:nvSpPr>
      <dsp:spPr>
        <a:xfrm>
          <a:off x="3732156" y="2430413"/>
          <a:ext cx="1735886" cy="1041531"/>
        </a:xfrm>
        <a:prstGeom prst="rect">
          <a:avLst/>
        </a:prstGeom>
        <a:solidFill>
          <a:schemeClr val="accent2">
            <a:hueOff val="-5527275"/>
            <a:satOff val="-15585"/>
            <a:lumOff val="-65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Create PivotChart: Go to "Analyze" &gt; "PivotChart" and choose a chart type.Report Connections (Optional): Select the slicer, go to "Slicer Tools" &gt; "Options" &gt; "Report Connections" and select the PivotChart to connect it.</a:t>
          </a:r>
        </a:p>
      </dsp:txBody>
      <dsp:txXfrm>
        <a:off x="3732156" y="2430413"/>
        <a:ext cx="1735886" cy="1041531"/>
      </dsp:txXfrm>
    </dsp:sp>
    <dsp:sp modelId="{A4EA4723-77CF-4933-9E61-F567F0179303}">
      <dsp:nvSpPr>
        <dsp:cNvPr id="0" name=""/>
        <dsp:cNvSpPr/>
      </dsp:nvSpPr>
      <dsp:spPr>
        <a:xfrm>
          <a:off x="5641631" y="2430413"/>
          <a:ext cx="1735886" cy="1041531"/>
        </a:xfrm>
        <a:prstGeom prst="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Test and Adjust: Interact with the slicer and timeline to see how they filter the PivotChart data.</a:t>
          </a:r>
        </a:p>
      </dsp:txBody>
      <dsp:txXfrm>
        <a:off x="5641631" y="2430413"/>
        <a:ext cx="1735886" cy="104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60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9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44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8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0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079500"/>
            <a:ext cx="3882286" cy="2138400"/>
          </a:xfrm>
        </p:spPr>
        <p:txBody>
          <a:bodyPr>
            <a:normAutofit fontScale="90000"/>
          </a:bodyPr>
          <a:lstStyle/>
          <a:p>
            <a:r>
              <a:rPr lang="en-US" dirty="0"/>
              <a:t>COCO COLA RETAILER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143" y="4113213"/>
            <a:ext cx="298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>
                    <a:alpha val="60000"/>
                  </a:srgbClr>
                </a:solidFill>
              </a:rPr>
              <a:t>EXCEL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245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248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9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23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2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37" name="Group 236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238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0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1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2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3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4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19" name="Straight Connector 218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13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4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2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08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4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4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9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0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2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3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4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5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66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4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65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3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9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5D861-F0C9-8F27-48E7-26F9E22A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CEBEC77-1123-68E9-7A37-BF7E13A3C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415052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01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Content Placeholder 9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BC1B47-8979-F7E5-9A4C-A1B18474E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531" b="1026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40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38A76-94D7-C4BF-BF17-AA40500D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/>
              <a:t>STEP 5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CD344A-640D-82DF-0FAD-9B26D6B19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146350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89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3C5A5C-356D-C50A-C854-FA0F377D8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853" b="2449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712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9518D-0E75-7402-09E2-83C5D8C5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216FE0-C125-D586-95C8-8C59A0A82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519886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49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7FA247-ADA6-CC85-8186-2BAA443EE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100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1A12DC-C577-6BAE-2756-7C3C0EFE9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4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462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1B54BE-D519-4FBC-9C56-9A81E122C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5491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953B8A-4D4C-F588-7842-69936A9BB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4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66C0-383F-7CCF-6C8E-1B1AC123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1079500"/>
            <a:ext cx="3896663" cy="4496286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US" sz="4800" dirty="0"/>
              <a:t>THANK YOU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PREPARED BY NIKHITHA J GADAD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E7DC88-9347-4DA2-A922-44BF915152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1143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595053-E415-459A-BEFE-AB5E8230F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81200" y="457964"/>
            <a:ext cx="7681842" cy="5937065"/>
            <a:chOff x="4481200" y="457964"/>
            <a:chExt cx="7681842" cy="59370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8A3988-2421-4574-9BD9-B2339563AE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7504761" y="1865958"/>
              <a:ext cx="1270000" cy="3384002"/>
              <a:chOff x="7920038" y="61913"/>
              <a:chExt cx="1270000" cy="3384002"/>
            </a:xfrm>
          </p:grpSpPr>
          <p:sp>
            <p:nvSpPr>
              <p:cNvPr id="122" name="Freeform 76">
                <a:extLst>
                  <a:ext uri="{FF2B5EF4-FFF2-40B4-BE49-F238E27FC236}">
                    <a16:creationId xmlns:a16="http://schemas.microsoft.com/office/drawing/2014/main" id="{680A4E14-BA98-4609-89A6-C2AE403AA0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77">
                <a:extLst>
                  <a:ext uri="{FF2B5EF4-FFF2-40B4-BE49-F238E27FC236}">
                    <a16:creationId xmlns:a16="http://schemas.microsoft.com/office/drawing/2014/main" id="{B3682EC3-C47C-428E-90B9-EBFC1BBAF46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5CD492B9-2182-48CB-BB90-882465E077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25" name="Line 90">
                  <a:extLst>
                    <a:ext uri="{FF2B5EF4-FFF2-40B4-BE49-F238E27FC236}">
                      <a16:creationId xmlns:a16="http://schemas.microsoft.com/office/drawing/2014/main" id="{2A3F6E42-47C2-4BBA-99F0-0924A4DEEE3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91">
                  <a:extLst>
                    <a:ext uri="{FF2B5EF4-FFF2-40B4-BE49-F238E27FC236}">
                      <a16:creationId xmlns:a16="http://schemas.microsoft.com/office/drawing/2014/main" id="{DF16C1C8-891E-4C86-A976-46448B5EB13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7" name="Freeform 92">
                  <a:extLst>
                    <a:ext uri="{FF2B5EF4-FFF2-40B4-BE49-F238E27FC236}">
                      <a16:creationId xmlns:a16="http://schemas.microsoft.com/office/drawing/2014/main" id="{3E9CA0DA-B58A-45CE-AB82-3A02627BD74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8" name="Freeform 93">
                  <a:extLst>
                    <a:ext uri="{FF2B5EF4-FFF2-40B4-BE49-F238E27FC236}">
                      <a16:creationId xmlns:a16="http://schemas.microsoft.com/office/drawing/2014/main" id="{B99696D4-3067-4027-AF5A-C82744CF4C2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997202-49DA-41FA-9AE0-EFB2D496CF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623433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65C680-9E45-4326-87BA-DB5C073A49D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00" name="Freeform 64">
                  <a:extLst>
                    <a:ext uri="{FF2B5EF4-FFF2-40B4-BE49-F238E27FC236}">
                      <a16:creationId xmlns:a16="http://schemas.microsoft.com/office/drawing/2014/main" id="{532112AE-BB41-4F7C-A952-9326CEA2999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81">
                  <a:extLst>
                    <a:ext uri="{FF2B5EF4-FFF2-40B4-BE49-F238E27FC236}">
                      <a16:creationId xmlns:a16="http://schemas.microsoft.com/office/drawing/2014/main" id="{659A8511-2FCF-4CB9-B754-7F9A5792994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61">
                  <a:extLst>
                    <a:ext uri="{FF2B5EF4-FFF2-40B4-BE49-F238E27FC236}">
                      <a16:creationId xmlns:a16="http://schemas.microsoft.com/office/drawing/2014/main" id="{09F7BBD4-2535-4462-A669-B5AF03F5538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78">
                  <a:extLst>
                    <a:ext uri="{FF2B5EF4-FFF2-40B4-BE49-F238E27FC236}">
                      <a16:creationId xmlns:a16="http://schemas.microsoft.com/office/drawing/2014/main" id="{9FAB4B76-AAE8-4943-9F68-38BF9DD6E944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84">
                  <a:extLst>
                    <a:ext uri="{FF2B5EF4-FFF2-40B4-BE49-F238E27FC236}">
                      <a16:creationId xmlns:a16="http://schemas.microsoft.com/office/drawing/2014/main" id="{BF088D4F-72A8-4B26-B2B0-83481C4C385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Freeform 87">
                  <a:extLst>
                    <a:ext uri="{FF2B5EF4-FFF2-40B4-BE49-F238E27FC236}">
                      <a16:creationId xmlns:a16="http://schemas.microsoft.com/office/drawing/2014/main" id="{46D5D3BB-DDB8-4201-87E1-4A5BAE473EF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Freeform 60">
                  <a:extLst>
                    <a:ext uri="{FF2B5EF4-FFF2-40B4-BE49-F238E27FC236}">
                      <a16:creationId xmlns:a16="http://schemas.microsoft.com/office/drawing/2014/main" id="{DA8955FF-F7B0-40D7-9880-59040DCE14C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59">
                  <a:extLst>
                    <a:ext uri="{FF2B5EF4-FFF2-40B4-BE49-F238E27FC236}">
                      <a16:creationId xmlns:a16="http://schemas.microsoft.com/office/drawing/2014/main" id="{3D17851D-DF44-4F5C-B704-3C679EAE0C8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62">
                  <a:extLst>
                    <a:ext uri="{FF2B5EF4-FFF2-40B4-BE49-F238E27FC236}">
                      <a16:creationId xmlns:a16="http://schemas.microsoft.com/office/drawing/2014/main" id="{B5F59587-65A7-40A8-BB93-B997A6A9554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Freeform 65">
                  <a:extLst>
                    <a:ext uri="{FF2B5EF4-FFF2-40B4-BE49-F238E27FC236}">
                      <a16:creationId xmlns:a16="http://schemas.microsoft.com/office/drawing/2014/main" id="{1FCCB367-D6F2-4E43-A5C7-6055769E671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79">
                  <a:extLst>
                    <a:ext uri="{FF2B5EF4-FFF2-40B4-BE49-F238E27FC236}">
                      <a16:creationId xmlns:a16="http://schemas.microsoft.com/office/drawing/2014/main" id="{490EFE06-D2B5-4A07-AE0B-D34DA8BBDEE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82">
                  <a:extLst>
                    <a:ext uri="{FF2B5EF4-FFF2-40B4-BE49-F238E27FC236}">
                      <a16:creationId xmlns:a16="http://schemas.microsoft.com/office/drawing/2014/main" id="{373C6489-F409-4480-A971-D00FA7CC7C7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5">
                  <a:extLst>
                    <a:ext uri="{FF2B5EF4-FFF2-40B4-BE49-F238E27FC236}">
                      <a16:creationId xmlns:a16="http://schemas.microsoft.com/office/drawing/2014/main" id="{DB968F13-0AB6-460B-954D-BEF3B8AE901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88">
                  <a:extLst>
                    <a:ext uri="{FF2B5EF4-FFF2-40B4-BE49-F238E27FC236}">
                      <a16:creationId xmlns:a16="http://schemas.microsoft.com/office/drawing/2014/main" id="{9C021457-94A1-4527-8923-B75DB285D7F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6C26248E-2525-4441-A6C8-F33690838FF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15" name="Line 63">
                    <a:extLst>
                      <a:ext uri="{FF2B5EF4-FFF2-40B4-BE49-F238E27FC236}">
                        <a16:creationId xmlns:a16="http://schemas.microsoft.com/office/drawing/2014/main" id="{07EF3FF3-262E-4C59-AA79-7979F06A01E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6" name="Line 66">
                    <a:extLst>
                      <a:ext uri="{FF2B5EF4-FFF2-40B4-BE49-F238E27FC236}">
                        <a16:creationId xmlns:a16="http://schemas.microsoft.com/office/drawing/2014/main" id="{30DDCFEE-46DC-4BB8-94BA-CF5410C26EA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7" name="Line 67">
                    <a:extLst>
                      <a:ext uri="{FF2B5EF4-FFF2-40B4-BE49-F238E27FC236}">
                        <a16:creationId xmlns:a16="http://schemas.microsoft.com/office/drawing/2014/main" id="{416E109C-5E83-4B5F-B4E8-E3A292E5943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8" name="Line 80">
                    <a:extLst>
                      <a:ext uri="{FF2B5EF4-FFF2-40B4-BE49-F238E27FC236}">
                        <a16:creationId xmlns:a16="http://schemas.microsoft.com/office/drawing/2014/main" id="{AF1D41B8-B8C6-422A-989C-F2E63BB009B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83">
                    <a:extLst>
                      <a:ext uri="{FF2B5EF4-FFF2-40B4-BE49-F238E27FC236}">
                        <a16:creationId xmlns:a16="http://schemas.microsoft.com/office/drawing/2014/main" id="{D79EA086-228B-473C-99A2-4EB9EFBF4C2A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Line 86">
                    <a:extLst>
                      <a:ext uri="{FF2B5EF4-FFF2-40B4-BE49-F238E27FC236}">
                        <a16:creationId xmlns:a16="http://schemas.microsoft.com/office/drawing/2014/main" id="{E12CFE61-2886-4DF6-97CB-802A79C337C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Line 89">
                    <a:extLst>
                      <a:ext uri="{FF2B5EF4-FFF2-40B4-BE49-F238E27FC236}">
                        <a16:creationId xmlns:a16="http://schemas.microsoft.com/office/drawing/2014/main" id="{80115032-ED4C-4922-8FAF-13B13E3D5065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2771C90-9B6E-4C66-BCDF-191625CAEC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1E461581-A7C3-4311-ADDF-F3DFF0AE8E9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49B24BB-58EB-4682-9E4F-CA716563F79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318182A3-E0B1-4165-B8FC-EECB792B7D9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8" name="Rectangle 30">
                    <a:extLst>
                      <a:ext uri="{FF2B5EF4-FFF2-40B4-BE49-F238E27FC236}">
                        <a16:creationId xmlns:a16="http://schemas.microsoft.com/office/drawing/2014/main" id="{39E11CB9-95C8-4AAC-AB4F-C97FA83B8D2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 30">
                    <a:extLst>
                      <a:ext uri="{FF2B5EF4-FFF2-40B4-BE49-F238E27FC236}">
                        <a16:creationId xmlns:a16="http://schemas.microsoft.com/office/drawing/2014/main" id="{47ECDCE9-5C44-4614-B63A-0EFF833550F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7CE61F75-B191-4916-817D-6B5F0CB2627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47B2AD52-D5BE-42ED-8DDA-41FEA424886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9DA45C9A-48BB-4B79-947D-4C9492B28D2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F3C09EC-E70B-4B47-AA85-613B632E958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4383E2C-8B5B-4A42-94D2-DC02507CBE6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90" name="Freeform 68">
                    <a:extLst>
                      <a:ext uri="{FF2B5EF4-FFF2-40B4-BE49-F238E27FC236}">
                        <a16:creationId xmlns:a16="http://schemas.microsoft.com/office/drawing/2014/main" id="{E1AB9ABB-A72B-44DA-AE1E-2659AF824B1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9">
                    <a:extLst>
                      <a:ext uri="{FF2B5EF4-FFF2-40B4-BE49-F238E27FC236}">
                        <a16:creationId xmlns:a16="http://schemas.microsoft.com/office/drawing/2014/main" id="{9254E35A-F753-473D-A6C2-77C9DF2683F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Line 70">
                  <a:extLst>
                    <a:ext uri="{FF2B5EF4-FFF2-40B4-BE49-F238E27FC236}">
                      <a16:creationId xmlns:a16="http://schemas.microsoft.com/office/drawing/2014/main" id="{680295AB-7CB4-4413-83B7-0202079A427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B6AFD72-C393-400D-B26A-FDDC6D61CB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85" name="Freeform 68">
                  <a:extLst>
                    <a:ext uri="{FF2B5EF4-FFF2-40B4-BE49-F238E27FC236}">
                      <a16:creationId xmlns:a16="http://schemas.microsoft.com/office/drawing/2014/main" id="{5578A549-668C-40CC-A989-7329B1DF9C5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69">
                  <a:extLst>
                    <a:ext uri="{FF2B5EF4-FFF2-40B4-BE49-F238E27FC236}">
                      <a16:creationId xmlns:a16="http://schemas.microsoft.com/office/drawing/2014/main" id="{CDAED989-D01C-4443-B003-960544EEC22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Line 70">
                  <a:extLst>
                    <a:ext uri="{FF2B5EF4-FFF2-40B4-BE49-F238E27FC236}">
                      <a16:creationId xmlns:a16="http://schemas.microsoft.com/office/drawing/2014/main" id="{33B8398D-2159-404A-AEAB-92B8BF67551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AEB3340-B12E-4509-A748-4FE910B94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13F53D68-9C36-4B18-958E-25FA000E93D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5404EF33-514B-42EC-B28E-368FF76F203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B84AB5BF-38BB-4C4C-AE39-3858B1C87A6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15B6201-AD12-4E5A-B584-E7F2C63A502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2320622C-533C-4263-8AD9-BC6540497AD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Rectangle 5">
                    <a:extLst>
                      <a:ext uri="{FF2B5EF4-FFF2-40B4-BE49-F238E27FC236}">
                        <a16:creationId xmlns:a16="http://schemas.microsoft.com/office/drawing/2014/main" id="{AEACDC9E-C3FC-40A1-8FCA-D21AB1366569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5">
                    <a:extLst>
                      <a:ext uri="{FF2B5EF4-FFF2-40B4-BE49-F238E27FC236}">
                        <a16:creationId xmlns:a16="http://schemas.microsoft.com/office/drawing/2014/main" id="{51081690-CB5B-463F-84BB-B9AD02F8170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63C9EA-0DAB-4FC2-8A77-26A8EE9CE2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4481200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755D327-3D23-4FB4-99D6-643DC0542E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51" name="Freeform 64">
                  <a:extLst>
                    <a:ext uri="{FF2B5EF4-FFF2-40B4-BE49-F238E27FC236}">
                      <a16:creationId xmlns:a16="http://schemas.microsoft.com/office/drawing/2014/main" id="{BCF267B6-6DDF-446D-8DFD-6DE492D8D98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81">
                  <a:extLst>
                    <a:ext uri="{FF2B5EF4-FFF2-40B4-BE49-F238E27FC236}">
                      <a16:creationId xmlns:a16="http://schemas.microsoft.com/office/drawing/2014/main" id="{F61582DA-1510-4BD7-9799-166190DE137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61">
                  <a:extLst>
                    <a:ext uri="{FF2B5EF4-FFF2-40B4-BE49-F238E27FC236}">
                      <a16:creationId xmlns:a16="http://schemas.microsoft.com/office/drawing/2014/main" id="{96BE28F4-43E3-4A9F-812B-9EF0F83FF73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78">
                  <a:extLst>
                    <a:ext uri="{FF2B5EF4-FFF2-40B4-BE49-F238E27FC236}">
                      <a16:creationId xmlns:a16="http://schemas.microsoft.com/office/drawing/2014/main" id="{B4EF098E-E8B6-4FB2-9B98-349F1E4A8F3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84">
                  <a:extLst>
                    <a:ext uri="{FF2B5EF4-FFF2-40B4-BE49-F238E27FC236}">
                      <a16:creationId xmlns:a16="http://schemas.microsoft.com/office/drawing/2014/main" id="{52E23EDD-44C3-471E-B12D-6DD316EB9AF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87">
                  <a:extLst>
                    <a:ext uri="{FF2B5EF4-FFF2-40B4-BE49-F238E27FC236}">
                      <a16:creationId xmlns:a16="http://schemas.microsoft.com/office/drawing/2014/main" id="{BD8F957F-2085-4949-98F0-E3F922FEF1F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60">
                  <a:extLst>
                    <a:ext uri="{FF2B5EF4-FFF2-40B4-BE49-F238E27FC236}">
                      <a16:creationId xmlns:a16="http://schemas.microsoft.com/office/drawing/2014/main" id="{4C63148E-E3F7-4F1B-8B51-C6325FF7607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Freeform 59">
                  <a:extLst>
                    <a:ext uri="{FF2B5EF4-FFF2-40B4-BE49-F238E27FC236}">
                      <a16:creationId xmlns:a16="http://schemas.microsoft.com/office/drawing/2014/main" id="{C0E01DDC-4697-4BAF-9E7B-3105346C0C6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62">
                  <a:extLst>
                    <a:ext uri="{FF2B5EF4-FFF2-40B4-BE49-F238E27FC236}">
                      <a16:creationId xmlns:a16="http://schemas.microsoft.com/office/drawing/2014/main" id="{8B46C7D5-8BCA-4EB9-8B99-4CA2361DF5D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Freeform 65">
                  <a:extLst>
                    <a:ext uri="{FF2B5EF4-FFF2-40B4-BE49-F238E27FC236}">
                      <a16:creationId xmlns:a16="http://schemas.microsoft.com/office/drawing/2014/main" id="{E5FCA399-B8EF-4655-AA6F-B7ED60B645E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79">
                  <a:extLst>
                    <a:ext uri="{FF2B5EF4-FFF2-40B4-BE49-F238E27FC236}">
                      <a16:creationId xmlns:a16="http://schemas.microsoft.com/office/drawing/2014/main" id="{317D3F9E-17A4-45E5-B5EB-61D412D749B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82">
                  <a:extLst>
                    <a:ext uri="{FF2B5EF4-FFF2-40B4-BE49-F238E27FC236}">
                      <a16:creationId xmlns:a16="http://schemas.microsoft.com/office/drawing/2014/main" id="{BFF6249F-3854-458C-A404-C8B8BAFA2B6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Freeform 85">
                  <a:extLst>
                    <a:ext uri="{FF2B5EF4-FFF2-40B4-BE49-F238E27FC236}">
                      <a16:creationId xmlns:a16="http://schemas.microsoft.com/office/drawing/2014/main" id="{2B9DFEE7-D666-432F-B1C5-B7619AAE5FC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Freeform 88">
                  <a:extLst>
                    <a:ext uri="{FF2B5EF4-FFF2-40B4-BE49-F238E27FC236}">
                      <a16:creationId xmlns:a16="http://schemas.microsoft.com/office/drawing/2014/main" id="{E6C5AF2E-2B29-41F6-9EB0-71A32C2D364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5E427A27-8C8A-4B4F-A527-8462C3B3408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66" name="Line 63">
                    <a:extLst>
                      <a:ext uri="{FF2B5EF4-FFF2-40B4-BE49-F238E27FC236}">
                        <a16:creationId xmlns:a16="http://schemas.microsoft.com/office/drawing/2014/main" id="{6DE1638C-3547-44FC-8C47-2BC33E9B7F4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7" name="Line 66">
                    <a:extLst>
                      <a:ext uri="{FF2B5EF4-FFF2-40B4-BE49-F238E27FC236}">
                        <a16:creationId xmlns:a16="http://schemas.microsoft.com/office/drawing/2014/main" id="{8B5C779B-9B1B-4D6F-BABE-EEDE666632E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Line 67">
                    <a:extLst>
                      <a:ext uri="{FF2B5EF4-FFF2-40B4-BE49-F238E27FC236}">
                        <a16:creationId xmlns:a16="http://schemas.microsoft.com/office/drawing/2014/main" id="{9ABB0357-FBC6-4182-ACBC-CE33ED76A53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9" name="Line 80">
                    <a:extLst>
                      <a:ext uri="{FF2B5EF4-FFF2-40B4-BE49-F238E27FC236}">
                        <a16:creationId xmlns:a16="http://schemas.microsoft.com/office/drawing/2014/main" id="{D8BBD55A-A49C-4C05-8F56-3810FBB0B30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0" name="Line 83">
                    <a:extLst>
                      <a:ext uri="{FF2B5EF4-FFF2-40B4-BE49-F238E27FC236}">
                        <a16:creationId xmlns:a16="http://schemas.microsoft.com/office/drawing/2014/main" id="{111EAA7C-AA92-4A1B-8F26-363A52C4F3E8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1" name="Line 86">
                    <a:extLst>
                      <a:ext uri="{FF2B5EF4-FFF2-40B4-BE49-F238E27FC236}">
                        <a16:creationId xmlns:a16="http://schemas.microsoft.com/office/drawing/2014/main" id="{4743541B-8C68-4713-A8C2-986F472C2A12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2" name="Line 89">
                    <a:extLst>
                      <a:ext uri="{FF2B5EF4-FFF2-40B4-BE49-F238E27FC236}">
                        <a16:creationId xmlns:a16="http://schemas.microsoft.com/office/drawing/2014/main" id="{7FC2A3B9-4D0F-46E9-9320-2837915EA27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 noChangeShapeType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F42436D-2678-45F4-AD8C-F44A583BF3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1D959C4-F44C-4231-954E-291E2A33529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7910B06-71B3-40CA-A40F-26E8737EE61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BB401D-2CF3-4159-A7A4-6AD59C1BB8DD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 30">
                    <a:extLst>
                      <a:ext uri="{FF2B5EF4-FFF2-40B4-BE49-F238E27FC236}">
                        <a16:creationId xmlns:a16="http://schemas.microsoft.com/office/drawing/2014/main" id="{FC48363B-11FF-40A8-AEAA-A93CD0A784D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30">
                    <a:extLst>
                      <a:ext uri="{FF2B5EF4-FFF2-40B4-BE49-F238E27FC236}">
                        <a16:creationId xmlns:a16="http://schemas.microsoft.com/office/drawing/2014/main" id="{AC74A521-6FFE-4682-946F-6B9127169E60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E440FB5-3DD0-4387-BD33-FC5C584F183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9C720748-E0F4-4159-BB35-C1C24D4E1D9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1DDCFC3F-6E46-4AFB-B70E-0697D511F4EF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07B2CFE-B628-4624-A10D-07055E85C2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48D4B3D-DE36-44E0-B476-CF52C5E21F9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41" name="Freeform 68">
                    <a:extLst>
                      <a:ext uri="{FF2B5EF4-FFF2-40B4-BE49-F238E27FC236}">
                        <a16:creationId xmlns:a16="http://schemas.microsoft.com/office/drawing/2014/main" id="{A9933ECF-7092-4506-8C77-22C495952F11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Freeform 69">
                    <a:extLst>
                      <a:ext uri="{FF2B5EF4-FFF2-40B4-BE49-F238E27FC236}">
                        <a16:creationId xmlns:a16="http://schemas.microsoft.com/office/drawing/2014/main" id="{432F265C-074E-4FC6-9173-99E03A1F3F43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BEE55B0-D1EB-45E9-B51E-CC50EE852C8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1E9206C-1369-4978-9E7D-F7B5B9FB2F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36" name="Freeform 68">
                  <a:extLst>
                    <a:ext uri="{FF2B5EF4-FFF2-40B4-BE49-F238E27FC236}">
                      <a16:creationId xmlns:a16="http://schemas.microsoft.com/office/drawing/2014/main" id="{42F2D224-3D82-4555-A126-AD01D9C1D03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69">
                  <a:extLst>
                    <a:ext uri="{FF2B5EF4-FFF2-40B4-BE49-F238E27FC236}">
                      <a16:creationId xmlns:a16="http://schemas.microsoft.com/office/drawing/2014/main" id="{E6E58F4B-45A3-474E-BAE2-22DE53DE82A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70">
                  <a:extLst>
                    <a:ext uri="{FF2B5EF4-FFF2-40B4-BE49-F238E27FC236}">
                      <a16:creationId xmlns:a16="http://schemas.microsoft.com/office/drawing/2014/main" id="{5913067D-C493-4C13-B6B4-4BAAAAD5A11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DF193A9-A9FA-49CE-80E4-B6A55C8A1C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B604387-D44A-47B5-AF4C-058202F95DF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875FB92D-49A1-4F45-AB55-3C63FD4E4F36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5BC00B78-406D-4EAE-BBE0-86C6B3A493FB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5017B43-F8F7-4155-A18C-DFAB5AC7173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7D44D74B-53BC-46DD-B55F-7359772FBEC7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7FC210DF-8754-446B-A42F-11912ED458AC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95387490-6438-4B7E-85AE-C45E32A09CFE}"/>
                      </a:ext>
                      <a:ext uri="{C183D7F6-B498-43B3-948B-1728B52AA6E4}">
                        <adec:decorative xmlns:adec="http://schemas.microsoft.com/office/drawing/2017/decorative" xmlns="" val="1"/>
                      </a:ext>
                    </a:extLst>
                  </p:cNvPr>
                  <p:cNvSpPr/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9233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2EB92-5A4E-5C64-2C02-9F9B34BB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TOOL USED EXCEL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0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5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Microsoft Excel — Wikipé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209" y="2876550"/>
            <a:ext cx="3117582" cy="2901950"/>
          </a:xfr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0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4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1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0788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70F01-0450-C187-1E3F-2019A801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STEP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3" name="Text Placeholder 3">
            <a:extLst>
              <a:ext uri="{FF2B5EF4-FFF2-40B4-BE49-F238E27FC236}">
                <a16:creationId xmlns:a16="http://schemas.microsoft.com/office/drawing/2014/main" id="{B2CBA893-485A-FB8D-AC29-86735F4ABA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153387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5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CD9315-1E43-446B-7833-FD25D939A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637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D1D57-ADB4-01E3-E141-FADDDC4F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DF0B104F-BF63-BDCF-BF97-CCFA6C824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804635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82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69129B-6C1F-C032-D773-5A924E342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11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E5D41B-0171-DF3F-CDBE-DC2EF78E4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926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D3E6A-F294-55A3-8D73-6BDFB9FB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/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A3D194E1-05B3-672B-5DCD-1218F6D3E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809899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8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blue and white lines&#10;&#10;AI-generated content may be incorrect.">
            <a:extLst>
              <a:ext uri="{FF2B5EF4-FFF2-40B4-BE49-F238E27FC236}">
                <a16:creationId xmlns:a16="http://schemas.microsoft.com/office/drawing/2014/main" id="{FD544666-7B4D-7EDA-A5F2-EC0E4B9F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25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712620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648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Goudy Old Style</vt:lpstr>
      <vt:lpstr>Wingdings</vt:lpstr>
      <vt:lpstr>FrostyVTI</vt:lpstr>
      <vt:lpstr>COCO COLA RETAILER ANALYSIS </vt:lpstr>
      <vt:lpstr>TOOL USED EXCEL</vt:lpstr>
      <vt:lpstr> STEP 1</vt:lpstr>
      <vt:lpstr>PowerPoint Presentation</vt:lpstr>
      <vt:lpstr>STEP 2</vt:lpstr>
      <vt:lpstr>PowerPoint Presentation</vt:lpstr>
      <vt:lpstr>PowerPoint Presentation</vt:lpstr>
      <vt:lpstr>STEP 3</vt:lpstr>
      <vt:lpstr>PowerPoint Presentation</vt:lpstr>
      <vt:lpstr>STEP 4</vt:lpstr>
      <vt:lpstr>PowerPoint Presentation</vt:lpstr>
      <vt:lpstr>STEP 5</vt:lpstr>
      <vt:lpstr>PowerPoint Presentation</vt:lpstr>
      <vt:lpstr>STEP 6</vt:lpstr>
      <vt:lpstr>PowerPoint Presentation</vt:lpstr>
      <vt:lpstr>PowerPoint Presentation</vt:lpstr>
      <vt:lpstr>PowerPoint Presentation</vt:lpstr>
      <vt:lpstr>PowerPoint Presentation</vt:lpstr>
      <vt:lpstr>THANK YOU  PREPARED BY NIKHITHA J GADAD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J Gadad</dc:creator>
  <cp:lastModifiedBy>user</cp:lastModifiedBy>
  <cp:revision>186</cp:revision>
  <dcterms:created xsi:type="dcterms:W3CDTF">2013-07-15T20:26:40Z</dcterms:created>
  <dcterms:modified xsi:type="dcterms:W3CDTF">2025-05-12T14:24:02Z</dcterms:modified>
</cp:coreProperties>
</file>