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0E6E23-6E04-4186-9B70-473AF7E2137B}" type="doc">
      <dgm:prSet loTypeId="urn:microsoft.com/office/officeart/2005/8/layout/radial4" loCatId="relationship" qsTypeId="urn:microsoft.com/office/officeart/2005/8/quickstyle/3d2" qsCatId="3D" csTypeId="urn:microsoft.com/office/officeart/2005/8/colors/accent1_2" csCatId="accent1" phldr="1"/>
      <dgm:spPr/>
      <dgm:t>
        <a:bodyPr/>
        <a:lstStyle/>
        <a:p>
          <a:endParaRPr lang="en-US"/>
        </a:p>
      </dgm:t>
    </dgm:pt>
    <dgm:pt modelId="{3453499B-0C0E-4680-BCA2-C591AB4D9632}" type="pres">
      <dgm:prSet presAssocID="{A30E6E23-6E04-4186-9B70-473AF7E2137B}" presName="cycle" presStyleCnt="0">
        <dgm:presLayoutVars>
          <dgm:chMax val="1"/>
          <dgm:dir/>
          <dgm:animLvl val="ctr"/>
          <dgm:resizeHandles val="exact"/>
        </dgm:presLayoutVars>
      </dgm:prSet>
      <dgm:spPr/>
    </dgm:pt>
  </dgm:ptLst>
  <dgm:cxnLst>
    <dgm:cxn modelId="{DFACD627-1F3B-445F-AF33-BEB5C6DA68FA}" type="presOf" srcId="{A30E6E23-6E04-4186-9B70-473AF7E2137B}" destId="{3453499B-0C0E-4680-BCA2-C591AB4D9632}" srcOrd="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D34341-639C-4DB0-9CF0-CADCE6643E7F}" type="doc">
      <dgm:prSet loTypeId="urn:microsoft.com/office/officeart/2008/layout/RadialCluster" loCatId="relationship" qsTypeId="urn:microsoft.com/office/officeart/2005/8/quickstyle/3d1" qsCatId="3D" csTypeId="urn:microsoft.com/office/officeart/2005/8/colors/accent1_2" csCatId="accent1" phldr="1"/>
      <dgm:spPr/>
      <dgm:t>
        <a:bodyPr/>
        <a:lstStyle/>
        <a:p>
          <a:endParaRPr lang="en-US"/>
        </a:p>
      </dgm:t>
    </dgm:pt>
    <dgm:pt modelId="{C5F60831-92E1-473B-B1BE-4A4068B22A69}">
      <dgm:prSet phldrT="[Text]"/>
      <dgm:spPr/>
      <dgm:t>
        <a:bodyPr/>
        <a:lstStyle/>
        <a:p>
          <a:pPr algn="ctr"/>
          <a:r>
            <a:rPr lang="en-US" dirty="0" smtClean="0">
              <a:latin typeface="Arial" panose="020B0604020202020204" pitchFamily="34" charset="0"/>
              <a:cs typeface="Arial" panose="020B0604020202020204" pitchFamily="34" charset="0"/>
            </a:rPr>
            <a:t>Student</a:t>
          </a:r>
          <a:endParaRPr lang="en-US" dirty="0">
            <a:latin typeface="Arial" panose="020B0604020202020204" pitchFamily="34" charset="0"/>
            <a:cs typeface="Arial" panose="020B0604020202020204" pitchFamily="34" charset="0"/>
          </a:endParaRPr>
        </a:p>
      </dgm:t>
    </dgm:pt>
    <dgm:pt modelId="{1EF329F3-6F4A-4E64-9865-B7391163C417}" type="parTrans" cxnId="{2F113436-2C51-46B1-8EE2-F735436DAB3F}">
      <dgm:prSet/>
      <dgm:spPr/>
      <dgm:t>
        <a:bodyPr/>
        <a:lstStyle/>
        <a:p>
          <a:pPr algn="ctr"/>
          <a:endParaRPr lang="en-US"/>
        </a:p>
      </dgm:t>
    </dgm:pt>
    <dgm:pt modelId="{BDC3F6A2-2F88-47BD-9930-1085A175F376}" type="sibTrans" cxnId="{2F113436-2C51-46B1-8EE2-F735436DAB3F}">
      <dgm:prSet/>
      <dgm:spPr/>
      <dgm:t>
        <a:bodyPr/>
        <a:lstStyle/>
        <a:p>
          <a:pPr algn="ctr"/>
          <a:endParaRPr lang="en-US"/>
        </a:p>
      </dgm:t>
    </dgm:pt>
    <dgm:pt modelId="{0E1F04A0-BDFC-4541-B260-D98BE10125C3}">
      <dgm:prSet phldrT="[Text]" custT="1"/>
      <dgm:spPr/>
      <dgm:t>
        <a:bodyPr/>
        <a:lstStyle/>
        <a:p>
          <a:pPr algn="ctr"/>
          <a:r>
            <a:rPr lang="en-US" sz="1600" dirty="0" smtClean="0">
              <a:latin typeface="Arial" panose="020B0604020202020204" pitchFamily="34" charset="0"/>
              <a:cs typeface="Arial" panose="020B0604020202020204" pitchFamily="34" charset="0"/>
            </a:rPr>
            <a:t>Personal Details</a:t>
          </a:r>
          <a:endParaRPr lang="en-US" sz="1600" dirty="0">
            <a:latin typeface="Arial" panose="020B0604020202020204" pitchFamily="34" charset="0"/>
            <a:cs typeface="Arial" panose="020B0604020202020204" pitchFamily="34" charset="0"/>
          </a:endParaRPr>
        </a:p>
      </dgm:t>
    </dgm:pt>
    <dgm:pt modelId="{7C1B6EBF-4314-4DCB-A7F8-8203C96A46AE}" type="parTrans" cxnId="{EC84918F-98F4-4116-8565-E2DEF43E27DC}">
      <dgm:prSet/>
      <dgm:spPr/>
      <dgm:t>
        <a:bodyPr/>
        <a:lstStyle/>
        <a:p>
          <a:pPr algn="ctr"/>
          <a:endParaRPr lang="en-US"/>
        </a:p>
      </dgm:t>
    </dgm:pt>
    <dgm:pt modelId="{55493DE6-C558-479C-824A-22E8681E7D62}" type="sibTrans" cxnId="{EC84918F-98F4-4116-8565-E2DEF43E27DC}">
      <dgm:prSet/>
      <dgm:spPr/>
      <dgm:t>
        <a:bodyPr/>
        <a:lstStyle/>
        <a:p>
          <a:pPr algn="ctr"/>
          <a:endParaRPr lang="en-US"/>
        </a:p>
      </dgm:t>
    </dgm:pt>
    <dgm:pt modelId="{02CCCBFD-807D-467C-8DD0-E7EB7337DF31}">
      <dgm:prSet phldrT="[Text]"/>
      <dgm:spPr/>
      <dgm:t>
        <a:bodyPr/>
        <a:lstStyle/>
        <a:p>
          <a:pPr algn="ctr"/>
          <a:r>
            <a:rPr lang="en-US" dirty="0" smtClean="0">
              <a:latin typeface="Arial" panose="020B0604020202020204" pitchFamily="34" charset="0"/>
              <a:cs typeface="Arial" panose="020B0604020202020204" pitchFamily="34" charset="0"/>
            </a:rPr>
            <a:t>Fees</a:t>
          </a:r>
          <a:endParaRPr lang="en-US" dirty="0">
            <a:latin typeface="Arial" panose="020B0604020202020204" pitchFamily="34" charset="0"/>
            <a:cs typeface="Arial" panose="020B0604020202020204" pitchFamily="34" charset="0"/>
          </a:endParaRPr>
        </a:p>
      </dgm:t>
    </dgm:pt>
    <dgm:pt modelId="{F814AD24-8ABF-43E1-8699-EBBB0D027748}" type="parTrans" cxnId="{24A274AF-6ACF-4216-A5A5-40DC88F3E32E}">
      <dgm:prSet/>
      <dgm:spPr/>
      <dgm:t>
        <a:bodyPr/>
        <a:lstStyle/>
        <a:p>
          <a:pPr algn="ctr"/>
          <a:endParaRPr lang="en-US"/>
        </a:p>
      </dgm:t>
    </dgm:pt>
    <dgm:pt modelId="{CAC18B77-E363-4413-B89C-C01DFFE2CDF0}" type="sibTrans" cxnId="{24A274AF-6ACF-4216-A5A5-40DC88F3E32E}">
      <dgm:prSet/>
      <dgm:spPr/>
      <dgm:t>
        <a:bodyPr/>
        <a:lstStyle/>
        <a:p>
          <a:pPr algn="ctr"/>
          <a:endParaRPr lang="en-US"/>
        </a:p>
      </dgm:t>
    </dgm:pt>
    <dgm:pt modelId="{2E0A4DA6-DBF1-4826-B85C-3AD1D25CCE5F}">
      <dgm:prSet phldrT="[Text]"/>
      <dgm:spPr/>
      <dgm:t>
        <a:bodyPr/>
        <a:lstStyle/>
        <a:p>
          <a:pPr algn="ctr"/>
          <a:r>
            <a:rPr lang="en-US" dirty="0" smtClean="0">
              <a:latin typeface="Arial" panose="020B0604020202020204" pitchFamily="34" charset="0"/>
              <a:cs typeface="Arial" panose="020B0604020202020204" pitchFamily="34" charset="0"/>
            </a:rPr>
            <a:t>Courses</a:t>
          </a:r>
          <a:endParaRPr lang="en-US" dirty="0">
            <a:latin typeface="Arial" panose="020B0604020202020204" pitchFamily="34" charset="0"/>
            <a:cs typeface="Arial" panose="020B0604020202020204" pitchFamily="34" charset="0"/>
          </a:endParaRPr>
        </a:p>
      </dgm:t>
    </dgm:pt>
    <dgm:pt modelId="{E62DA632-D2BE-4DAC-AA68-75736EE11536}" type="parTrans" cxnId="{8EA26918-9E96-4200-A0A7-BC2737B62C20}">
      <dgm:prSet/>
      <dgm:spPr/>
      <dgm:t>
        <a:bodyPr/>
        <a:lstStyle/>
        <a:p>
          <a:pPr algn="ctr"/>
          <a:endParaRPr lang="en-US"/>
        </a:p>
      </dgm:t>
    </dgm:pt>
    <dgm:pt modelId="{F03B15A4-C52F-4DF7-B0BF-0568CEE3855A}" type="sibTrans" cxnId="{8EA26918-9E96-4200-A0A7-BC2737B62C20}">
      <dgm:prSet/>
      <dgm:spPr/>
      <dgm:t>
        <a:bodyPr/>
        <a:lstStyle/>
        <a:p>
          <a:pPr algn="ctr"/>
          <a:endParaRPr lang="en-US"/>
        </a:p>
      </dgm:t>
    </dgm:pt>
    <dgm:pt modelId="{5C6B6936-346C-4E00-B1E1-ACBA2A07F823}" type="pres">
      <dgm:prSet presAssocID="{E9D34341-639C-4DB0-9CF0-CADCE6643E7F}" presName="Name0" presStyleCnt="0">
        <dgm:presLayoutVars>
          <dgm:chMax val="1"/>
          <dgm:chPref val="1"/>
          <dgm:dir/>
          <dgm:animOne val="branch"/>
          <dgm:animLvl val="lvl"/>
        </dgm:presLayoutVars>
      </dgm:prSet>
      <dgm:spPr/>
    </dgm:pt>
    <dgm:pt modelId="{4D872DCE-E3ED-40CA-9CCF-33D0199BE044}" type="pres">
      <dgm:prSet presAssocID="{C5F60831-92E1-473B-B1BE-4A4068B22A69}" presName="singleCycle" presStyleCnt="0"/>
      <dgm:spPr/>
    </dgm:pt>
    <dgm:pt modelId="{B34CF66A-1384-4EEC-A9CE-ADF41DC1D096}" type="pres">
      <dgm:prSet presAssocID="{C5F60831-92E1-473B-B1BE-4A4068B22A69}" presName="singleCenter" presStyleLbl="node1" presStyleIdx="0" presStyleCnt="4">
        <dgm:presLayoutVars>
          <dgm:chMax val="7"/>
          <dgm:chPref val="7"/>
        </dgm:presLayoutVars>
      </dgm:prSet>
      <dgm:spPr/>
    </dgm:pt>
    <dgm:pt modelId="{C0E26DD3-DB12-467D-A195-47FF2FC6A190}" type="pres">
      <dgm:prSet presAssocID="{7C1B6EBF-4314-4DCB-A7F8-8203C96A46AE}" presName="Name56" presStyleLbl="parChTrans1D2" presStyleIdx="0" presStyleCnt="3"/>
      <dgm:spPr/>
    </dgm:pt>
    <dgm:pt modelId="{0E177D33-8FDE-46CA-A562-3E0C0BF2B121}" type="pres">
      <dgm:prSet presAssocID="{0E1F04A0-BDFC-4541-B260-D98BE10125C3}" presName="text0" presStyleLbl="node1" presStyleIdx="1" presStyleCnt="4">
        <dgm:presLayoutVars>
          <dgm:bulletEnabled val="1"/>
        </dgm:presLayoutVars>
      </dgm:prSet>
      <dgm:spPr/>
      <dgm:t>
        <a:bodyPr/>
        <a:lstStyle/>
        <a:p>
          <a:endParaRPr lang="en-US"/>
        </a:p>
      </dgm:t>
    </dgm:pt>
    <dgm:pt modelId="{2F703C68-FC65-445B-94FE-F1449DBE4E3B}" type="pres">
      <dgm:prSet presAssocID="{F814AD24-8ABF-43E1-8699-EBBB0D027748}" presName="Name56" presStyleLbl="parChTrans1D2" presStyleIdx="1" presStyleCnt="3"/>
      <dgm:spPr/>
    </dgm:pt>
    <dgm:pt modelId="{CD1E7351-D0F1-45F7-BC7E-B6204E07F08D}" type="pres">
      <dgm:prSet presAssocID="{02CCCBFD-807D-467C-8DD0-E7EB7337DF31}" presName="text0" presStyleLbl="node1" presStyleIdx="2" presStyleCnt="4">
        <dgm:presLayoutVars>
          <dgm:bulletEnabled val="1"/>
        </dgm:presLayoutVars>
      </dgm:prSet>
      <dgm:spPr/>
      <dgm:t>
        <a:bodyPr/>
        <a:lstStyle/>
        <a:p>
          <a:endParaRPr lang="en-US"/>
        </a:p>
      </dgm:t>
    </dgm:pt>
    <dgm:pt modelId="{F584786B-764C-4DDB-8B82-E6DA7186D2C7}" type="pres">
      <dgm:prSet presAssocID="{E62DA632-D2BE-4DAC-AA68-75736EE11536}" presName="Name56" presStyleLbl="parChTrans1D2" presStyleIdx="2" presStyleCnt="3"/>
      <dgm:spPr/>
    </dgm:pt>
    <dgm:pt modelId="{F959A243-A939-4178-8D5D-D6224C71BF06}" type="pres">
      <dgm:prSet presAssocID="{2E0A4DA6-DBF1-4826-B85C-3AD1D25CCE5F}" presName="text0" presStyleLbl="node1" presStyleIdx="3" presStyleCnt="4">
        <dgm:presLayoutVars>
          <dgm:bulletEnabled val="1"/>
        </dgm:presLayoutVars>
      </dgm:prSet>
      <dgm:spPr/>
      <dgm:t>
        <a:bodyPr/>
        <a:lstStyle/>
        <a:p>
          <a:endParaRPr lang="en-US"/>
        </a:p>
      </dgm:t>
    </dgm:pt>
  </dgm:ptLst>
  <dgm:cxnLst>
    <dgm:cxn modelId="{24A274AF-6ACF-4216-A5A5-40DC88F3E32E}" srcId="{C5F60831-92E1-473B-B1BE-4A4068B22A69}" destId="{02CCCBFD-807D-467C-8DD0-E7EB7337DF31}" srcOrd="1" destOrd="0" parTransId="{F814AD24-8ABF-43E1-8699-EBBB0D027748}" sibTransId="{CAC18B77-E363-4413-B89C-C01DFFE2CDF0}"/>
    <dgm:cxn modelId="{45DB2561-2516-4CA9-BDAC-E134F26CC27B}" type="presOf" srcId="{E9D34341-639C-4DB0-9CF0-CADCE6643E7F}" destId="{5C6B6936-346C-4E00-B1E1-ACBA2A07F823}" srcOrd="0" destOrd="0" presId="urn:microsoft.com/office/officeart/2008/layout/RadialCluster"/>
    <dgm:cxn modelId="{52B63E6A-F07D-474B-A89F-2AB33981AF9F}" type="presOf" srcId="{0E1F04A0-BDFC-4541-B260-D98BE10125C3}" destId="{0E177D33-8FDE-46CA-A562-3E0C0BF2B121}" srcOrd="0" destOrd="0" presId="urn:microsoft.com/office/officeart/2008/layout/RadialCluster"/>
    <dgm:cxn modelId="{8EA26918-9E96-4200-A0A7-BC2737B62C20}" srcId="{C5F60831-92E1-473B-B1BE-4A4068B22A69}" destId="{2E0A4DA6-DBF1-4826-B85C-3AD1D25CCE5F}" srcOrd="2" destOrd="0" parTransId="{E62DA632-D2BE-4DAC-AA68-75736EE11536}" sibTransId="{F03B15A4-C52F-4DF7-B0BF-0568CEE3855A}"/>
    <dgm:cxn modelId="{19989A02-BBA7-43CD-868C-9EAD5F110A59}" type="presOf" srcId="{C5F60831-92E1-473B-B1BE-4A4068B22A69}" destId="{B34CF66A-1384-4EEC-A9CE-ADF41DC1D096}" srcOrd="0" destOrd="0" presId="urn:microsoft.com/office/officeart/2008/layout/RadialCluster"/>
    <dgm:cxn modelId="{FF75511E-A188-4346-BA40-ABAC54EA25A6}" type="presOf" srcId="{F814AD24-8ABF-43E1-8699-EBBB0D027748}" destId="{2F703C68-FC65-445B-94FE-F1449DBE4E3B}" srcOrd="0" destOrd="0" presId="urn:microsoft.com/office/officeart/2008/layout/RadialCluster"/>
    <dgm:cxn modelId="{246FC24E-BDAA-498B-A3C9-81A8F07667DA}" type="presOf" srcId="{2E0A4DA6-DBF1-4826-B85C-3AD1D25CCE5F}" destId="{F959A243-A939-4178-8D5D-D6224C71BF06}" srcOrd="0" destOrd="0" presId="urn:microsoft.com/office/officeart/2008/layout/RadialCluster"/>
    <dgm:cxn modelId="{FDDBC4BB-0558-4C74-95A0-A277B470D5C3}" type="presOf" srcId="{02CCCBFD-807D-467C-8DD0-E7EB7337DF31}" destId="{CD1E7351-D0F1-45F7-BC7E-B6204E07F08D}" srcOrd="0" destOrd="0" presId="urn:microsoft.com/office/officeart/2008/layout/RadialCluster"/>
    <dgm:cxn modelId="{21A1E262-066E-4F82-ABE2-A2B330B8D5C7}" type="presOf" srcId="{7C1B6EBF-4314-4DCB-A7F8-8203C96A46AE}" destId="{C0E26DD3-DB12-467D-A195-47FF2FC6A190}" srcOrd="0" destOrd="0" presId="urn:microsoft.com/office/officeart/2008/layout/RadialCluster"/>
    <dgm:cxn modelId="{2F113436-2C51-46B1-8EE2-F735436DAB3F}" srcId="{E9D34341-639C-4DB0-9CF0-CADCE6643E7F}" destId="{C5F60831-92E1-473B-B1BE-4A4068B22A69}" srcOrd="0" destOrd="0" parTransId="{1EF329F3-6F4A-4E64-9865-B7391163C417}" sibTransId="{BDC3F6A2-2F88-47BD-9930-1085A175F376}"/>
    <dgm:cxn modelId="{16F8E3C0-4513-44E2-B3D4-710ACE69E73E}" type="presOf" srcId="{E62DA632-D2BE-4DAC-AA68-75736EE11536}" destId="{F584786B-764C-4DDB-8B82-E6DA7186D2C7}" srcOrd="0" destOrd="0" presId="urn:microsoft.com/office/officeart/2008/layout/RadialCluster"/>
    <dgm:cxn modelId="{EC84918F-98F4-4116-8565-E2DEF43E27DC}" srcId="{C5F60831-92E1-473B-B1BE-4A4068B22A69}" destId="{0E1F04A0-BDFC-4541-B260-D98BE10125C3}" srcOrd="0" destOrd="0" parTransId="{7C1B6EBF-4314-4DCB-A7F8-8203C96A46AE}" sibTransId="{55493DE6-C558-479C-824A-22E8681E7D62}"/>
    <dgm:cxn modelId="{BDB97661-9B9E-4E8C-B901-11AFB9A76C4E}" type="presParOf" srcId="{5C6B6936-346C-4E00-B1E1-ACBA2A07F823}" destId="{4D872DCE-E3ED-40CA-9CCF-33D0199BE044}" srcOrd="0" destOrd="0" presId="urn:microsoft.com/office/officeart/2008/layout/RadialCluster"/>
    <dgm:cxn modelId="{32E35E7C-91E6-4F12-A1A7-CF4271D79F66}" type="presParOf" srcId="{4D872DCE-E3ED-40CA-9CCF-33D0199BE044}" destId="{B34CF66A-1384-4EEC-A9CE-ADF41DC1D096}" srcOrd="0" destOrd="0" presId="urn:microsoft.com/office/officeart/2008/layout/RadialCluster"/>
    <dgm:cxn modelId="{D609B0FD-DBCD-439E-8695-27A7E2D9D672}" type="presParOf" srcId="{4D872DCE-E3ED-40CA-9CCF-33D0199BE044}" destId="{C0E26DD3-DB12-467D-A195-47FF2FC6A190}" srcOrd="1" destOrd="0" presId="urn:microsoft.com/office/officeart/2008/layout/RadialCluster"/>
    <dgm:cxn modelId="{BE4714A1-08B8-4FAF-9987-7E0DF5D1D000}" type="presParOf" srcId="{4D872DCE-E3ED-40CA-9CCF-33D0199BE044}" destId="{0E177D33-8FDE-46CA-A562-3E0C0BF2B121}" srcOrd="2" destOrd="0" presId="urn:microsoft.com/office/officeart/2008/layout/RadialCluster"/>
    <dgm:cxn modelId="{0A764826-A0BA-4DC9-9FAD-06ECE5B243DE}" type="presParOf" srcId="{4D872DCE-E3ED-40CA-9CCF-33D0199BE044}" destId="{2F703C68-FC65-445B-94FE-F1449DBE4E3B}" srcOrd="3" destOrd="0" presId="urn:microsoft.com/office/officeart/2008/layout/RadialCluster"/>
    <dgm:cxn modelId="{332D086B-7918-455C-BD98-BB406F93365C}" type="presParOf" srcId="{4D872DCE-E3ED-40CA-9CCF-33D0199BE044}" destId="{CD1E7351-D0F1-45F7-BC7E-B6204E07F08D}" srcOrd="4" destOrd="0" presId="urn:microsoft.com/office/officeart/2008/layout/RadialCluster"/>
    <dgm:cxn modelId="{4ECD633C-3478-41E8-89EC-54FC2D1B89FA}" type="presParOf" srcId="{4D872DCE-E3ED-40CA-9CCF-33D0199BE044}" destId="{F584786B-764C-4DDB-8B82-E6DA7186D2C7}" srcOrd="5" destOrd="0" presId="urn:microsoft.com/office/officeart/2008/layout/RadialCluster"/>
    <dgm:cxn modelId="{DE91A770-1558-45ED-84B7-0AA8980892A5}" type="presParOf" srcId="{4D872DCE-E3ED-40CA-9CCF-33D0199BE044}" destId="{F959A243-A939-4178-8D5D-D6224C71BF06}" srcOrd="6" destOrd="0" presId="urn:microsoft.com/office/officeart/2008/layout/RadialCluster"/>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CF66A-1384-4EEC-A9CE-ADF41DC1D096}">
      <dsp:nvSpPr>
        <dsp:cNvPr id="0" name=""/>
        <dsp:cNvSpPr/>
      </dsp:nvSpPr>
      <dsp:spPr>
        <a:xfrm>
          <a:off x="3296085" y="2381734"/>
          <a:ext cx="1535829" cy="1535829"/>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latin typeface="Arial" panose="020B0604020202020204" pitchFamily="34" charset="0"/>
              <a:cs typeface="Arial" panose="020B0604020202020204" pitchFamily="34" charset="0"/>
            </a:rPr>
            <a:t>Student</a:t>
          </a:r>
          <a:endParaRPr lang="en-US" sz="2800" kern="1200" dirty="0">
            <a:latin typeface="Arial" panose="020B0604020202020204" pitchFamily="34" charset="0"/>
            <a:cs typeface="Arial" panose="020B0604020202020204" pitchFamily="34" charset="0"/>
          </a:endParaRPr>
        </a:p>
      </dsp:txBody>
      <dsp:txXfrm>
        <a:off x="3371058" y="2456707"/>
        <a:ext cx="1385883" cy="1385883"/>
      </dsp:txXfrm>
    </dsp:sp>
    <dsp:sp modelId="{C0E26DD3-DB12-467D-A195-47FF2FC6A190}">
      <dsp:nvSpPr>
        <dsp:cNvPr id="0" name=""/>
        <dsp:cNvSpPr/>
      </dsp:nvSpPr>
      <dsp:spPr>
        <a:xfrm rot="16200000">
          <a:off x="3525339" y="1843074"/>
          <a:ext cx="1077320" cy="0"/>
        </a:xfrm>
        <a:custGeom>
          <a:avLst/>
          <a:gdLst/>
          <a:ahLst/>
          <a:cxnLst/>
          <a:rect l="0" t="0" r="0" b="0"/>
          <a:pathLst>
            <a:path>
              <a:moveTo>
                <a:pt x="0" y="0"/>
              </a:moveTo>
              <a:lnTo>
                <a:pt x="1077320" y="0"/>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E177D33-8FDE-46CA-A562-3E0C0BF2B121}">
      <dsp:nvSpPr>
        <dsp:cNvPr id="0" name=""/>
        <dsp:cNvSpPr/>
      </dsp:nvSpPr>
      <dsp:spPr>
        <a:xfrm>
          <a:off x="3549497" y="275409"/>
          <a:ext cx="1029005" cy="1029005"/>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Personal Details</a:t>
          </a:r>
          <a:endParaRPr lang="en-US" sz="1600" kern="1200" dirty="0">
            <a:latin typeface="Arial" panose="020B0604020202020204" pitchFamily="34" charset="0"/>
            <a:cs typeface="Arial" panose="020B0604020202020204" pitchFamily="34" charset="0"/>
          </a:endParaRPr>
        </a:p>
      </dsp:txBody>
      <dsp:txXfrm>
        <a:off x="3599729" y="325641"/>
        <a:ext cx="928541" cy="928541"/>
      </dsp:txXfrm>
    </dsp:sp>
    <dsp:sp modelId="{2F703C68-FC65-445B-94FE-F1449DBE4E3B}">
      <dsp:nvSpPr>
        <dsp:cNvPr id="0" name=""/>
        <dsp:cNvSpPr/>
      </dsp:nvSpPr>
      <dsp:spPr>
        <a:xfrm rot="1800000">
          <a:off x="4773037" y="3812737"/>
          <a:ext cx="878929" cy="0"/>
        </a:xfrm>
        <a:custGeom>
          <a:avLst/>
          <a:gdLst/>
          <a:ahLst/>
          <a:cxnLst/>
          <a:rect l="0" t="0" r="0" b="0"/>
          <a:pathLst>
            <a:path>
              <a:moveTo>
                <a:pt x="0" y="0"/>
              </a:moveTo>
              <a:lnTo>
                <a:pt x="878929" y="0"/>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D1E7351-D0F1-45F7-BC7E-B6204E07F08D}">
      <dsp:nvSpPr>
        <dsp:cNvPr id="0" name=""/>
        <dsp:cNvSpPr/>
      </dsp:nvSpPr>
      <dsp:spPr>
        <a:xfrm>
          <a:off x="5593089" y="3815015"/>
          <a:ext cx="1029005" cy="1029005"/>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latin typeface="Arial" panose="020B0604020202020204" pitchFamily="34" charset="0"/>
              <a:cs typeface="Arial" panose="020B0604020202020204" pitchFamily="34" charset="0"/>
            </a:rPr>
            <a:t>Fees</a:t>
          </a:r>
          <a:endParaRPr lang="en-US" sz="2700" kern="1200" dirty="0">
            <a:latin typeface="Arial" panose="020B0604020202020204" pitchFamily="34" charset="0"/>
            <a:cs typeface="Arial" panose="020B0604020202020204" pitchFamily="34" charset="0"/>
          </a:endParaRPr>
        </a:p>
      </dsp:txBody>
      <dsp:txXfrm>
        <a:off x="5643321" y="3865247"/>
        <a:ext cx="928541" cy="928541"/>
      </dsp:txXfrm>
    </dsp:sp>
    <dsp:sp modelId="{F584786B-764C-4DDB-8B82-E6DA7186D2C7}">
      <dsp:nvSpPr>
        <dsp:cNvPr id="0" name=""/>
        <dsp:cNvSpPr/>
      </dsp:nvSpPr>
      <dsp:spPr>
        <a:xfrm rot="9000000">
          <a:off x="2476033" y="3812737"/>
          <a:ext cx="878929" cy="0"/>
        </a:xfrm>
        <a:custGeom>
          <a:avLst/>
          <a:gdLst/>
          <a:ahLst/>
          <a:cxnLst/>
          <a:rect l="0" t="0" r="0" b="0"/>
          <a:pathLst>
            <a:path>
              <a:moveTo>
                <a:pt x="0" y="0"/>
              </a:moveTo>
              <a:lnTo>
                <a:pt x="878929" y="0"/>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959A243-A939-4178-8D5D-D6224C71BF06}">
      <dsp:nvSpPr>
        <dsp:cNvPr id="0" name=""/>
        <dsp:cNvSpPr/>
      </dsp:nvSpPr>
      <dsp:spPr>
        <a:xfrm>
          <a:off x="1505904" y="3815015"/>
          <a:ext cx="1029005" cy="1029005"/>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3180" tIns="43180" rIns="43180" bIns="43180" numCol="1" spcCol="1270" anchor="ctr" anchorCtr="0">
          <a:noAutofit/>
        </a:bodyPr>
        <a:lstStyle/>
        <a:p>
          <a:pPr lvl="0" algn="ctr" defTabSz="755650">
            <a:lnSpc>
              <a:spcPct val="90000"/>
            </a:lnSpc>
            <a:spcBef>
              <a:spcPct val="0"/>
            </a:spcBef>
            <a:spcAft>
              <a:spcPct val="35000"/>
            </a:spcAft>
          </a:pPr>
          <a:r>
            <a:rPr lang="en-US" sz="1700" kern="1200" dirty="0" smtClean="0">
              <a:latin typeface="Arial" panose="020B0604020202020204" pitchFamily="34" charset="0"/>
              <a:cs typeface="Arial" panose="020B0604020202020204" pitchFamily="34" charset="0"/>
            </a:rPr>
            <a:t>Courses</a:t>
          </a:r>
          <a:endParaRPr lang="en-US" sz="1700" kern="1200" dirty="0">
            <a:latin typeface="Arial" panose="020B0604020202020204" pitchFamily="34" charset="0"/>
            <a:cs typeface="Arial" panose="020B0604020202020204" pitchFamily="34" charset="0"/>
          </a:endParaRPr>
        </a:p>
      </dsp:txBody>
      <dsp:txXfrm>
        <a:off x="1556136" y="3865247"/>
        <a:ext cx="928541" cy="928541"/>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11/14/2022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11/14/2022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11/14/2022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11/14/2022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44138"/>
            <a:ext cx="8825658" cy="914399"/>
          </a:xfrm>
        </p:spPr>
        <p:txBody>
          <a:bodyPr/>
          <a:lstStyle/>
          <a:p>
            <a:pPr algn="ctr"/>
            <a:r>
              <a:rPr lang="en-US" sz="3600" b="1" dirty="0" smtClean="0">
                <a:latin typeface="Arial" panose="020B0604020202020204" pitchFamily="34" charset="0"/>
                <a:cs typeface="Arial" panose="020B0604020202020204" pitchFamily="34" charset="0"/>
              </a:rPr>
              <a:t>STUDENT MANANAGEMENT SYSTEM</a:t>
            </a:r>
            <a:endParaRPr lang="en-IN" sz="3600"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154955" y="1672046"/>
            <a:ext cx="8825658" cy="3966753"/>
          </a:xfrm>
        </p:spPr>
        <p:txBody>
          <a:bodyPr/>
          <a:lstStyle/>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Presented By: GAIKWAD NIKHITHA</a:t>
            </a:r>
          </a:p>
          <a:p>
            <a:pPr algn="ctr"/>
            <a:r>
              <a:rPr lang="en-US" sz="2400" dirty="0" smtClean="0">
                <a:latin typeface="Arial" panose="020B0604020202020204" pitchFamily="34" charset="0"/>
                <a:cs typeface="Arial" panose="020B0604020202020204" pitchFamily="34" charset="0"/>
              </a:rPr>
              <a:t>Enrollment no:</a:t>
            </a:r>
            <a:r>
              <a:rPr lang="en-IN" sz="2400" dirty="0">
                <a:latin typeface="Arial" panose="020B0604020202020204" pitchFamily="34" charset="0"/>
                <a:cs typeface="Arial" panose="020B0604020202020204" pitchFamily="34" charset="0"/>
              </a:rPr>
              <a:t>EBEON0922656061</a:t>
            </a:r>
            <a:endParaRPr lang="en-US" sz="2400" dirty="0" smtClean="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Batch no:2022-7942</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2601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6448"/>
          </a:xfrm>
        </p:spPr>
        <p:txBody>
          <a:bodyPr/>
          <a:lstStyle/>
          <a:p>
            <a:pPr algn="ctr"/>
            <a:r>
              <a:rPr lang="en-US" sz="3600" b="1" dirty="0" smtClean="0">
                <a:latin typeface="Arial" panose="020B0604020202020204" pitchFamily="34" charset="0"/>
                <a:cs typeface="Arial" panose="020B0604020202020204" pitchFamily="34" charset="0"/>
              </a:rPr>
              <a:t>INTRODUCTION</a:t>
            </a:r>
            <a:endParaRPr lang="en-IN"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325381" y="1619794"/>
            <a:ext cx="8946541" cy="4537165"/>
          </a:xfrm>
        </p:spPr>
        <p:txBody>
          <a:bodyPr/>
          <a:lstStyle/>
          <a:p>
            <a:pPr>
              <a:buFont typeface="Wingdings" panose="05000000000000000000" pitchFamily="2" charset="2"/>
              <a:buChar char="q"/>
            </a:pPr>
            <a:r>
              <a:rPr lang="en-US" dirty="0" smtClean="0">
                <a:latin typeface="Arial" panose="020B0604020202020204" pitchFamily="34" charset="0"/>
                <a:cs typeface="Arial" panose="020B0604020202020204" pitchFamily="34" charset="0"/>
              </a:rPr>
              <a:t>Student Management System can Handle all the details about a student. The Details include Personal Details ,Course Details, Fees Details. The student Management System is an automated version of manual student management System.</a:t>
            </a:r>
          </a:p>
          <a:p>
            <a:pPr>
              <a:buFont typeface="Wingdings" panose="05000000000000000000" pitchFamily="2" charset="2"/>
              <a:buChar char="q"/>
            </a:pPr>
            <a:r>
              <a:rPr lang="en-US" dirty="0" smtClean="0">
                <a:latin typeface="Arial" panose="020B0604020202020204" pitchFamily="34" charset="0"/>
                <a:cs typeface="Arial" panose="020B0604020202020204" pitchFamily="34" charset="0"/>
              </a:rPr>
              <a:t>It is a management information system for education establishments to manage student data.</a:t>
            </a:r>
          </a:p>
          <a:p>
            <a:pPr>
              <a:buFont typeface="Wingdings" panose="05000000000000000000" pitchFamily="2" charset="2"/>
              <a:buChar char="q"/>
            </a:pPr>
            <a:r>
              <a:rPr lang="en-US" dirty="0" smtClean="0">
                <a:latin typeface="Arial" panose="020B0604020202020204" pitchFamily="34" charset="0"/>
                <a:cs typeface="Arial" panose="020B0604020202020204" pitchFamily="34" charset="0"/>
              </a:rPr>
              <a:t>This Project is a application domain where the student records in the institutional organization are processed. It works with the help of automatic computed techniques.</a:t>
            </a:r>
          </a:p>
          <a:p>
            <a:pPr>
              <a:buFont typeface="Wingdings" panose="05000000000000000000" pitchFamily="2" charset="2"/>
              <a:buChar char="q"/>
            </a:pPr>
            <a:r>
              <a:rPr lang="en-US" dirty="0" smtClean="0">
                <a:latin typeface="Arial" panose="020B0604020202020204" pitchFamily="34" charset="0"/>
                <a:cs typeface="Arial" panose="020B0604020202020204" pitchFamily="34" charset="0"/>
              </a:rPr>
              <a:t>Traditionally it was done using files and manual documentation. The proposed system provides assistance to students while saving time.</a:t>
            </a:r>
          </a:p>
          <a:p>
            <a:endParaRPr lang="en-US" dirty="0" smtClean="0"/>
          </a:p>
          <a:p>
            <a:endParaRPr lang="en-IN" dirty="0"/>
          </a:p>
        </p:txBody>
      </p:sp>
    </p:spTree>
    <p:extLst>
      <p:ext uri="{BB962C8B-B14F-4D97-AF65-F5344CB8AC3E}">
        <p14:creationId xmlns:p14="http://schemas.microsoft.com/office/powerpoint/2010/main" val="212010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5819"/>
          </a:xfrm>
        </p:spPr>
        <p:txBody>
          <a:bodyPr/>
          <a:lstStyle/>
          <a:p>
            <a:pPr algn="ctr"/>
            <a:r>
              <a:rPr lang="en-US" sz="3600" b="1" dirty="0" smtClean="0">
                <a:latin typeface="Arial" panose="020B0604020202020204" pitchFamily="34" charset="0"/>
                <a:cs typeface="Arial" panose="020B0604020202020204" pitchFamily="34" charset="0"/>
              </a:rPr>
              <a:t>Student Module</a:t>
            </a:r>
            <a:endParaRPr lang="en-IN"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03312" y="1737360"/>
            <a:ext cx="8946541" cy="4511039"/>
          </a:xfrm>
        </p:spPr>
        <p:txBody>
          <a:bodyPr>
            <a:normAutofit/>
          </a:bodyPr>
          <a:lstStyle/>
          <a:p>
            <a:pPr>
              <a:buFont typeface="Wingdings" panose="05000000000000000000" pitchFamily="2" charset="2"/>
              <a:buChar char="q"/>
            </a:pPr>
            <a:r>
              <a:rPr lang="en-US" sz="2400" dirty="0" smtClean="0">
                <a:latin typeface="Arial" panose="020B0604020202020204" pitchFamily="34" charset="0"/>
                <a:cs typeface="Arial" panose="020B0604020202020204" pitchFamily="34" charset="0"/>
              </a:rPr>
              <a:t>In the Student Module the can enter the personal details and the they can view course details, payment details and they can view list of other students in their branch</a:t>
            </a:r>
          </a:p>
          <a:p>
            <a:pPr>
              <a:buFont typeface="Wingdings" panose="05000000000000000000" pitchFamily="2" charset="2"/>
              <a:buChar char="q"/>
            </a:pPr>
            <a:r>
              <a:rPr lang="en-US" sz="2400" dirty="0" smtClean="0">
                <a:latin typeface="Arial" panose="020B0604020202020204" pitchFamily="34" charset="0"/>
                <a:cs typeface="Arial" panose="020B0604020202020204" pitchFamily="34" charset="0"/>
              </a:rPr>
              <a:t>After logging in they can view records about them like</a:t>
            </a:r>
          </a:p>
          <a:p>
            <a:pPr marL="457200" indent="-457200">
              <a:buFont typeface="+mj-lt"/>
              <a:buAutoNum type="arabicPeriod"/>
            </a:pPr>
            <a:r>
              <a:rPr lang="en-US" sz="2400" dirty="0" smtClean="0">
                <a:latin typeface="Arial" panose="020B0604020202020204" pitchFamily="34" charset="0"/>
                <a:cs typeface="Arial" panose="020B0604020202020204" pitchFamily="34" charset="0"/>
              </a:rPr>
              <a:t>Personal Details</a:t>
            </a:r>
          </a:p>
          <a:p>
            <a:pPr marL="457200" indent="-457200">
              <a:buFont typeface="+mj-lt"/>
              <a:buAutoNum type="arabicPeriod"/>
            </a:pPr>
            <a:r>
              <a:rPr lang="en-US" sz="2400" dirty="0" smtClean="0">
                <a:latin typeface="Arial" panose="020B0604020202020204" pitchFamily="34" charset="0"/>
                <a:cs typeface="Arial" panose="020B0604020202020204" pitchFamily="34" charset="0"/>
              </a:rPr>
              <a:t>Select Course</a:t>
            </a:r>
          </a:p>
          <a:p>
            <a:pPr marL="457200" indent="-457200">
              <a:buFont typeface="+mj-lt"/>
              <a:buAutoNum type="arabicPeriod"/>
            </a:pPr>
            <a:r>
              <a:rPr lang="en-US" sz="2400" dirty="0" smtClean="0">
                <a:latin typeface="Arial" panose="020B0604020202020204" pitchFamily="34" charset="0"/>
                <a:cs typeface="Arial" panose="020B0604020202020204" pitchFamily="34" charset="0"/>
              </a:rPr>
              <a:t>Checking Fees</a:t>
            </a:r>
          </a:p>
          <a:p>
            <a:pPr>
              <a:buFont typeface="Wingdings" panose="05000000000000000000" pitchFamily="2" charset="2"/>
              <a:buChar char="q"/>
            </a:pPr>
            <a:r>
              <a:rPr lang="en-US" sz="2400" dirty="0" smtClean="0">
                <a:latin typeface="Arial" panose="020B0604020202020204" pitchFamily="34" charset="0"/>
                <a:cs typeface="Arial" panose="020B0604020202020204" pitchFamily="34" charset="0"/>
              </a:rPr>
              <a:t>The Students can view record details but they are not allowed to change the records.</a:t>
            </a:r>
          </a:p>
          <a:p>
            <a:pPr marL="0" indent="0">
              <a:buNone/>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1646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740" y="348352"/>
            <a:ext cx="9404723" cy="867840"/>
          </a:xfrm>
        </p:spPr>
        <p:txBody>
          <a:bodyPr/>
          <a:lstStyle/>
          <a:p>
            <a:pPr algn="ctr"/>
            <a:r>
              <a:rPr lang="en-US" sz="4000" b="1" dirty="0" smtClean="0">
                <a:latin typeface="Arial" panose="020B0604020202020204" pitchFamily="34" charset="0"/>
                <a:cs typeface="Arial" panose="020B0604020202020204" pitchFamily="34" charset="0"/>
              </a:rPr>
              <a:t>Flow Chart </a:t>
            </a:r>
            <a:endParaRPr lang="en-IN" sz="4000" b="1" dirty="0">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9614121"/>
              </p:ext>
            </p:extLst>
          </p:nvPr>
        </p:nvGraphicFramePr>
        <p:xfrm>
          <a:off x="1103313" y="1423988"/>
          <a:ext cx="8947150" cy="45065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2353035833"/>
              </p:ext>
            </p:extLst>
          </p:nvPr>
        </p:nvGraphicFramePr>
        <p:xfrm>
          <a:off x="2032000" y="1018903"/>
          <a:ext cx="8128000" cy="51194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45315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8882"/>
          </a:xfrm>
        </p:spPr>
        <p:txBody>
          <a:bodyPr/>
          <a:lstStyle/>
          <a:p>
            <a:pPr algn="ctr"/>
            <a:r>
              <a:rPr lang="en-US" sz="3600" b="1" dirty="0" smtClean="0">
                <a:latin typeface="Arial" panose="020B0604020202020204" pitchFamily="34" charset="0"/>
                <a:cs typeface="Arial" panose="020B0604020202020204" pitchFamily="34" charset="0"/>
              </a:rPr>
              <a:t>Features Used</a:t>
            </a:r>
            <a:endParaRPr lang="en-IN"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03312" y="1541418"/>
            <a:ext cx="8946541" cy="4706982"/>
          </a:xfrm>
        </p:spPr>
        <p:txBody>
          <a:bodyPr/>
          <a:lstStyle/>
          <a:p>
            <a:pPr marL="0" indent="0">
              <a:buNone/>
            </a:pPr>
            <a:r>
              <a:rPr lang="en-US" sz="2400" b="1" dirty="0" smtClean="0">
                <a:latin typeface="Arial" panose="020B0604020202020204" pitchFamily="34" charset="0"/>
                <a:cs typeface="Arial" panose="020B0604020202020204" pitchFamily="34" charset="0"/>
              </a:rPr>
              <a:t>Software Requirements: </a:t>
            </a:r>
          </a:p>
          <a:p>
            <a:pPr>
              <a:buFont typeface="Wingdings" panose="05000000000000000000" pitchFamily="2" charset="2"/>
              <a:buChar char="q"/>
            </a:pPr>
            <a:r>
              <a:rPr lang="en-US" sz="1800" dirty="0" smtClean="0">
                <a:latin typeface="Arial" panose="020B0604020202020204" pitchFamily="34" charset="0"/>
                <a:cs typeface="Arial" panose="020B0604020202020204" pitchFamily="34" charset="0"/>
              </a:rPr>
              <a:t>Operating System: Windows.</a:t>
            </a:r>
          </a:p>
          <a:p>
            <a:pPr>
              <a:buFont typeface="Wingdings" panose="05000000000000000000" pitchFamily="2" charset="2"/>
              <a:buChar char="q"/>
            </a:pPr>
            <a:r>
              <a:rPr lang="en-US" sz="1800" dirty="0" smtClean="0">
                <a:latin typeface="Arial" panose="020B0604020202020204" pitchFamily="34" charset="0"/>
                <a:cs typeface="Arial" panose="020B0604020202020204" pitchFamily="34" charset="0"/>
              </a:rPr>
              <a:t>Front End Tools: Java 8</a:t>
            </a:r>
          </a:p>
          <a:p>
            <a:pPr>
              <a:buFont typeface="Wingdings" panose="05000000000000000000" pitchFamily="2" charset="2"/>
              <a:buChar char="q"/>
            </a:pPr>
            <a:r>
              <a:rPr lang="en-US" sz="1800" dirty="0" smtClean="0">
                <a:latin typeface="Arial" panose="020B0604020202020204" pitchFamily="34" charset="0"/>
                <a:cs typeface="Arial" panose="020B0604020202020204" pitchFamily="34" charset="0"/>
              </a:rPr>
              <a:t>Frame work: Spring Tool suite.</a:t>
            </a:r>
          </a:p>
          <a:p>
            <a:pPr marL="0" indent="0">
              <a:buNone/>
            </a:pPr>
            <a:r>
              <a:rPr lang="en-US" sz="2400" b="1" dirty="0" smtClean="0">
                <a:latin typeface="Arial" panose="020B0604020202020204" pitchFamily="34" charset="0"/>
                <a:cs typeface="Arial" panose="020B0604020202020204" pitchFamily="34" charset="0"/>
              </a:rPr>
              <a:t>Design and Implementation:</a:t>
            </a:r>
          </a:p>
          <a:p>
            <a:pPr marL="0" indent="0">
              <a:buNone/>
            </a:pPr>
            <a:r>
              <a:rPr lang="en-US" sz="1800" dirty="0" smtClean="0">
                <a:latin typeface="Arial" panose="020B0604020202020204" pitchFamily="34" charset="0"/>
                <a:cs typeface="Arial" panose="020B0604020202020204" pitchFamily="34" charset="0"/>
              </a:rPr>
              <a:t>The whole Project Divided in two modules:</a:t>
            </a:r>
          </a:p>
          <a:p>
            <a:pPr>
              <a:buFont typeface="Wingdings" panose="05000000000000000000" pitchFamily="2" charset="2"/>
              <a:buChar char="q"/>
            </a:pPr>
            <a:r>
              <a:rPr lang="en-US" sz="1800" dirty="0" smtClean="0">
                <a:latin typeface="Arial" panose="020B0604020202020204" pitchFamily="34" charset="0"/>
                <a:cs typeface="Arial" panose="020B0604020202020204" pitchFamily="34" charset="0"/>
              </a:rPr>
              <a:t>Student Details: This module implemented by using Switch Cases.</a:t>
            </a:r>
          </a:p>
          <a:p>
            <a:pPr>
              <a:buFont typeface="Wingdings" panose="05000000000000000000" pitchFamily="2" charset="2"/>
              <a:buChar char="q"/>
            </a:pPr>
            <a:r>
              <a:rPr lang="en-US" sz="1800" dirty="0" smtClean="0">
                <a:latin typeface="Arial" panose="020B0604020202020204" pitchFamily="34" charset="0"/>
                <a:cs typeface="Arial" panose="020B0604020202020204" pitchFamily="34" charset="0"/>
              </a:rPr>
              <a:t>Student List: This module implemented by using Array List.</a:t>
            </a:r>
          </a:p>
          <a:p>
            <a:pPr>
              <a:buFont typeface="Wingdings" panose="05000000000000000000" pitchFamily="2" charset="2"/>
              <a:buChar char="q"/>
            </a:pPr>
            <a:endParaRPr lang="en-US" dirty="0" smtClean="0"/>
          </a:p>
          <a:p>
            <a:pPr marL="0" indent="0">
              <a:buNone/>
            </a:pPr>
            <a:endParaRPr lang="en-US" dirty="0"/>
          </a:p>
          <a:p>
            <a:endParaRPr lang="en-US" dirty="0" smtClean="0"/>
          </a:p>
          <a:p>
            <a:endParaRPr lang="en-US" dirty="0"/>
          </a:p>
          <a:p>
            <a:endParaRPr lang="en-US" dirty="0" smtClean="0"/>
          </a:p>
          <a:p>
            <a:endParaRPr lang="en-IN" dirty="0"/>
          </a:p>
        </p:txBody>
      </p:sp>
    </p:spTree>
    <p:extLst>
      <p:ext uri="{BB962C8B-B14F-4D97-AF65-F5344CB8AC3E}">
        <p14:creationId xmlns:p14="http://schemas.microsoft.com/office/powerpoint/2010/main" val="2905822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05394"/>
            <a:ext cx="9404723" cy="875212"/>
          </a:xfrm>
        </p:spPr>
        <p:txBody>
          <a:bodyPr/>
          <a:lstStyle/>
          <a:p>
            <a:pPr algn="ctr"/>
            <a:r>
              <a:rPr lang="en-US" sz="3600" b="1" dirty="0" smtClean="0">
                <a:latin typeface="Arial" panose="020B0604020202020204" pitchFamily="34" charset="0"/>
                <a:cs typeface="Arial" panose="020B0604020202020204" pitchFamily="34" charset="0"/>
              </a:rPr>
              <a:t>Conclusion</a:t>
            </a:r>
            <a:endParaRPr lang="en-IN"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latin typeface="Arial" panose="020B0604020202020204" pitchFamily="34" charset="0"/>
                <a:cs typeface="Arial" panose="020B0604020202020204" pitchFamily="34" charset="0"/>
              </a:rPr>
              <a:t>The Student Management System assists the user to work with the day to day activities involved in the academic institution. It lessens the amount of manual hard work and provides greater efficiency diminishing the amount of time taken for detailing different modules. </a:t>
            </a:r>
          </a:p>
          <a:p>
            <a:pPr marL="0" indent="0">
              <a:buNone/>
            </a:pPr>
            <a:endParaRPr lang="en-US" dirty="0" smtClean="0"/>
          </a:p>
          <a:p>
            <a:pPr>
              <a:buFont typeface="Wingdings" panose="05000000000000000000" pitchFamily="2" charset="2"/>
              <a:buChar char="q"/>
            </a:pPr>
            <a:r>
              <a:rPr lang="en-US" dirty="0" smtClean="0">
                <a:latin typeface="Arial" panose="020B0604020202020204" pitchFamily="34" charset="0"/>
                <a:cs typeface="Arial" panose="020B0604020202020204" pitchFamily="34" charset="0"/>
              </a:rPr>
              <a:t>This provides user-friendly experience to everyone. Only verified users can access the information concerning students. This project deals with the various activities related to the students.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53578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127</TotalTime>
  <Words>317</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Wingdings</vt:lpstr>
      <vt:lpstr>Wingdings 3</vt:lpstr>
      <vt:lpstr>Ion</vt:lpstr>
      <vt:lpstr>STUDENT MANANAGEMENT SYSTEM</vt:lpstr>
      <vt:lpstr>INTRODUCTION</vt:lpstr>
      <vt:lpstr>Student Module</vt:lpstr>
      <vt:lpstr>Flow Chart </vt:lpstr>
      <vt:lpstr>Features Used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MANANAGEMENT SYSTEM</dc:title>
  <dc:creator>hp</dc:creator>
  <cp:lastModifiedBy>hp</cp:lastModifiedBy>
  <cp:revision>13</cp:revision>
  <dcterms:created xsi:type="dcterms:W3CDTF">2022-11-14T05:52:11Z</dcterms:created>
  <dcterms:modified xsi:type="dcterms:W3CDTF">2022-11-14T07:59:50Z</dcterms:modified>
</cp:coreProperties>
</file>