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7" r:id="rId4"/>
    <p:sldId id="262" r:id="rId5"/>
    <p:sldId id="263" r:id="rId6"/>
    <p:sldId id="261" r:id="rId7"/>
    <p:sldId id="266" r:id="rId8"/>
    <p:sldId id="265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460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795274d7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795274d7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795274d7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795274d7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795274d7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795274d7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5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795274d7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795274d7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98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795274d7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795274d7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76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795274d7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c795274d7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07646" y="825444"/>
            <a:ext cx="5266500" cy="121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 Survey on Edge Computing in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Security </a:t>
            </a:r>
            <a:endParaRPr sz="36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180114" y="2898418"/>
            <a:ext cx="4288972" cy="1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 Rahul Agarwal (19BCE0115)</a:t>
            </a:r>
          </a:p>
          <a:p>
            <a:pPr marL="146050" lvl="0" indent="0"/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 Raghav Asawa(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19BCE0861)</a:t>
            </a: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6050" indent="0"/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Lava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Srinivas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T(18BCE0701)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 Alokam Nikhitha(19BCE2555)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5399" y="1480457"/>
            <a:ext cx="7462787" cy="3477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With recent developments in sensing, communication, 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and  microcontroller technologies, we have been 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witnessing a  convergence of the physical world and 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the cyber world.  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Connecting billions of smart objects 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and smart devices, the Internet of Things (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) aims to 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build a smart world that enables us to perceive, analyze, 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control, and optimize the traditional physical systems 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using modern cyber technologies. </a:t>
            </a:r>
          </a:p>
          <a:p>
            <a:pPr marL="0" lvl="0" indent="0"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However, they also jeopardize the traditional physical systems with cyber threats.</a:t>
            </a:r>
            <a:endParaRPr sz="15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 rot="10800000" flipH="1">
            <a:off x="1418075" y="1235979"/>
            <a:ext cx="478200" cy="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29" y="762557"/>
            <a:ext cx="3064957" cy="2492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Our survey aims to present a comprehensive survey of existing IoT security solutions. We will present an edge-centric IoT architecture.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And we will also extensively review the edge-based IoT security research efforts within the context of security architecture design, firewalls, intrusion detection systems, authentication and authorization protocols, and privacy-preserving mechanisms.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Finally, </a:t>
            </a:r>
            <a:r>
              <a:rPr lang="en-US" sz="1800" dirty="0">
                <a:latin typeface="Times New Roman"/>
                <a:cs typeface="Times New Roman"/>
              </a:rPr>
              <a:t>we propose our insight into future research directions and open research issues. </a:t>
            </a:r>
            <a:endParaRPr sz="1800" dirty="0">
              <a:latin typeface="Times New Roman"/>
              <a:cs typeface="Times New Roman"/>
              <a:sym typeface="Times New Roman"/>
            </a:endParaRPr>
          </a:p>
        </p:txBody>
      </p:sp>
      <p:cxnSp>
        <p:nvCxnSpPr>
          <p:cNvPr id="143" name="Google Shape;143;p14"/>
          <p:cNvCxnSpPr/>
          <p:nvPr/>
        </p:nvCxnSpPr>
        <p:spPr>
          <a:xfrm rot="10800000" flipH="1">
            <a:off x="1385100" y="1165710"/>
            <a:ext cx="478200" cy="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Why we chose this topic</a:t>
            </a:r>
            <a:endParaRPr sz="36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IoT applications enable us to perceive, analyze, control, and optimize the normal physical systems.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Recently, security breaches in many IoT applications have indicated that IoT applications may put the physical systems in danger . </a:t>
            </a:r>
          </a:p>
          <a:p>
            <a:pPr marL="14605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3" name="Google Shape;143;p14"/>
          <p:cNvCxnSpPr/>
          <p:nvPr/>
        </p:nvCxnSpPr>
        <p:spPr>
          <a:xfrm rot="10800000" flipH="1">
            <a:off x="1385100" y="1165710"/>
            <a:ext cx="478200" cy="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61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Benefits of Edge Computing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5399" y="1480457"/>
            <a:ext cx="7462787" cy="3477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Better data management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Lower connectivity costs</a:t>
            </a: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Reliable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Uninterrupted connection</a:t>
            </a: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Better security practices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itchFamily="18" charset="0"/>
                <a:cs typeface="Times New Roman" pitchFamily="18" charset="0"/>
              </a:rPr>
              <a:t> connection.</a:t>
            </a:r>
          </a:p>
          <a:p>
            <a:pPr marL="146050" indent="0" algn="l"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itchFamily="18" charset="0"/>
                <a:cs typeface="Times New Roman" pitchFamily="18" charset="0"/>
              </a:rPr>
              <a:t>, uninterrupted connection.</a:t>
            </a:r>
          </a:p>
        </p:txBody>
      </p:sp>
      <p:cxnSp>
        <p:nvCxnSpPr>
          <p:cNvPr id="150" name="Google Shape;150;p15"/>
          <p:cNvCxnSpPr/>
          <p:nvPr/>
        </p:nvCxnSpPr>
        <p:spPr>
          <a:xfrm rot="10800000" flipH="1">
            <a:off x="1418075" y="1235979"/>
            <a:ext cx="478200" cy="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640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FB6143-4577-47BB-8BAE-D82AB70BE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 major causes of the many security problems in IoT applications:</a:t>
            </a:r>
          </a:p>
          <a:p>
            <a:pPr marL="14605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Severe resource constraints. 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Insufficient security design.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4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Our Approach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5399" y="1480457"/>
            <a:ext cx="7462787" cy="3477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Firstly, </a:t>
            </a:r>
          </a:p>
          <a:p>
            <a:pPr marL="14605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 will present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general edge-centric IoT architecture, which explains how the edge layer interacts with the IoT application users, the cloud and the IoT end devices. </a:t>
            </a:r>
            <a:endParaRPr lang="en-US" sz="2800" b="0" i="0" dirty="0">
              <a:solidFill>
                <a:srgbClr val="202124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46050" indent="0" algn="l"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itchFamily="18" charset="0"/>
                <a:cs typeface="Times New Roman" pitchFamily="18" charset="0"/>
              </a:rPr>
              <a:t>, uninterrupted connection.</a:t>
            </a:r>
          </a:p>
        </p:txBody>
      </p:sp>
      <p:cxnSp>
        <p:nvCxnSpPr>
          <p:cNvPr id="150" name="Google Shape;150;p15"/>
          <p:cNvCxnSpPr/>
          <p:nvPr/>
        </p:nvCxnSpPr>
        <p:spPr>
          <a:xfrm rot="10800000" flipH="1">
            <a:off x="1418075" y="1235979"/>
            <a:ext cx="478200" cy="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0661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FB6143-4577-47BB-8BAE-D82AB70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135380"/>
            <a:ext cx="7038900" cy="3343370"/>
          </a:xfrm>
        </p:spPr>
        <p:txBody>
          <a:bodyPr>
            <a:normAutofit fontScale="77500" lnSpcReduction="20000"/>
          </a:bodyPr>
          <a:lstStyle/>
          <a:p>
            <a:pPr marL="14605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Secondly, </a:t>
            </a:r>
          </a:p>
          <a:p>
            <a:pPr marL="14605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comprehensive survey of edge-based IoT security designs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presented, and these designs are classified into five major categories, including security architecture, firewall, intrusion detection, authentication and authorization, and privacy.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814387"/>
            <a:ext cx="4333875" cy="3514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354</Words>
  <Application>Microsoft Office PowerPoint</Application>
  <PresentationFormat>On-screen Show (16:9)</PresentationFormat>
  <Paragraphs>45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Focus</vt:lpstr>
      <vt:lpstr>A Survey on Edge Computing in IoT Security </vt:lpstr>
      <vt:lpstr>Introduction</vt:lpstr>
      <vt:lpstr>Abstract</vt:lpstr>
      <vt:lpstr>Why we chose this topic</vt:lpstr>
      <vt:lpstr>Benefits of Edge Computing</vt:lpstr>
      <vt:lpstr>PowerPoint Presentation</vt:lpstr>
      <vt:lpstr>Our Approach</vt:lpstr>
      <vt:lpstr>PowerPoint Presentation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Edge Computing in IoT Security</dc:title>
  <dc:creator>Nikhitha Alokam</dc:creator>
  <cp:lastModifiedBy>Windows User</cp:lastModifiedBy>
  <cp:revision>8</cp:revision>
  <dcterms:modified xsi:type="dcterms:W3CDTF">2021-09-03T09:40:11Z</dcterms:modified>
</cp:coreProperties>
</file>