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E9EC5C-98E6-4154-A829-6CCCE7448114}" type="datetimeFigureOut">
              <a:rPr lang="en-US" smtClean="0"/>
              <a:t>8/31/2021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D4E4F19-8B5A-4A5E-837D-BCA5D97DCC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E9EC5C-98E6-4154-A829-6CCCE7448114}"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E9EC5C-98E6-4154-A829-6CCCE7448114}"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E9EC5C-98E6-4154-A829-6CCCE7448114}"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E9EC5C-98E6-4154-A829-6CCCE7448114}"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E4F19-8B5A-4A5E-837D-BCA5D97DCC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E9EC5C-98E6-4154-A829-6CCCE7448114}"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E9EC5C-98E6-4154-A829-6CCCE7448114}"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DE9EC5C-98E6-4154-A829-6CCCE7448114}" type="datetimeFigureOut">
              <a:rPr lang="en-US" smtClean="0"/>
              <a:t>8/31/2021</a:t>
            </a:fld>
            <a:endParaRPr lang="en-US"/>
          </a:p>
        </p:txBody>
      </p:sp>
      <p:sp>
        <p:nvSpPr>
          <p:cNvPr id="8" name="Slide Number Placeholder 7"/>
          <p:cNvSpPr>
            <a:spLocks noGrp="1"/>
          </p:cNvSpPr>
          <p:nvPr>
            <p:ph type="sldNum" sz="quarter" idx="11"/>
          </p:nvPr>
        </p:nvSpPr>
        <p:spPr/>
        <p:txBody>
          <a:bodyPr/>
          <a:lstStyle/>
          <a:p>
            <a:fld id="{6D4E4F19-8B5A-4A5E-837D-BCA5D97DCC4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9EC5C-98E6-4154-A829-6CCCE7448114}"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E9EC5C-98E6-4154-A829-6CCCE7448114}"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6D4E4F19-8B5A-4A5E-837D-BCA5D97DCC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DE9EC5C-98E6-4154-A829-6CCCE7448114}"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E4F19-8B5A-4A5E-837D-BCA5D97DCC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DE9EC5C-98E6-4154-A829-6CCCE7448114}" type="datetimeFigureOut">
              <a:rPr lang="en-US" smtClean="0"/>
              <a:t>8/31/2021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D4E4F19-8B5A-4A5E-837D-BCA5D97DCC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772400" cy="1470025"/>
          </a:xfrm>
        </p:spPr>
        <p:txBody>
          <a:bodyPr>
            <a:noAutofit/>
          </a:bodyPr>
          <a:lstStyle/>
          <a:p>
            <a:r>
              <a:rPr lang="en-GB" sz="4400" b="1" dirty="0"/>
              <a:t>SUDOKU GAME SOLVING APPROACH THROUGH PARALLEL PROCESSING</a:t>
            </a:r>
            <a:endParaRPr lang="en-US" sz="4400" dirty="0"/>
          </a:p>
        </p:txBody>
      </p:sp>
      <p:sp>
        <p:nvSpPr>
          <p:cNvPr id="3" name="Subtitle 2"/>
          <p:cNvSpPr>
            <a:spLocks noGrp="1"/>
          </p:cNvSpPr>
          <p:nvPr>
            <p:ph type="subTitle" idx="1"/>
          </p:nvPr>
        </p:nvSpPr>
        <p:spPr>
          <a:xfrm>
            <a:off x="2057400" y="4800600"/>
            <a:ext cx="6172200" cy="914400"/>
          </a:xfrm>
        </p:spPr>
        <p:txBody>
          <a:bodyPr>
            <a:noAutofit/>
          </a:bodyPr>
          <a:lstStyle/>
          <a:p>
            <a:r>
              <a:rPr lang="en-US" sz="2800" dirty="0" err="1"/>
              <a:t>Kartik</a:t>
            </a:r>
            <a:r>
              <a:rPr lang="en-US" sz="2800" dirty="0"/>
              <a:t> </a:t>
            </a:r>
            <a:r>
              <a:rPr lang="en-US" sz="2800" dirty="0" err="1"/>
              <a:t>Goel</a:t>
            </a:r>
            <a:r>
              <a:rPr lang="en-US" sz="2800" dirty="0"/>
              <a:t> </a:t>
            </a:r>
            <a:r>
              <a:rPr lang="en-US" sz="2800" dirty="0" smtClean="0"/>
              <a:t>19BCE2002</a:t>
            </a:r>
          </a:p>
          <a:p>
            <a:r>
              <a:rPr lang="en-US" sz="2800" dirty="0" err="1" smtClean="0"/>
              <a:t>Harshit</a:t>
            </a:r>
            <a:r>
              <a:rPr lang="en-US" sz="2800" dirty="0" smtClean="0"/>
              <a:t> Mishra 19BCE0799</a:t>
            </a:r>
          </a:p>
          <a:p>
            <a:r>
              <a:rPr lang="en-US" sz="2800" dirty="0" err="1" smtClean="0"/>
              <a:t>Alokam</a:t>
            </a:r>
            <a:r>
              <a:rPr lang="en-US" sz="2800" dirty="0" smtClean="0"/>
              <a:t> </a:t>
            </a:r>
            <a:r>
              <a:rPr lang="en-US" sz="2800" dirty="0" err="1" smtClean="0"/>
              <a:t>Nikhitha</a:t>
            </a:r>
            <a:r>
              <a:rPr lang="en-US" sz="2800" dirty="0" smtClean="0"/>
              <a:t> 19BCE2555</a:t>
            </a:r>
            <a:endParaRPr lang="en-US" sz="2800" dirty="0"/>
          </a:p>
        </p:txBody>
      </p:sp>
    </p:spTree>
    <p:extLst>
      <p:ext uri="{BB962C8B-B14F-4D97-AF65-F5344CB8AC3E}">
        <p14:creationId xmlns:p14="http://schemas.microsoft.com/office/powerpoint/2010/main" val="361519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533400" y="1600200"/>
            <a:ext cx="7772400" cy="4525963"/>
          </a:xfrm>
        </p:spPr>
        <p:txBody>
          <a:bodyPr>
            <a:normAutofit fontScale="62500" lnSpcReduction="20000"/>
          </a:bodyPr>
          <a:lstStyle/>
          <a:p>
            <a:pPr marL="36576" indent="0">
              <a:buNone/>
            </a:pPr>
            <a:r>
              <a:rPr lang="en-GB" dirty="0"/>
              <a:t>Sudoku is a combinatorial, login based number placement game which originated in Switzerland and was popularized in Japan. Its rules are as follows:</a:t>
            </a:r>
            <a:endParaRPr lang="en-US" dirty="0"/>
          </a:p>
          <a:p>
            <a:pPr marL="36576" indent="0">
              <a:buNone/>
            </a:pPr>
            <a:r>
              <a:rPr lang="en-GB" dirty="0"/>
              <a:t>For an </a:t>
            </a:r>
            <a:r>
              <a:rPr lang="en-GB" dirty="0" err="1"/>
              <a:t>NxN</a:t>
            </a:r>
            <a:r>
              <a:rPr lang="en-GB" dirty="0"/>
              <a:t> grid:</a:t>
            </a:r>
            <a:endParaRPr lang="en-US" dirty="0"/>
          </a:p>
          <a:p>
            <a:pPr lvl="0"/>
            <a:r>
              <a:rPr lang="en-GB" dirty="0"/>
              <a:t>Only numbers from 1 to N can be used to fill the grid.</a:t>
            </a:r>
            <a:endParaRPr lang="en-US" dirty="0"/>
          </a:p>
          <a:p>
            <a:pPr lvl="0"/>
            <a:r>
              <a:rPr lang="en-GB" dirty="0"/>
              <a:t>Every mini grid (for example 3x3 mini grid in a 9x9 grid) should contain all numbers from 1 to N with a frequency of 1 each.</a:t>
            </a:r>
            <a:endParaRPr lang="en-US" dirty="0"/>
          </a:p>
          <a:p>
            <a:pPr lvl="0"/>
            <a:r>
              <a:rPr lang="en-GB" dirty="0"/>
              <a:t>Every row should contain all numbers from 1 to N with a frequency of 1 each.</a:t>
            </a:r>
            <a:endParaRPr lang="en-US" dirty="0"/>
          </a:p>
          <a:p>
            <a:pPr lvl="0"/>
            <a:r>
              <a:rPr lang="en-GB" dirty="0"/>
              <a:t>Every column should contain all numbers from 1 to N with a frequency of 1 each.</a:t>
            </a:r>
            <a:endParaRPr lang="en-US" dirty="0"/>
          </a:p>
          <a:p>
            <a:pPr marL="36576" indent="0">
              <a:buNone/>
            </a:pPr>
            <a:r>
              <a:rPr lang="en-GB" dirty="0"/>
              <a:t>The </a:t>
            </a:r>
            <a:r>
              <a:rPr lang="en-GB" dirty="0" err="1"/>
              <a:t>sudoku</a:t>
            </a:r>
            <a:r>
              <a:rPr lang="en-GB" dirty="0"/>
              <a:t> solver has been commonly implemented serially. But it proves to be very slow and inefficient as it takes a linear trajectory. Our project aims at speeding up this algorithm through means of parallel computing. </a:t>
            </a:r>
            <a:endParaRPr lang="en-US" dirty="0"/>
          </a:p>
          <a:p>
            <a:endParaRPr lang="en-US" dirty="0"/>
          </a:p>
        </p:txBody>
      </p:sp>
    </p:spTree>
    <p:extLst>
      <p:ext uri="{BB962C8B-B14F-4D97-AF65-F5344CB8AC3E}">
        <p14:creationId xmlns:p14="http://schemas.microsoft.com/office/powerpoint/2010/main" val="141260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a:t>
            </a:r>
            <a:endParaRPr lang="en-US" dirty="0"/>
          </a:p>
        </p:txBody>
      </p:sp>
      <p:sp>
        <p:nvSpPr>
          <p:cNvPr id="3" name="Content Placeholder 2"/>
          <p:cNvSpPr>
            <a:spLocks noGrp="1"/>
          </p:cNvSpPr>
          <p:nvPr>
            <p:ph idx="1"/>
          </p:nvPr>
        </p:nvSpPr>
        <p:spPr/>
        <p:txBody>
          <a:bodyPr>
            <a:normAutofit fontScale="77500" lnSpcReduction="20000"/>
          </a:bodyPr>
          <a:lstStyle/>
          <a:p>
            <a:r>
              <a:rPr lang="en-GB" dirty="0"/>
              <a:t>Our project aims at implementing </a:t>
            </a:r>
            <a:r>
              <a:rPr lang="en-GB" dirty="0" err="1"/>
              <a:t>sudoku</a:t>
            </a:r>
            <a:r>
              <a:rPr lang="en-GB" dirty="0"/>
              <a:t> solver serially and in parallel by using a combination of the existing algorithms. In the parallel approach, several threads would be spawned to compute </a:t>
            </a:r>
            <a:r>
              <a:rPr lang="en-GB" dirty="0" err="1"/>
              <a:t>parallely</a:t>
            </a:r>
            <a:r>
              <a:rPr lang="en-GB" dirty="0"/>
              <a:t>. C programming and </a:t>
            </a:r>
            <a:r>
              <a:rPr lang="en-GB" dirty="0" err="1"/>
              <a:t>OpenMP</a:t>
            </a:r>
            <a:r>
              <a:rPr lang="en-GB" dirty="0"/>
              <a:t> will be used to perform  elimination, lone ranger and twins in the given sequence to get an optimized and faster performance. When the grid sizes reach higher numbers like 25, the existing serial algorithm can take a lot of time which will be overcome by implementing it </a:t>
            </a:r>
            <a:r>
              <a:rPr lang="en-GB" dirty="0" err="1"/>
              <a:t>parallely</a:t>
            </a:r>
            <a:r>
              <a:rPr lang="en-GB" dirty="0"/>
              <a:t> in this project. We would also be evaluating the improvement projected by parallelizing the code.</a:t>
            </a:r>
            <a:endParaRPr lang="en-US" dirty="0"/>
          </a:p>
          <a:p>
            <a:endParaRPr lang="en-US" dirty="0"/>
          </a:p>
        </p:txBody>
      </p:sp>
    </p:spTree>
    <p:extLst>
      <p:ext uri="{BB962C8B-B14F-4D97-AF65-F5344CB8AC3E}">
        <p14:creationId xmlns:p14="http://schemas.microsoft.com/office/powerpoint/2010/main" val="310219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35749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TotalTime>
  <Words>273</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Technic</vt:lpstr>
      <vt:lpstr>SUDOKU GAME SOLVING APPROACH THROUGH PARALLEL PROCESSING</vt:lpstr>
      <vt:lpstr>Problem Statement</vt:lpstr>
      <vt:lpstr>Objective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GAME SOLVING APPROACH THROUGH PARALLEL PROCESSING</dc:title>
  <dc:creator>Windows User</dc:creator>
  <cp:lastModifiedBy>Windows User</cp:lastModifiedBy>
  <cp:revision>3</cp:revision>
  <dcterms:created xsi:type="dcterms:W3CDTF">2021-08-31T07:40:11Z</dcterms:created>
  <dcterms:modified xsi:type="dcterms:W3CDTF">2021-08-31T08:09:01Z</dcterms:modified>
</cp:coreProperties>
</file>