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b6e2da192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b6e2da192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b6e2da192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b6e2da192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b6e2da192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b6e2da192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b6e2da192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b6e2da192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b6e2da192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b6e2da192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b6e2da19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b6e2da19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b6e2da192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b6e2da192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e2da19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e2da19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b6e2da192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b6e2da19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b6e2da19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b6e2da19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b6e2da192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b6e2da192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b6e2da192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b6e2da192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b6e2da192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b6e2da192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b6e2da192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b6e2da192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b6e2da192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b6e2da192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42600" y="155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Locksmith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50" y="3693087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Vinitha Puligorla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Nikhitha Balagani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0" y="1105363"/>
            <a:ext cx="5480474" cy="34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Integrity 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Django’s ORM (Object-Relational Mapping):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Django’s ORM acts as a layer between the application and the database, ensuring that data is correctly stored and retrieved.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prevents SQL injection attacks, which can compromise data integrity, by using parameterized queries.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 Validation: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forms come with built-in validation that checks for erroneous or malicious data before it’s saved to the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includes type checking, length validation, and custom validation rules as needed.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Constraints: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models can be configured with various constraints (such as unique, max_length, etc.) to ensure data consistency and adherence to business rules.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Transactions: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supports database transactions, ensuring that a series of database operations either complete entirely or not at all. This is crucial for maintaining data consistency, especially in the context of operations that involve multiple steps or updates.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Backup and Recovery Strategies: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not always part of the Django framework itself, a robust data backup and recovery plan is essential for maintaining data integrity.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backups and a clear recovery plan ensure that data can be restored to a consistent state in the event of corruption or loss.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Sanitization: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that all user input is sanitized before being processed or stored helps prevent issues like script injections, which can corrupt or alter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8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</a:t>
            </a:r>
            <a:r>
              <a:rPr lang="en"/>
              <a:t> UI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UI of Digital Locksmith is designed in such a way that it is very easy for the user to understand how each of the pages in the application are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Login Screen: Mainly focuses on register and login functionalities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Home Page: To add new passwords and view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Password: Navigation panel option to add a new password into the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Manage Password: To view existing passwords that are added with details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Search: To search for a specific password related to an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Logout: To securely logout of the </a:t>
            </a:r>
            <a:r>
              <a:rPr lang="en"/>
              <a:t>application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implementation 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44025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Django’s MVT Framework is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 Models: Django uses ORM to map model classes and </a:t>
            </a:r>
            <a:r>
              <a:rPr lang="en"/>
              <a:t>the</a:t>
            </a:r>
            <a:r>
              <a:rPr lang="en"/>
              <a:t> database tables.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 setup: Django supports various databases like MySQL, PostgreSQL and oracle. We have used </a:t>
            </a:r>
            <a:r>
              <a:rPr lang="en"/>
              <a:t>PostgreSQL for the database. The settings.py contains database configuration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 Migrations: Django manages database schema through migrations using makemigrations and migrate commands.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45325" y="178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security features Implemented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45325" y="786750"/>
            <a:ext cx="9331500" cy="4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Hashing: Uses Django’s built-in password hashing and validation mechanisms to securely store user passwords.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HTTPS/SSL Implementation: Ensures secure communication between client and server to protect data in transit.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 and Session Management: Leverages Django’s authentication system to manage user sessions and credentials securely.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CSRF Protection: Employs Django’s CSRF tokens in forms to prevent cross-site request forgery attacks.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 Prevention: Utilizes Django’s ORM, which inherently protects against SQL injection attacks.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Security Updates: Keeps Django and its dependencies up-to-date to patch vulnerabilities.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Validation: Enforces strict input validation to prevent XSS attacks and ensure only valid data is processed.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Configuration: Uses environment variables for sensitive configurations (like secret keys) to avoid hardcoding them in the source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Encryption: Encrypts sensitive data, particularly passwords, both at rest and in transit.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echnologies, frameworks, and tools used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Django Framework: The primary web framework used for the backend. It handles routing, ORM, authentication, and more.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Python: The programming language in which Django is written and the primary language used for the project.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 Technologies:PostgreSQL: Likely choices for production databases due to their robustness and scalability.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Front-End Technologies: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HTML/CSS: For structuring and styling the web pages.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JavaScript: For adding interactivity to the web pages.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Bootstrap or similar CSS frameworks: For responsive design.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Virtual Environments: Like venv or virtualenv for Python dependency management.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Security Tools: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SSL Certificates: For HTTPS implementation.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Security plugins or middleware specific to Django.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Leveraging Django's Strengths</a:t>
            </a:r>
            <a:r>
              <a:rPr lang="en"/>
              <a:t>: The project effectively utilizes Django's powerful features, including its ORM, security mechanisms, and user-friendly templating system, to create a reliable password management tool.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Focus on Security</a:t>
            </a:r>
            <a:r>
              <a:rPr lang="en"/>
              <a:t>: With features like hashed password storage, CSRF protection, and potential for SSL implementation, the project prioritizes the security of user data, a critical aspect given its nature.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Ease of Use</a:t>
            </a:r>
            <a:r>
              <a:rPr lang="en"/>
              <a:t>: The intuitive UI design ensures that the application is accessible to users with varying levels of technical expertise, promoting wider adoption.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Scalability and Maintainability:</a:t>
            </a:r>
            <a:r>
              <a:rPr lang="en"/>
              <a:t> The use of Django, along with other modern technologies, ensures that the project is not only scalable but also maintainable and adaptable to future enhancements.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Growth</a:t>
            </a:r>
            <a:r>
              <a:rPr lang="en"/>
              <a:t>: The project has room for further development, such as implementing two-factor authentication, cloud synchronization, and cross-platform support, which would greatly enhance its functionality.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-365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100" y="1091325"/>
            <a:ext cx="4356750" cy="36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84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8015">
                <a:solidFill>
                  <a:schemeClr val="dk1"/>
                </a:solidFill>
              </a:rPr>
              <a:t>Why Digital Locksmith</a:t>
            </a:r>
            <a:endParaRPr sz="8015">
              <a:solidFill>
                <a:schemeClr val="dk1"/>
              </a:solidFill>
            </a:endParaRPr>
          </a:p>
          <a:p>
            <a:pPr indent="-35584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8015">
                <a:solidFill>
                  <a:schemeClr val="dk1"/>
                </a:solidFill>
              </a:rPr>
              <a:t>Primary Features and target Audience</a:t>
            </a:r>
            <a:endParaRPr sz="8015">
              <a:solidFill>
                <a:schemeClr val="dk1"/>
              </a:solidFill>
            </a:endParaRPr>
          </a:p>
          <a:p>
            <a:pPr indent="-35584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8015">
                <a:solidFill>
                  <a:schemeClr val="dk1"/>
                </a:solidFill>
              </a:rPr>
              <a:t>Why Django?</a:t>
            </a:r>
            <a:endParaRPr sz="8015">
              <a:solidFill>
                <a:schemeClr val="dk1"/>
              </a:solidFill>
            </a:endParaRPr>
          </a:p>
          <a:p>
            <a:pPr indent="-35584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8015">
                <a:solidFill>
                  <a:schemeClr val="dk1"/>
                </a:solidFill>
              </a:rPr>
              <a:t>Main features emphasised</a:t>
            </a:r>
            <a:endParaRPr sz="8015">
              <a:solidFill>
                <a:schemeClr val="dk1"/>
              </a:solidFill>
            </a:endParaRPr>
          </a:p>
          <a:p>
            <a:pPr indent="-35584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8015">
                <a:solidFill>
                  <a:schemeClr val="dk1"/>
                </a:solidFill>
              </a:rPr>
              <a:t>Authentication</a:t>
            </a:r>
            <a:endParaRPr sz="8015">
              <a:solidFill>
                <a:schemeClr val="dk1"/>
              </a:solidFill>
            </a:endParaRPr>
          </a:p>
          <a:p>
            <a:pPr indent="-35584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8015">
                <a:solidFill>
                  <a:schemeClr val="dk1"/>
                </a:solidFill>
              </a:rPr>
              <a:t>Confidentiality </a:t>
            </a:r>
            <a:endParaRPr sz="8015">
              <a:solidFill>
                <a:schemeClr val="dk1"/>
              </a:solidFill>
            </a:endParaRPr>
          </a:p>
          <a:p>
            <a:pPr indent="-35584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8015">
                <a:solidFill>
                  <a:schemeClr val="dk1"/>
                </a:solidFill>
              </a:rPr>
              <a:t>Data Integrity </a:t>
            </a:r>
            <a:endParaRPr sz="8015">
              <a:solidFill>
                <a:schemeClr val="dk1"/>
              </a:solidFill>
            </a:endParaRPr>
          </a:p>
          <a:p>
            <a:pPr indent="-35584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8015">
                <a:solidFill>
                  <a:schemeClr val="dk1"/>
                </a:solidFill>
              </a:rPr>
              <a:t>Interactive UI</a:t>
            </a:r>
            <a:endParaRPr sz="8015">
              <a:solidFill>
                <a:schemeClr val="dk1"/>
              </a:solidFill>
            </a:endParaRPr>
          </a:p>
          <a:p>
            <a:pPr indent="-35584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8015">
                <a:solidFill>
                  <a:schemeClr val="dk1"/>
                </a:solidFill>
              </a:rPr>
              <a:t>Backend implementation </a:t>
            </a:r>
            <a:endParaRPr sz="8015">
              <a:solidFill>
                <a:schemeClr val="dk1"/>
              </a:solidFill>
            </a:endParaRPr>
          </a:p>
          <a:p>
            <a:pPr indent="-35584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8015">
                <a:solidFill>
                  <a:schemeClr val="dk1"/>
                </a:solidFill>
              </a:rPr>
              <a:t>Outline of security features Implemented</a:t>
            </a:r>
            <a:endParaRPr sz="8015">
              <a:solidFill>
                <a:schemeClr val="dk1"/>
              </a:solidFill>
            </a:endParaRPr>
          </a:p>
          <a:p>
            <a:pPr indent="-35584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8015">
                <a:solidFill>
                  <a:schemeClr val="dk1"/>
                </a:solidFill>
              </a:rPr>
              <a:t>Technologies, frameworks, and tools used</a:t>
            </a:r>
            <a:endParaRPr sz="8015">
              <a:solidFill>
                <a:schemeClr val="dk1"/>
              </a:solidFill>
            </a:endParaRPr>
          </a:p>
          <a:p>
            <a:pPr indent="-35584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8015">
                <a:solidFill>
                  <a:schemeClr val="dk1"/>
                </a:solidFill>
              </a:rPr>
              <a:t>Conclusion</a:t>
            </a:r>
            <a:endParaRPr sz="801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1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236875"/>
            <a:ext cx="8520600" cy="4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Digital</a:t>
            </a:r>
            <a:r>
              <a:rPr b="1" lang="en"/>
              <a:t> Locksmith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True to its name(Digital Locksmith), it functioned like a skilled locksmith but for digital assets. It not only stored various passwords securely but also generated strong, unique passwords for each account.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 access all their accounts can be managed with ease, needing to remember just one master password. It was as if a magic wand had been waved, relieving them of their password woes.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Digital Locksmith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0" y="1094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In the digital era, managing the passwords is critically important for several reasons: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As digital activities increase, so does the risk of cyber threats. Strong, unique passwords for each account are essential to protect against unauthorized access and data breaches.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Increasing Number of Accounts:</a:t>
            </a: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Most individuals have multiple online accounts (social media, banking, email, etc.). Remembering complex passwords for each account is challenging, making password management tools a necessity.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Prevention of Identity Theft:</a:t>
            </a:r>
            <a:r>
              <a:rPr b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Effective password management helps prevent identity theft. Using unique, complex passwords reduces the risk of personal information being compromised.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Convenience:</a:t>
            </a: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Password managers offer a convenient way to store, retrieve, and manage passwords securely, eliminating the need to remember numerous passwords.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Compliance: </a:t>
            </a: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Many businesses are required to adhere to strict data security regulations. Efficient password management ensures compliance with these regulations, protecting sensitive customer and business data.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18625" y="460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Features and target Audience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22222"/>
                </a:solidFill>
              </a:rPr>
              <a:t>Primary Features:</a:t>
            </a:r>
            <a:endParaRPr b="1" sz="1650">
              <a:solidFill>
                <a:srgbClr val="222222"/>
              </a:solidFill>
            </a:endParaRPr>
          </a:p>
          <a:p>
            <a:pPr indent="-294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471">
                <a:solidFill>
                  <a:srgbClr val="222222"/>
                </a:solidFill>
              </a:rPr>
              <a:t>User Authentication: Secure login system for users to access their password vault.</a:t>
            </a:r>
            <a:endParaRPr sz="1471">
              <a:solidFill>
                <a:srgbClr val="222222"/>
              </a:solidFill>
            </a:endParaRPr>
          </a:p>
          <a:p>
            <a:pPr indent="-294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471">
                <a:solidFill>
                  <a:srgbClr val="222222"/>
                </a:solidFill>
              </a:rPr>
              <a:t>Password Encryption: Uses robust encryption methods to protect stored passwords, ensuring they are not accessible in plain text.</a:t>
            </a:r>
            <a:endParaRPr sz="1471">
              <a:solidFill>
                <a:srgbClr val="222222"/>
              </a:solidFill>
            </a:endParaRPr>
          </a:p>
          <a:p>
            <a:pPr indent="-294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471">
                <a:solidFill>
                  <a:srgbClr val="222222"/>
                </a:solidFill>
              </a:rPr>
              <a:t>Intuitive Interface: A user-friendly interface that allows easy addition, retrieval, and management of passwords.</a:t>
            </a:r>
            <a:endParaRPr sz="1471">
              <a:solidFill>
                <a:srgbClr val="222222"/>
              </a:solidFill>
            </a:endParaRPr>
          </a:p>
          <a:p>
            <a:pPr indent="-294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471">
                <a:solidFill>
                  <a:srgbClr val="222222"/>
                </a:solidFill>
              </a:rPr>
              <a:t>Data Integrity and Security: Implements measures to maintain data integrity and protect against unauthorized access or breaches.</a:t>
            </a:r>
            <a:endParaRPr sz="1471">
              <a:solidFill>
                <a:srgbClr val="222222"/>
              </a:solidFill>
            </a:endParaRPr>
          </a:p>
          <a:p>
            <a:pPr indent="-294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471">
                <a:solidFill>
                  <a:srgbClr val="222222"/>
                </a:solidFill>
              </a:rPr>
              <a:t>Search and Organization Features: Offers functionalities to search for specific entries and organize passwords efficiently.</a:t>
            </a:r>
            <a:endParaRPr sz="1471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22222"/>
                </a:solidFill>
              </a:rPr>
              <a:t>Target Audience:</a:t>
            </a:r>
            <a:endParaRPr b="1" sz="1650">
              <a:solidFill>
                <a:srgbClr val="222222"/>
              </a:solidFill>
            </a:endParaRPr>
          </a:p>
          <a:p>
            <a:pPr indent="-294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471">
                <a:solidFill>
                  <a:srgbClr val="222222"/>
                </a:solidFill>
              </a:rPr>
              <a:t>General Internet Users: Individuals who manage multiple online accounts and need a convenient way to securely store and manage their passwords.</a:t>
            </a:r>
            <a:endParaRPr sz="1471">
              <a:solidFill>
                <a:srgbClr val="222222"/>
              </a:solidFill>
            </a:endParaRPr>
          </a:p>
          <a:p>
            <a:pPr indent="-294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471">
                <a:solidFill>
                  <a:srgbClr val="222222"/>
                </a:solidFill>
              </a:rPr>
              <a:t>Security-Conscious Individuals: Users who are aware of digital security risks and prefer a secure method for handling their passwords.</a:t>
            </a:r>
            <a:endParaRPr sz="1471">
              <a:solidFill>
                <a:srgbClr val="222222"/>
              </a:solidFill>
            </a:endParaRPr>
          </a:p>
          <a:p>
            <a:pPr indent="-294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471">
                <a:solidFill>
                  <a:srgbClr val="222222"/>
                </a:solidFill>
              </a:rPr>
              <a:t>Small Businesses or Teams: May benefit from this tool to manage shared passwords for various online services and platforms.</a:t>
            </a:r>
            <a:endParaRPr sz="1471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Django?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22222"/>
                </a:solidFill>
              </a:rPr>
              <a:t>Security Features:</a:t>
            </a:r>
            <a:endParaRPr b="1" sz="165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</a:rPr>
              <a:t>Protection Against Common Attacks: Automatically secures against SQL injection, XSS, CSRF, and clickjacking.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</a:rPr>
              <a:t>Secure Password Management: Uses hashing for password storage and includes password strength validators.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</a:rPr>
              <a:t>HTTPS/SSL Support: Facilitates encrypted data transmission for security.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</a:rPr>
              <a:t>Security Middleware: Offers additional security controls and policies.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</a:rPr>
              <a:t>Regular Updates: Constantly updated to fix vulnerabilities.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22222"/>
                </a:solidFill>
              </a:rPr>
              <a:t>Scalability:</a:t>
            </a:r>
            <a:endParaRPr b="1" sz="165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</a:rPr>
              <a:t>Modular Architecture: The MVT pattern allows independent component scaling.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</a:rPr>
              <a:t>Efficient Database Handling: ORM supports efficient querying and scalability with large databases.</a:t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 emphasised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Authenticity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Integrity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Confidentiality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Authenticity</a:t>
            </a:r>
            <a:r>
              <a:rPr lang="en" sz="1600"/>
              <a:t>: Verifying the identity of a user or the genuineness of data.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Integrity</a:t>
            </a:r>
            <a:r>
              <a:rPr lang="en" sz="1600"/>
              <a:t>: Ensuring data remains accurate and unaltered throughout its lifecycle.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Confidentiality</a:t>
            </a:r>
            <a:r>
              <a:rPr lang="en" sz="1600"/>
              <a:t>: Protecting information from unauthorized access and disclosure.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-39178" l="0" r="1555" t="0"/>
          <a:stretch/>
        </p:blipFill>
        <p:spPr>
          <a:xfrm>
            <a:off x="2733450" y="3215400"/>
            <a:ext cx="2672300" cy="203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create accounts by providing credentials (like username and email) and setting up passwords.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login, the system verifies these credentials against stored data to authenticate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Management: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authenticated, users are granted a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tracks user sessions to maintain their authenticated state as they interact with the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Measures for Authentication: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Implementations like CSRF tokens in forms, which Django handles automatically, to prevent unauthorized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submissions.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Confidentiality 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Password Protection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Passwords stored in the database are not kept in plain text. Instead, they are encrypted using strong hashing algorithms (like PBKDF2, bcrypt, or Argon2), which are standard in Django.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even if the database is compromised, the actual passwords remain protected.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HTTPS/SSL Implementation: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is likely configured to use HTTPS, ensuring that data transmitted between the user's browser and the server is encrypted.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secure data transmission prevents eavesdropping and man-in-the-middle attacks.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User-Specific Data Access: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ensures that users can only access their own password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 session management and authentication checks prevent one user from accessing another user's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Secure File Handling and Storage: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application handles files or other sensitive data, these would also be securely stored and managed.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would be taken to ensure that files are not accessible to unauthorized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Variable for Sensitive Data: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information, like database credentials and secret keys, are stored in environment variables, not in the codebase, to prevent exposure.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