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7" r:id="rId12"/>
    <p:sldId id="2146847066" r:id="rId13"/>
    <p:sldId id="2146847063" r:id="rId14"/>
    <p:sldId id="2146847064" r:id="rId15"/>
    <p:sldId id="2146847065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hithaChandran1/Aicte_cybersecurity_project.git" TargetMode="External"/><Relationship Id="rId2" Type="http://schemas.openxmlformats.org/officeDocument/2006/relationships/hyperlink" Target="https://github.com/NikhithaChandran1/Aicte_cybersecurity_project/tree/m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4726987"/>
            <a:ext cx="8310969" cy="16455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Nikhitha Konnikkara Chandran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Rajagiri School of Engineering and Technology, Kochi , Kerala – Computer Science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4E694-8A6E-7530-2DEF-118DDC05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53" y="1361200"/>
            <a:ext cx="8435118" cy="50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5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10B164-B079-03BD-4738-EAAA0A92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27" y="881742"/>
            <a:ext cx="10714351" cy="53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7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9C9DE-B8BB-6854-2CA6-B42AF667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827315"/>
            <a:ext cx="10820069" cy="55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modern cybersecurity, securing sensitive information is crucial, as traditional encryption methods can attract attention.</a:t>
            </a:r>
          </a:p>
          <a:p>
            <a:pPr marL="0" indent="0">
              <a:buNone/>
            </a:pPr>
            <a:r>
              <a:rPr lang="en-US" sz="2400" dirty="0"/>
              <a:t> This project implements </a:t>
            </a:r>
            <a:r>
              <a:rPr lang="en-US" sz="2400" b="1" dirty="0"/>
              <a:t>image steganography using Python and OpenCV</a:t>
            </a:r>
            <a:r>
              <a:rPr lang="en-US" sz="2400" dirty="0"/>
              <a:t> to </a:t>
            </a:r>
            <a:r>
              <a:rPr lang="en-US" sz="2400" b="1" dirty="0"/>
              <a:t>conceal secret messages within images</a:t>
            </a:r>
            <a:r>
              <a:rPr lang="en-US" sz="2400" dirty="0"/>
              <a:t>, ensuring covert and password-protected communication. It enables </a:t>
            </a:r>
            <a:r>
              <a:rPr lang="en-US" sz="2400" b="1" dirty="0"/>
              <a:t>undetectable data transmission</a:t>
            </a:r>
            <a:r>
              <a:rPr lang="en-US" sz="2400" dirty="0"/>
              <a:t>, making it useful for </a:t>
            </a:r>
            <a:r>
              <a:rPr lang="en-US" sz="2400" b="1" dirty="0"/>
              <a:t>military, intelligence, and cybersecurity applications</a:t>
            </a:r>
            <a:r>
              <a:rPr lang="en-US" sz="2400" dirty="0"/>
              <a:t>. The approach preserves image integrity while restricting access to authorized users. Future improvements could include </a:t>
            </a:r>
            <a:r>
              <a:rPr lang="en-US" sz="2400" b="1" dirty="0"/>
              <a:t>stronger encryption, AI-based detection resistance, and a user-friendly GUI</a:t>
            </a:r>
            <a:r>
              <a:rPr lang="en-US" sz="2400" dirty="0"/>
              <a:t> for broader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https://github.com/NikhithaChandran1/Aicte_cybersecurity_project/tree/main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OR</a:t>
            </a:r>
          </a:p>
          <a:p>
            <a:endParaRPr lang="en-IN" dirty="0"/>
          </a:p>
          <a:p>
            <a:r>
              <a:rPr lang="en-IN" dirty="0">
                <a:hlinkClick r:id="rId3"/>
              </a:rPr>
              <a:t>https://github.com/NikhithaChandran1/Aicte_cybersecurity_project.git</a:t>
            </a:r>
            <a:r>
              <a:rPr lang="en-IN" dirty="0"/>
              <a:t>   (</a:t>
            </a:r>
            <a:r>
              <a:rPr lang="en-US" b="0" i="0" dirty="0">
                <a:solidFill>
                  <a:srgbClr val="59636E"/>
                </a:solidFill>
                <a:effectLst/>
                <a:latin typeface="-apple-system"/>
              </a:rPr>
              <a:t>Clone using the web URL)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/>
              <a:t>better encryption techniques</a:t>
            </a:r>
            <a:r>
              <a:rPr lang="en-US" sz="2000" dirty="0"/>
              <a:t> for increased security.</a:t>
            </a:r>
            <a:r>
              <a:rPr lang="en-US" sz="2000" b="1" dirty="0"/>
              <a:t> </a:t>
            </a:r>
            <a:r>
              <a:rPr lang="en-US" sz="2000" dirty="0"/>
              <a:t>Implement advanced encryption techniques like AES or RSA to further secure the hidden message.</a:t>
            </a:r>
          </a:p>
          <a:p>
            <a:r>
              <a:rPr lang="en-US" sz="2000" dirty="0"/>
              <a:t>Implement </a:t>
            </a:r>
            <a:r>
              <a:rPr lang="en-US" sz="2000" b="1" dirty="0"/>
              <a:t>GUI-based</a:t>
            </a:r>
            <a:r>
              <a:rPr lang="en-US" sz="2000" dirty="0"/>
              <a:t> message hiding and retrieval.</a:t>
            </a:r>
          </a:p>
          <a:p>
            <a:r>
              <a:rPr lang="en-US" sz="2000" b="1" dirty="0"/>
              <a:t>Mobile &amp; Web Integration</a:t>
            </a:r>
            <a:r>
              <a:rPr lang="en-US" sz="2000" dirty="0"/>
              <a:t> – Adapt the project for mobile and web platforms for broader accessibility.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today's digital era, securing sensitive information is crucial. Traditional encryption methods can attract attention, making data vulnerable to attacks. This project implements </a:t>
            </a:r>
            <a:r>
              <a:rPr lang="en-US" sz="2400" b="1" dirty="0"/>
              <a:t>image steganography using Python and OpenCV</a:t>
            </a:r>
            <a:r>
              <a:rPr lang="en-US" sz="2400" dirty="0"/>
              <a:t> to </a:t>
            </a:r>
            <a:r>
              <a:rPr lang="en-US" sz="2400" b="1" dirty="0"/>
              <a:t>hide secret messages within images</a:t>
            </a:r>
            <a:r>
              <a:rPr lang="en-US" sz="2400" dirty="0"/>
              <a:t>, ensuring covert communication. The encrypted message can only be retrieved with a password, enhancing security and confidentiality.</a:t>
            </a:r>
          </a:p>
          <a:p>
            <a:pPr marL="0" indent="0">
              <a:buNone/>
            </a:pPr>
            <a:r>
              <a:rPr lang="en-US" sz="2400" dirty="0"/>
              <a:t>The objective is to provide a </a:t>
            </a:r>
            <a:r>
              <a:rPr lang="en-US" sz="2400" b="1" dirty="0"/>
              <a:t>covert</a:t>
            </a:r>
            <a:r>
              <a:rPr lang="en-US" sz="2400" dirty="0"/>
              <a:t> and </a:t>
            </a:r>
            <a:r>
              <a:rPr lang="en-US" sz="2400" b="1" dirty="0"/>
              <a:t>efficient</a:t>
            </a:r>
            <a:r>
              <a:rPr lang="en-US" sz="2400" dirty="0"/>
              <a:t> means of secure communication while preserving the integrity of the image.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669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8E451C-B22B-3040-1F3B-20C86C0DC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7639" y="1905506"/>
            <a:ext cx="97998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file handling and system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(used here)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(with Python installed)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IDE/Execution: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Python 3.13 IDE (here) and Command Line Terminal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DFD948D-FAD1-186C-B586-BE9982325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492381"/>
            <a:ext cx="104342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pixel manipulation to embed messages within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without noticeable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that only authorized users can retrieve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hidden message, adding 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Fast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OpenCV for efficient image processing, making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and decryption quick and seamless.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Preserves Image Integrity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modified image remains visually unchanged, 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presence of hidden data undetectable.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run on Windows, Linux, and macOS with Python installed.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&amp; Extendable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improved with stronger encryption techniques,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embedding algorithms, or even a GUI for user-friendliness.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5FC2AAC-1DC4-06F1-E5CA-5276AEFD3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4771" y="2028305"/>
            <a:ext cx="943277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Cybersecurity Enthusiasts – Individuals interested in learning and experimenting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with steganography techniques.</a:t>
            </a:r>
          </a:p>
          <a:p>
            <a:r>
              <a:rPr lang="en-US" sz="2000" dirty="0"/>
              <a:t>Researchers &amp; Students – Those studying cryptography, digital forensics, or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secure communication methods. </a:t>
            </a:r>
          </a:p>
          <a:p>
            <a:r>
              <a:rPr lang="en-US" sz="2000" dirty="0"/>
              <a:t>Military &amp; Defense Organizations – For secure and covert communication during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critical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FBCA4D4-4DCD-D700-D89F-DDF313C07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72" y="702156"/>
            <a:ext cx="6688331" cy="5874311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F195F8-F66D-61F5-B69D-C78F3C3AD441}"/>
              </a:ext>
            </a:extLst>
          </p:cNvPr>
          <p:cNvSpPr txBox="1"/>
          <p:nvPr/>
        </p:nvSpPr>
        <p:spPr>
          <a:xfrm>
            <a:off x="581192" y="2525486"/>
            <a:ext cx="159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encrypt.py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BC67D-7363-1BF1-B6B9-577EFBE59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457" y="609450"/>
            <a:ext cx="6070955" cy="5986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DC025-71A6-E978-6183-BCB139047A0B}"/>
              </a:ext>
            </a:extLst>
          </p:cNvPr>
          <p:cNvSpPr txBox="1"/>
          <p:nvPr/>
        </p:nvSpPr>
        <p:spPr>
          <a:xfrm>
            <a:off x="1055914" y="2122714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decrypt.py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8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8D3B-FA52-60CD-FD4C-486E30B0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0BCA-C27C-D8E8-E47F-6DA417F6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04B83-F0F9-715D-B94D-9EB3933B0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948" y="1905000"/>
            <a:ext cx="10372077" cy="2709356"/>
          </a:xfrm>
        </p:spPr>
      </p:pic>
    </p:spTree>
    <p:extLst>
      <p:ext uri="{BB962C8B-B14F-4D97-AF65-F5344CB8AC3E}">
        <p14:creationId xmlns:p14="http://schemas.microsoft.com/office/powerpoint/2010/main" val="32795566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558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Securing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NIKHITHA CHANDRAN</cp:lastModifiedBy>
  <cp:revision>26</cp:revision>
  <dcterms:created xsi:type="dcterms:W3CDTF">2021-05-26T16:50:10Z</dcterms:created>
  <dcterms:modified xsi:type="dcterms:W3CDTF">2025-02-20T18:02:01Z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