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28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87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41D22-01B4-4E70-A670-1C8D895A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IN" dirty="0"/>
              <a:t>DSCI-6670</a:t>
            </a:r>
            <a:br>
              <a:rPr lang="en-IN" dirty="0"/>
            </a:br>
            <a:r>
              <a:rPr lang="en-IN" dirty="0"/>
              <a:t>AI–Term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CF858-503B-401E-AC97-1C3B4C39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602163"/>
            <a:ext cx="5989967" cy="1720850"/>
          </a:xfrm>
        </p:spPr>
        <p:txBody>
          <a:bodyPr anchor="ctr">
            <a:normAutofit/>
          </a:bodyPr>
          <a:lstStyle/>
          <a:p>
            <a:r>
              <a:rPr lang="en-IN" dirty="0"/>
              <a:t>Ashwini Joshi and Nikhitha Nagirimadugu </a:t>
            </a:r>
          </a:p>
          <a:p>
            <a:r>
              <a:rPr lang="en-IN" dirty="0"/>
              <a:t>-Fall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95480-71A2-4056-8734-331D9A2FC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6" b="39488"/>
          <a:stretch/>
        </p:blipFill>
        <p:spPr>
          <a:xfrm>
            <a:off x="20" y="-23914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F29B-F1B8-4D4D-8191-6CFF29DE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859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F3436-8995-41A9-9A93-9F5849C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THANK YOU..!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5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3D12-F8C6-4C31-A9E8-80EDD327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702366"/>
            <a:ext cx="10026650" cy="715618"/>
          </a:xfrm>
        </p:spPr>
        <p:txBody>
          <a:bodyPr>
            <a:normAutofit/>
          </a:bodyPr>
          <a:lstStyle/>
          <a:p>
            <a:r>
              <a:rPr lang="en-IN" b="1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022-46A6-488F-9889-22F4B6D0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510748"/>
            <a:ext cx="10026650" cy="522135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Project Topic :</a:t>
            </a:r>
          </a:p>
          <a:p>
            <a:pPr marL="0" indent="0">
              <a:buNone/>
            </a:pPr>
            <a:r>
              <a:rPr lang="en-US" sz="2600" dirty="0"/>
              <a:t>	Implementation of Multiple Tic-Tac-Toe Agents in a Tournament Setting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We are developing Tic-Tac-Toe game using Artificial Intelligence techniques. It has fully observable and deterministic environment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The Game Environment is 3x3 Grid and it is played between any two AI Agents at a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Objective of the agent is to win the game by achieving either a horizontal or  vertical or diagonal line of all X OR all O in a grid where each agent gets to play one after the other.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Another objective is to make sure your opponent is not able to make such pattern of X OR O as it is a zero-sum game.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The game ends as soon as any agent completes such a pattern or agents fill up the grid without reaching any pattern(tie between agents).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Lato Extended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86DC-FCA5-4980-9A44-5A2C2672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7" y="931725"/>
            <a:ext cx="10026650" cy="655637"/>
          </a:xfrm>
        </p:spPr>
        <p:txBody>
          <a:bodyPr/>
          <a:lstStyle/>
          <a:p>
            <a:r>
              <a:rPr lang="en-IN" b="1" dirty="0"/>
              <a:t>STATEMENT OF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9059-533A-4C82-961D-A33DA9DA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8" y="1790699"/>
            <a:ext cx="10138741" cy="48486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All AI agents involved in the game are designed by different adversarial search algorithms or Reinforcement learning algorithm of AI.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are designing 4 AI agents which acts as players of the game.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user can select which 2 agents to play in a Tic-Tac-Toe tournament against each other.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Game will be based on the logic implemented for agents and the result of the game will be either of the following:</a:t>
            </a:r>
          </a:p>
          <a:p>
            <a:pPr marL="1062900" lvl="2" indent="-342900">
              <a:buFont typeface="+mj-lt"/>
              <a:buAutoNum type="arabicPeriod"/>
            </a:pPr>
            <a:r>
              <a:rPr lang="en-IN" dirty="0"/>
              <a:t>Agent 1 wins against agent 2</a:t>
            </a:r>
          </a:p>
          <a:p>
            <a:pPr marL="1062900" lvl="2" indent="-342900">
              <a:buFont typeface="+mj-lt"/>
              <a:buAutoNum type="arabicPeriod"/>
            </a:pPr>
            <a:r>
              <a:rPr lang="en-IN" dirty="0"/>
              <a:t>Agent 2 wins against agent 1</a:t>
            </a:r>
          </a:p>
          <a:p>
            <a:pPr marL="1062900" lvl="2" indent="-342900">
              <a:buFont typeface="+mj-lt"/>
              <a:buAutoNum type="arabicPeriod"/>
            </a:pPr>
            <a:r>
              <a:rPr lang="en-IN" dirty="0"/>
              <a:t>Tie between 2 agents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Lato Extended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solidFill>
                <a:schemeClr val="tx1"/>
              </a:solidFill>
              <a:latin typeface="Lato Extended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10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3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BE1F-A2BC-48E3-8C5C-DE739E29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6A4-57B0-467E-9A8A-386FCD77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699"/>
            <a:ext cx="10026650" cy="4543839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8000" dirty="0"/>
              <a:t>Agents in the Tic-Tac-Toe game are designed using following algorithms: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8000" dirty="0"/>
              <a:t>Adversarial search Algorithms</a:t>
            </a:r>
          </a:p>
          <a:p>
            <a:pPr marL="0" indent="0">
              <a:buNone/>
            </a:pPr>
            <a:r>
              <a:rPr lang="en-IN" sz="8000" dirty="0"/>
              <a:t>	1. Minimax algorithm using traditional approach</a:t>
            </a:r>
          </a:p>
          <a:p>
            <a:pPr marL="0" indent="0">
              <a:buNone/>
            </a:pPr>
            <a:r>
              <a:rPr lang="en-IN" sz="8000" dirty="0"/>
              <a:t>	2. Minimax algorithm using alpha-beta pruning approach</a:t>
            </a:r>
          </a:p>
          <a:p>
            <a:pPr marL="0" indent="0">
              <a:buNone/>
            </a:pPr>
            <a:r>
              <a:rPr lang="en-IN" sz="8000" dirty="0"/>
              <a:t>	3. Expectimax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8000" dirty="0"/>
              <a:t>Reinforcement Learning Algorithm</a:t>
            </a:r>
          </a:p>
          <a:p>
            <a:pPr marL="0" indent="0">
              <a:buNone/>
            </a:pPr>
            <a:r>
              <a:rPr lang="en-IN" sz="8000" dirty="0"/>
              <a:t>	1. Q-learning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/>
              <a:t>Technology details :</a:t>
            </a:r>
          </a:p>
          <a:p>
            <a:pPr marL="0" indent="0">
              <a:buNone/>
            </a:pPr>
            <a:r>
              <a:rPr lang="en-US" sz="8000" dirty="0"/>
              <a:t>	1. Programming Language - Python3 (Version 3.8)</a:t>
            </a:r>
          </a:p>
          <a:p>
            <a:pPr marL="0" indent="0">
              <a:buNone/>
            </a:pPr>
            <a:r>
              <a:rPr lang="en-US" sz="8000" dirty="0"/>
              <a:t>	2. IDE - PyCharm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</a:p>
          <a:p>
            <a:pPr marL="0" indent="0">
              <a:buNone/>
            </a:pPr>
            <a:endParaRPr lang="en-IN" sz="1900" dirty="0">
              <a:solidFill>
                <a:schemeClr val="tx1"/>
              </a:solidFill>
              <a:latin typeface="Lato Extended"/>
            </a:endParaRPr>
          </a:p>
          <a:p>
            <a:pPr marL="0" indent="0">
              <a:buNone/>
            </a:pPr>
            <a:r>
              <a:rPr lang="en-IN" sz="1900" dirty="0">
                <a:solidFill>
                  <a:schemeClr val="tx1"/>
                </a:solidFill>
                <a:latin typeface="Lato Extended"/>
              </a:rPr>
              <a:t>	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4B27-D257-45AE-B037-A723660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8521-46B2-4E79-B71B-3CC68465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 documentation manual which gives details about the Tic-Tac-Toe game implementation and execution(README.md)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Algorithms developed for AI agent using python programming language(.py files)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GitHub repository link for project code and related files.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YouTube video demonstrating project implementation and slides.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5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0707-4F4A-47DA-97D9-8A0832A0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ABEA-7B35-4046-9C8F-D8F697C8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Project is evaluated based on the correct implementation of 4 algorithms for AI agents.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None of the agent should freeze or fail while making the next move.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Agent’s next move should always try to sabotage the opponent's chances of winning the game.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Agents should be trained in such a way that output of the game is proper as if two human brains are playing the game.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5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33CC-7202-4911-9A14-9AD73C58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Minimax -Graph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FE492A-FCD2-458F-81BD-07BC3719A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339342"/>
            <a:ext cx="6533322" cy="3507420"/>
          </a:xfrm>
        </p:spPr>
      </p:pic>
    </p:spTree>
    <p:extLst>
      <p:ext uri="{BB962C8B-B14F-4D97-AF65-F5344CB8AC3E}">
        <p14:creationId xmlns:p14="http://schemas.microsoft.com/office/powerpoint/2010/main" val="69892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865B-846E-4BBD-AD45-3965D62F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Alpha-Beta Minimax Graph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8DD493-1642-4494-8466-950D0219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257287"/>
            <a:ext cx="7004326" cy="3878470"/>
          </a:xfrm>
        </p:spPr>
      </p:pic>
    </p:spTree>
    <p:extLst>
      <p:ext uri="{BB962C8B-B14F-4D97-AF65-F5344CB8AC3E}">
        <p14:creationId xmlns:p14="http://schemas.microsoft.com/office/powerpoint/2010/main" val="155220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6B3C-5E21-4196-ADBF-7B582490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Expectimax graph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173B7-7DAA-467C-B841-A8F306EA0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2343909"/>
            <a:ext cx="6646517" cy="3502853"/>
          </a:xfrm>
        </p:spPr>
      </p:pic>
    </p:spTree>
    <p:extLst>
      <p:ext uri="{BB962C8B-B14F-4D97-AF65-F5344CB8AC3E}">
        <p14:creationId xmlns:p14="http://schemas.microsoft.com/office/powerpoint/2010/main" val="382266261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A43BD5"/>
      </a:accent1>
      <a:accent2>
        <a:srgbClr val="5D37C7"/>
      </a:accent2>
      <a:accent3>
        <a:srgbClr val="3B52D5"/>
      </a:accent3>
      <a:accent4>
        <a:srgbClr val="2980C3"/>
      </a:accent4>
      <a:accent5>
        <a:srgbClr val="35BDBF"/>
      </a:accent5>
      <a:accent6>
        <a:srgbClr val="29C386"/>
      </a:accent6>
      <a:hlink>
        <a:srgbClr val="3996A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 Light</vt:lpstr>
      <vt:lpstr>Lato Extended</vt:lpstr>
      <vt:lpstr>Rockwell Nova Light</vt:lpstr>
      <vt:lpstr>Wingdings</vt:lpstr>
      <vt:lpstr>LeafVTI</vt:lpstr>
      <vt:lpstr>DSCI-6670 AI–Term Project</vt:lpstr>
      <vt:lpstr>Project Details</vt:lpstr>
      <vt:lpstr>STATEMENT OF Project Objectives</vt:lpstr>
      <vt:lpstr>Approach</vt:lpstr>
      <vt:lpstr>Deliverables</vt:lpstr>
      <vt:lpstr>Evaluation Methodology</vt:lpstr>
      <vt:lpstr>Minimax -Graph</vt:lpstr>
      <vt:lpstr>Alpha-Beta Minimax Graph</vt:lpstr>
      <vt:lpstr>Expectimax graph</vt:lpstr>
      <vt:lpstr>Code Demonstration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DSCI-6670 AI–Term Project</dc:title>
  <dc:creator>Ashwini Joshi</dc:creator>
  <cp:lastModifiedBy>Ashwini Joshi</cp:lastModifiedBy>
  <cp:revision>6</cp:revision>
  <dcterms:created xsi:type="dcterms:W3CDTF">2020-11-13T21:25:25Z</dcterms:created>
  <dcterms:modified xsi:type="dcterms:W3CDTF">2020-12-07T03:01:45Z</dcterms:modified>
</cp:coreProperties>
</file>