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9D98A3-F30D-4F9A-8EAC-744738BBE642}">
  <a:tblStyle styleId="{099D98A3-F30D-4F9A-8EAC-744738BBE6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03caef59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03caef5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839325" y="1128000"/>
            <a:ext cx="32727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WEEKLY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PROGRESS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REPORT</a:t>
            </a:r>
            <a:endParaRPr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392075" y="4084950"/>
            <a:ext cx="29454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T.NIKHITHA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(217Z1A66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63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SUMMARY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37200" y="1620900"/>
            <a:ext cx="63720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Student Roll Number : 217Z1A66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63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Student Name 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T.Nikhitha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Branch : CSE(AIML)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Email: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thorupunurinikhitha@gmail.com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Week 1: 20/05/2024—24/05/2024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923625" y="18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{099D98A3-F30D-4F9A-8EAC-744738BBE642}</a:tableStyleId>
              </a:tblPr>
              <a:tblGrid>
                <a:gridCol w="723900"/>
                <a:gridCol w="752775"/>
                <a:gridCol w="695025"/>
                <a:gridCol w="723900"/>
                <a:gridCol w="723900"/>
                <a:gridCol w="752775"/>
                <a:gridCol w="695025"/>
                <a:gridCol w="723900"/>
                <a:gridCol w="723900"/>
                <a:gridCol w="752775"/>
              </a:tblGrid>
              <a:tr h="7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Don’t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Don’t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5"/>
          <p:cNvGraphicFramePr/>
          <p:nvPr/>
        </p:nvGraphicFramePr>
        <p:xfrm>
          <a:off x="2400300" y="14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{099D98A3-F30D-4F9A-8EAC-744738BBE642}</a:tableStyleId>
              </a:tblPr>
              <a:tblGrid>
                <a:gridCol w="5791200"/>
              </a:tblGrid>
              <a:tr h="3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Proficiency before the program          Proficiency after the program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1" name="Google Shape;101;p15"/>
          <p:cNvCxnSpPr/>
          <p:nvPr/>
        </p:nvCxnSpPr>
        <p:spPr>
          <a:xfrm rot="10800000">
            <a:off x="5295900" y="1440375"/>
            <a:ext cx="0" cy="3948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1565050"/>
            <a:ext cx="85206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THANK YOU</a:t>
            </a:r>
            <a:endParaRPr sz="7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