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67" r:id="rId7"/>
    <p:sldId id="269" r:id="rId8"/>
    <p:sldId id="270" r:id="rId9"/>
    <p:sldId id="272" r:id="rId10"/>
    <p:sldId id="273" r:id="rId11"/>
    <p:sldId id="259" r:id="rId12"/>
    <p:sldId id="261" r:id="rId13"/>
    <p:sldId id="275" r:id="rId14"/>
    <p:sldId id="263" r:id="rId15"/>
    <p:sldId id="274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tha K" userId="e17affbd4a3c43fc" providerId="LiveId" clId="{35C75637-2598-4A11-96CB-498BB09A3077}"/>
    <pc:docChg chg="undo custSel addSld delSld modSld">
      <pc:chgData name="Nikhitha K" userId="e17affbd4a3c43fc" providerId="LiveId" clId="{35C75637-2598-4A11-96CB-498BB09A3077}" dt="2024-11-12T14:27:49.883" v="411" actId="2696"/>
      <pc:docMkLst>
        <pc:docMk/>
      </pc:docMkLst>
      <pc:sldChg chg="modTransition modAnim">
        <pc:chgData name="Nikhitha K" userId="e17affbd4a3c43fc" providerId="LiveId" clId="{35C75637-2598-4A11-96CB-498BB09A3077}" dt="2024-11-09T19:33:15.606" v="376"/>
        <pc:sldMkLst>
          <pc:docMk/>
          <pc:sldMk cId="1332291891" sldId="257"/>
        </pc:sldMkLst>
      </pc:sldChg>
      <pc:sldChg chg="modSp add del mod modTransition">
        <pc:chgData name="Nikhitha K" userId="e17affbd4a3c43fc" providerId="LiveId" clId="{35C75637-2598-4A11-96CB-498BB09A3077}" dt="2024-11-12T14:27:49.883" v="411" actId="2696"/>
        <pc:sldMkLst>
          <pc:docMk/>
          <pc:sldMk cId="0" sldId="258"/>
        </pc:sldMkLst>
        <pc:spChg chg="mod">
          <ac:chgData name="Nikhitha K" userId="e17affbd4a3c43fc" providerId="LiveId" clId="{35C75637-2598-4A11-96CB-498BB09A3077}" dt="2024-11-12T14:27:17.825" v="409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Nikhitha K" userId="e17affbd4a3c43fc" providerId="LiveId" clId="{35C75637-2598-4A11-96CB-498BB09A3077}" dt="2024-11-12T14:27:25.676" v="410" actId="1076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mod modTransition modAnim">
        <pc:chgData name="Nikhitha K" userId="e17affbd4a3c43fc" providerId="LiveId" clId="{35C75637-2598-4A11-96CB-498BB09A3077}" dt="2024-11-09T19:32:55.524" v="375" actId="14100"/>
        <pc:sldMkLst>
          <pc:docMk/>
          <pc:sldMk cId="4264977537" sldId="259"/>
        </pc:sldMkLst>
        <pc:spChg chg="del mod">
          <ac:chgData name="Nikhitha K" userId="e17affbd4a3c43fc" providerId="LiveId" clId="{35C75637-2598-4A11-96CB-498BB09A3077}" dt="2024-11-09T19:15:17.506" v="221" actId="478"/>
          <ac:spMkLst>
            <pc:docMk/>
            <pc:sldMk cId="4264977537" sldId="259"/>
            <ac:spMk id="4" creationId="{00000000-0000-0000-0000-000000000000}"/>
          </ac:spMkLst>
        </pc:spChg>
        <pc:spChg chg="del">
          <ac:chgData name="Nikhitha K" userId="e17affbd4a3c43fc" providerId="LiveId" clId="{35C75637-2598-4A11-96CB-498BB09A3077}" dt="2024-11-09T19:12:05.551" v="214" actId="478"/>
          <ac:spMkLst>
            <pc:docMk/>
            <pc:sldMk cId="4264977537" sldId="259"/>
            <ac:spMk id="5" creationId="{00000000-0000-0000-0000-000000000000}"/>
          </ac:spMkLst>
        </pc:spChg>
        <pc:picChg chg="add mod">
          <ac:chgData name="Nikhitha K" userId="e17affbd4a3c43fc" providerId="LiveId" clId="{35C75637-2598-4A11-96CB-498BB09A3077}" dt="2024-11-09T19:32:55.524" v="375" actId="14100"/>
          <ac:picMkLst>
            <pc:docMk/>
            <pc:sldMk cId="4264977537" sldId="259"/>
            <ac:picMk id="3" creationId="{ED72DE6D-F7F3-5941-D84D-1D43A454C9B9}"/>
          </ac:picMkLst>
        </pc:picChg>
      </pc:sldChg>
      <pc:sldChg chg="addSp delSp modSp mod modTransition modAnim">
        <pc:chgData name="Nikhitha K" userId="e17affbd4a3c43fc" providerId="LiveId" clId="{35C75637-2598-4A11-96CB-498BB09A3077}" dt="2024-11-09T19:32:46.576" v="374" actId="14100"/>
        <pc:sldMkLst>
          <pc:docMk/>
          <pc:sldMk cId="2672039197" sldId="261"/>
        </pc:sldMkLst>
        <pc:spChg chg="add del mod">
          <ac:chgData name="Nikhitha K" userId="e17affbd4a3c43fc" providerId="LiveId" clId="{35C75637-2598-4A11-96CB-498BB09A3077}" dt="2024-11-09T19:15:48.492" v="227" actId="478"/>
          <ac:spMkLst>
            <pc:docMk/>
            <pc:sldMk cId="2672039197" sldId="261"/>
            <ac:spMk id="3" creationId="{A57C0D84-3081-BC3D-9696-5079DB2812F4}"/>
          </ac:spMkLst>
        </pc:spChg>
        <pc:spChg chg="del">
          <ac:chgData name="Nikhitha K" userId="e17affbd4a3c43fc" providerId="LiveId" clId="{35C75637-2598-4A11-96CB-498BB09A3077}" dt="2024-11-09T19:15:43.727" v="226" actId="478"/>
          <ac:spMkLst>
            <pc:docMk/>
            <pc:sldMk cId="2672039197" sldId="261"/>
            <ac:spMk id="7" creationId="{00000000-0000-0000-0000-000000000000}"/>
          </ac:spMkLst>
        </pc:spChg>
        <pc:spChg chg="del">
          <ac:chgData name="Nikhitha K" userId="e17affbd4a3c43fc" providerId="LiveId" clId="{35C75637-2598-4A11-96CB-498BB09A3077}" dt="2024-11-09T19:15:40.475" v="225" actId="478"/>
          <ac:spMkLst>
            <pc:docMk/>
            <pc:sldMk cId="2672039197" sldId="261"/>
            <ac:spMk id="8" creationId="{00000000-0000-0000-0000-000000000000}"/>
          </ac:spMkLst>
        </pc:spChg>
        <pc:spChg chg="del">
          <ac:chgData name="Nikhitha K" userId="e17affbd4a3c43fc" providerId="LiveId" clId="{35C75637-2598-4A11-96CB-498BB09A3077}" dt="2024-11-09T19:15:51.391" v="228" actId="478"/>
          <ac:spMkLst>
            <pc:docMk/>
            <pc:sldMk cId="2672039197" sldId="261"/>
            <ac:spMk id="9" creationId="{00000000-0000-0000-0000-000000000000}"/>
          </ac:spMkLst>
        </pc:spChg>
        <pc:spChg chg="del">
          <ac:chgData name="Nikhitha K" userId="e17affbd4a3c43fc" providerId="LiveId" clId="{35C75637-2598-4A11-96CB-498BB09A3077}" dt="2024-11-09T19:15:55.822" v="229" actId="478"/>
          <ac:spMkLst>
            <pc:docMk/>
            <pc:sldMk cId="2672039197" sldId="261"/>
            <ac:spMk id="10" creationId="{00000000-0000-0000-0000-000000000000}"/>
          </ac:spMkLst>
        </pc:spChg>
        <pc:spChg chg="del">
          <ac:chgData name="Nikhitha K" userId="e17affbd4a3c43fc" providerId="LiveId" clId="{35C75637-2598-4A11-96CB-498BB09A3077}" dt="2024-11-09T19:15:58.424" v="230" actId="478"/>
          <ac:spMkLst>
            <pc:docMk/>
            <pc:sldMk cId="2672039197" sldId="261"/>
            <ac:spMk id="11" creationId="{00000000-0000-0000-0000-000000000000}"/>
          </ac:spMkLst>
        </pc:spChg>
        <pc:picChg chg="add mod">
          <ac:chgData name="Nikhitha K" userId="e17affbd4a3c43fc" providerId="LiveId" clId="{35C75637-2598-4A11-96CB-498BB09A3077}" dt="2024-11-09T19:32:46.576" v="374" actId="14100"/>
          <ac:picMkLst>
            <pc:docMk/>
            <pc:sldMk cId="2672039197" sldId="261"/>
            <ac:picMk id="5" creationId="{C08045E4-3389-908C-745D-97C658B5D5E0}"/>
          </ac:picMkLst>
        </pc:picChg>
      </pc:sldChg>
      <pc:sldChg chg="del">
        <pc:chgData name="Nikhitha K" userId="e17affbd4a3c43fc" providerId="LiveId" clId="{35C75637-2598-4A11-96CB-498BB09A3077}" dt="2024-11-09T19:17:42.740" v="236" actId="47"/>
        <pc:sldMkLst>
          <pc:docMk/>
          <pc:sldMk cId="397710800" sldId="262"/>
        </pc:sldMkLst>
      </pc:sldChg>
      <pc:sldChg chg="addSp modSp mod modTransition modAnim">
        <pc:chgData name="Nikhitha K" userId="e17affbd4a3c43fc" providerId="LiveId" clId="{35C75637-2598-4A11-96CB-498BB09A3077}" dt="2024-11-12T14:26:32.183" v="403" actId="20577"/>
        <pc:sldMkLst>
          <pc:docMk/>
          <pc:sldMk cId="1405850135" sldId="263"/>
        </pc:sldMkLst>
        <pc:spChg chg="add mod">
          <ac:chgData name="Nikhitha K" userId="e17affbd4a3c43fc" providerId="LiveId" clId="{35C75637-2598-4A11-96CB-498BB09A3077}" dt="2024-11-12T14:26:32.183" v="403" actId="20577"/>
          <ac:spMkLst>
            <pc:docMk/>
            <pc:sldMk cId="1405850135" sldId="263"/>
            <ac:spMk id="2" creationId="{613EA315-0B36-ABC1-F4C1-A157872477DE}"/>
          </ac:spMkLst>
        </pc:spChg>
      </pc:sldChg>
      <pc:sldChg chg="del">
        <pc:chgData name="Nikhitha K" userId="e17affbd4a3c43fc" providerId="LiveId" clId="{35C75637-2598-4A11-96CB-498BB09A3077}" dt="2024-11-09T19:17:49.257" v="238" actId="47"/>
        <pc:sldMkLst>
          <pc:docMk/>
          <pc:sldMk cId="3480339974" sldId="265"/>
        </pc:sldMkLst>
      </pc:sldChg>
      <pc:sldChg chg="modTransition modAnim">
        <pc:chgData name="Nikhitha K" userId="e17affbd4a3c43fc" providerId="LiveId" clId="{35C75637-2598-4A11-96CB-498BB09A3077}" dt="2024-11-09T19:30:49.133" v="364"/>
        <pc:sldMkLst>
          <pc:docMk/>
          <pc:sldMk cId="1484811712" sldId="267"/>
        </pc:sldMkLst>
      </pc:sldChg>
      <pc:sldChg chg="modSp mod modTransition modAnim">
        <pc:chgData name="Nikhitha K" userId="e17affbd4a3c43fc" providerId="LiveId" clId="{35C75637-2598-4A11-96CB-498BB09A3077}" dt="2024-11-09T19:30:44.582" v="363"/>
        <pc:sldMkLst>
          <pc:docMk/>
          <pc:sldMk cId="3529114326" sldId="268"/>
        </pc:sldMkLst>
        <pc:spChg chg="mod">
          <ac:chgData name="Nikhitha K" userId="e17affbd4a3c43fc" providerId="LiveId" clId="{35C75637-2598-4A11-96CB-498BB09A3077}" dt="2024-11-09T19:26:52.746" v="324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modSp mod modTransition modAnim">
        <pc:chgData name="Nikhitha K" userId="e17affbd4a3c43fc" providerId="LiveId" clId="{35C75637-2598-4A11-96CB-498BB09A3077}" dt="2024-11-09T19:30:53.462" v="365"/>
        <pc:sldMkLst>
          <pc:docMk/>
          <pc:sldMk cId="2341911148" sldId="269"/>
        </pc:sldMkLst>
        <pc:spChg chg="mod">
          <ac:chgData name="Nikhitha K" userId="e17affbd4a3c43fc" providerId="LiveId" clId="{35C75637-2598-4A11-96CB-498BB09A3077}" dt="2024-11-09T19:09:34.362" v="163" actId="255"/>
          <ac:spMkLst>
            <pc:docMk/>
            <pc:sldMk cId="2341911148" sldId="269"/>
            <ac:spMk id="10" creationId="{790A9745-F2A7-1498-2E3E-BA67AB4B9EFD}"/>
          </ac:spMkLst>
        </pc:spChg>
      </pc:sldChg>
      <pc:sldChg chg="modSp mod modTransition modAnim">
        <pc:chgData name="Nikhitha K" userId="e17affbd4a3c43fc" providerId="LiveId" clId="{35C75637-2598-4A11-96CB-498BB09A3077}" dt="2024-11-11T04:40:55.653" v="378" actId="207"/>
        <pc:sldMkLst>
          <pc:docMk/>
          <pc:sldMk cId="4123189245" sldId="270"/>
        </pc:sldMkLst>
        <pc:graphicFrameChg chg="mod modGraphic">
          <ac:chgData name="Nikhitha K" userId="e17affbd4a3c43fc" providerId="LiveId" clId="{35C75637-2598-4A11-96CB-498BB09A3077}" dt="2024-11-11T04:40:55.653" v="378" actId="207"/>
          <ac:graphicFrameMkLst>
            <pc:docMk/>
            <pc:sldMk cId="4123189245" sldId="270"/>
            <ac:graphicFrameMk id="9" creationId="{759C0803-F2BB-11CC-A4C8-AFBDDEAFFC9F}"/>
          </ac:graphicFrameMkLst>
        </pc:graphicFrameChg>
      </pc:sldChg>
      <pc:sldChg chg="del">
        <pc:chgData name="Nikhitha K" userId="e17affbd4a3c43fc" providerId="LiveId" clId="{35C75637-2598-4A11-96CB-498BB09A3077}" dt="2024-11-09T19:17:46.911" v="237" actId="47"/>
        <pc:sldMkLst>
          <pc:docMk/>
          <pc:sldMk cId="2319046984" sldId="271"/>
        </pc:sldMkLst>
      </pc:sldChg>
      <pc:sldChg chg="addSp delSp modSp new add del mod modTransition modAnim">
        <pc:chgData name="Nikhitha K" userId="e17affbd4a3c43fc" providerId="LiveId" clId="{35C75637-2598-4A11-96CB-498BB09A3077}" dt="2024-11-09T19:31:03.141" v="367"/>
        <pc:sldMkLst>
          <pc:docMk/>
          <pc:sldMk cId="2211958344" sldId="272"/>
        </pc:sldMkLst>
        <pc:spChg chg="del">
          <ac:chgData name="Nikhitha K" userId="e17affbd4a3c43fc" providerId="LiveId" clId="{35C75637-2598-4A11-96CB-498BB09A3077}" dt="2024-11-09T19:04:36.166" v="3" actId="478"/>
          <ac:spMkLst>
            <pc:docMk/>
            <pc:sldMk cId="2211958344" sldId="272"/>
            <ac:spMk id="2" creationId="{08E935E1-D59F-8EF7-9172-8135321D0727}"/>
          </ac:spMkLst>
        </pc:spChg>
        <pc:spChg chg="del">
          <ac:chgData name="Nikhitha K" userId="e17affbd4a3c43fc" providerId="LiveId" clId="{35C75637-2598-4A11-96CB-498BB09A3077}" dt="2024-11-09T19:04:41.868" v="4" actId="478"/>
          <ac:spMkLst>
            <pc:docMk/>
            <pc:sldMk cId="2211958344" sldId="272"/>
            <ac:spMk id="3" creationId="{B5759C03-4022-28CB-F19E-BDEF425D115E}"/>
          </ac:spMkLst>
        </pc:spChg>
        <pc:spChg chg="del">
          <ac:chgData name="Nikhitha K" userId="e17affbd4a3c43fc" providerId="LiveId" clId="{35C75637-2598-4A11-96CB-498BB09A3077}" dt="2024-11-09T19:04:44.397" v="5" actId="478"/>
          <ac:spMkLst>
            <pc:docMk/>
            <pc:sldMk cId="2211958344" sldId="272"/>
            <ac:spMk id="4" creationId="{A8F00A96-F2FC-D8D3-EBC2-D871EB9F10CC}"/>
          </ac:spMkLst>
        </pc:spChg>
        <pc:spChg chg="add mod">
          <ac:chgData name="Nikhitha K" userId="e17affbd4a3c43fc" providerId="LiveId" clId="{35C75637-2598-4A11-96CB-498BB09A3077}" dt="2024-11-09T19:09:17.524" v="162" actId="255"/>
          <ac:spMkLst>
            <pc:docMk/>
            <pc:sldMk cId="2211958344" sldId="272"/>
            <ac:spMk id="5" creationId="{1E89E993-7E99-37CA-0F37-714BA29DE93B}"/>
          </ac:spMkLst>
        </pc:spChg>
        <pc:spChg chg="add mod">
          <ac:chgData name="Nikhitha K" userId="e17affbd4a3c43fc" providerId="LiveId" clId="{35C75637-2598-4A11-96CB-498BB09A3077}" dt="2024-11-09T19:10:16.334" v="174" actId="5793"/>
          <ac:spMkLst>
            <pc:docMk/>
            <pc:sldMk cId="2211958344" sldId="272"/>
            <ac:spMk id="6" creationId="{308C35BA-1B34-5F13-D4F6-071DE5D219C5}"/>
          </ac:spMkLst>
        </pc:spChg>
        <pc:spChg chg="add">
          <ac:chgData name="Nikhitha K" userId="e17affbd4a3c43fc" providerId="LiveId" clId="{35C75637-2598-4A11-96CB-498BB09A3077}" dt="2024-11-09T19:05:39.675" v="54"/>
          <ac:spMkLst>
            <pc:docMk/>
            <pc:sldMk cId="2211958344" sldId="272"/>
            <ac:spMk id="7" creationId="{10237402-572D-4421-9B51-2919F1FA161B}"/>
          </ac:spMkLst>
        </pc:spChg>
        <pc:spChg chg="add">
          <ac:chgData name="Nikhitha K" userId="e17affbd4a3c43fc" providerId="LiveId" clId="{35C75637-2598-4A11-96CB-498BB09A3077}" dt="2024-11-09T19:05:49.519" v="56"/>
          <ac:spMkLst>
            <pc:docMk/>
            <pc:sldMk cId="2211958344" sldId="272"/>
            <ac:spMk id="8" creationId="{7C67B4E4-A8F3-EEB5-F00F-AF4EFA7D12DC}"/>
          </ac:spMkLst>
        </pc:spChg>
        <pc:spChg chg="add">
          <ac:chgData name="Nikhitha K" userId="e17affbd4a3c43fc" providerId="LiveId" clId="{35C75637-2598-4A11-96CB-498BB09A3077}" dt="2024-11-09T19:06:08.420" v="57"/>
          <ac:spMkLst>
            <pc:docMk/>
            <pc:sldMk cId="2211958344" sldId="272"/>
            <ac:spMk id="9" creationId="{E7C3B8AA-D5B5-EB28-3EB8-D6992E369D58}"/>
          </ac:spMkLst>
        </pc:spChg>
        <pc:spChg chg="add">
          <ac:chgData name="Nikhitha K" userId="e17affbd4a3c43fc" providerId="LiveId" clId="{35C75637-2598-4A11-96CB-498BB09A3077}" dt="2024-11-09T19:06:17.410" v="59"/>
          <ac:spMkLst>
            <pc:docMk/>
            <pc:sldMk cId="2211958344" sldId="272"/>
            <ac:spMk id="10" creationId="{5C325089-C693-C078-2D26-7A58852713F5}"/>
          </ac:spMkLst>
        </pc:spChg>
        <pc:spChg chg="add">
          <ac:chgData name="Nikhitha K" userId="e17affbd4a3c43fc" providerId="LiveId" clId="{35C75637-2598-4A11-96CB-498BB09A3077}" dt="2024-11-09T19:06:28.929" v="60"/>
          <ac:spMkLst>
            <pc:docMk/>
            <pc:sldMk cId="2211958344" sldId="272"/>
            <ac:spMk id="11" creationId="{C4D58A1B-1974-04B7-1123-CD6A27372970}"/>
          </ac:spMkLst>
        </pc:spChg>
        <pc:spChg chg="add del mod">
          <ac:chgData name="Nikhitha K" userId="e17affbd4a3c43fc" providerId="LiveId" clId="{35C75637-2598-4A11-96CB-498BB09A3077}" dt="2024-11-09T19:06:50.552" v="66"/>
          <ac:spMkLst>
            <pc:docMk/>
            <pc:sldMk cId="2211958344" sldId="272"/>
            <ac:spMk id="12" creationId="{009313EB-800F-5ED3-599B-255E972F240A}"/>
          </ac:spMkLst>
        </pc:spChg>
        <pc:spChg chg="add">
          <ac:chgData name="Nikhitha K" userId="e17affbd4a3c43fc" providerId="LiveId" clId="{35C75637-2598-4A11-96CB-498BB09A3077}" dt="2024-11-09T19:07:21.031" v="70"/>
          <ac:spMkLst>
            <pc:docMk/>
            <pc:sldMk cId="2211958344" sldId="272"/>
            <ac:spMk id="13" creationId="{4547DCA2-7EB4-B6B8-6E98-C2544F47EDBA}"/>
          </ac:spMkLst>
        </pc:spChg>
        <pc:spChg chg="add mod">
          <ac:chgData name="Nikhitha K" userId="e17affbd4a3c43fc" providerId="LiveId" clId="{35C75637-2598-4A11-96CB-498BB09A3077}" dt="2024-11-09T19:07:24.564" v="72"/>
          <ac:spMkLst>
            <pc:docMk/>
            <pc:sldMk cId="2211958344" sldId="272"/>
            <ac:spMk id="14" creationId="{01AE92D6-AD25-B5A2-BA4A-20984EA9F591}"/>
          </ac:spMkLst>
        </pc:spChg>
        <pc:spChg chg="add">
          <ac:chgData name="Nikhitha K" userId="e17affbd4a3c43fc" providerId="LiveId" clId="{35C75637-2598-4A11-96CB-498BB09A3077}" dt="2024-11-09T19:07:33.148" v="73"/>
          <ac:spMkLst>
            <pc:docMk/>
            <pc:sldMk cId="2211958344" sldId="272"/>
            <ac:spMk id="15" creationId="{9298FE62-6A62-DFB6-7EF1-4227DF3EA135}"/>
          </ac:spMkLst>
        </pc:spChg>
        <pc:spChg chg="add mod">
          <ac:chgData name="Nikhitha K" userId="e17affbd4a3c43fc" providerId="LiveId" clId="{35C75637-2598-4A11-96CB-498BB09A3077}" dt="2024-11-09T19:07:36.641" v="75"/>
          <ac:spMkLst>
            <pc:docMk/>
            <pc:sldMk cId="2211958344" sldId="272"/>
            <ac:spMk id="16" creationId="{E41A24F1-87E1-9DB4-724B-C4A1B263BD77}"/>
          </ac:spMkLst>
        </pc:spChg>
        <pc:spChg chg="add">
          <ac:chgData name="Nikhitha K" userId="e17affbd4a3c43fc" providerId="LiveId" clId="{35C75637-2598-4A11-96CB-498BB09A3077}" dt="2024-11-09T19:08:01.215" v="76"/>
          <ac:spMkLst>
            <pc:docMk/>
            <pc:sldMk cId="2211958344" sldId="272"/>
            <ac:spMk id="17" creationId="{BFEB63C1-09F5-B5C1-F0E3-E00C88726645}"/>
          </ac:spMkLst>
        </pc:spChg>
        <pc:spChg chg="add del mod">
          <ac:chgData name="Nikhitha K" userId="e17affbd4a3c43fc" providerId="LiveId" clId="{35C75637-2598-4A11-96CB-498BB09A3077}" dt="2024-11-09T19:08:55.810" v="159" actId="478"/>
          <ac:spMkLst>
            <pc:docMk/>
            <pc:sldMk cId="2211958344" sldId="272"/>
            <ac:spMk id="18" creationId="{54941D6C-EF93-1290-DC4D-2F78C93D682F}"/>
          </ac:spMkLst>
        </pc:spChg>
      </pc:sldChg>
      <pc:sldChg chg="delSp modSp add mod modTransition modAnim">
        <pc:chgData name="Nikhitha K" userId="e17affbd4a3c43fc" providerId="LiveId" clId="{35C75637-2598-4A11-96CB-498BB09A3077}" dt="2024-11-09T19:31:07.654" v="368"/>
        <pc:sldMkLst>
          <pc:docMk/>
          <pc:sldMk cId="1206866933" sldId="273"/>
        </pc:sldMkLst>
        <pc:spChg chg="mod">
          <ac:chgData name="Nikhitha K" userId="e17affbd4a3c43fc" providerId="LiveId" clId="{35C75637-2598-4A11-96CB-498BB09A3077}" dt="2024-11-09T19:25:49.889" v="315" actId="207"/>
          <ac:spMkLst>
            <pc:docMk/>
            <pc:sldMk cId="1206866933" sldId="273"/>
            <ac:spMk id="2" creationId="{9A783EE1-3194-56F0-7EBE-9E5A02F0E200}"/>
          </ac:spMkLst>
        </pc:spChg>
        <pc:spChg chg="del mod">
          <ac:chgData name="Nikhitha K" userId="e17affbd4a3c43fc" providerId="LiveId" clId="{35C75637-2598-4A11-96CB-498BB09A3077}" dt="2024-11-09T19:11:11.167" v="206" actId="478"/>
          <ac:spMkLst>
            <pc:docMk/>
            <pc:sldMk cId="1206866933" sldId="273"/>
            <ac:spMk id="5" creationId="{A030EDE5-98C2-C4C7-8B35-66C292D55F8B}"/>
          </ac:spMkLst>
        </pc:spChg>
      </pc:sldChg>
      <pc:sldChg chg="addSp delSp modSp new mod modTransition modAnim">
        <pc:chgData name="Nikhitha K" userId="e17affbd4a3c43fc" providerId="LiveId" clId="{35C75637-2598-4A11-96CB-498BB09A3077}" dt="2024-11-09T19:31:23.444" v="372"/>
        <pc:sldMkLst>
          <pc:docMk/>
          <pc:sldMk cId="4012239510" sldId="274"/>
        </pc:sldMkLst>
        <pc:spChg chg="add del mod">
          <ac:chgData name="Nikhitha K" userId="e17affbd4a3c43fc" providerId="LiveId" clId="{35C75637-2598-4A11-96CB-498BB09A3077}" dt="2024-11-09T19:23:04.779" v="292" actId="478"/>
          <ac:spMkLst>
            <pc:docMk/>
            <pc:sldMk cId="4012239510" sldId="274"/>
            <ac:spMk id="2" creationId="{F4059CFF-32F2-4DEA-4250-5CCFABC0A040}"/>
          </ac:spMkLst>
        </pc:spChg>
        <pc:spChg chg="add del">
          <ac:chgData name="Nikhitha K" userId="e17affbd4a3c43fc" providerId="LiveId" clId="{35C75637-2598-4A11-96CB-498BB09A3077}" dt="2024-11-09T19:23:02.021" v="291" actId="478"/>
          <ac:spMkLst>
            <pc:docMk/>
            <pc:sldMk cId="4012239510" sldId="274"/>
            <ac:spMk id="3" creationId="{35CE6024-956C-2C9F-9633-C6390E89A5D5}"/>
          </ac:spMkLst>
        </pc:spChg>
        <pc:spChg chg="add mod">
          <ac:chgData name="Nikhitha K" userId="e17affbd4a3c43fc" providerId="LiveId" clId="{35C75637-2598-4A11-96CB-498BB09A3077}" dt="2024-11-09T19:25:34.848" v="314" actId="207"/>
          <ac:spMkLst>
            <pc:docMk/>
            <pc:sldMk cId="4012239510" sldId="274"/>
            <ac:spMk id="4" creationId="{0228E534-6E2B-EEA3-BF4B-2B01F411E5C2}"/>
          </ac:spMkLst>
        </pc:spChg>
      </pc:sldChg>
      <pc:sldChg chg="modSp add mod modTransition">
        <pc:chgData name="Nikhitha K" userId="e17affbd4a3c43fc" providerId="LiveId" clId="{35C75637-2598-4A11-96CB-498BB09A3077}" dt="2024-11-12T14:26:52.887" v="405" actId="255"/>
        <pc:sldMkLst>
          <pc:docMk/>
          <pc:sldMk cId="0" sldId="275"/>
        </pc:sldMkLst>
        <pc:spChg chg="mod">
          <ac:chgData name="Nikhitha K" userId="e17affbd4a3c43fc" providerId="LiveId" clId="{35C75637-2598-4A11-96CB-498BB09A3077}" dt="2024-11-12T14:26:46.843" v="404" actId="255"/>
          <ac:spMkLst>
            <pc:docMk/>
            <pc:sldMk cId="0" sldId="275"/>
            <ac:spMk id="2" creationId="{00000000-0000-0000-0000-000000000000}"/>
          </ac:spMkLst>
        </pc:spChg>
        <pc:spChg chg="mod">
          <ac:chgData name="Nikhitha K" userId="e17affbd4a3c43fc" providerId="LiveId" clId="{35C75637-2598-4A11-96CB-498BB09A3077}" dt="2024-11-12T14:26:52.887" v="405" actId="255"/>
          <ac:spMkLst>
            <pc:docMk/>
            <pc:sldMk cId="0" sldId="27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772816"/>
            <a:ext cx="8735325" cy="1512168"/>
          </a:xfrm>
        </p:spPr>
        <p:txBody>
          <a:bodyPr/>
          <a:lstStyle/>
          <a:p>
            <a:r>
              <a:rPr lang="en-US" dirty="0"/>
              <a:t>Power-BI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645024"/>
            <a:ext cx="3893172" cy="1388864"/>
          </a:xfrm>
        </p:spPr>
        <p:txBody>
          <a:bodyPr>
            <a:normAutofit/>
          </a:bodyPr>
          <a:lstStyle/>
          <a:p>
            <a:r>
              <a:rPr lang="en-US" sz="2000" dirty="0"/>
              <a:t>Nikhitha k</a:t>
            </a:r>
          </a:p>
          <a:p>
            <a:r>
              <a:rPr lang="en-US" sz="2000" dirty="0"/>
              <a:t>1541</a:t>
            </a:r>
          </a:p>
          <a:p>
            <a:r>
              <a:rPr lang="en-US" sz="2000" dirty="0"/>
              <a:t>Data analytics dept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400" dirty="0"/>
              <a:t>- The highest average salary is observed for Executive-level professionals (EX) working in contract (CT) type roles.</a:t>
            </a:r>
          </a:p>
          <a:p>
            <a:pPr algn="just"/>
            <a:r>
              <a:rPr sz="2400" dirty="0"/>
              <a:t>- Full-time (FT) roles dominate the employment type, with a small percentage in part-time (PT) roles.</a:t>
            </a:r>
          </a:p>
          <a:p>
            <a:pPr algn="just"/>
            <a:r>
              <a:rPr sz="2400" dirty="0"/>
              <a:t>- The USA has the highest number of data science employees, followed by the UK and Canada.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EA315-0B36-ABC1-F4C1-A157872477DE}"/>
              </a:ext>
            </a:extLst>
          </p:cNvPr>
          <p:cNvSpPr txBox="1"/>
          <p:nvPr/>
        </p:nvSpPr>
        <p:spPr>
          <a:xfrm>
            <a:off x="1053852" y="1052736"/>
            <a:ext cx="10513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Conclusion</a:t>
            </a:r>
          </a:p>
          <a:p>
            <a:endParaRPr lang="en-IN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 conclusion, we've explored how Power BI can transform the way we visualize, analyze, and interact with data. 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By leveraging its user-friendly interface, powerful features, and seamless integrations, Power BI empowers organizations to make data-driven decisions with confidence</a:t>
            </a:r>
            <a:r>
              <a:rPr lang="en-US" sz="20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28E534-6E2B-EEA3-BF4B-2B01F411E5C2}"/>
              </a:ext>
            </a:extLst>
          </p:cNvPr>
          <p:cNvSpPr txBox="1"/>
          <p:nvPr/>
        </p:nvSpPr>
        <p:spPr>
          <a:xfrm>
            <a:off x="4438228" y="3013501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808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22395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Why Power-BI?</a:t>
            </a:r>
          </a:p>
          <a:p>
            <a:r>
              <a:rPr lang="en-US" dirty="0"/>
              <a:t>Pros &amp; Cons</a:t>
            </a:r>
          </a:p>
          <a:p>
            <a:r>
              <a:rPr lang="en-US" dirty="0"/>
              <a:t>Real world Application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D70DB-9E82-5241-E66A-3C91F264310A}"/>
              </a:ext>
            </a:extLst>
          </p:cNvPr>
          <p:cNvSpPr txBox="1"/>
          <p:nvPr/>
        </p:nvSpPr>
        <p:spPr>
          <a:xfrm>
            <a:off x="1125860" y="1905506"/>
            <a:ext cx="100091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Power BI was first introduced by Microsoft in 2013, It is a powerful suite of business analytics tools developed by Microsoft, designed to help organizations visualize their data, share insights, and make informed decisions.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It allows users to transform raw data from various sources into interactive reports and dashboards that can be easily shared and consumed by stakeholders.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/>
          <a:lstStyle/>
          <a:p>
            <a:r>
              <a:rPr lang="en-US" dirty="0"/>
              <a:t>Why Power-BI?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A9745-F2A7-1498-2E3E-BA67AB4B9EFD}"/>
              </a:ext>
            </a:extLst>
          </p:cNvPr>
          <p:cNvSpPr txBox="1"/>
          <p:nvPr/>
        </p:nvSpPr>
        <p:spPr>
          <a:xfrm>
            <a:off x="1341884" y="1916832"/>
            <a:ext cx="104411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Better for Large Datasets</a:t>
            </a:r>
            <a:r>
              <a:rPr lang="en-US" dirty="0"/>
              <a:t>: Power BI handles millions of rows of data efficiently, while Excel can struggle with large datasets, leading to slower performance or crashes.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Interactive Reports and Dashboards</a:t>
            </a:r>
            <a:r>
              <a:rPr lang="en-US" dirty="0"/>
              <a:t>: Power BI allows for interactive, dynamic reports and dashboards, where users can filter, drill down, and explore data in real-time. Excel’s charts and pivot tables are more static and less interactive.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Better Data Integration</a:t>
            </a:r>
            <a:r>
              <a:rPr lang="en-US" dirty="0"/>
              <a:t>: Power BI connects seamlessly to </a:t>
            </a:r>
            <a:r>
              <a:rPr lang="en-US" b="1" dirty="0"/>
              <a:t>multiple data sources</a:t>
            </a:r>
            <a:r>
              <a:rPr lang="en-US" dirty="0"/>
              <a:t> (databases, cloud services, APIs, etc.) and integrates them in one place, whereas Excel can be more limited in connecting to multiple live data sources at once.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/>
          <a:lstStyle/>
          <a:p>
            <a:r>
              <a:rPr lang="en-US" dirty="0"/>
              <a:t>Pros &amp; Cons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9C0803-F2BB-11CC-A4C8-AFBDDEAFF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35860"/>
              </p:ext>
            </p:extLst>
          </p:nvPr>
        </p:nvGraphicFramePr>
        <p:xfrm>
          <a:off x="2349996" y="1628800"/>
          <a:ext cx="8280920" cy="370330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126197702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269011577"/>
                    </a:ext>
                  </a:extLst>
                </a:gridCol>
              </a:tblGrid>
              <a:tr h="617211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107769"/>
                  </a:ext>
                </a:extLst>
              </a:tr>
              <a:tr h="617211">
                <a:tc>
                  <a:txBody>
                    <a:bodyPr/>
                    <a:lstStyle/>
                    <a:p>
                      <a:r>
                        <a:rPr lang="en-IN" dirty="0"/>
                        <a:t>Handles large 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Steeper for beginners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96985"/>
                  </a:ext>
                </a:extLst>
              </a:tr>
              <a:tr h="617211">
                <a:tc>
                  <a:txBody>
                    <a:bodyPr/>
                    <a:lstStyle/>
                    <a:p>
                      <a:r>
                        <a:rPr lang="en-IN" dirty="0"/>
                        <a:t>Interactive and advanced Visualizations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Requires internet connection for accessing full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81935"/>
                  </a:ext>
                </a:extLst>
              </a:tr>
              <a:tr h="617211">
                <a:tc>
                  <a:txBody>
                    <a:bodyPr/>
                    <a:lstStyle/>
                    <a:p>
                      <a:r>
                        <a:rPr lang="en-IN" dirty="0"/>
                        <a:t>Real time Collaborations &amp;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Premium features requires 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44927"/>
                  </a:ext>
                </a:extLst>
              </a:tr>
              <a:tr h="617211">
                <a:tc>
                  <a:txBody>
                    <a:bodyPr/>
                    <a:lstStyle/>
                    <a:p>
                      <a:r>
                        <a:rPr lang="en-IN" dirty="0"/>
                        <a:t>Automatic data refresh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Some features are complex to set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5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9E993-7E99-37CA-0F37-714BA29DE93B}"/>
              </a:ext>
            </a:extLst>
          </p:cNvPr>
          <p:cNvSpPr txBox="1"/>
          <p:nvPr/>
        </p:nvSpPr>
        <p:spPr>
          <a:xfrm>
            <a:off x="1197868" y="76470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Real-world 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C35BA-1B34-5F13-D4F6-071DE5D219C5}"/>
              </a:ext>
            </a:extLst>
          </p:cNvPr>
          <p:cNvSpPr txBox="1"/>
          <p:nvPr/>
        </p:nvSpPr>
        <p:spPr>
          <a:xfrm>
            <a:off x="1485900" y="1844824"/>
            <a:ext cx="10153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Financial Reporting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Create real-time financial dashboards, and support budgeting and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forecasting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Healthcare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Monitor patient care, hospital performance, and clinical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Human Resources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Track employee performance, and plan workforce needs.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Retail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Analyze customer behavior, store performance, and inventory.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Project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project progress, timelines, and operational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583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668A7-965D-0493-4335-C369CA87E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3EE1-3194-56F0-7EBE-9E5A02F0E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8188" y="3050958"/>
            <a:ext cx="3533132" cy="7560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8080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206866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2DE6D-F7F3-5941-D84D-1D43A454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052736"/>
            <a:ext cx="1044116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8045E4-3389-908C-745D-97C658B5D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3" y="332656"/>
            <a:ext cx="10369153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74</TotalTime>
  <Words>429</Words>
  <Application>Microsoft Office PowerPoint</Application>
  <PresentationFormat>Custom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Power-BI</vt:lpstr>
      <vt:lpstr>INDEX</vt:lpstr>
      <vt:lpstr>Introduction</vt:lpstr>
      <vt:lpstr>Why Power-BI?</vt:lpstr>
      <vt:lpstr>Pros &amp; Cons</vt:lpstr>
      <vt:lpstr>PowerPoint Presentation</vt:lpstr>
      <vt:lpstr>DASHBOARD</vt:lpstr>
      <vt:lpstr>PowerPoint Presentation</vt:lpstr>
      <vt:lpstr>PowerPoint Presentation</vt:lpstr>
      <vt:lpstr>Key Insights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Nikhitha K</dc:creator>
  <cp:lastModifiedBy>Nikhitha K</cp:lastModifiedBy>
  <cp:revision>1</cp:revision>
  <dcterms:created xsi:type="dcterms:W3CDTF">2024-11-08T07:05:34Z</dcterms:created>
  <dcterms:modified xsi:type="dcterms:W3CDTF">2024-11-12T14:28:28Z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