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2C5E"/>
    <a:srgbClr val="3F3A82"/>
    <a:srgbClr val="3C2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asya Reddy Pogula" userId="37137acc0b1334c1" providerId="LiveId" clId="{3C5A4C44-192C-4AF4-B719-9C2583928816}"/>
    <pc:docChg chg="custSel addSld modSld">
      <pc:chgData name="Laasya Reddy Pogula" userId="37137acc0b1334c1" providerId="LiveId" clId="{3C5A4C44-192C-4AF4-B719-9C2583928816}" dt="2022-11-07T17:08:54.493" v="249" actId="14100"/>
      <pc:docMkLst>
        <pc:docMk/>
      </pc:docMkLst>
      <pc:sldChg chg="modSp mod">
        <pc:chgData name="Laasya Reddy Pogula" userId="37137acc0b1334c1" providerId="LiveId" clId="{3C5A4C44-192C-4AF4-B719-9C2583928816}" dt="2022-11-07T16:55:43.890" v="6" actId="207"/>
        <pc:sldMkLst>
          <pc:docMk/>
          <pc:sldMk cId="2882819171" sldId="256"/>
        </pc:sldMkLst>
        <pc:spChg chg="mod">
          <ac:chgData name="Laasya Reddy Pogula" userId="37137acc0b1334c1" providerId="LiveId" clId="{3C5A4C44-192C-4AF4-B719-9C2583928816}" dt="2022-11-07T16:55:43.890" v="6" actId="207"/>
          <ac:spMkLst>
            <pc:docMk/>
            <pc:sldMk cId="2882819171" sldId="256"/>
            <ac:spMk id="5" creationId="{D750CA28-714D-8BE3-6CDD-80EB07311DAB}"/>
          </ac:spMkLst>
        </pc:spChg>
      </pc:sldChg>
      <pc:sldChg chg="addSp delSp modSp new mod">
        <pc:chgData name="Laasya Reddy Pogula" userId="37137acc0b1334c1" providerId="LiveId" clId="{3C5A4C44-192C-4AF4-B719-9C2583928816}" dt="2022-11-07T17:05:48.900" v="122" actId="13822"/>
        <pc:sldMkLst>
          <pc:docMk/>
          <pc:sldMk cId="2519533273" sldId="257"/>
        </pc:sldMkLst>
        <pc:spChg chg="del mod">
          <ac:chgData name="Laasya Reddy Pogula" userId="37137acc0b1334c1" providerId="LiveId" clId="{3C5A4C44-192C-4AF4-B719-9C2583928816}" dt="2022-11-07T16:54:21.165" v="2" actId="21"/>
          <ac:spMkLst>
            <pc:docMk/>
            <pc:sldMk cId="2519533273" sldId="257"/>
            <ac:spMk id="2" creationId="{9B57E2AD-2ADE-53A1-8CCA-0C61E2C53860}"/>
          </ac:spMkLst>
        </pc:spChg>
        <pc:spChg chg="del">
          <ac:chgData name="Laasya Reddy Pogula" userId="37137acc0b1334c1" providerId="LiveId" clId="{3C5A4C44-192C-4AF4-B719-9C2583928816}" dt="2022-11-07T16:54:30.210" v="3" actId="21"/>
          <ac:spMkLst>
            <pc:docMk/>
            <pc:sldMk cId="2519533273" sldId="257"/>
            <ac:spMk id="3" creationId="{DB47498D-1909-FEBA-B31B-360E16712CDE}"/>
          </ac:spMkLst>
        </pc:spChg>
        <pc:spChg chg="add mod">
          <ac:chgData name="Laasya Reddy Pogula" userId="37137acc0b1334c1" providerId="LiveId" clId="{3C5A4C44-192C-4AF4-B719-9C2583928816}" dt="2022-11-07T16:56:10.451" v="32" actId="255"/>
          <ac:spMkLst>
            <pc:docMk/>
            <pc:sldMk cId="2519533273" sldId="257"/>
            <ac:spMk id="4" creationId="{B3CCB216-5CCC-2556-9CBE-4C1B4FA10997}"/>
          </ac:spMkLst>
        </pc:spChg>
        <pc:spChg chg="add del mod">
          <ac:chgData name="Laasya Reddy Pogula" userId="37137acc0b1334c1" providerId="LiveId" clId="{3C5A4C44-192C-4AF4-B719-9C2583928816}" dt="2022-11-07T16:58:50.313" v="40" actId="21"/>
          <ac:spMkLst>
            <pc:docMk/>
            <pc:sldMk cId="2519533273" sldId="257"/>
            <ac:spMk id="5" creationId="{161201F5-F950-C2E2-E4C8-97F7D951B081}"/>
          </ac:spMkLst>
        </pc:spChg>
        <pc:spChg chg="add del mod">
          <ac:chgData name="Laasya Reddy Pogula" userId="37137acc0b1334c1" providerId="LiveId" clId="{3C5A4C44-192C-4AF4-B719-9C2583928816}" dt="2022-11-07T17:03:11.650" v="74" actId="21"/>
          <ac:spMkLst>
            <pc:docMk/>
            <pc:sldMk cId="2519533273" sldId="257"/>
            <ac:spMk id="6" creationId="{70B7097D-670D-865D-9CFD-2E01645A50CB}"/>
          </ac:spMkLst>
        </pc:spChg>
        <pc:spChg chg="add">
          <ac:chgData name="Laasya Reddy Pogula" userId="37137acc0b1334c1" providerId="LiveId" clId="{3C5A4C44-192C-4AF4-B719-9C2583928816}" dt="2022-11-07T16:58:59.058" v="41" actId="11529"/>
          <ac:spMkLst>
            <pc:docMk/>
            <pc:sldMk cId="2519533273" sldId="257"/>
            <ac:spMk id="7" creationId="{85E0700C-E398-AE61-9F04-F759B14CA790}"/>
          </ac:spMkLst>
        </pc:spChg>
        <pc:spChg chg="add del mod">
          <ac:chgData name="Laasya Reddy Pogula" userId="37137acc0b1334c1" providerId="LiveId" clId="{3C5A4C44-192C-4AF4-B719-9C2583928816}" dt="2022-11-07T17:04:08.538" v="81"/>
          <ac:spMkLst>
            <pc:docMk/>
            <pc:sldMk cId="2519533273" sldId="257"/>
            <ac:spMk id="8" creationId="{D97BC519-47B5-5D29-4C52-470835B1124F}"/>
          </ac:spMkLst>
        </pc:spChg>
        <pc:spChg chg="add mod">
          <ac:chgData name="Laasya Reddy Pogula" userId="37137acc0b1334c1" providerId="LiveId" clId="{3C5A4C44-192C-4AF4-B719-9C2583928816}" dt="2022-11-07T17:05:48.900" v="122" actId="13822"/>
          <ac:spMkLst>
            <pc:docMk/>
            <pc:sldMk cId="2519533273" sldId="257"/>
            <ac:spMk id="9" creationId="{BFE30E8A-C03A-7EE0-EB9A-E709B7E94109}"/>
          </ac:spMkLst>
        </pc:spChg>
      </pc:sldChg>
      <pc:sldChg chg="addSp delSp modSp new mod">
        <pc:chgData name="Laasya Reddy Pogula" userId="37137acc0b1334c1" providerId="LiveId" clId="{3C5A4C44-192C-4AF4-B719-9C2583928816}" dt="2022-11-07T17:08:54.493" v="249" actId="14100"/>
        <pc:sldMkLst>
          <pc:docMk/>
          <pc:sldMk cId="842650538" sldId="258"/>
        </pc:sldMkLst>
        <pc:spChg chg="del mod">
          <ac:chgData name="Laasya Reddy Pogula" userId="37137acc0b1334c1" providerId="LiveId" clId="{3C5A4C44-192C-4AF4-B719-9C2583928816}" dt="2022-11-07T17:03:23.963" v="76" actId="21"/>
          <ac:spMkLst>
            <pc:docMk/>
            <pc:sldMk cId="842650538" sldId="258"/>
            <ac:spMk id="2" creationId="{2E880B08-8102-3AB5-6C31-41BB3B80E2A6}"/>
          </ac:spMkLst>
        </pc:spChg>
        <pc:spChg chg="del">
          <ac:chgData name="Laasya Reddy Pogula" userId="37137acc0b1334c1" providerId="LiveId" clId="{3C5A4C44-192C-4AF4-B719-9C2583928816}" dt="2022-11-07T17:03:27.592" v="77" actId="21"/>
          <ac:spMkLst>
            <pc:docMk/>
            <pc:sldMk cId="842650538" sldId="258"/>
            <ac:spMk id="3" creationId="{7A9DA5E0-4166-8342-6DAC-E763A9B1255D}"/>
          </ac:spMkLst>
        </pc:spChg>
        <pc:spChg chg="add mod">
          <ac:chgData name="Laasya Reddy Pogula" userId="37137acc0b1334c1" providerId="LiveId" clId="{3C5A4C44-192C-4AF4-B719-9C2583928816}" dt="2022-11-07T17:06:33.928" v="161" actId="20577"/>
          <ac:spMkLst>
            <pc:docMk/>
            <pc:sldMk cId="842650538" sldId="258"/>
            <ac:spMk id="4" creationId="{D972E4F7-E939-F5F7-2E18-D498DF59B92D}"/>
          </ac:spMkLst>
        </pc:spChg>
        <pc:spChg chg="add mod">
          <ac:chgData name="Laasya Reddy Pogula" userId="37137acc0b1334c1" providerId="LiveId" clId="{3C5A4C44-192C-4AF4-B719-9C2583928816}" dt="2022-11-07T17:07:40.092" v="209" actId="255"/>
          <ac:spMkLst>
            <pc:docMk/>
            <pc:sldMk cId="842650538" sldId="258"/>
            <ac:spMk id="5" creationId="{B27CDF40-BC80-32C8-70B6-E2589030CC51}"/>
          </ac:spMkLst>
        </pc:spChg>
        <pc:spChg chg="add mod">
          <ac:chgData name="Laasya Reddy Pogula" userId="37137acc0b1334c1" providerId="LiveId" clId="{3C5A4C44-192C-4AF4-B719-9C2583928816}" dt="2022-11-07T17:08:36.361" v="247" actId="20577"/>
          <ac:spMkLst>
            <pc:docMk/>
            <pc:sldMk cId="842650538" sldId="258"/>
            <ac:spMk id="6" creationId="{BB5C70E3-2CED-7D24-A452-B76625C4C53D}"/>
          </ac:spMkLst>
        </pc:spChg>
        <pc:spChg chg="add mod">
          <ac:chgData name="Laasya Reddy Pogula" userId="37137acc0b1334c1" providerId="LiveId" clId="{3C5A4C44-192C-4AF4-B719-9C2583928816}" dt="2022-11-07T17:08:54.493" v="249" actId="14100"/>
          <ac:spMkLst>
            <pc:docMk/>
            <pc:sldMk cId="842650538" sldId="258"/>
            <ac:spMk id="7" creationId="{64E58D6E-C062-F20C-E80D-B3AB714C82D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0740-D945-BCFA-84EB-5A5691906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39B7E3-2E74-810F-67D4-3C05E32E9E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2C9C0-9C1D-5A8F-F312-70F99D6A8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EF58-607B-48F8-82E6-C9785D884C67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A1FB7-223D-0502-3825-DD8DA6787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2DB15-9ACA-F81B-6B1D-FF9B137A7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F890-1BB4-44BA-A407-C0413FFB7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069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BA6A2-4778-B532-0E00-DA21FF401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8145A-7161-D2D6-D221-B8CA411F9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4233D-4500-E969-1854-7BC80280A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EF58-607B-48F8-82E6-C9785D884C67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E0BD1-E2BA-43D1-53FF-C4420CF04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91A20-EE52-CA0F-1F53-C31AB3783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F890-1BB4-44BA-A407-C0413FFB7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899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1C1C00-F836-B42B-9889-1EA606979E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FE4900-BB6D-73C8-BE53-E65215B84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7C6B8-893E-6D24-B220-19D7939D0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EF58-607B-48F8-82E6-C9785D884C67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9A29A-BC7E-9B76-8B35-76210193C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36FDD-5924-811C-6F08-DE0E21F14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F890-1BB4-44BA-A407-C0413FFB7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246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C3233-2E3D-876F-A476-B4B289C6F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9D565-64C0-089B-B77A-DA4294A2F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8A94-69F0-5427-7D78-C65C38019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EF58-607B-48F8-82E6-C9785D884C67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97D8D-2EF8-01A6-E374-2962A9391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88F5C-258A-3AE9-A6A9-D00059395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F890-1BB4-44BA-A407-C0413FFB7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084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72DB-CCB6-127E-3D8D-108B258E3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8A55D-91FB-D014-C0A3-132E7ABA5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3B5F8-646C-70D8-D1F4-715EC4194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EF58-607B-48F8-82E6-C9785D884C67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E9328-03FA-3DC9-6CA0-A64F6731E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8A589-9630-F01A-CDE7-82E665B31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F890-1BB4-44BA-A407-C0413FFB7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558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F7FB6-8463-9B31-4324-A3629E795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14C81-F502-FCEA-5DD7-52718ABFCE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C4D996-5E28-9B0B-9C55-128B9FF6D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F72DD-56D7-56EE-0942-26B5E946E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EF58-607B-48F8-82E6-C9785D884C67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07D2D-3B37-6689-B21D-FEBC81A38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CF8A3-1F7A-A2BA-EC87-CBE25378C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F890-1BB4-44BA-A407-C0413FFB7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43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EFF14-15B4-2599-6F34-68C67F2F2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7D193-C1FB-C024-4B6A-2E32ADAE4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A4EA70-B914-4DDA-975F-3334F9CFD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694513-1FD2-B892-506F-8754D997A1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22828D-0A72-0D23-F475-E3B8E74D7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C4AD9E-8F9C-5883-3880-6B688D173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EF58-607B-48F8-82E6-C9785D884C67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BA97BA-AEE9-5B7F-F6F1-60ACAAA99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4D5F26-9180-EA16-F275-12C6E0550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F890-1BB4-44BA-A407-C0413FFB7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60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EB912-F85F-63B8-76A9-373122CA0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197D95-CF9D-100B-5584-06694D56E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EF58-607B-48F8-82E6-C9785D884C67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C3EF6-4DE7-3C5A-D2AD-A47B17274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CD81D9-D4C5-C9BB-34F2-3B0ED91D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F890-1BB4-44BA-A407-C0413FFB7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377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91C91D-4075-0C79-B0E2-EB0076F91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EF58-607B-48F8-82E6-C9785D884C67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291AF9-D5B0-1711-25C5-0883C8A1C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FF0610-2B9C-7EF1-5B45-0FF06C6F8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F890-1BB4-44BA-A407-C0413FFB7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51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D6269-5CAD-2C04-EAFE-CDF747B2E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EFE86-740E-0B22-3775-D470C2AC1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FF0E1-EC5A-200B-D48C-9F0ADFF3F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BC242-553B-9BA0-E304-5130DB38C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EF58-607B-48F8-82E6-C9785D884C67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4A35F-3EB9-A950-AC29-B8B06DBDA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7CC6C-DE85-5A6C-247F-E72919DA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F890-1BB4-44BA-A407-C0413FFB7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626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D902B-C53D-D856-9A1D-6EBC01691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937594-8F49-D7A4-AF01-7D9CB9CB8E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8B2245-1DDD-3549-8E8A-8E8E9F0F0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F2050-0AA4-79F4-5C7D-1BFAAC750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EF58-607B-48F8-82E6-C9785D884C67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93DB2-71FB-6769-E5C7-F0CE3E17F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17472-6CF3-D130-AAEF-40E0648C2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F890-1BB4-44BA-A407-C0413FFB7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51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9A8301-FE1B-87EF-AB38-4FE32CBD9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46DD3-D9F9-5087-6533-248726611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0E749-CD30-8950-B102-FAA23305A9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5EF58-607B-48F8-82E6-C9785D884C67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B6601-5D2B-7FC0-90EF-2DE9ED0241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B37AF-3A57-750D-AF96-82DC16297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1F890-1BB4-44BA-A407-C0413FFB7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51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6AE6161-355B-41E2-5F63-3B00530C2685}"/>
              </a:ext>
            </a:extLst>
          </p:cNvPr>
          <p:cNvSpPr/>
          <p:nvPr/>
        </p:nvSpPr>
        <p:spPr>
          <a:xfrm>
            <a:off x="0" y="0"/>
            <a:ext cx="12192000" cy="50904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/>
              <a:t>HOME PAGE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750CA28-714D-8BE3-6CDD-80EB07311DAB}"/>
              </a:ext>
            </a:extLst>
          </p:cNvPr>
          <p:cNvSpPr/>
          <p:nvPr/>
        </p:nvSpPr>
        <p:spPr>
          <a:xfrm>
            <a:off x="0" y="607094"/>
            <a:ext cx="12192000" cy="1076850"/>
          </a:xfrm>
          <a:prstGeom prst="roundRect">
            <a:avLst/>
          </a:prstGeom>
          <a:solidFill>
            <a:srgbClr val="5A2C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HEADER  ( </a:t>
            </a:r>
            <a:r>
              <a:rPr lang="en-IN" sz="2400" dirty="0" err="1"/>
              <a:t>Bibliobits</a:t>
            </a:r>
            <a:r>
              <a:rPr lang="en-IN" sz="2400" dirty="0"/>
              <a:t> 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BDFA486-358B-6031-FA44-D95491CB3E39}"/>
              </a:ext>
            </a:extLst>
          </p:cNvPr>
          <p:cNvSpPr/>
          <p:nvPr/>
        </p:nvSpPr>
        <p:spPr>
          <a:xfrm>
            <a:off x="3638747" y="1751029"/>
            <a:ext cx="8553254" cy="35091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/>
              <a:t>Description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E6A8633-C6E1-FF66-4193-A1DA3FFC3BE1}"/>
              </a:ext>
            </a:extLst>
          </p:cNvPr>
          <p:cNvSpPr/>
          <p:nvPr/>
        </p:nvSpPr>
        <p:spPr>
          <a:xfrm>
            <a:off x="1" y="1781991"/>
            <a:ext cx="3535051" cy="3478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/>
              <a:t>Aside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E51D4F3-AABE-7269-B92E-B9BD9E8A8C3C}"/>
              </a:ext>
            </a:extLst>
          </p:cNvPr>
          <p:cNvSpPr/>
          <p:nvPr/>
        </p:nvSpPr>
        <p:spPr>
          <a:xfrm>
            <a:off x="0" y="5358204"/>
            <a:ext cx="12191999" cy="140459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FOOTER</a:t>
            </a:r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56C0F52C-E833-0FFF-5840-EFF46C0A40F9}"/>
              </a:ext>
            </a:extLst>
          </p:cNvPr>
          <p:cNvSpPr/>
          <p:nvPr/>
        </p:nvSpPr>
        <p:spPr>
          <a:xfrm>
            <a:off x="744718" y="3855561"/>
            <a:ext cx="1819373" cy="820133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First year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Second year</a:t>
            </a:r>
          </a:p>
        </p:txBody>
      </p:sp>
    </p:spTree>
    <p:extLst>
      <p:ext uri="{BB962C8B-B14F-4D97-AF65-F5344CB8AC3E}">
        <p14:creationId xmlns:p14="http://schemas.microsoft.com/office/powerpoint/2010/main" val="2882819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CCB216-5CCC-2556-9CBE-4C1B4FA10997}"/>
              </a:ext>
            </a:extLst>
          </p:cNvPr>
          <p:cNvSpPr/>
          <p:nvPr/>
        </p:nvSpPr>
        <p:spPr>
          <a:xfrm>
            <a:off x="0" y="0"/>
            <a:ext cx="12192000" cy="754144"/>
          </a:xfrm>
          <a:prstGeom prst="rect">
            <a:avLst/>
          </a:prstGeom>
          <a:solidFill>
            <a:srgbClr val="5A2C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First year or Second year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E0700C-E398-AE61-9F04-F759B14CA790}"/>
              </a:ext>
            </a:extLst>
          </p:cNvPr>
          <p:cNvSpPr/>
          <p:nvPr/>
        </p:nvSpPr>
        <p:spPr>
          <a:xfrm>
            <a:off x="8634953" y="1348033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E30E8A-C03A-7EE0-EB9A-E709B7E94109}"/>
              </a:ext>
            </a:extLst>
          </p:cNvPr>
          <p:cNvSpPr/>
          <p:nvPr/>
        </p:nvSpPr>
        <p:spPr>
          <a:xfrm>
            <a:off x="414779" y="1036948"/>
            <a:ext cx="11387580" cy="54769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/>
              <a:t>Display Subjects of all the branches</a:t>
            </a:r>
          </a:p>
        </p:txBody>
      </p:sp>
    </p:spTree>
    <p:extLst>
      <p:ext uri="{BB962C8B-B14F-4D97-AF65-F5344CB8AC3E}">
        <p14:creationId xmlns:p14="http://schemas.microsoft.com/office/powerpoint/2010/main" val="2519533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72E4F7-E939-F5F7-2E18-D498DF59B92D}"/>
              </a:ext>
            </a:extLst>
          </p:cNvPr>
          <p:cNvSpPr/>
          <p:nvPr/>
        </p:nvSpPr>
        <p:spPr>
          <a:xfrm>
            <a:off x="0" y="0"/>
            <a:ext cx="12192000" cy="754144"/>
          </a:xfrm>
          <a:prstGeom prst="rect">
            <a:avLst/>
          </a:prstGeom>
          <a:solidFill>
            <a:srgbClr val="5A2C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Subject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7CDF40-BC80-32C8-70B6-E2589030CC51}"/>
              </a:ext>
            </a:extLst>
          </p:cNvPr>
          <p:cNvSpPr/>
          <p:nvPr/>
        </p:nvSpPr>
        <p:spPr>
          <a:xfrm>
            <a:off x="235670" y="1216058"/>
            <a:ext cx="6108569" cy="521302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Suggested Readings and material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5C70E3-2CED-7D24-A452-B76625C4C53D}"/>
              </a:ext>
            </a:extLst>
          </p:cNvPr>
          <p:cNvSpPr/>
          <p:nvPr/>
        </p:nvSpPr>
        <p:spPr>
          <a:xfrm>
            <a:off x="6674177" y="1216058"/>
            <a:ext cx="5282153" cy="513760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Reviews of the link selected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4E58D6E-C062-F20C-E80D-B3AB714C82D2}"/>
              </a:ext>
            </a:extLst>
          </p:cNvPr>
          <p:cNvSpPr/>
          <p:nvPr/>
        </p:nvSpPr>
        <p:spPr>
          <a:xfrm>
            <a:off x="6096000" y="3714161"/>
            <a:ext cx="578177" cy="367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650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35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Laasya Reddy Pogula</dc:creator>
  <cp:lastModifiedBy>nishitha mns</cp:lastModifiedBy>
  <cp:revision>1</cp:revision>
  <dcterms:created xsi:type="dcterms:W3CDTF">2022-11-07T16:53:39Z</dcterms:created>
  <dcterms:modified xsi:type="dcterms:W3CDTF">2022-11-09T21:03:05Z</dcterms:modified>
</cp:coreProperties>
</file>