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378934-36D8-421D-AAC8-A39B555BF470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DDA64B-214B-4336-9AD3-9E91895FE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Crimes in India</a:t>
            </a:r>
            <a:br>
              <a:rPr lang="en-US" dirty="0" smtClean="0"/>
            </a:br>
            <a:r>
              <a:rPr lang="en-US" dirty="0" smtClean="0"/>
              <a:t>(CSE 308)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Types of Crimes analysis</a:t>
            </a:r>
            <a:endParaRPr lang="en-US" dirty="0"/>
          </a:p>
        </p:txBody>
      </p:sp>
      <p:pic>
        <p:nvPicPr>
          <p:cNvPr id="4" name="Content Placeholder 3" descr="Comparision of Woman Crimes2 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5867400" cy="5637213"/>
          </a:xfrm>
        </p:spPr>
      </p:pic>
      <p:sp>
        <p:nvSpPr>
          <p:cNvPr id="5" name="TextBox 4"/>
          <p:cNvSpPr txBox="1"/>
          <p:nvPr/>
        </p:nvSpPr>
        <p:spPr>
          <a:xfrm>
            <a:off x="6400800" y="1676400"/>
            <a:ext cx="213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– Husband </a:t>
            </a:r>
          </a:p>
          <a:p>
            <a:r>
              <a:rPr lang="en-US" dirty="0" smtClean="0"/>
              <a:t>Red – Assault</a:t>
            </a:r>
          </a:p>
          <a:p>
            <a:r>
              <a:rPr lang="en-US" dirty="0" smtClean="0"/>
              <a:t>Blue - Dowry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pe Crim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912812"/>
            <a:ext cx="6705599" cy="59451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Rape Analysis against woman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aramond" pitchFamily="18" charset="0"/>
              </a:rPr>
              <a:t>Observations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observe the rate of increase in Rape Cases in India is not so high it is negligible when compared to the rate of Increase in Population</a:t>
            </a:r>
          </a:p>
          <a:p>
            <a:r>
              <a:rPr lang="en-US" dirty="0" smtClean="0"/>
              <a:t>Assaults against woman for Immorality has come down rapidly and this is a good sign showing modernization.</a:t>
            </a:r>
          </a:p>
          <a:p>
            <a:r>
              <a:rPr lang="en-US" dirty="0" smtClean="0"/>
              <a:t>The total number of Crimes are being increased against woman and the main type of Crime Increasing the cause is “ Violence by Husband”</a:t>
            </a:r>
          </a:p>
          <a:p>
            <a:r>
              <a:rPr lang="en-US" dirty="0" smtClean="0"/>
              <a:t>Domestic Violence is the most filed case by women which has a taken a huge leap.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Objective -3 </a:t>
            </a:r>
            <a:br>
              <a:rPr lang="en-US" dirty="0" smtClean="0"/>
            </a:br>
            <a:r>
              <a:rPr lang="en-US" dirty="0" smtClean="0"/>
              <a:t>Juvenile Crimes Committed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467600" cy="41879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These are crimes committed by Citizens below the age of 18</a:t>
            </a:r>
          </a:p>
          <a:p>
            <a:pPr>
              <a:buNone/>
            </a:pPr>
            <a:r>
              <a:rPr lang="en-US" dirty="0" smtClean="0"/>
              <a:t>Goals :</a:t>
            </a:r>
          </a:p>
          <a:p>
            <a:r>
              <a:rPr lang="en-US" dirty="0" smtClean="0"/>
              <a:t>Crimes committed in this Section</a:t>
            </a:r>
          </a:p>
          <a:p>
            <a:r>
              <a:rPr lang="en-US" dirty="0" smtClean="0"/>
              <a:t>Total Crime analysis as per data year 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dividual Parts of Crime analysi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6715108" cy="65516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Type of Crimes analysis Juvenile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Wise Analysis of the Juvenile Crimes</a:t>
            </a:r>
            <a:endParaRPr lang="en-US" dirty="0"/>
          </a:p>
        </p:txBody>
      </p:sp>
      <p:pic>
        <p:nvPicPr>
          <p:cNvPr id="4" name="Content Placeholder 3" descr="Fina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6254" r="1316"/>
          <a:stretch>
            <a:fillRect/>
          </a:stretch>
        </p:blipFill>
        <p:spPr>
          <a:xfrm>
            <a:off x="914400" y="1371600"/>
            <a:ext cx="7086599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Observations :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rate of which the Juvenile Crimes are increasing is very high and is an alarming one to be taken care of</a:t>
            </a:r>
          </a:p>
          <a:p>
            <a:endParaRPr lang="en-US" dirty="0" smtClean="0"/>
          </a:p>
          <a:p>
            <a:r>
              <a:rPr lang="en-US" dirty="0" smtClean="0"/>
              <a:t>Rape and Foeticide are major crimes Juveniles committing showing the Girl Child discrimination in India.</a:t>
            </a:r>
          </a:p>
          <a:p>
            <a:r>
              <a:rPr lang="en-US" dirty="0" smtClean="0"/>
              <a:t>Prohibition of Children is also a Crime which is still persisting in the society.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Objective – 4</a:t>
            </a:r>
            <a:br>
              <a:rPr lang="en-US" dirty="0" smtClean="0"/>
            </a:br>
            <a:r>
              <a:rPr lang="en-US" dirty="0" smtClean="0"/>
              <a:t>Crimes Committed against Scheduled Castes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Goals :</a:t>
            </a:r>
          </a:p>
          <a:p>
            <a:r>
              <a:rPr lang="en-US" dirty="0" smtClean="0"/>
              <a:t>Top Crimes committed against Scheduled Caste people.</a:t>
            </a:r>
          </a:p>
          <a:p>
            <a:r>
              <a:rPr lang="en-US" dirty="0" smtClean="0"/>
              <a:t>Top States where Crimes against Scheduled Castes are being committed.</a:t>
            </a:r>
          </a:p>
          <a:p>
            <a:r>
              <a:rPr lang="en-US" dirty="0" smtClean="0"/>
              <a:t>The Rate Analysis of Crimes committed over the years recently.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Rate Analysis of crimes against SC</a:t>
            </a:r>
            <a:endParaRPr lang="en-US" dirty="0"/>
          </a:p>
        </p:txBody>
      </p:sp>
      <p:pic>
        <p:nvPicPr>
          <p:cNvPr id="4" name="Content Placeholder 3" descr="Total of S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914400"/>
            <a:ext cx="6949439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Top States - Crimes are against SC</a:t>
            </a:r>
            <a:endParaRPr lang="en-US" dirty="0"/>
          </a:p>
        </p:txBody>
      </p:sp>
      <p:pic>
        <p:nvPicPr>
          <p:cNvPr id="4" name="Content Placeholder 3" descr="TOP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836612"/>
            <a:ext cx="6781799" cy="6118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r>
              <a:rPr lang="en-US" dirty="0" smtClean="0"/>
              <a:t>Crimes committed against ST</a:t>
            </a:r>
          </a:p>
          <a:p>
            <a:r>
              <a:rPr lang="en-US" dirty="0" smtClean="0"/>
              <a:t>Crimes committed against Woman</a:t>
            </a:r>
          </a:p>
          <a:p>
            <a:r>
              <a:rPr lang="en-US" dirty="0" smtClean="0"/>
              <a:t>Juvenile Crimes </a:t>
            </a:r>
          </a:p>
          <a:p>
            <a:r>
              <a:rPr lang="en-US" dirty="0" smtClean="0"/>
              <a:t>Crimes committed against SC</a:t>
            </a:r>
          </a:p>
          <a:p>
            <a:r>
              <a:rPr lang="en-US" dirty="0" smtClean="0"/>
              <a:t> Crimes committed against Children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Top Crimes committed against SC</a:t>
            </a:r>
            <a:endParaRPr lang="en-US" dirty="0"/>
          </a:p>
        </p:txBody>
      </p:sp>
      <p:pic>
        <p:nvPicPr>
          <p:cNvPr id="4" name="Content Placeholder 3" descr="PIE da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6324600" cy="6402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Observations :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Arson and Atrocities are the major crimes committed against SC people in India showing Racism.</a:t>
            </a:r>
          </a:p>
          <a:p>
            <a:r>
              <a:rPr lang="en-US" dirty="0" smtClean="0"/>
              <a:t> MP and UP together constitute to the 40% of Crimes against SC in India.</a:t>
            </a:r>
          </a:p>
          <a:p>
            <a:r>
              <a:rPr lang="en-US" dirty="0" smtClean="0"/>
              <a:t>There was huge fall in Rate of Crimes against SC in UP that was when BJP was the ruling party, but later there is a surge when the ruling party is 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 – 5</a:t>
            </a:r>
            <a:br>
              <a:rPr lang="en-US" dirty="0" smtClean="0"/>
            </a:br>
            <a:r>
              <a:rPr lang="en-US" dirty="0" smtClean="0"/>
              <a:t>Crimes against Children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Goals :</a:t>
            </a:r>
          </a:p>
          <a:p>
            <a:r>
              <a:rPr lang="en-US" dirty="0" smtClean="0"/>
              <a:t>Top Crimes committed against Children.</a:t>
            </a:r>
          </a:p>
          <a:p>
            <a:r>
              <a:rPr lang="en-US" dirty="0" smtClean="0"/>
              <a:t>Rate of Increase in Crimes against Children in India.</a:t>
            </a:r>
          </a:p>
          <a:p>
            <a:r>
              <a:rPr lang="en-US" dirty="0" smtClean="0"/>
              <a:t>The Rate of Top Crimes showing a Factor of Rise in Kidnaps.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28588"/>
            <a:ext cx="8075293" cy="67294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Rate of Increase in Crimes against Children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Top Crimes Committed against Children</a:t>
            </a:r>
            <a:endParaRPr lang="en-US" sz="2800" dirty="0"/>
          </a:p>
        </p:txBody>
      </p:sp>
      <p:pic>
        <p:nvPicPr>
          <p:cNvPr id="4" name="Content Placeholder 3" descr="typ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050925"/>
            <a:ext cx="6968490" cy="5807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ta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762000"/>
            <a:ext cx="7391400" cy="6019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Rate of Increase in TOP Crimes against Children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Observations :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Rape, Murder, Kidnap are the highest fraction of Crimes which are being committed against children.</a:t>
            </a:r>
          </a:p>
          <a:p>
            <a:r>
              <a:rPr lang="en-US" dirty="0" smtClean="0"/>
              <a:t>The rate at which Kidnaps are growing in Children is a notable thing. On further observation the top states where kidnap is high are </a:t>
            </a:r>
            <a:r>
              <a:rPr lang="en-US" b="1" dirty="0" smtClean="0"/>
              <a:t>Maharashtra and West Bengal. </a:t>
            </a:r>
            <a:r>
              <a:rPr lang="en-US" dirty="0" smtClean="0"/>
              <a:t>Showing the effects of Mumbai and Kolkata.</a:t>
            </a:r>
          </a:p>
          <a:p>
            <a:r>
              <a:rPr lang="en-US" dirty="0" smtClean="0"/>
              <a:t>Children are very safe in North East part of India where the crime rate against Children is as less as 12%.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conclude from all the data gathered that Andaman &amp; Nicobar Islands is the safest place in India with the least crime rate.</a:t>
            </a:r>
          </a:p>
          <a:p>
            <a:r>
              <a:rPr lang="en-US" dirty="0" smtClean="0"/>
              <a:t>UP, MP, Bihar  are 1</a:t>
            </a:r>
            <a:r>
              <a:rPr lang="en-US" baseline="30000" dirty="0" smtClean="0"/>
              <a:t>st</a:t>
            </a:r>
            <a:r>
              <a:rPr lang="en-US" dirty="0" smtClean="0"/>
              <a:t> , 2</a:t>
            </a:r>
            <a:r>
              <a:rPr lang="en-US" baseline="30000" dirty="0" smtClean="0"/>
              <a:t>nd</a:t>
            </a:r>
            <a:r>
              <a:rPr lang="en-US" dirty="0" smtClean="0"/>
              <a:t> , 3</a:t>
            </a:r>
            <a:r>
              <a:rPr lang="en-US" baseline="30000" dirty="0" smtClean="0"/>
              <a:t>rd</a:t>
            </a:r>
            <a:r>
              <a:rPr lang="en-US" dirty="0" smtClean="0"/>
              <a:t> most dangerous states considering the amount of crimes happening there.</a:t>
            </a:r>
          </a:p>
          <a:p>
            <a:r>
              <a:rPr lang="en-US" dirty="0" smtClean="0"/>
              <a:t>There is a decline in the crime rate in South India since the year 2004 combining the states of AP,TN, Goa, Kerala and Karnataka.</a:t>
            </a:r>
          </a:p>
          <a:p>
            <a:r>
              <a:rPr lang="en-US" dirty="0" smtClean="0"/>
              <a:t>Kerala with 2</a:t>
            </a:r>
            <a:r>
              <a:rPr lang="en-US" baseline="30000" dirty="0" smtClean="0"/>
              <a:t>nd</a:t>
            </a:r>
            <a:r>
              <a:rPr lang="en-US" dirty="0" smtClean="0"/>
              <a:t> highest Literacy stands 5</a:t>
            </a:r>
            <a:r>
              <a:rPr lang="en-US" baseline="30000" dirty="0" smtClean="0"/>
              <a:t>th</a:t>
            </a:r>
            <a:r>
              <a:rPr lang="en-US" dirty="0" smtClean="0"/>
              <a:t> from the bottom in number of crimes showing that literacy rate effects the No. of Crimes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clear that union territories have the best administration as the crime rates there are very even with respect to the population there.</a:t>
            </a:r>
          </a:p>
          <a:p>
            <a:r>
              <a:rPr lang="en-US" dirty="0" smtClean="0"/>
              <a:t>North East States show there’s a decline in the crime rate, a healthy sign of improvement.</a:t>
            </a:r>
          </a:p>
          <a:p>
            <a:r>
              <a:rPr lang="en-US" dirty="0" smtClean="0"/>
              <a:t>There are more kidnaps and rapes in India after Arson which is the most major crime committed in J&amp;K.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rcRect t="11111" r="3937"/>
          <a:stretch>
            <a:fillRect/>
          </a:stretch>
        </p:blipFill>
        <p:spPr>
          <a:xfrm>
            <a:off x="838200" y="228600"/>
            <a:ext cx="6878003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620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Objective – 1</a:t>
            </a:r>
            <a:br>
              <a:rPr lang="en-US" dirty="0" smtClean="0"/>
            </a:br>
            <a:r>
              <a:rPr lang="en-US" dirty="0" smtClean="0"/>
              <a:t>Crimes committed against Scheduled Tribes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7467600" cy="38069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Goals: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Density Graph over the Years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Top Crimes committed against ST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Top States where there is high crime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Rate </a:t>
            </a:r>
            <a:r>
              <a:rPr lang="en-US" dirty="0" err="1" smtClean="0"/>
              <a:t>vs</a:t>
            </a:r>
            <a:r>
              <a:rPr lang="en-US" dirty="0" smtClean="0"/>
              <a:t> Literacy Rate</a:t>
            </a:r>
            <a:endParaRPr lang="en-US" dirty="0"/>
          </a:p>
        </p:txBody>
      </p:sp>
      <p:pic>
        <p:nvPicPr>
          <p:cNvPr id="7" name="Content Placeholder 6" descr="1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3657600" cy="4038600"/>
          </a:xfrm>
        </p:spPr>
      </p:pic>
      <p:pic>
        <p:nvPicPr>
          <p:cNvPr id="8" name="Content Placeholder 7" descr="india-literacy-2001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14800" y="2362201"/>
            <a:ext cx="4238625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Crime Rate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Literacy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aramond" pitchFamily="18" charset="0"/>
              </a:rPr>
              <a:t>Crimes committed against ST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Year By Year 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4" name="Content Placeholder 3" descr="Over the year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1" y="1371600"/>
            <a:ext cx="8077200" cy="5102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aramond" pitchFamily="18" charset="0"/>
              </a:rPr>
              <a:t>TOP States in which crimes against ST are happening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4" name="Content Placeholder 3" descr="stat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309687"/>
            <a:ext cx="6657975" cy="5548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Garamond" pitchFamily="18" charset="0"/>
              </a:rPr>
              <a:t>TOP Types of Crimes against ST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6" name="Content Placeholder 5" descr="tasd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6762750" cy="5635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MP and Rajasthan are the places where Crimes against ST population is the highest.</a:t>
            </a:r>
          </a:p>
          <a:p>
            <a:r>
              <a:rPr lang="en-US" dirty="0" smtClean="0"/>
              <a:t>The rate of a Crimes has been moderate and a bit less compared to the past which is a good sign.</a:t>
            </a:r>
          </a:p>
          <a:p>
            <a:r>
              <a:rPr lang="en-US" dirty="0" smtClean="0"/>
              <a:t>Hurt of ST and also Rape have been the major types of crimes being committed.</a:t>
            </a:r>
          </a:p>
          <a:p>
            <a:r>
              <a:rPr lang="en-US" dirty="0" smtClean="0"/>
              <a:t>The highest population density of ST lies in North East India but the crime rate there is very less (5.7%) compared to the Deccan and Thar regions of INDIA.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782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Objective – 2</a:t>
            </a:r>
            <a:br>
              <a:rPr lang="en-US" dirty="0" smtClean="0"/>
            </a:br>
            <a:r>
              <a:rPr lang="en-US" dirty="0" smtClean="0"/>
              <a:t>Crimes committed against Woman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Goals 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Year by Year Number of Crimes committed against Woman</a:t>
            </a:r>
          </a:p>
          <a:p>
            <a:r>
              <a:rPr lang="en-US" dirty="0" smtClean="0"/>
              <a:t>Rape Crime analysis against Woman</a:t>
            </a:r>
          </a:p>
          <a:p>
            <a:r>
              <a:rPr lang="en-US" dirty="0" smtClean="0"/>
              <a:t>Top Crimes committed against Woman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048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Year by Year Crimes against Woman</a:t>
            </a:r>
            <a:endParaRPr lang="en-US" dirty="0"/>
          </a:p>
        </p:txBody>
      </p:sp>
      <p:pic>
        <p:nvPicPr>
          <p:cNvPr id="4" name="Content Placeholder 3" descr="W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7391400" cy="5473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180</TotalTime>
  <Words>813</Words>
  <Application>Microsoft Office PowerPoint</Application>
  <PresentationFormat>On-screen Show (4:3)</PresentationFormat>
  <Paragraphs>85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Crimes in India (CSE 308)</vt:lpstr>
      <vt:lpstr>Objectives</vt:lpstr>
      <vt:lpstr>Objective – 1 Crimes committed against Scheduled Tribes </vt:lpstr>
      <vt:lpstr>Crimes committed against ST Year By Year </vt:lpstr>
      <vt:lpstr>TOP States in which crimes against ST are happening</vt:lpstr>
      <vt:lpstr>TOP Types of Crimes against ST</vt:lpstr>
      <vt:lpstr>Observations</vt:lpstr>
      <vt:lpstr>Objective – 2 Crimes committed against Woman </vt:lpstr>
      <vt:lpstr>Year by Year Crimes against Woman</vt:lpstr>
      <vt:lpstr>Types of Crimes analysis</vt:lpstr>
      <vt:lpstr>Rape Analysis against woman</vt:lpstr>
      <vt:lpstr>Observations </vt:lpstr>
      <vt:lpstr>Objective -3  Juvenile Crimes Committed </vt:lpstr>
      <vt:lpstr>Type of Crimes analysis Juvenile Data</vt:lpstr>
      <vt:lpstr>Year Wise Analysis of the Juvenile Crimes</vt:lpstr>
      <vt:lpstr>Observations :</vt:lpstr>
      <vt:lpstr>Objective – 4 Crimes Committed against Scheduled Castes</vt:lpstr>
      <vt:lpstr>Rate Analysis of crimes against SC</vt:lpstr>
      <vt:lpstr>Top States - Crimes are against SC</vt:lpstr>
      <vt:lpstr>Top Crimes committed against SC</vt:lpstr>
      <vt:lpstr>Observations :</vt:lpstr>
      <vt:lpstr>Objective – 5 Crimes against Children in India</vt:lpstr>
      <vt:lpstr>Rate of Increase in Crimes against Children</vt:lpstr>
      <vt:lpstr>Top Crimes Committed against Children</vt:lpstr>
      <vt:lpstr>Rate of Increase in TOP Crimes against Children</vt:lpstr>
      <vt:lpstr>Observations :</vt:lpstr>
      <vt:lpstr>Conclusions :</vt:lpstr>
      <vt:lpstr>Slide 28</vt:lpstr>
      <vt:lpstr>Slide 29</vt:lpstr>
      <vt:lpstr>Crime Rate vs Literacy Rate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in India (CSE 308)</dc:title>
  <dc:creator>jinx</dc:creator>
  <cp:lastModifiedBy>jinx</cp:lastModifiedBy>
  <cp:revision>17</cp:revision>
  <dcterms:created xsi:type="dcterms:W3CDTF">2017-04-23T17:48:21Z</dcterms:created>
  <dcterms:modified xsi:type="dcterms:W3CDTF">2017-04-28T11:07:36Z</dcterms:modified>
</cp:coreProperties>
</file>