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61429A-0405-4EBD-B107-C0E7F82602D4}" type="datetimeFigureOut">
              <a:rPr lang="bg-BG" smtClean="0"/>
              <a:t>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065D4B9-37F3-4AAC-B117-24BDBCF3EDD1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COVID-19 IN BULGARIA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Непрограмистите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75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Финални мисли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Прекарахме си страхотно! Беше много забавно и бихме го повторили отново!</a:t>
            </a:r>
          </a:p>
          <a:p>
            <a:r>
              <a:rPr lang="bg-BG" dirty="0" smtClean="0"/>
              <a:t>Научихме какво е да работиш в екип и че е от изключително значение да сме задружни.</a:t>
            </a:r>
          </a:p>
          <a:p>
            <a:r>
              <a:rPr lang="bg-BG" dirty="0" smtClean="0"/>
              <a:t>Научихме и някои основни неща в работата си с </a:t>
            </a:r>
            <a:r>
              <a:rPr lang="en-US" dirty="0" smtClean="0"/>
              <a:t>HTML, CSS </a:t>
            </a:r>
            <a:r>
              <a:rPr lang="bg-BG" dirty="0" smtClean="0"/>
              <a:t>и </a:t>
            </a:r>
            <a:r>
              <a:rPr lang="en-US" dirty="0" smtClean="0"/>
              <a:t>JavaScript.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826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dirty="0" smtClean="0"/>
          </a:p>
          <a:p>
            <a:pPr marL="0" indent="0" algn="ctr">
              <a:buNone/>
            </a:pPr>
            <a:endParaRPr lang="bg-BG" sz="3600" dirty="0"/>
          </a:p>
          <a:p>
            <a:pPr marL="0" indent="0" algn="ctr">
              <a:buNone/>
            </a:pPr>
            <a:r>
              <a:rPr lang="bg-BG" sz="3600" dirty="0" smtClean="0">
                <a:solidFill>
                  <a:schemeClr val="tx2"/>
                </a:solidFill>
              </a:rPr>
              <a:t>Благодарим за вниманието!</a:t>
            </a:r>
            <a:endParaRPr lang="bg-BG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Целта на проекта е да информира хората за развитието на </a:t>
            </a:r>
            <a:r>
              <a:rPr lang="en-US" dirty="0" smtClean="0"/>
              <a:t>COVID-19 </a:t>
            </a:r>
            <a:r>
              <a:rPr lang="bg-BG" dirty="0" smtClean="0"/>
              <a:t>във всички области на страната.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58611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Основен проблем заради </a:t>
            </a:r>
            <a:r>
              <a:rPr lang="en-US" dirty="0" smtClean="0"/>
              <a:t>COVID-19 </a:t>
            </a:r>
            <a:r>
              <a:rPr lang="bg-BG" dirty="0" smtClean="0"/>
              <a:t>са например затворените обекти в различните области, поради инфектиран служител.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9902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проблема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Това, което сме разработили, помага на хората да разберат в реално време кои обекти са затворени в съответната област, в която живеят.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849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направихме?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Християн Тодоров и Андрей Иванов се занимаваха с разработването на частта от проекта, която следи и самостоятелно обновява случаите на</a:t>
            </a:r>
            <a:r>
              <a:rPr lang="en-US" dirty="0"/>
              <a:t> </a:t>
            </a:r>
            <a:r>
              <a:rPr lang="en-US" dirty="0" smtClean="0"/>
              <a:t>COVID-19 </a:t>
            </a:r>
            <a:r>
              <a:rPr lang="bg-BG" dirty="0" smtClean="0"/>
              <a:t>във всяка област на страната.</a:t>
            </a:r>
          </a:p>
          <a:p>
            <a:r>
              <a:rPr lang="bg-BG" dirty="0" smtClean="0"/>
              <a:t>Калоян Чакъров и Никола Милков се занимаваха с разработването на структурата и дизайна на проекта. И също така за изработването на картите, които показват затворените обекти.</a:t>
            </a:r>
          </a:p>
        </p:txBody>
      </p:sp>
    </p:spTree>
    <p:extLst>
      <p:ext uri="{BB962C8B-B14F-4D97-AF65-F5344CB8AC3E}">
        <p14:creationId xmlns:p14="http://schemas.microsoft.com/office/powerpoint/2010/main" val="126253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Използвахме </a:t>
            </a:r>
            <a:r>
              <a:rPr lang="en-US" dirty="0" smtClean="0"/>
              <a:t>HTML, CSS </a:t>
            </a:r>
            <a:r>
              <a:rPr lang="bg-BG" dirty="0" smtClean="0"/>
              <a:t>и </a:t>
            </a:r>
            <a:r>
              <a:rPr lang="en-US" dirty="0" smtClean="0"/>
              <a:t>JavaScript.</a:t>
            </a:r>
            <a:endParaRPr lang="bg-BG" dirty="0" smtClean="0"/>
          </a:p>
          <a:p>
            <a:r>
              <a:rPr lang="bg-BG" dirty="0" smtClean="0"/>
              <a:t>С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smtClean="0"/>
              <a:t>CSS</a:t>
            </a:r>
            <a:r>
              <a:rPr lang="bg-BG" dirty="0"/>
              <a:t> </a:t>
            </a:r>
            <a:r>
              <a:rPr lang="bg-BG" dirty="0" smtClean="0"/>
              <a:t>направихме </a:t>
            </a:r>
            <a:r>
              <a:rPr lang="en-US" dirty="0" smtClean="0"/>
              <a:t>front</a:t>
            </a:r>
            <a:r>
              <a:rPr lang="bg-BG" dirty="0" smtClean="0"/>
              <a:t>-</a:t>
            </a:r>
            <a:r>
              <a:rPr lang="en-US" dirty="0" smtClean="0"/>
              <a:t>end</a:t>
            </a:r>
            <a:r>
              <a:rPr lang="bg-BG" dirty="0" smtClean="0"/>
              <a:t> на проекта (дизайна), докато с </a:t>
            </a:r>
            <a:r>
              <a:rPr lang="en-US" dirty="0" smtClean="0"/>
              <a:t>JavaScript</a:t>
            </a:r>
            <a:r>
              <a:rPr lang="bg-BG" dirty="0" smtClean="0"/>
              <a:t> </a:t>
            </a:r>
            <a:r>
              <a:rPr lang="en-US" dirty="0" smtClean="0"/>
              <a:t>back-end (</a:t>
            </a:r>
            <a:r>
              <a:rPr lang="bg-BG" dirty="0" smtClean="0"/>
              <a:t>данните, които проектът използва).</a:t>
            </a:r>
          </a:p>
        </p:txBody>
      </p:sp>
    </p:spTree>
    <p:extLst>
      <p:ext uri="{BB962C8B-B14F-4D97-AF65-F5344CB8AC3E}">
        <p14:creationId xmlns:p14="http://schemas.microsoft.com/office/powerpoint/2010/main" val="193112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работи?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Чрез </a:t>
            </a:r>
            <a:r>
              <a:rPr lang="ru-RU" dirty="0" smtClean="0"/>
              <a:t>самоактуализираща </a:t>
            </a:r>
            <a:r>
              <a:rPr lang="ru-RU" dirty="0"/>
              <a:t>се информация проектът представя броя случаи на заразяване с COVID-19 в страната и във всяка област поотделно. Чрез интерактивни карти се показват и затворените учреждения, търговски обекти и институции в дадената област.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540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Развитие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петък оформихме началната структура на проекта.</a:t>
            </a:r>
          </a:p>
          <a:p>
            <a:r>
              <a:rPr lang="bg-BG" dirty="0" smtClean="0"/>
              <a:t>В събота разработихме част от дизайна на проекта и това как да направим данните за </a:t>
            </a:r>
            <a:r>
              <a:rPr lang="en-US" dirty="0" smtClean="0"/>
              <a:t>COVID-19 </a:t>
            </a:r>
            <a:r>
              <a:rPr lang="bg-BG" dirty="0" smtClean="0"/>
              <a:t>да се самоактуализират.</a:t>
            </a:r>
          </a:p>
          <a:p>
            <a:r>
              <a:rPr lang="bg-BG" dirty="0" smtClean="0"/>
              <a:t>В неделя успяхме да завършим картите на областите, както и да довършим проекта.</a:t>
            </a:r>
          </a:p>
          <a:p>
            <a:r>
              <a:rPr lang="bg-BG" dirty="0" smtClean="0"/>
              <a:t>За в бъдеще смятаме да създадем специална графа в проекта, която се отнася за училището и по-конкретно за това коя паралелка е карантинирана</a:t>
            </a:r>
            <a:r>
              <a:rPr lang="en-US" dirty="0" smtClean="0"/>
              <a:t> </a:t>
            </a:r>
            <a:r>
              <a:rPr lang="bg-BG" dirty="0" smtClean="0"/>
              <a:t>заради ученик или учител, заразен с </a:t>
            </a:r>
            <a:r>
              <a:rPr lang="en-US" dirty="0" smtClean="0"/>
              <a:t>COVID-1</a:t>
            </a:r>
            <a:r>
              <a:rPr lang="bg-BG" dirty="0" smtClean="0"/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143576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pPr marL="0" indent="0" algn="ctr">
              <a:buNone/>
            </a:pPr>
            <a:r>
              <a:rPr lang="bg-BG" sz="4000" dirty="0" smtClean="0">
                <a:solidFill>
                  <a:schemeClr val="tx2"/>
                </a:solidFill>
              </a:rPr>
              <a:t>Демонстрация</a:t>
            </a:r>
            <a:endParaRPr lang="bg-BG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5725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</TotalTime>
  <Words>334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COVID-19 IN BULGARIA</vt:lpstr>
      <vt:lpstr>Цел на проекта</vt:lpstr>
      <vt:lpstr>Проблем</vt:lpstr>
      <vt:lpstr>Решение на проблема</vt:lpstr>
      <vt:lpstr>Какво направихме?</vt:lpstr>
      <vt:lpstr>Технологии</vt:lpstr>
      <vt:lpstr>Как работи?</vt:lpstr>
      <vt:lpstr>Развитие</vt:lpstr>
      <vt:lpstr> </vt:lpstr>
      <vt:lpstr>Финални мисли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BULGARIA</dc:title>
  <dc:creator>ryzen</dc:creator>
  <cp:lastModifiedBy>ryzen</cp:lastModifiedBy>
  <cp:revision>6</cp:revision>
  <dcterms:created xsi:type="dcterms:W3CDTF">2020-10-09T19:36:52Z</dcterms:created>
  <dcterms:modified xsi:type="dcterms:W3CDTF">2020-10-09T20:54:50Z</dcterms:modified>
</cp:coreProperties>
</file>