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4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901-716C-4B0C-9FEB-DF4D076D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BE889-9B8F-4776-A6ED-110139D59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88E6-46B6-45D4-8EBD-6B88C51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9DB8-07AE-45C1-82EF-E8D3A27D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7300-BF9F-4992-A5B2-24DC9493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32A-5E27-4B70-BEC7-9F931D3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1CC1E-4A29-46B8-9943-F20DE822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9289-937A-4532-B0A1-3FCA5F4A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85B9-ABDB-4CEE-8CB8-E801ADEA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9A16-73F6-45A8-8DE6-06EAA26A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D71AB-713D-40A3-A539-77987D87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8FC-8BD2-4891-A97E-E81682170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6A53-5D42-41D1-895E-96B2346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5A87-C27D-48F3-AB90-D204192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8018-14DF-4DB7-BEC3-F9D07061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C669-D909-416A-BB90-9B8B2DF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19F2-ECAC-4333-8C80-3C579E74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5D32-22F5-4229-B82B-DF19123E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04AF-9E9D-4C16-B936-4C759498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12DD-9E9E-43A8-A014-DDF418E6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2E3-2823-4E45-BB10-BB00C66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D74E-B843-45A0-A73C-88FF1368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6AB7-D7B8-4B38-B45D-D0E53FCE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192E-1920-46C7-B096-A832695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6E17-8E11-4BA0-9D6F-753F1F04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230A-1ECC-40F7-AF92-CB94A442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32D3-8563-412D-87CA-302643B1D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2584-291D-47EF-BB81-E4036C18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D4A63-D107-43FF-B44A-ED5B623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21A5-3115-4685-B6BD-64F9E622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6DC9A-88C4-434B-9DB2-55319DD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0F49-AD2A-4DF7-A136-1ED470FC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54D3-AC4F-4A04-9ACE-5285CBD0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E3EB4-DD0C-4AA8-A742-E8FC0D46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54256-DCDD-4AD0-AA72-D205B8A6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95B32-BBE3-4910-BA3E-37F7FCBE1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9FB13-AF42-47EB-8765-87749C26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7B94-DE4F-4407-8EE7-FFB5620E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A7284-F822-4723-BC92-2B493253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CDD-CDDF-444C-89B8-7539153C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95EB7-5161-48F1-A933-809AFF85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F1D5-849F-4A96-AF88-2EA9EA60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F7C8F-54EA-4801-A6BD-F21AEA6D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5ACEA-8F2C-4585-AF6D-E49AAEFB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68BD9-FEFD-40F9-85E1-EC6C0EE9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4B92-FD92-42D0-A479-616AB184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36E5-89FD-4BC4-BCEF-4EB99926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D707-87C0-4B06-A571-A3FDFCD5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84C1-2972-4A44-BB58-5B400708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AC10B-6B9C-4C86-B3D0-66F47E3E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2A40-09C0-4949-974A-92E969C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9FD5-4EE2-4336-8001-0FBC78C9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455A-FEA3-4F91-AB7F-F5C4AAAC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695BA-FAD2-499A-90BF-F58AF873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35CED-AB66-44F0-893D-E285A202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0CB98-6D20-4F13-AA78-DE8B2977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FD7F-CDB9-4A14-A5A5-30514200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24CE2-5452-48B2-BC9F-7457D11D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5F71-1DB3-431F-80E2-CF6F8661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8891-357C-4A47-A750-F8FEADA5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0124-B795-4283-8A46-2B779E427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1BD7-C5E2-49D9-B8AD-6EAC4A372A1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B059-ACBA-4E1B-85F4-4E1C1E5A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E92F-1F34-42B2-8D66-48B11D1E3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43A3-8B0B-4B8A-BB9A-A5CF2B5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1D3A-2174-4348-8B7C-657CAD246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CE526-86A2-403D-8EC9-152A579B0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754-29B3-453F-BA3F-4DD2CB8C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7BCCB-B890-4EBA-A5C8-BE78132D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929" y="1881188"/>
            <a:ext cx="6813752" cy="3840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EBA83-4639-457B-B62F-367BE6B3CB4F}"/>
              </a:ext>
            </a:extLst>
          </p:cNvPr>
          <p:cNvSpPr txBox="1"/>
          <p:nvPr/>
        </p:nvSpPr>
        <p:spPr>
          <a:xfrm>
            <a:off x="602129" y="2462599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filter, the cuisine selected is not obvious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gridlines from both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color of lines in the charts (e.g. cannot differentiate between acquisition and jokers).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Different charts based on the different </a:t>
            </a:r>
            <a:r>
              <a:rPr lang="en-US" sz="1400" dirty="0" err="1"/>
              <a:t>kpis</a:t>
            </a:r>
            <a:r>
              <a:rPr lang="en-US" sz="1400" dirty="0"/>
              <a:t> (different scales)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Failure rate: different chart as the scale is very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chart with share (online, mobile)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wild cards need to be on top of each charts with the relevant KPIs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669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B22F-BC2D-4F73-8476-38600EEC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3079-172F-4D43-9E8B-720CB317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Autofit/>
          </a:bodyPr>
          <a:lstStyle/>
          <a:p>
            <a:r>
              <a:rPr lang="en-US" sz="1300" dirty="0"/>
              <a:t>Key points Overall Performance</a:t>
            </a:r>
          </a:p>
          <a:p>
            <a:r>
              <a:rPr lang="en-US" sz="1300" dirty="0"/>
              <a:t>January 1</a:t>
            </a:r>
            <a:r>
              <a:rPr lang="en-US" sz="1300" baseline="30000" dirty="0"/>
              <a:t>st</a:t>
            </a:r>
            <a:r>
              <a:rPr lang="en-US" sz="1300" dirty="0"/>
              <a:t> and 2</a:t>
            </a:r>
            <a:r>
              <a:rPr lang="en-US" sz="1300" baseline="30000" dirty="0"/>
              <a:t>nd</a:t>
            </a:r>
            <a:r>
              <a:rPr lang="en-US" sz="1300" dirty="0"/>
              <a:t> had the lowest number of total orders, generating only 15% of the total orders.</a:t>
            </a:r>
          </a:p>
          <a:p>
            <a:r>
              <a:rPr lang="en-US" sz="1300" dirty="0"/>
              <a:t>January 5 and 7 generated the highest number of orders (38% of total orders).</a:t>
            </a:r>
          </a:p>
          <a:p>
            <a:r>
              <a:rPr lang="en-US" sz="1300" dirty="0"/>
              <a:t>Mobile has a share of 80%</a:t>
            </a:r>
          </a:p>
          <a:p>
            <a:r>
              <a:rPr lang="en-US" sz="1300" dirty="0"/>
              <a:t>The average basket size is 14.64 €. On January 2</a:t>
            </a:r>
            <a:r>
              <a:rPr lang="en-US" sz="1300" baseline="30000" dirty="0"/>
              <a:t>nd</a:t>
            </a:r>
            <a:r>
              <a:rPr lang="en-US" sz="1300" dirty="0"/>
              <a:t>, the average basket size increased by 15%</a:t>
            </a:r>
          </a:p>
          <a:p>
            <a:endParaRPr lang="en-US" sz="1300" dirty="0"/>
          </a:p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9FF296-C42E-4D40-9486-60E9FAB0639C}"/>
              </a:ext>
            </a:extLst>
          </p:cNvPr>
          <p:cNvSpPr txBox="1">
            <a:spLocks/>
          </p:cNvSpPr>
          <p:nvPr/>
        </p:nvSpPr>
        <p:spPr>
          <a:xfrm>
            <a:off x="673100" y="385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points Geographical Performance </a:t>
            </a:r>
          </a:p>
          <a:p>
            <a:r>
              <a:rPr lang="en-US" dirty="0"/>
              <a:t>Athens is the best performing city in terms of numbers of orders (74% out of the 5,6 K orders)</a:t>
            </a:r>
          </a:p>
          <a:p>
            <a:r>
              <a:rPr lang="en-US" dirty="0" err="1"/>
              <a:t>Rodos</a:t>
            </a:r>
            <a:r>
              <a:rPr lang="en-US" dirty="0"/>
              <a:t> exhibits the highest increase since the previous week (26.7% increase)</a:t>
            </a:r>
          </a:p>
          <a:p>
            <a:r>
              <a:rPr lang="en-US" dirty="0" err="1"/>
              <a:t>Serres</a:t>
            </a:r>
            <a:r>
              <a:rPr lang="en-US" dirty="0"/>
              <a:t> and Larisa have the highest average basket size.</a:t>
            </a:r>
          </a:p>
          <a:p>
            <a:r>
              <a:rPr lang="en-US" dirty="0" err="1"/>
              <a:t>Kozani</a:t>
            </a:r>
            <a:r>
              <a:rPr lang="en-US" dirty="0"/>
              <a:t> and Ioannina have the </a:t>
            </a:r>
            <a:r>
              <a:rPr lang="en-US" dirty="0" err="1"/>
              <a:t>buiggest</a:t>
            </a:r>
            <a:r>
              <a:rPr lang="en-US" dirty="0"/>
              <a:t> decrease in basket size.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7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Dashboard improvement</vt:lpstr>
      <vt:lpstr>Overall performance</vt:lpstr>
      <vt:lpstr>Summary of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improvement</dc:title>
  <dc:creator>Elpiniki Avgeraki</dc:creator>
  <cp:lastModifiedBy>Elpiniki Avgeraki</cp:lastModifiedBy>
  <cp:revision>1</cp:revision>
  <dcterms:created xsi:type="dcterms:W3CDTF">2022-06-14T08:07:50Z</dcterms:created>
  <dcterms:modified xsi:type="dcterms:W3CDTF">2022-06-14T08:09:34Z</dcterms:modified>
</cp:coreProperties>
</file>