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Source Sans Pr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bold.fntdata"/><Relationship Id="rId10" Type="http://schemas.openxmlformats.org/officeDocument/2006/relationships/font" Target="fonts/SourceSansPro-regular.fntdata"/><Relationship Id="rId13" Type="http://schemas.openxmlformats.org/officeDocument/2006/relationships/font" Target="fonts/SourceSansPro-boldItalic.fntdata"/><Relationship Id="rId12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Company: J.M.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By: Mengting Chen &amp; Jenny Zhang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F96A1B"/>
              </a:buClr>
              <a:buSzPct val="25000"/>
              <a:buFont typeface="Arial"/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objective of the game is the frog, target, pool, and obstacle circle.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342900" rtl="0">
              <a:spcBef>
                <a:spcPts val="800"/>
              </a:spcBef>
              <a:buClr>
                <a:srgbClr val="F96A1B"/>
              </a:buClr>
              <a:buSzPct val="25000"/>
              <a:buFont typeface="Arial"/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Challenges is we have obstacles in the game, the obstacle is the circle, it has </a:t>
            </a:r>
          </a:p>
          <a:p>
            <a:pPr lvl="0" marL="342900" rtl="0">
              <a:spcBef>
                <a:spcPts val="800"/>
              </a:spcBef>
              <a:buClr>
                <a:srgbClr val="F96A1B"/>
              </a:buClr>
              <a:buSzPct val="25000"/>
              <a:buFont typeface="Arial"/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scroller in the pool to obstructed frogmove to attack target.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If frog touch the circle you lose!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If frog touch the circle you win!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r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2256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rog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0" y="0"/>
            <a:ext cx="8932674" cy="51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46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rog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525" y="0"/>
            <a:ext cx="9143999" cy="53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ro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