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87949" autoAdjust="0"/>
  </p:normalViewPr>
  <p:slideViewPr>
    <p:cSldViewPr snapToGrid="0" showGuides="1">
      <p:cViewPr varScale="1">
        <p:scale>
          <a:sx n="89" d="100"/>
          <a:sy n="89" d="100"/>
        </p:scale>
        <p:origin x="618" y="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1/12/2022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30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4.png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1/12/2022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F7BD-FE81-4B20-8DC5-0B3EB736F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3619" y="2173286"/>
            <a:ext cx="6028381" cy="2301893"/>
          </a:xfrm>
        </p:spPr>
        <p:txBody>
          <a:bodyPr/>
          <a:lstStyle/>
          <a:p>
            <a:r>
              <a:rPr lang="bg-BG" dirty="0" smtClean="0"/>
              <a:t>Семинар по предприемачество</a:t>
            </a:r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45" b="12845"/>
          <a:stretch>
            <a:fillRect/>
          </a:stretch>
        </p:blipFill>
        <p:spPr>
          <a:xfrm>
            <a:off x="743085" y="1022514"/>
            <a:ext cx="4603439" cy="4603439"/>
          </a:xfrm>
        </p:spPr>
      </p:pic>
      <p:sp>
        <p:nvSpPr>
          <p:cNvPr id="8" name="TextBox 7"/>
          <p:cNvSpPr txBox="1"/>
          <p:nvPr/>
        </p:nvSpPr>
        <p:spPr>
          <a:xfrm>
            <a:off x="6066604" y="6488668"/>
            <a:ext cx="6222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Автор:Стефан Мартинов, ученик в ПМГ„Христо Смирненски 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98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556" y="623138"/>
            <a:ext cx="11150600" cy="920336"/>
          </a:xfrm>
        </p:spPr>
        <p:txBody>
          <a:bodyPr/>
          <a:lstStyle/>
          <a:p>
            <a:pPr algn="ctr"/>
            <a:r>
              <a:rPr lang="bg-BG" dirty="0" smtClean="0"/>
              <a:t>Обобщени данни за туристите, посетили България за почивка и екскурзия от Европейския съюз (ЕС)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2</a:t>
            </a:fld>
            <a:endParaRPr lang="en-US" noProof="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280508"/>
              </p:ext>
            </p:extLst>
          </p:nvPr>
        </p:nvGraphicFramePr>
        <p:xfrm>
          <a:off x="1506072" y="1968645"/>
          <a:ext cx="8640784" cy="2979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196">
                  <a:extLst>
                    <a:ext uri="{9D8B030D-6E8A-4147-A177-3AD203B41FA5}">
                      <a16:colId xmlns:a16="http://schemas.microsoft.com/office/drawing/2014/main" val="170332297"/>
                    </a:ext>
                  </a:extLst>
                </a:gridCol>
                <a:gridCol w="2160196">
                  <a:extLst>
                    <a:ext uri="{9D8B030D-6E8A-4147-A177-3AD203B41FA5}">
                      <a16:colId xmlns:a16="http://schemas.microsoft.com/office/drawing/2014/main" val="659695559"/>
                    </a:ext>
                  </a:extLst>
                </a:gridCol>
                <a:gridCol w="2160196">
                  <a:extLst>
                    <a:ext uri="{9D8B030D-6E8A-4147-A177-3AD203B41FA5}">
                      <a16:colId xmlns:a16="http://schemas.microsoft.com/office/drawing/2014/main" val="2637007091"/>
                    </a:ext>
                  </a:extLst>
                </a:gridCol>
                <a:gridCol w="2160196">
                  <a:extLst>
                    <a:ext uri="{9D8B030D-6E8A-4147-A177-3AD203B41FA5}">
                      <a16:colId xmlns:a16="http://schemas.microsoft.com/office/drawing/2014/main" val="1126237152"/>
                    </a:ext>
                  </a:extLst>
                </a:gridCol>
              </a:tblGrid>
              <a:tr h="744968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Месец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Общ брой туристи</a:t>
                      </a:r>
                      <a:r>
                        <a:rPr lang="bg-BG" baseline="0" dirty="0" smtClean="0"/>
                        <a:t> от ЕС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Среден брой туристи</a:t>
                      </a:r>
                      <a:r>
                        <a:rPr lang="bg-BG" baseline="0" dirty="0" smtClean="0"/>
                        <a:t> от ЕС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Туристи от Словакия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524167"/>
                  </a:ext>
                </a:extLst>
              </a:tr>
              <a:tr h="74496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460531"/>
                  </a:ext>
                </a:extLst>
              </a:tr>
              <a:tr h="74496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156677"/>
                  </a:ext>
                </a:extLst>
              </a:tr>
              <a:tr h="74496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875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99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076243_Blue spheres presentation_RVA_v5" id="{E4C0B511-76E7-4C07-AFEA-8FEA0A5A8C84}" vid="{3A463146-28EF-4F73-B63C-03710F66E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31071E6-22AE-499A-B09C-BF21CF5F7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EA9B47F-3DD8-4645-81DC-B88780643C0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spheres presentation</Template>
  <TotalTime>0</TotalTime>
  <Words>44</Words>
  <Application>Microsoft Office PowerPoint</Application>
  <PresentationFormat>Widescreen</PresentationFormat>
  <Paragraphs>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Corbel</vt:lpstr>
      <vt:lpstr>Office Theme</vt:lpstr>
      <vt:lpstr>Семинар по предприемачество</vt:lpstr>
      <vt:lpstr>Обобщени данни за туристите, посетили България за почивка и екскурзия от Европейския съюз (ЕС)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2022-01-12T09:58:35Z</dcterms:created>
  <dcterms:modified xsi:type="dcterms:W3CDTF">2022-01-12T10:32:35Z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