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 Black"/>
      <p:bold r:id="rId29"/>
      <p:boldItalic r:id="rId30"/>
    </p:embeddedFont>
    <p:embeddedFont>
      <p:font typeface="Proxima Nova Semibold"/>
      <p:regular r:id="rId31"/>
      <p:bold r:id="rId32"/>
      <p:boldItalic r:id="rId33"/>
    </p:embeddedFont>
    <p:embeddedFont>
      <p:font typeface="Montserrat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9AA0A6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gc+DIuo22luBZaXJaO8BrMZ8k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MontserratBlack-boldItalic.fntdata"/><Relationship Id="rId11" Type="http://schemas.openxmlformats.org/officeDocument/2006/relationships/slide" Target="slides/slide5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4" name="Google Shape;1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7" name="Google Shape;10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2" name="Google Shape;10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7" name="Google Shape;10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8" name="Google Shape;1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911200" y="1538065"/>
            <a:ext cx="47244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911200" y="3592475"/>
            <a:ext cx="3660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2"/>
          <p:cNvSpPr/>
          <p:nvPr/>
        </p:nvSpPr>
        <p:spPr>
          <a:xfrm>
            <a:off x="3084563" y="-26078"/>
            <a:ext cx="1156796" cy="706496"/>
          </a:xfrm>
          <a:custGeom>
            <a:rect b="b" l="l" r="r" t="t"/>
            <a:pathLst>
              <a:path extrusionOk="0" h="8282" w="15223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2"/>
          <p:cNvGrpSpPr/>
          <p:nvPr/>
        </p:nvGrpSpPr>
        <p:grpSpPr>
          <a:xfrm>
            <a:off x="2368225" y="-152400"/>
            <a:ext cx="7167450" cy="5371458"/>
            <a:chOff x="2368225" y="-152400"/>
            <a:chExt cx="7167450" cy="5371458"/>
          </a:xfrm>
        </p:grpSpPr>
        <p:sp>
          <p:nvSpPr>
            <p:cNvPr id="13" name="Google Shape;13;p12"/>
            <p:cNvSpPr/>
            <p:nvPr/>
          </p:nvSpPr>
          <p:spPr>
            <a:xfrm>
              <a:off x="4241250" y="-26078"/>
              <a:ext cx="3758237" cy="4809837"/>
            </a:xfrm>
            <a:custGeom>
              <a:rect b="b" l="l" r="r" t="t"/>
              <a:pathLst>
                <a:path extrusionOk="0" h="56384" w="49457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4197937" y="-26078"/>
              <a:ext cx="2068144" cy="841960"/>
            </a:xfrm>
            <a:custGeom>
              <a:rect b="b" l="l" r="r" t="t"/>
              <a:pathLst>
                <a:path extrusionOk="0" h="9870" w="27216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3237982" y="4078545"/>
              <a:ext cx="2800232" cy="1120311"/>
            </a:xfrm>
            <a:custGeom>
              <a:rect b="b" l="l" r="r" t="t"/>
              <a:pathLst>
                <a:path extrusionOk="0" h="13133" w="3685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7189808" y="-26078"/>
              <a:ext cx="1969585" cy="4922184"/>
            </a:xfrm>
            <a:custGeom>
              <a:rect b="b" l="l" r="r" t="t"/>
              <a:pathLst>
                <a:path extrusionOk="0" h="57701" w="25919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7010248" y="4297263"/>
              <a:ext cx="2149149" cy="901589"/>
            </a:xfrm>
            <a:custGeom>
              <a:rect b="b" l="l" r="r" t="t"/>
              <a:pathLst>
                <a:path extrusionOk="0" h="10569" w="28282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2368225" y="3921502"/>
              <a:ext cx="3958471" cy="1277357"/>
            </a:xfrm>
            <a:custGeom>
              <a:rect b="b" l="l" r="r" t="t"/>
              <a:pathLst>
                <a:path extrusionOk="0" h="14974" w="52092">
                  <a:moveTo>
                    <a:pt x="10073" y="5769"/>
                  </a:moveTo>
                  <a:cubicBezTo>
                    <a:pt x="7479" y="5769"/>
                    <a:pt x="4891" y="6731"/>
                    <a:pt x="3028" y="8466"/>
                  </a:cubicBezTo>
                  <a:cubicBezTo>
                    <a:pt x="1213" y="10159"/>
                    <a:pt x="137" y="12540"/>
                    <a:pt x="0" y="14974"/>
                  </a:cubicBezTo>
                  <a:lnTo>
                    <a:pt x="11446" y="14974"/>
                  </a:lnTo>
                  <a:cubicBezTo>
                    <a:pt x="12158" y="12102"/>
                    <a:pt x="13582" y="9408"/>
                    <a:pt x="15534" y="7183"/>
                  </a:cubicBezTo>
                  <a:cubicBezTo>
                    <a:pt x="14502" y="6711"/>
                    <a:pt x="13450" y="6278"/>
                    <a:pt x="12337" y="6023"/>
                  </a:cubicBezTo>
                  <a:cubicBezTo>
                    <a:pt x="11597" y="5853"/>
                    <a:pt x="10833" y="5769"/>
                    <a:pt x="10073" y="5769"/>
                  </a:cubicBezTo>
                  <a:close/>
                  <a:moveTo>
                    <a:pt x="45074" y="1"/>
                  </a:moveTo>
                  <a:cubicBezTo>
                    <a:pt x="43566" y="1"/>
                    <a:pt x="41995" y="486"/>
                    <a:pt x="40619" y="1128"/>
                  </a:cubicBezTo>
                  <a:cubicBezTo>
                    <a:pt x="37595" y="2533"/>
                    <a:pt x="34973" y="4604"/>
                    <a:pt x="32144" y="6344"/>
                  </a:cubicBezTo>
                  <a:cubicBezTo>
                    <a:pt x="32964" y="7452"/>
                    <a:pt x="33822" y="8509"/>
                    <a:pt x="35001" y="9182"/>
                  </a:cubicBezTo>
                  <a:cubicBezTo>
                    <a:pt x="37124" y="10394"/>
                    <a:pt x="39736" y="10065"/>
                    <a:pt x="42179" y="10168"/>
                  </a:cubicBezTo>
                  <a:cubicBezTo>
                    <a:pt x="44617" y="10272"/>
                    <a:pt x="47447" y="11215"/>
                    <a:pt x="48126" y="13563"/>
                  </a:cubicBezTo>
                  <a:cubicBezTo>
                    <a:pt x="48258" y="14021"/>
                    <a:pt x="48291" y="14497"/>
                    <a:pt x="48296" y="14974"/>
                  </a:cubicBezTo>
                  <a:lnTo>
                    <a:pt x="51884" y="14974"/>
                  </a:lnTo>
                  <a:cubicBezTo>
                    <a:pt x="52092" y="11470"/>
                    <a:pt x="51993" y="7956"/>
                    <a:pt x="50790" y="4670"/>
                  </a:cubicBezTo>
                  <a:cubicBezTo>
                    <a:pt x="50211" y="3085"/>
                    <a:pt x="49299" y="1505"/>
                    <a:pt x="47791" y="661"/>
                  </a:cubicBezTo>
                  <a:cubicBezTo>
                    <a:pt x="46951" y="194"/>
                    <a:pt x="46027" y="1"/>
                    <a:pt x="45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237982" y="4462581"/>
              <a:ext cx="2800232" cy="736267"/>
            </a:xfrm>
            <a:custGeom>
              <a:rect b="b" l="l" r="r" t="t"/>
              <a:pathLst>
                <a:path extrusionOk="0" h="8631" w="36850">
                  <a:moveTo>
                    <a:pt x="20698" y="1"/>
                  </a:moveTo>
                  <a:cubicBezTo>
                    <a:pt x="20434" y="166"/>
                    <a:pt x="20169" y="321"/>
                    <a:pt x="19905" y="477"/>
                  </a:cubicBezTo>
                  <a:cubicBezTo>
                    <a:pt x="17354" y="1968"/>
                    <a:pt x="14431" y="3137"/>
                    <a:pt x="11488" y="3137"/>
                  </a:cubicBezTo>
                  <a:cubicBezTo>
                    <a:pt x="10814" y="3137"/>
                    <a:pt x="10134" y="3076"/>
                    <a:pt x="9460" y="2943"/>
                  </a:cubicBezTo>
                  <a:cubicBezTo>
                    <a:pt x="7564" y="2566"/>
                    <a:pt x="5847" y="1642"/>
                    <a:pt x="4088" y="840"/>
                  </a:cubicBezTo>
                  <a:cubicBezTo>
                    <a:pt x="2136" y="3065"/>
                    <a:pt x="712" y="5759"/>
                    <a:pt x="0" y="8631"/>
                  </a:cubicBezTo>
                  <a:lnTo>
                    <a:pt x="36850" y="8631"/>
                  </a:lnTo>
                  <a:cubicBezTo>
                    <a:pt x="36845" y="8154"/>
                    <a:pt x="36812" y="7678"/>
                    <a:pt x="36680" y="7220"/>
                  </a:cubicBezTo>
                  <a:cubicBezTo>
                    <a:pt x="36001" y="4872"/>
                    <a:pt x="33171" y="3929"/>
                    <a:pt x="30733" y="3825"/>
                  </a:cubicBezTo>
                  <a:cubicBezTo>
                    <a:pt x="28290" y="3722"/>
                    <a:pt x="25678" y="4051"/>
                    <a:pt x="23555" y="2839"/>
                  </a:cubicBezTo>
                  <a:cubicBezTo>
                    <a:pt x="22376" y="2166"/>
                    <a:pt x="21518" y="1109"/>
                    <a:pt x="20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6405385" y="3019590"/>
              <a:ext cx="1115229" cy="1397211"/>
            </a:xfrm>
            <a:custGeom>
              <a:rect b="b" l="l" r="r" t="t"/>
              <a:pathLst>
                <a:path extrusionOk="0" h="16379" w="14676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Google Shape;2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425943" y="3882258"/>
              <a:ext cx="4791070" cy="133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56525" y="-152400"/>
              <a:ext cx="3979150" cy="3422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_1_1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3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157" name="Google Shape;157;p23"/>
            <p:cNvSpPr/>
            <p:nvPr/>
          </p:nvSpPr>
          <p:spPr>
            <a:xfrm>
              <a:off x="5861375" y="4178175"/>
              <a:ext cx="3351600" cy="1021698"/>
            </a:xfrm>
            <a:custGeom>
              <a:rect b="b" l="l" r="r" t="t"/>
              <a:pathLst>
                <a:path extrusionOk="0" h="14312" w="44285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Google Shape;158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3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160" name="Google Shape;160;p23"/>
            <p:cNvSpPr/>
            <p:nvPr/>
          </p:nvSpPr>
          <p:spPr>
            <a:xfrm>
              <a:off x="-19050" y="-76200"/>
              <a:ext cx="2668237" cy="1145841"/>
            </a:xfrm>
            <a:custGeom>
              <a:rect b="b" l="l" r="r" t="t"/>
              <a:pathLst>
                <a:path extrusionOk="0" h="17354" w="40411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-19050" y="-76200"/>
              <a:ext cx="4572074" cy="2474025"/>
            </a:xfrm>
            <a:custGeom>
              <a:rect b="b" l="l" r="r" t="t"/>
              <a:pathLst>
                <a:path extrusionOk="0" h="41724" w="69245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Google Shape;162;p23"/>
            <p:cNvPicPr preferRelativeResize="0"/>
            <p:nvPr/>
          </p:nvPicPr>
          <p:blipFill rotWithShape="1">
            <a:blip r:embed="rId3">
              <a:alphaModFix/>
            </a:blip>
            <a:srcRect b="28" l="0" r="0" t="3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_1_1"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6002520" y="-102719"/>
            <a:ext cx="4477807" cy="5398619"/>
            <a:chOff x="6002520" y="-102719"/>
            <a:chExt cx="4477807" cy="5398619"/>
          </a:xfrm>
        </p:grpSpPr>
        <p:sp>
          <p:nvSpPr>
            <p:cNvPr id="165" name="Google Shape;165;p24"/>
            <p:cNvSpPr/>
            <p:nvPr/>
          </p:nvSpPr>
          <p:spPr>
            <a:xfrm flipH="1" rot="10800000">
              <a:off x="7915228" y="315002"/>
              <a:ext cx="1679305" cy="4839573"/>
            </a:xfrm>
            <a:custGeom>
              <a:rect b="b" l="l" r="r" t="t"/>
              <a:pathLst>
                <a:path extrusionOk="0" h="40732" w="35728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 flipH="1" rot="10800000">
              <a:off x="9065267" y="201900"/>
              <a:ext cx="1287556" cy="4952684"/>
            </a:xfrm>
            <a:custGeom>
              <a:rect b="b" l="l" r="r" t="t"/>
              <a:pathLst>
                <a:path extrusionOk="0" h="41684" w="18724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 flipH="1" rot="10800000">
              <a:off x="8947883" y="-102719"/>
              <a:ext cx="1404938" cy="907153"/>
            </a:xfrm>
            <a:custGeom>
              <a:rect b="b" l="l" r="r" t="t"/>
              <a:pathLst>
                <a:path extrusionOk="0" h="7635" w="20431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 flipH="1" rot="9683509">
              <a:off x="8237391" y="3788609"/>
              <a:ext cx="729045" cy="1405831"/>
            </a:xfrm>
            <a:custGeom>
              <a:rect b="b" l="l" r="r" t="t"/>
              <a:pathLst>
                <a:path extrusionOk="0" h="11832" w="10602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" name="Google Shape;169;p24"/>
            <p:cNvGrpSpPr/>
            <p:nvPr/>
          </p:nvGrpSpPr>
          <p:grpSpPr>
            <a:xfrm>
              <a:off x="6002520" y="4318199"/>
              <a:ext cx="4477807" cy="839588"/>
              <a:chOff x="3098100" y="3849750"/>
              <a:chExt cx="940775" cy="270425"/>
            </a:xfrm>
          </p:grpSpPr>
          <p:sp>
            <p:nvSpPr>
              <p:cNvPr id="170" name="Google Shape;170;p24"/>
              <p:cNvSpPr/>
              <p:nvPr/>
            </p:nvSpPr>
            <p:spPr>
              <a:xfrm>
                <a:off x="3304800" y="3882975"/>
                <a:ext cx="665525" cy="237200"/>
              </a:xfrm>
              <a:custGeom>
                <a:rect b="b" l="l" r="r" t="t"/>
                <a:pathLst>
                  <a:path extrusionOk="0" h="9488" w="26621">
                    <a:moveTo>
                      <a:pt x="10146" y="1"/>
                    </a:moveTo>
                    <a:cubicBezTo>
                      <a:pt x="8817" y="1"/>
                      <a:pt x="7433" y="475"/>
                      <a:pt x="6262" y="1145"/>
                    </a:cubicBezTo>
                    <a:cubicBezTo>
                      <a:pt x="3158" y="2920"/>
                      <a:pt x="859" y="6023"/>
                      <a:pt x="1" y="9488"/>
                    </a:cubicBezTo>
                    <a:lnTo>
                      <a:pt x="26620" y="9488"/>
                    </a:lnTo>
                    <a:cubicBezTo>
                      <a:pt x="26617" y="9143"/>
                      <a:pt x="26593" y="8799"/>
                      <a:pt x="26498" y="8469"/>
                    </a:cubicBezTo>
                    <a:cubicBezTo>
                      <a:pt x="26007" y="6772"/>
                      <a:pt x="23963" y="6091"/>
                      <a:pt x="22202" y="6016"/>
                    </a:cubicBezTo>
                    <a:cubicBezTo>
                      <a:pt x="20437" y="5942"/>
                      <a:pt x="18550" y="6179"/>
                      <a:pt x="17017" y="5304"/>
                    </a:cubicBezTo>
                    <a:cubicBezTo>
                      <a:pt x="15112" y="4217"/>
                      <a:pt x="14363" y="1734"/>
                      <a:pt x="12482" y="610"/>
                    </a:cubicBezTo>
                    <a:cubicBezTo>
                      <a:pt x="11767" y="182"/>
                      <a:pt x="10967" y="1"/>
                      <a:pt x="10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rect b="b" l="l" r="r" t="t"/>
                <a:pathLst>
                  <a:path extrusionOk="0" h="10817" w="37631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rect b="b" l="l" r="r" t="t"/>
                <a:pathLst>
                  <a:path extrusionOk="0" h="6235" w="26621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3" name="Google Shape;173;p24"/>
            <p:cNvPicPr preferRelativeResize="0"/>
            <p:nvPr/>
          </p:nvPicPr>
          <p:blipFill rotWithShape="1">
            <a:blip r:embed="rId2">
              <a:alphaModFix/>
            </a:blip>
            <a:srcRect b="0" l="70893" r="0" t="0"/>
            <a:stretch/>
          </p:blipFill>
          <p:spPr>
            <a:xfrm>
              <a:off x="8305798" y="-52600"/>
              <a:ext cx="914400" cy="176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4"/>
            <p:cNvPicPr preferRelativeResize="0"/>
            <p:nvPr/>
          </p:nvPicPr>
          <p:blipFill rotWithShape="1">
            <a:blip r:embed="rId3">
              <a:alphaModFix/>
            </a:blip>
            <a:srcRect b="0" l="53174" r="0" t="0"/>
            <a:stretch/>
          </p:blipFill>
          <p:spPr>
            <a:xfrm>
              <a:off x="7967650" y="3608200"/>
              <a:ext cx="1404950" cy="168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4"/>
          <p:cNvGrpSpPr/>
          <p:nvPr/>
        </p:nvGrpSpPr>
        <p:grpSpPr>
          <a:xfrm>
            <a:off x="-1461904" y="-365531"/>
            <a:ext cx="4517301" cy="5656680"/>
            <a:chOff x="-1461904" y="-365531"/>
            <a:chExt cx="4517301" cy="5656680"/>
          </a:xfrm>
        </p:grpSpPr>
        <p:grpSp>
          <p:nvGrpSpPr>
            <p:cNvPr id="176" name="Google Shape;176;p24"/>
            <p:cNvGrpSpPr/>
            <p:nvPr/>
          </p:nvGrpSpPr>
          <p:grpSpPr>
            <a:xfrm flipH="1" rot="-373055">
              <a:off x="-1188897" y="-165939"/>
              <a:ext cx="3971287" cy="5257164"/>
              <a:chOff x="3268325" y="3013975"/>
              <a:chExt cx="1443800" cy="1106200"/>
            </a:xfrm>
          </p:grpSpPr>
          <p:sp>
            <p:nvSpPr>
              <p:cNvPr id="177" name="Google Shape;177;p24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rect b="b" l="l" r="r" t="t"/>
                <a:pathLst>
                  <a:path extrusionOk="0" h="5983" w="10998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rect b="b" l="l" r="r" t="t"/>
                <a:pathLst>
                  <a:path extrusionOk="0" h="40732" w="35728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rect b="b" l="l" r="r" t="t"/>
                <a:pathLst>
                  <a:path extrusionOk="0" h="7131" w="19661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rect b="b" l="l" r="r" t="t"/>
                <a:pathLst>
                  <a:path extrusionOk="0" h="41684" w="18724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rect b="b" l="l" r="r" t="t"/>
                <a:pathLst>
                  <a:path extrusionOk="0" h="7635" w="20431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rect b="b" l="l" r="r" t="t"/>
                <a:pathLst>
                  <a:path extrusionOk="0" h="11832" w="10602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3" name="Google Shape;183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381000" y="-228600"/>
              <a:ext cx="3141475" cy="1767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4"/>
            <p:cNvPicPr preferRelativeResize="0"/>
            <p:nvPr/>
          </p:nvPicPr>
          <p:blipFill rotWithShape="1">
            <a:blip r:embed="rId5">
              <a:alphaModFix/>
            </a:blip>
            <a:srcRect b="36511" l="0" r="52408" t="0"/>
            <a:stretch/>
          </p:blipFill>
          <p:spPr>
            <a:xfrm>
              <a:off x="-228600" y="4090400"/>
              <a:ext cx="1600195" cy="120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_1_1">
    <p:bg>
      <p:bgPr>
        <a:solidFill>
          <a:schemeClr val="accen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>
            <a:off x="7588037" y="-344128"/>
            <a:ext cx="1753419" cy="5824283"/>
            <a:chOff x="5883539" y="-344156"/>
            <a:chExt cx="3534406" cy="5824283"/>
          </a:xfrm>
        </p:grpSpPr>
        <p:sp>
          <p:nvSpPr>
            <p:cNvPr id="187" name="Google Shape;187;p25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rect b="b" l="l" r="r" t="t"/>
              <a:pathLst>
                <a:path extrusionOk="0" h="17354" w="40411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rect b="b" l="l" r="r" t="t"/>
              <a:pathLst>
                <a:path extrusionOk="0" h="41724" w="69245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rect b="b" l="l" r="r" t="t"/>
              <a:pathLst>
                <a:path extrusionOk="0" h="5660" w="9871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rect b="b" l="l" r="r" t="t"/>
              <a:pathLst>
                <a:path extrusionOk="0" h="6651" w="22306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rect b="b" l="l" r="r" t="t"/>
              <a:pathLst>
                <a:path extrusionOk="0" h="8964" w="30086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" name="Google Shape;192;p25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93" name="Google Shape;193;p25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rect b="b" l="l" r="r" t="t"/>
                <a:pathLst>
                  <a:path extrusionOk="0" h="16609" w="16299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rect b="b" l="l" r="r" t="t"/>
                <a:pathLst>
                  <a:path extrusionOk="0" h="16165" w="1592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5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rect b="b" l="l" r="r" t="t"/>
                <a:pathLst>
                  <a:path extrusionOk="0" h="16472" w="16204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rect b="b" l="l" r="r" t="t"/>
                <a:pathLst>
                  <a:path extrusionOk="0" h="7612" w="7567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rect b="b" l="l" r="r" t="t"/>
                <a:pathLst>
                  <a:path extrusionOk="0" h="12149" w="12019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rect b="b" l="l" r="r" t="t"/>
                <a:pathLst>
                  <a:path extrusionOk="0" h="13839" w="13676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rect b="b" l="l" r="r" t="t"/>
                <a:pathLst>
                  <a:path extrusionOk="0" h="15188" w="1499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rect b="b" l="l" r="r" t="t"/>
                <a:pathLst>
                  <a:path extrusionOk="0" h="8906" w="8838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rect b="b" l="l" r="r" t="t"/>
                <a:pathLst>
                  <a:path extrusionOk="0" h="11162" w="11056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rect b="b" l="l" r="r" t="t"/>
                <a:pathLst>
                  <a:path extrusionOk="0" h="13038" w="12895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rect b="b" l="l" r="r" t="t"/>
                <a:pathLst>
                  <a:path extrusionOk="0" h="14557" w="14377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rect b="b" l="l" r="r" t="t"/>
                <a:pathLst>
                  <a:path extrusionOk="0" h="4600" w="460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rect b="b" l="l" r="r" t="t"/>
                <a:pathLst>
                  <a:path extrusionOk="0" h="6185" w="6163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rect b="b" l="l" r="r" t="t"/>
                <a:pathLst>
                  <a:path extrusionOk="0" h="5270" w="5407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rect b="b" l="l" r="r" t="t"/>
                <a:pathLst>
                  <a:path extrusionOk="0" h="6102" w="6252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rect b="b" l="l" r="r" t="t"/>
                <a:pathLst>
                  <a:path extrusionOk="0" h="9767" w="9849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rect b="b" l="l" r="r" t="t"/>
                <a:pathLst>
                  <a:path extrusionOk="0" h="10087" w="9996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rect b="b" l="l" r="r" t="t"/>
                <a:pathLst>
                  <a:path extrusionOk="0" h="15727" w="15512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rect b="b" l="l" r="r" t="t"/>
                <a:pathLst>
                  <a:path extrusionOk="0" h="601" w="597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rect b="b" l="l" r="r" t="t"/>
                <a:pathLst>
                  <a:path extrusionOk="0" h="2804" w="2805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rect b="b" l="l" r="r" t="t"/>
                <a:pathLst>
                  <a:path extrusionOk="0" h="3271" w="3333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rect b="b" l="l" r="r" t="t"/>
                <a:pathLst>
                  <a:path extrusionOk="0" h="4355" w="4464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rect b="b" l="l" r="r" t="t"/>
                <a:pathLst>
                  <a:path extrusionOk="0" h="6910" w="7059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rect b="b" l="l" r="r" t="t"/>
                <a:pathLst>
                  <a:path extrusionOk="0" h="11178" w="11178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rect b="b" l="l" r="r" t="t"/>
                <a:pathLst>
                  <a:path extrusionOk="0" h="8674" w="879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rect b="b" l="l" r="r" t="t"/>
                <a:pathLst>
                  <a:path extrusionOk="0" h="16459" w="16145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rect b="b" l="l" r="r" t="t"/>
                <a:pathLst>
                  <a:path extrusionOk="0" h="7748" w="7887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rect b="b" l="l" r="r" t="t"/>
                <a:pathLst>
                  <a:path extrusionOk="0" h="15692" w="15379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rect b="b" l="l" r="r" t="t"/>
                <a:pathLst>
                  <a:path extrusionOk="0" h="13103" w="13106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2" name="Google Shape;222;p25"/>
          <p:cNvSpPr/>
          <p:nvPr/>
        </p:nvSpPr>
        <p:spPr>
          <a:xfrm rot="10800000">
            <a:off x="-25632" y="330110"/>
            <a:ext cx="1733468" cy="4824215"/>
          </a:xfrm>
          <a:custGeom>
            <a:rect b="b" l="l" r="r" t="t"/>
            <a:pathLst>
              <a:path extrusionOk="0" h="56384" w="49457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 rot="10800000">
            <a:off x="1663806" y="-162474"/>
            <a:ext cx="2346874" cy="1123659"/>
          </a:xfrm>
          <a:custGeom>
            <a:rect b="b" l="l" r="r" t="t"/>
            <a:pathLst>
              <a:path extrusionOk="0" h="13133" w="3685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 rot="10800000">
            <a:off x="-952031" y="-131121"/>
            <a:ext cx="1670156" cy="5209246"/>
          </a:xfrm>
          <a:custGeom>
            <a:rect b="b" l="l" r="r" t="t"/>
            <a:pathLst>
              <a:path extrusionOk="0" h="57701" w="25919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 rot="10800000">
            <a:off x="-952059" y="-162472"/>
            <a:ext cx="1801202" cy="904284"/>
          </a:xfrm>
          <a:custGeom>
            <a:rect b="b" l="l" r="r" t="t"/>
            <a:pathLst>
              <a:path extrusionOk="0" h="10569" w="28282">
                <a:moveTo>
                  <a:pt x="28282" y="1"/>
                </a:moveTo>
                <a:cubicBezTo>
                  <a:pt x="26674" y="1542"/>
                  <a:pt x="24867" y="2872"/>
                  <a:pt x="22906" y="3938"/>
                </a:cubicBezTo>
                <a:cubicBezTo>
                  <a:pt x="19143" y="5986"/>
                  <a:pt x="14860" y="7019"/>
                  <a:pt x="10578" y="7019"/>
                </a:cubicBezTo>
                <a:cubicBezTo>
                  <a:pt x="7792" y="7019"/>
                  <a:pt x="5005" y="6581"/>
                  <a:pt x="2364" y="5702"/>
                </a:cubicBezTo>
                <a:cubicBezTo>
                  <a:pt x="2170" y="5966"/>
                  <a:pt x="1986" y="6235"/>
                  <a:pt x="1807" y="6513"/>
                </a:cubicBezTo>
                <a:cubicBezTo>
                  <a:pt x="1005" y="7754"/>
                  <a:pt x="359" y="9135"/>
                  <a:pt x="0" y="10569"/>
                </a:cubicBezTo>
                <a:lnTo>
                  <a:pt x="28282" y="10569"/>
                </a:lnTo>
                <a:lnTo>
                  <a:pt x="282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/>
          <p:nvPr/>
        </p:nvSpPr>
        <p:spPr>
          <a:xfrm rot="10800000">
            <a:off x="1422029" y="-162475"/>
            <a:ext cx="3317595" cy="1281175"/>
          </a:xfrm>
          <a:custGeom>
            <a:rect b="b" l="l" r="r" t="t"/>
            <a:pathLst>
              <a:path extrusionOk="0" h="14974" w="52092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/>
          <p:nvPr/>
        </p:nvSpPr>
        <p:spPr>
          <a:xfrm rot="10800000">
            <a:off x="1663806" y="-162470"/>
            <a:ext cx="2346874" cy="738468"/>
          </a:xfrm>
          <a:custGeom>
            <a:rect b="b" l="l" r="r" t="t"/>
            <a:pathLst>
              <a:path extrusionOk="0" h="8631" w="3685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/>
          <p:nvPr/>
        </p:nvSpPr>
        <p:spPr>
          <a:xfrm rot="10800000">
            <a:off x="174620" y="1110048"/>
            <a:ext cx="514394" cy="1401387"/>
          </a:xfrm>
          <a:custGeom>
            <a:rect b="b" l="l" r="r" t="t"/>
            <a:pathLst>
              <a:path extrusionOk="0" h="16379" w="14676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/>
          <p:nvPr/>
        </p:nvSpPr>
        <p:spPr>
          <a:xfrm rot="10800000">
            <a:off x="-476598" y="953998"/>
            <a:ext cx="38212" cy="51250"/>
          </a:xfrm>
          <a:custGeom>
            <a:rect b="b" l="l" r="r" t="t"/>
            <a:pathLst>
              <a:path extrusionOk="0" h="599" w="600">
                <a:moveTo>
                  <a:pt x="302" y="0"/>
                </a:moveTo>
                <a:cubicBezTo>
                  <a:pt x="137" y="0"/>
                  <a:pt x="1" y="137"/>
                  <a:pt x="1" y="301"/>
                </a:cubicBezTo>
                <a:cubicBezTo>
                  <a:pt x="1" y="467"/>
                  <a:pt x="137" y="599"/>
                  <a:pt x="302" y="599"/>
                </a:cubicBezTo>
                <a:cubicBezTo>
                  <a:pt x="467" y="599"/>
                  <a:pt x="600" y="467"/>
                  <a:pt x="600" y="301"/>
                </a:cubicBezTo>
                <a:cubicBezTo>
                  <a:pt x="600" y="137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/>
          <p:nvPr/>
        </p:nvSpPr>
        <p:spPr>
          <a:xfrm rot="10800000">
            <a:off x="-413230" y="894193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lnTo>
                  <a:pt x="0" y="298"/>
                </a:lnTo>
                <a:lnTo>
                  <a:pt x="303" y="298"/>
                </a:lnTo>
                <a:cubicBezTo>
                  <a:pt x="303" y="133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/>
          <p:nvPr/>
        </p:nvSpPr>
        <p:spPr>
          <a:xfrm rot="10800000">
            <a:off x="-412593" y="1039045"/>
            <a:ext cx="18660" cy="21903"/>
          </a:xfrm>
          <a:custGeom>
            <a:rect b="b" l="l" r="r" t="t"/>
            <a:pathLst>
              <a:path extrusionOk="0" h="256" w="293">
                <a:moveTo>
                  <a:pt x="292" y="0"/>
                </a:moveTo>
                <a:lnTo>
                  <a:pt x="292" y="0"/>
                </a:lnTo>
                <a:cubicBezTo>
                  <a:pt x="194" y="10"/>
                  <a:pt x="99" y="29"/>
                  <a:pt x="0" y="42"/>
                </a:cubicBezTo>
                <a:lnTo>
                  <a:pt x="0" y="255"/>
                </a:lnTo>
                <a:cubicBezTo>
                  <a:pt x="151" y="255"/>
                  <a:pt x="269" y="142"/>
                  <a:pt x="29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/>
          <p:nvPr/>
        </p:nvSpPr>
        <p:spPr>
          <a:xfrm rot="10800000">
            <a:off x="-413230" y="868439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cubicBezTo>
                  <a:pt x="166" y="301"/>
                  <a:pt x="303" y="164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 rot="10800000">
            <a:off x="-413230" y="723588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lnTo>
                  <a:pt x="303" y="297"/>
                </a:lnTo>
                <a:cubicBezTo>
                  <a:pt x="303" y="131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 rot="10800000">
            <a:off x="-476598" y="783308"/>
            <a:ext cx="38212" cy="51336"/>
          </a:xfrm>
          <a:custGeom>
            <a:rect b="b" l="l" r="r" t="t"/>
            <a:pathLst>
              <a:path extrusionOk="0" h="600" w="600">
                <a:moveTo>
                  <a:pt x="302" y="1"/>
                </a:moveTo>
                <a:cubicBezTo>
                  <a:pt x="137" y="1"/>
                  <a:pt x="1" y="137"/>
                  <a:pt x="1" y="303"/>
                </a:cubicBezTo>
                <a:cubicBezTo>
                  <a:pt x="1" y="468"/>
                  <a:pt x="137" y="599"/>
                  <a:pt x="302" y="599"/>
                </a:cubicBezTo>
                <a:cubicBezTo>
                  <a:pt x="467" y="599"/>
                  <a:pt x="600" y="468"/>
                  <a:pt x="600" y="303"/>
                </a:cubicBezTo>
                <a:cubicBezTo>
                  <a:pt x="600" y="137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 rot="10800000">
            <a:off x="-413230" y="697749"/>
            <a:ext cx="19297" cy="25925"/>
          </a:xfrm>
          <a:custGeom>
            <a:rect b="b" l="l" r="r" t="t"/>
            <a:pathLst>
              <a:path extrusionOk="0" h="303" w="303">
                <a:moveTo>
                  <a:pt x="0" y="1"/>
                </a:moveTo>
                <a:lnTo>
                  <a:pt x="0" y="303"/>
                </a:lnTo>
                <a:cubicBezTo>
                  <a:pt x="166" y="303"/>
                  <a:pt x="303" y="170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 rot="10800000">
            <a:off x="-476598" y="612617"/>
            <a:ext cx="38212" cy="50908"/>
          </a:xfrm>
          <a:custGeom>
            <a:rect b="b" l="l" r="r" t="t"/>
            <a:pathLst>
              <a:path extrusionOk="0" h="595" w="600">
                <a:moveTo>
                  <a:pt x="302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5"/>
                  <a:pt x="302" y="595"/>
                </a:cubicBezTo>
                <a:cubicBezTo>
                  <a:pt x="467" y="595"/>
                  <a:pt x="600" y="462"/>
                  <a:pt x="600" y="297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/>
          <p:nvPr/>
        </p:nvSpPr>
        <p:spPr>
          <a:xfrm rot="10800000">
            <a:off x="-413230" y="552469"/>
            <a:ext cx="19297" cy="25925"/>
          </a:xfrm>
          <a:custGeom>
            <a:rect b="b" l="l" r="r" t="t"/>
            <a:pathLst>
              <a:path extrusionOk="0" h="303" w="303">
                <a:moveTo>
                  <a:pt x="0" y="0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/>
          <p:nvPr/>
        </p:nvSpPr>
        <p:spPr>
          <a:xfrm rot="10800000">
            <a:off x="-413230" y="381864"/>
            <a:ext cx="19297" cy="25839"/>
          </a:xfrm>
          <a:custGeom>
            <a:rect b="b" l="l" r="r" t="t"/>
            <a:pathLst>
              <a:path extrusionOk="0" h="302" w="303">
                <a:moveTo>
                  <a:pt x="0" y="1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 rot="10800000">
            <a:off x="-413230" y="527143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 rot="10800000">
            <a:off x="-476598" y="441498"/>
            <a:ext cx="38212" cy="51422"/>
          </a:xfrm>
          <a:custGeom>
            <a:rect b="b" l="l" r="r" t="t"/>
            <a:pathLst>
              <a:path extrusionOk="0" h="601" w="600">
                <a:moveTo>
                  <a:pt x="302" y="1"/>
                </a:moveTo>
                <a:cubicBezTo>
                  <a:pt x="137" y="1"/>
                  <a:pt x="1" y="133"/>
                  <a:pt x="1" y="298"/>
                </a:cubicBezTo>
                <a:cubicBezTo>
                  <a:pt x="1" y="464"/>
                  <a:pt x="137" y="601"/>
                  <a:pt x="302" y="601"/>
                </a:cubicBezTo>
                <a:cubicBezTo>
                  <a:pt x="467" y="601"/>
                  <a:pt x="600" y="464"/>
                  <a:pt x="600" y="298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 rot="10800000">
            <a:off x="-413230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0" y="1"/>
                </a:moveTo>
                <a:lnTo>
                  <a:pt x="0" y="303"/>
                </a:lnTo>
                <a:lnTo>
                  <a:pt x="303" y="303"/>
                </a:lnTo>
                <a:cubicBezTo>
                  <a:pt x="303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/>
          <p:nvPr/>
        </p:nvSpPr>
        <p:spPr>
          <a:xfrm rot="10800000">
            <a:off x="-413230" y="356367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303" y="166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 rot="10800000">
            <a:off x="-476598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302" y="0"/>
                </a:moveTo>
                <a:cubicBezTo>
                  <a:pt x="137" y="0"/>
                  <a:pt x="1" y="132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2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 rot="10800000">
            <a:off x="-413230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5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 rot="10800000">
            <a:off x="-413230" y="40482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lnTo>
                  <a:pt x="303" y="301"/>
                </a:lnTo>
                <a:cubicBezTo>
                  <a:pt x="303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 rot="10800000">
            <a:off x="-476598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302" y="0"/>
                </a:moveTo>
                <a:cubicBezTo>
                  <a:pt x="137" y="0"/>
                  <a:pt x="1" y="133"/>
                  <a:pt x="1" y="298"/>
                </a:cubicBezTo>
                <a:cubicBezTo>
                  <a:pt x="1" y="463"/>
                  <a:pt x="137" y="600"/>
                  <a:pt x="302" y="600"/>
                </a:cubicBezTo>
                <a:cubicBezTo>
                  <a:pt x="467" y="600"/>
                  <a:pt x="600" y="463"/>
                  <a:pt x="600" y="298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 rot="10800000">
            <a:off x="-413230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 rot="10800000">
            <a:off x="-476598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2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/>
          <p:nvPr/>
        </p:nvSpPr>
        <p:spPr>
          <a:xfrm rot="10800000">
            <a:off x="-393997" y="894193"/>
            <a:ext cx="19042" cy="25582"/>
          </a:xfrm>
          <a:custGeom>
            <a:rect b="b" l="l" r="r" t="t"/>
            <a:pathLst>
              <a:path extrusionOk="0" h="299" w="299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/>
          <p:nvPr/>
        </p:nvSpPr>
        <p:spPr>
          <a:xfrm rot="10800000">
            <a:off x="-393997" y="1039045"/>
            <a:ext cx="17196" cy="18310"/>
          </a:xfrm>
          <a:custGeom>
            <a:rect b="b" l="l" r="r" t="t"/>
            <a:pathLst>
              <a:path extrusionOk="0" h="214" w="270">
                <a:moveTo>
                  <a:pt x="269" y="0"/>
                </a:moveTo>
                <a:cubicBezTo>
                  <a:pt x="180" y="11"/>
                  <a:pt x="91" y="24"/>
                  <a:pt x="0" y="39"/>
                </a:cubicBezTo>
                <a:cubicBezTo>
                  <a:pt x="48" y="142"/>
                  <a:pt x="152" y="213"/>
                  <a:pt x="269" y="213"/>
                </a:cubicBezTo>
                <a:lnTo>
                  <a:pt x="26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 rot="10800000">
            <a:off x="-286178" y="894193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lnTo>
                  <a:pt x="0" y="298"/>
                </a:lnTo>
                <a:lnTo>
                  <a:pt x="302" y="298"/>
                </a:lnTo>
                <a:cubicBezTo>
                  <a:pt x="302" y="133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349545" y="953998"/>
            <a:ext cx="38212" cy="51250"/>
          </a:xfrm>
          <a:custGeom>
            <a:rect b="b" l="l" r="r" t="t"/>
            <a:pathLst>
              <a:path extrusionOk="0" h="599" w="600">
                <a:moveTo>
                  <a:pt x="303" y="0"/>
                </a:moveTo>
                <a:cubicBezTo>
                  <a:pt x="137" y="0"/>
                  <a:pt x="0" y="137"/>
                  <a:pt x="0" y="301"/>
                </a:cubicBezTo>
                <a:cubicBezTo>
                  <a:pt x="0" y="467"/>
                  <a:pt x="137" y="599"/>
                  <a:pt x="303" y="599"/>
                </a:cubicBezTo>
                <a:cubicBezTo>
                  <a:pt x="468" y="599"/>
                  <a:pt x="599" y="467"/>
                  <a:pt x="599" y="301"/>
                </a:cubicBezTo>
                <a:cubicBezTo>
                  <a:pt x="599" y="137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/>
          <p:nvPr/>
        </p:nvSpPr>
        <p:spPr>
          <a:xfrm rot="10800000">
            <a:off x="-349545" y="783308"/>
            <a:ext cx="38212" cy="51336"/>
          </a:xfrm>
          <a:custGeom>
            <a:rect b="b" l="l" r="r" t="t"/>
            <a:pathLst>
              <a:path extrusionOk="0" h="600" w="600">
                <a:moveTo>
                  <a:pt x="303" y="1"/>
                </a:moveTo>
                <a:cubicBezTo>
                  <a:pt x="137" y="1"/>
                  <a:pt x="0" y="137"/>
                  <a:pt x="0" y="303"/>
                </a:cubicBezTo>
                <a:cubicBezTo>
                  <a:pt x="0" y="468"/>
                  <a:pt x="137" y="599"/>
                  <a:pt x="303" y="599"/>
                </a:cubicBezTo>
                <a:cubicBezTo>
                  <a:pt x="468" y="599"/>
                  <a:pt x="599" y="468"/>
                  <a:pt x="599" y="303"/>
                </a:cubicBezTo>
                <a:cubicBezTo>
                  <a:pt x="599" y="137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 rot="10800000">
            <a:off x="-393997" y="723588"/>
            <a:ext cx="19042" cy="25411"/>
          </a:xfrm>
          <a:custGeom>
            <a:rect b="b" l="l" r="r" t="t"/>
            <a:pathLst>
              <a:path extrusionOk="0" h="297" w="299">
                <a:moveTo>
                  <a:pt x="298" y="0"/>
                </a:moveTo>
                <a:cubicBezTo>
                  <a:pt x="133" y="0"/>
                  <a:pt x="1" y="131"/>
                  <a:pt x="1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/>
          <p:nvPr/>
        </p:nvSpPr>
        <p:spPr>
          <a:xfrm rot="10800000">
            <a:off x="-286178" y="723588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lnTo>
                  <a:pt x="302" y="297"/>
                </a:lnTo>
                <a:cubicBezTo>
                  <a:pt x="302" y="131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/>
          <p:nvPr/>
        </p:nvSpPr>
        <p:spPr>
          <a:xfrm rot="10800000">
            <a:off x="-393997" y="868439"/>
            <a:ext cx="19042" cy="25839"/>
          </a:xfrm>
          <a:custGeom>
            <a:rect b="b" l="l" r="r" t="t"/>
            <a:pathLst>
              <a:path extrusionOk="0" h="302" w="299">
                <a:moveTo>
                  <a:pt x="1" y="0"/>
                </a:moveTo>
                <a:cubicBezTo>
                  <a:pt x="1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/>
          <p:nvPr/>
        </p:nvSpPr>
        <p:spPr>
          <a:xfrm rot="10800000">
            <a:off x="-286178" y="868439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cubicBezTo>
                  <a:pt x="165" y="301"/>
                  <a:pt x="302" y="164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/>
          <p:nvPr/>
        </p:nvSpPr>
        <p:spPr>
          <a:xfrm rot="10800000">
            <a:off x="-349545" y="612617"/>
            <a:ext cx="38212" cy="50908"/>
          </a:xfrm>
          <a:custGeom>
            <a:rect b="b" l="l" r="r" t="t"/>
            <a:pathLst>
              <a:path extrusionOk="0" h="595" w="600">
                <a:moveTo>
                  <a:pt x="303" y="0"/>
                </a:moveTo>
                <a:cubicBezTo>
                  <a:pt x="137" y="0"/>
                  <a:pt x="0" y="133"/>
                  <a:pt x="0" y="297"/>
                </a:cubicBezTo>
                <a:cubicBezTo>
                  <a:pt x="0" y="462"/>
                  <a:pt x="137" y="595"/>
                  <a:pt x="303" y="595"/>
                </a:cubicBezTo>
                <a:cubicBezTo>
                  <a:pt x="468" y="595"/>
                  <a:pt x="599" y="462"/>
                  <a:pt x="599" y="297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/>
          <p:nvPr/>
        </p:nvSpPr>
        <p:spPr>
          <a:xfrm rot="10800000">
            <a:off x="-286178" y="552469"/>
            <a:ext cx="19297" cy="25925"/>
          </a:xfrm>
          <a:custGeom>
            <a:rect b="b" l="l" r="r" t="t"/>
            <a:pathLst>
              <a:path extrusionOk="0" h="303" w="303">
                <a:moveTo>
                  <a:pt x="0" y="0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3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93997" y="697749"/>
            <a:ext cx="19042" cy="25925"/>
          </a:xfrm>
          <a:custGeom>
            <a:rect b="b" l="l" r="r" t="t"/>
            <a:pathLst>
              <a:path extrusionOk="0" h="303" w="299">
                <a:moveTo>
                  <a:pt x="1" y="1"/>
                </a:moveTo>
                <a:cubicBezTo>
                  <a:pt x="1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/>
          <p:nvPr/>
        </p:nvSpPr>
        <p:spPr>
          <a:xfrm rot="10800000">
            <a:off x="-286178" y="697749"/>
            <a:ext cx="19297" cy="25925"/>
          </a:xfrm>
          <a:custGeom>
            <a:rect b="b" l="l" r="r" t="t"/>
            <a:pathLst>
              <a:path extrusionOk="0" h="303" w="303">
                <a:moveTo>
                  <a:pt x="0" y="1"/>
                </a:moveTo>
                <a:lnTo>
                  <a:pt x="0" y="303"/>
                </a:lnTo>
                <a:cubicBezTo>
                  <a:pt x="165" y="303"/>
                  <a:pt x="302" y="170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/>
          <p:nvPr/>
        </p:nvSpPr>
        <p:spPr>
          <a:xfrm rot="10800000">
            <a:off x="-393997" y="552469"/>
            <a:ext cx="19042" cy="25925"/>
          </a:xfrm>
          <a:custGeom>
            <a:rect b="b" l="l" r="r" t="t"/>
            <a:pathLst>
              <a:path extrusionOk="0" h="303" w="299">
                <a:moveTo>
                  <a:pt x="298" y="0"/>
                </a:moveTo>
                <a:cubicBezTo>
                  <a:pt x="133" y="0"/>
                  <a:pt x="1" y="133"/>
                  <a:pt x="1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/>
          <p:nvPr/>
        </p:nvSpPr>
        <p:spPr>
          <a:xfrm rot="10800000">
            <a:off x="-393997" y="381864"/>
            <a:ext cx="19042" cy="25839"/>
          </a:xfrm>
          <a:custGeom>
            <a:rect b="b" l="l" r="r" t="t"/>
            <a:pathLst>
              <a:path extrusionOk="0" h="302" w="299">
                <a:moveTo>
                  <a:pt x="298" y="1"/>
                </a:moveTo>
                <a:cubicBezTo>
                  <a:pt x="133" y="1"/>
                  <a:pt x="1" y="136"/>
                  <a:pt x="1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/>
          <p:nvPr/>
        </p:nvSpPr>
        <p:spPr>
          <a:xfrm rot="10800000">
            <a:off x="-286178" y="527143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/>
          <p:nvPr/>
        </p:nvSpPr>
        <p:spPr>
          <a:xfrm rot="10800000">
            <a:off x="-393997" y="527143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cubicBezTo>
                  <a:pt x="1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/>
          <p:nvPr/>
        </p:nvSpPr>
        <p:spPr>
          <a:xfrm rot="10800000">
            <a:off x="-349545" y="441498"/>
            <a:ext cx="38212" cy="51422"/>
          </a:xfrm>
          <a:custGeom>
            <a:rect b="b" l="l" r="r" t="t"/>
            <a:pathLst>
              <a:path extrusionOk="0" h="601" w="600">
                <a:moveTo>
                  <a:pt x="303" y="1"/>
                </a:moveTo>
                <a:cubicBezTo>
                  <a:pt x="137" y="1"/>
                  <a:pt x="0" y="133"/>
                  <a:pt x="0" y="298"/>
                </a:cubicBezTo>
                <a:cubicBezTo>
                  <a:pt x="0" y="464"/>
                  <a:pt x="137" y="601"/>
                  <a:pt x="303" y="601"/>
                </a:cubicBezTo>
                <a:cubicBezTo>
                  <a:pt x="468" y="601"/>
                  <a:pt x="599" y="464"/>
                  <a:pt x="599" y="298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5"/>
          <p:cNvSpPr/>
          <p:nvPr/>
        </p:nvSpPr>
        <p:spPr>
          <a:xfrm rot="10800000">
            <a:off x="-286178" y="381864"/>
            <a:ext cx="19297" cy="25839"/>
          </a:xfrm>
          <a:custGeom>
            <a:rect b="b" l="l" r="r" t="t"/>
            <a:pathLst>
              <a:path extrusionOk="0" h="302" w="303">
                <a:moveTo>
                  <a:pt x="0" y="1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6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/>
          <p:nvPr/>
        </p:nvSpPr>
        <p:spPr>
          <a:xfrm rot="10800000">
            <a:off x="-286178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0" y="1"/>
                </a:moveTo>
                <a:lnTo>
                  <a:pt x="0" y="303"/>
                </a:lnTo>
                <a:lnTo>
                  <a:pt x="302" y="303"/>
                </a:lnTo>
                <a:cubicBezTo>
                  <a:pt x="302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 rot="10800000">
            <a:off x="-286178" y="356367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lnTo>
                  <a:pt x="0" y="298"/>
                </a:lnTo>
                <a:cubicBezTo>
                  <a:pt x="165" y="298"/>
                  <a:pt x="302" y="166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 rot="10800000">
            <a:off x="-349545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303" y="0"/>
                </a:moveTo>
                <a:cubicBezTo>
                  <a:pt x="137" y="0"/>
                  <a:pt x="0" y="132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2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 rot="10800000">
            <a:off x="-393997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rot="10800000">
            <a:off x="-393997" y="356367"/>
            <a:ext cx="19042" cy="25582"/>
          </a:xfrm>
          <a:custGeom>
            <a:rect b="b" l="l" r="r" t="t"/>
            <a:pathLst>
              <a:path extrusionOk="0" h="299" w="299">
                <a:moveTo>
                  <a:pt x="1" y="1"/>
                </a:moveTo>
                <a:cubicBezTo>
                  <a:pt x="1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 rot="10800000">
            <a:off x="-393997" y="40482"/>
            <a:ext cx="19042" cy="25839"/>
          </a:xfrm>
          <a:custGeom>
            <a:rect b="b" l="l" r="r" t="t"/>
            <a:pathLst>
              <a:path extrusionOk="0" h="302" w="2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 rot="10800000">
            <a:off x="-393997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rot="10800000">
            <a:off x="-286178" y="40482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rot="10800000">
            <a:off x="-286178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 rot="10800000">
            <a:off x="-349545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303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3" y="600"/>
                </a:cubicBezTo>
                <a:cubicBezTo>
                  <a:pt x="468" y="600"/>
                  <a:pt x="599" y="463"/>
                  <a:pt x="599" y="298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 rot="10800000">
            <a:off x="-349545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/>
          <p:nvPr/>
        </p:nvSpPr>
        <p:spPr>
          <a:xfrm rot="10800000">
            <a:off x="-393997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/>
          <p:nvPr/>
        </p:nvSpPr>
        <p:spPr>
          <a:xfrm rot="10800000">
            <a:off x="-286178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/>
          <p:nvPr/>
        </p:nvSpPr>
        <p:spPr>
          <a:xfrm rot="10800000">
            <a:off x="-222493" y="953999"/>
            <a:ext cx="37002" cy="37646"/>
          </a:xfrm>
          <a:custGeom>
            <a:rect b="b" l="l" r="r" t="t"/>
            <a:pathLst>
              <a:path extrusionOk="0" h="440" w="581">
                <a:moveTo>
                  <a:pt x="538" y="1"/>
                </a:moveTo>
                <a:cubicBezTo>
                  <a:pt x="359" y="77"/>
                  <a:pt x="180" y="153"/>
                  <a:pt x="0" y="237"/>
                </a:cubicBezTo>
                <a:cubicBezTo>
                  <a:pt x="43" y="355"/>
                  <a:pt x="152" y="440"/>
                  <a:pt x="283" y="440"/>
                </a:cubicBezTo>
                <a:cubicBezTo>
                  <a:pt x="448" y="440"/>
                  <a:pt x="581" y="308"/>
                  <a:pt x="581" y="142"/>
                </a:cubicBezTo>
                <a:cubicBezTo>
                  <a:pt x="581" y="91"/>
                  <a:pt x="562" y="44"/>
                  <a:pt x="53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/>
          <p:nvPr/>
        </p:nvSpPr>
        <p:spPr>
          <a:xfrm rot="10800000">
            <a:off x="-266945" y="894193"/>
            <a:ext cx="18979" cy="25582"/>
          </a:xfrm>
          <a:custGeom>
            <a:rect b="b" l="l" r="r" t="t"/>
            <a:pathLst>
              <a:path extrusionOk="0" h="299" w="298">
                <a:moveTo>
                  <a:pt x="297" y="1"/>
                </a:moveTo>
                <a:cubicBezTo>
                  <a:pt x="133" y="1"/>
                  <a:pt x="1" y="133"/>
                  <a:pt x="1" y="298"/>
                </a:cubicBezTo>
                <a:lnTo>
                  <a:pt x="297" y="298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5"/>
          <p:cNvSpPr/>
          <p:nvPr/>
        </p:nvSpPr>
        <p:spPr>
          <a:xfrm rot="10800000">
            <a:off x="-158807" y="894193"/>
            <a:ext cx="18979" cy="25582"/>
          </a:xfrm>
          <a:custGeom>
            <a:rect b="b" l="l" r="r" t="t"/>
            <a:pathLst>
              <a:path extrusionOk="0" h="299" w="298">
                <a:moveTo>
                  <a:pt x="1" y="1"/>
                </a:moveTo>
                <a:lnTo>
                  <a:pt x="1" y="298"/>
                </a:lnTo>
                <a:lnTo>
                  <a:pt x="297" y="298"/>
                </a:lnTo>
                <a:cubicBezTo>
                  <a:pt x="297" y="133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/>
          <p:nvPr/>
        </p:nvSpPr>
        <p:spPr>
          <a:xfrm rot="10800000">
            <a:off x="-158807" y="868439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cubicBezTo>
                  <a:pt x="166" y="301"/>
                  <a:pt x="297" y="164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/>
          <p:nvPr/>
        </p:nvSpPr>
        <p:spPr>
          <a:xfrm rot="10800000">
            <a:off x="-158807" y="723588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lnTo>
                  <a:pt x="297" y="297"/>
                </a:lnTo>
                <a:cubicBezTo>
                  <a:pt x="297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/>
          <p:nvPr/>
        </p:nvSpPr>
        <p:spPr>
          <a:xfrm rot="10800000">
            <a:off x="-222493" y="783308"/>
            <a:ext cx="38149" cy="51336"/>
          </a:xfrm>
          <a:custGeom>
            <a:rect b="b" l="l" r="r" t="t"/>
            <a:pathLst>
              <a:path extrusionOk="0" h="600" w="599">
                <a:moveTo>
                  <a:pt x="301" y="1"/>
                </a:moveTo>
                <a:cubicBezTo>
                  <a:pt x="131" y="1"/>
                  <a:pt x="0" y="137"/>
                  <a:pt x="0" y="303"/>
                </a:cubicBezTo>
                <a:cubicBezTo>
                  <a:pt x="0" y="468"/>
                  <a:pt x="131" y="599"/>
                  <a:pt x="301" y="599"/>
                </a:cubicBezTo>
                <a:cubicBezTo>
                  <a:pt x="466" y="599"/>
                  <a:pt x="599" y="468"/>
                  <a:pt x="599" y="303"/>
                </a:cubicBezTo>
                <a:cubicBezTo>
                  <a:pt x="599" y="137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 rot="10800000">
            <a:off x="-266945" y="868439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cubicBezTo>
                  <a:pt x="1" y="164"/>
                  <a:pt x="133" y="301"/>
                  <a:pt x="297" y="301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/>
          <p:nvPr/>
        </p:nvSpPr>
        <p:spPr>
          <a:xfrm rot="10800000">
            <a:off x="-266945" y="723588"/>
            <a:ext cx="18979" cy="25411"/>
          </a:xfrm>
          <a:custGeom>
            <a:rect b="b" l="l" r="r" t="t"/>
            <a:pathLst>
              <a:path extrusionOk="0" h="297" w="298">
                <a:moveTo>
                  <a:pt x="297" y="0"/>
                </a:moveTo>
                <a:cubicBezTo>
                  <a:pt x="133" y="0"/>
                  <a:pt x="1" y="131"/>
                  <a:pt x="1" y="297"/>
                </a:cubicBezTo>
                <a:lnTo>
                  <a:pt x="297" y="297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/>
          <p:nvPr/>
        </p:nvSpPr>
        <p:spPr>
          <a:xfrm rot="10800000">
            <a:off x="-222493" y="612617"/>
            <a:ext cx="38149" cy="50908"/>
          </a:xfrm>
          <a:custGeom>
            <a:rect b="b" l="l" r="r" t="t"/>
            <a:pathLst>
              <a:path extrusionOk="0" h="595" w="599">
                <a:moveTo>
                  <a:pt x="301" y="0"/>
                </a:moveTo>
                <a:cubicBezTo>
                  <a:pt x="131" y="0"/>
                  <a:pt x="0" y="133"/>
                  <a:pt x="0" y="297"/>
                </a:cubicBezTo>
                <a:cubicBezTo>
                  <a:pt x="0" y="462"/>
                  <a:pt x="131" y="595"/>
                  <a:pt x="301" y="595"/>
                </a:cubicBezTo>
                <a:cubicBezTo>
                  <a:pt x="466" y="595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/>
          <p:nvPr/>
        </p:nvSpPr>
        <p:spPr>
          <a:xfrm rot="10800000">
            <a:off x="-266945" y="697749"/>
            <a:ext cx="18979" cy="25925"/>
          </a:xfrm>
          <a:custGeom>
            <a:rect b="b" l="l" r="r" t="t"/>
            <a:pathLst>
              <a:path extrusionOk="0" h="303" w="298">
                <a:moveTo>
                  <a:pt x="1" y="1"/>
                </a:moveTo>
                <a:cubicBezTo>
                  <a:pt x="1" y="170"/>
                  <a:pt x="133" y="303"/>
                  <a:pt x="297" y="303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/>
          <p:cNvSpPr/>
          <p:nvPr/>
        </p:nvSpPr>
        <p:spPr>
          <a:xfrm rot="10800000">
            <a:off x="-158807" y="552469"/>
            <a:ext cx="18979" cy="25925"/>
          </a:xfrm>
          <a:custGeom>
            <a:rect b="b" l="l" r="r" t="t"/>
            <a:pathLst>
              <a:path extrusionOk="0" h="303" w="298">
                <a:moveTo>
                  <a:pt x="1" y="0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/>
          <p:nvPr/>
        </p:nvSpPr>
        <p:spPr>
          <a:xfrm rot="10800000">
            <a:off x="-158807" y="697749"/>
            <a:ext cx="18979" cy="25925"/>
          </a:xfrm>
          <a:custGeom>
            <a:rect b="b" l="l" r="r" t="t"/>
            <a:pathLst>
              <a:path extrusionOk="0" h="303" w="298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/>
          <p:nvPr/>
        </p:nvSpPr>
        <p:spPr>
          <a:xfrm rot="10800000">
            <a:off x="-266945" y="552469"/>
            <a:ext cx="18979" cy="25925"/>
          </a:xfrm>
          <a:custGeom>
            <a:rect b="b" l="l" r="r" t="t"/>
            <a:pathLst>
              <a:path extrusionOk="0" h="303" w="298">
                <a:moveTo>
                  <a:pt x="297" y="0"/>
                </a:moveTo>
                <a:cubicBezTo>
                  <a:pt x="133" y="0"/>
                  <a:pt x="1" y="133"/>
                  <a:pt x="1" y="302"/>
                </a:cubicBezTo>
                <a:lnTo>
                  <a:pt x="297" y="302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/>
          <p:nvPr/>
        </p:nvSpPr>
        <p:spPr>
          <a:xfrm rot="10800000">
            <a:off x="-222493" y="441498"/>
            <a:ext cx="38149" cy="51422"/>
          </a:xfrm>
          <a:custGeom>
            <a:rect b="b" l="l" r="r" t="t"/>
            <a:pathLst>
              <a:path extrusionOk="0" h="601" w="599">
                <a:moveTo>
                  <a:pt x="301" y="1"/>
                </a:moveTo>
                <a:cubicBezTo>
                  <a:pt x="131" y="1"/>
                  <a:pt x="0" y="133"/>
                  <a:pt x="0" y="298"/>
                </a:cubicBezTo>
                <a:cubicBezTo>
                  <a:pt x="0" y="464"/>
                  <a:pt x="131" y="601"/>
                  <a:pt x="301" y="601"/>
                </a:cubicBezTo>
                <a:cubicBezTo>
                  <a:pt x="466" y="601"/>
                  <a:pt x="599" y="464"/>
                  <a:pt x="599" y="298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"/>
          <p:cNvSpPr/>
          <p:nvPr/>
        </p:nvSpPr>
        <p:spPr>
          <a:xfrm rot="10800000">
            <a:off x="-158807" y="527143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/>
          <p:nvPr/>
        </p:nvSpPr>
        <p:spPr>
          <a:xfrm rot="10800000">
            <a:off x="-158807" y="381864"/>
            <a:ext cx="18979" cy="25839"/>
          </a:xfrm>
          <a:custGeom>
            <a:rect b="b" l="l" r="r" t="t"/>
            <a:pathLst>
              <a:path extrusionOk="0" h="302" w="298">
                <a:moveTo>
                  <a:pt x="1" y="1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/>
          <p:nvPr/>
        </p:nvSpPr>
        <p:spPr>
          <a:xfrm rot="10800000">
            <a:off x="-266945" y="381864"/>
            <a:ext cx="18979" cy="25839"/>
          </a:xfrm>
          <a:custGeom>
            <a:rect b="b" l="l" r="r" t="t"/>
            <a:pathLst>
              <a:path extrusionOk="0" h="302" w="298">
                <a:moveTo>
                  <a:pt x="297" y="1"/>
                </a:moveTo>
                <a:cubicBezTo>
                  <a:pt x="133" y="1"/>
                  <a:pt x="1" y="136"/>
                  <a:pt x="1" y="302"/>
                </a:cubicBezTo>
                <a:lnTo>
                  <a:pt x="297" y="302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/>
          <p:nvPr/>
        </p:nvSpPr>
        <p:spPr>
          <a:xfrm rot="10800000">
            <a:off x="-266945" y="527143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cubicBezTo>
                  <a:pt x="1" y="166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"/>
          <p:cNvSpPr/>
          <p:nvPr/>
        </p:nvSpPr>
        <p:spPr>
          <a:xfrm rot="10800000">
            <a:off x="-266945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297" y="1"/>
                </a:moveTo>
                <a:cubicBezTo>
                  <a:pt x="133" y="1"/>
                  <a:pt x="1" y="138"/>
                  <a:pt x="1" y="303"/>
                </a:cubicBezTo>
                <a:lnTo>
                  <a:pt x="297" y="303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/>
          <p:nvPr/>
        </p:nvSpPr>
        <p:spPr>
          <a:xfrm rot="10800000">
            <a:off x="-158807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/>
          <p:nvPr/>
        </p:nvSpPr>
        <p:spPr>
          <a:xfrm rot="10800000">
            <a:off x="-158807" y="356367"/>
            <a:ext cx="18979" cy="25582"/>
          </a:xfrm>
          <a:custGeom>
            <a:rect b="b" l="l" r="r" t="t"/>
            <a:pathLst>
              <a:path extrusionOk="0" h="299" w="298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/>
          <p:nvPr/>
        </p:nvSpPr>
        <p:spPr>
          <a:xfrm rot="10800000">
            <a:off x="-266945" y="356367"/>
            <a:ext cx="18979" cy="25582"/>
          </a:xfrm>
          <a:custGeom>
            <a:rect b="b" l="l" r="r" t="t"/>
            <a:pathLst>
              <a:path extrusionOk="0" h="299" w="298">
                <a:moveTo>
                  <a:pt x="1" y="1"/>
                </a:moveTo>
                <a:cubicBezTo>
                  <a:pt x="1" y="166"/>
                  <a:pt x="133" y="298"/>
                  <a:pt x="297" y="29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/>
          <p:nvPr/>
        </p:nvSpPr>
        <p:spPr>
          <a:xfrm rot="10800000">
            <a:off x="-222493" y="270893"/>
            <a:ext cx="38149" cy="51250"/>
          </a:xfrm>
          <a:custGeom>
            <a:rect b="b" l="l" r="r" t="t"/>
            <a:pathLst>
              <a:path extrusionOk="0" h="599" w="599">
                <a:moveTo>
                  <a:pt x="301" y="0"/>
                </a:moveTo>
                <a:cubicBezTo>
                  <a:pt x="131" y="0"/>
                  <a:pt x="0" y="132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2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 rot="10800000">
            <a:off x="-266945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cubicBezTo>
                  <a:pt x="1" y="165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/>
          <p:nvPr/>
        </p:nvSpPr>
        <p:spPr>
          <a:xfrm rot="10800000">
            <a:off x="-158807" y="40482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5"/>
          <p:cNvSpPr/>
          <p:nvPr/>
        </p:nvSpPr>
        <p:spPr>
          <a:xfrm rot="10800000">
            <a:off x="-266945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7" y="0"/>
                </a:moveTo>
                <a:cubicBezTo>
                  <a:pt x="133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/>
          <p:nvPr/>
        </p:nvSpPr>
        <p:spPr>
          <a:xfrm rot="10800000">
            <a:off x="-158807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/>
          <p:nvPr/>
        </p:nvSpPr>
        <p:spPr>
          <a:xfrm rot="10800000">
            <a:off x="-222493" y="100117"/>
            <a:ext cx="38149" cy="51422"/>
          </a:xfrm>
          <a:custGeom>
            <a:rect b="b" l="l" r="r" t="t"/>
            <a:pathLst>
              <a:path extrusionOk="0" h="601" w="599">
                <a:moveTo>
                  <a:pt x="301" y="0"/>
                </a:moveTo>
                <a:cubicBezTo>
                  <a:pt x="131" y="0"/>
                  <a:pt x="0" y="133"/>
                  <a:pt x="0" y="298"/>
                </a:cubicBezTo>
                <a:cubicBezTo>
                  <a:pt x="0" y="463"/>
                  <a:pt x="131" y="600"/>
                  <a:pt x="301" y="600"/>
                </a:cubicBezTo>
                <a:cubicBezTo>
                  <a:pt x="466" y="600"/>
                  <a:pt x="599" y="463"/>
                  <a:pt x="599" y="298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5"/>
          <p:cNvSpPr/>
          <p:nvPr/>
        </p:nvSpPr>
        <p:spPr>
          <a:xfrm rot="10800000">
            <a:off x="-222493" y="-70488"/>
            <a:ext cx="38149" cy="51336"/>
          </a:xfrm>
          <a:custGeom>
            <a:rect b="b" l="l" r="r" t="t"/>
            <a:pathLst>
              <a:path extrusionOk="0" h="600" w="599">
                <a:moveTo>
                  <a:pt x="301" y="1"/>
                </a:moveTo>
                <a:cubicBezTo>
                  <a:pt x="131" y="1"/>
                  <a:pt x="0" y="133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/>
          <p:nvPr/>
        </p:nvSpPr>
        <p:spPr>
          <a:xfrm rot="10800000">
            <a:off x="-266945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cubicBezTo>
                  <a:pt x="1" y="166"/>
                  <a:pt x="133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/>
          <p:nvPr/>
        </p:nvSpPr>
        <p:spPr>
          <a:xfrm rot="10800000">
            <a:off x="-158807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 rot="10800000">
            <a:off x="-139892" y="894193"/>
            <a:ext cx="18979" cy="25582"/>
          </a:xfrm>
          <a:custGeom>
            <a:rect b="b" l="l" r="r" t="t"/>
            <a:pathLst>
              <a:path extrusionOk="0" h="299" w="298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/>
          <p:nvPr/>
        </p:nvSpPr>
        <p:spPr>
          <a:xfrm rot="10800000">
            <a:off x="-95440" y="783308"/>
            <a:ext cx="38212" cy="51336"/>
          </a:xfrm>
          <a:custGeom>
            <a:rect b="b" l="l" r="r" t="t"/>
            <a:pathLst>
              <a:path extrusionOk="0" h="600" w="600">
                <a:moveTo>
                  <a:pt x="298" y="1"/>
                </a:moveTo>
                <a:cubicBezTo>
                  <a:pt x="133" y="1"/>
                  <a:pt x="1" y="137"/>
                  <a:pt x="1" y="303"/>
                </a:cubicBezTo>
                <a:cubicBezTo>
                  <a:pt x="1" y="468"/>
                  <a:pt x="133" y="599"/>
                  <a:pt x="298" y="599"/>
                </a:cubicBezTo>
                <a:cubicBezTo>
                  <a:pt x="468" y="599"/>
                  <a:pt x="600" y="468"/>
                  <a:pt x="600" y="303"/>
                </a:cubicBezTo>
                <a:cubicBezTo>
                  <a:pt x="600" y="137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 rot="10800000">
            <a:off x="-139892" y="868439"/>
            <a:ext cx="18979" cy="25839"/>
          </a:xfrm>
          <a:custGeom>
            <a:rect b="b" l="l" r="r" t="t"/>
            <a:pathLst>
              <a:path extrusionOk="0" h="302" w="298">
                <a:moveTo>
                  <a:pt x="0" y="0"/>
                </a:moveTo>
                <a:cubicBezTo>
                  <a:pt x="0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/>
          <p:nvPr/>
        </p:nvSpPr>
        <p:spPr>
          <a:xfrm rot="10800000">
            <a:off x="-31818" y="723588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lnTo>
                  <a:pt x="298" y="297"/>
                </a:lnTo>
                <a:cubicBezTo>
                  <a:pt x="298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/>
          <p:nvPr/>
        </p:nvSpPr>
        <p:spPr>
          <a:xfrm rot="10800000">
            <a:off x="-139892" y="723588"/>
            <a:ext cx="18979" cy="25411"/>
          </a:xfrm>
          <a:custGeom>
            <a:rect b="b" l="l" r="r" t="t"/>
            <a:pathLst>
              <a:path extrusionOk="0" h="297" w="298">
                <a:moveTo>
                  <a:pt x="298" y="0"/>
                </a:moveTo>
                <a:cubicBezTo>
                  <a:pt x="133" y="0"/>
                  <a:pt x="0" y="131"/>
                  <a:pt x="0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/>
          <p:nvPr/>
        </p:nvSpPr>
        <p:spPr>
          <a:xfrm rot="10800000">
            <a:off x="-139892" y="697749"/>
            <a:ext cx="18979" cy="25925"/>
          </a:xfrm>
          <a:custGeom>
            <a:rect b="b" l="l" r="r" t="t"/>
            <a:pathLst>
              <a:path extrusionOk="0" h="303" w="298">
                <a:moveTo>
                  <a:pt x="0" y="1"/>
                </a:moveTo>
                <a:cubicBezTo>
                  <a:pt x="0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5"/>
          <p:cNvSpPr/>
          <p:nvPr/>
        </p:nvSpPr>
        <p:spPr>
          <a:xfrm rot="10800000">
            <a:off x="-31818" y="697749"/>
            <a:ext cx="19042" cy="25925"/>
          </a:xfrm>
          <a:custGeom>
            <a:rect b="b" l="l" r="r" t="t"/>
            <a:pathLst>
              <a:path extrusionOk="0" h="303" w="299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8" y="170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 rot="10800000">
            <a:off x="-31818" y="552469"/>
            <a:ext cx="19042" cy="25925"/>
          </a:xfrm>
          <a:custGeom>
            <a:rect b="b" l="l" r="r" t="t"/>
            <a:pathLst>
              <a:path extrusionOk="0" h="303" w="299">
                <a:moveTo>
                  <a:pt x="1" y="0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/>
          <p:nvPr/>
        </p:nvSpPr>
        <p:spPr>
          <a:xfrm rot="10800000">
            <a:off x="-95440" y="612617"/>
            <a:ext cx="38212" cy="50908"/>
          </a:xfrm>
          <a:custGeom>
            <a:rect b="b" l="l" r="r" t="t"/>
            <a:pathLst>
              <a:path extrusionOk="0" h="595" w="600">
                <a:moveTo>
                  <a:pt x="298" y="0"/>
                </a:moveTo>
                <a:cubicBezTo>
                  <a:pt x="133" y="0"/>
                  <a:pt x="1" y="133"/>
                  <a:pt x="1" y="297"/>
                </a:cubicBezTo>
                <a:cubicBezTo>
                  <a:pt x="1" y="462"/>
                  <a:pt x="133" y="595"/>
                  <a:pt x="298" y="595"/>
                </a:cubicBezTo>
                <a:cubicBezTo>
                  <a:pt x="468" y="595"/>
                  <a:pt x="600" y="462"/>
                  <a:pt x="600" y="297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 rot="10800000">
            <a:off x="-139892" y="552469"/>
            <a:ext cx="18979" cy="25925"/>
          </a:xfrm>
          <a:custGeom>
            <a:rect b="b" l="l" r="r" t="t"/>
            <a:pathLst>
              <a:path extrusionOk="0" h="303" w="298">
                <a:moveTo>
                  <a:pt x="298" y="0"/>
                </a:moveTo>
                <a:cubicBezTo>
                  <a:pt x="133" y="0"/>
                  <a:pt x="0" y="133"/>
                  <a:pt x="0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/>
          <p:nvPr/>
        </p:nvSpPr>
        <p:spPr>
          <a:xfrm rot="10800000">
            <a:off x="-139892" y="381864"/>
            <a:ext cx="18979" cy="25839"/>
          </a:xfrm>
          <a:custGeom>
            <a:rect b="b" l="l" r="r" t="t"/>
            <a:pathLst>
              <a:path extrusionOk="0" h="302" w="298">
                <a:moveTo>
                  <a:pt x="298" y="1"/>
                </a:moveTo>
                <a:cubicBezTo>
                  <a:pt x="133" y="1"/>
                  <a:pt x="0" y="136"/>
                  <a:pt x="0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/>
          <p:nvPr/>
        </p:nvSpPr>
        <p:spPr>
          <a:xfrm rot="10800000">
            <a:off x="-139892" y="527143"/>
            <a:ext cx="18979" cy="25411"/>
          </a:xfrm>
          <a:custGeom>
            <a:rect b="b" l="l" r="r" t="t"/>
            <a:pathLst>
              <a:path extrusionOk="0" h="297" w="298">
                <a:moveTo>
                  <a:pt x="0" y="0"/>
                </a:moveTo>
                <a:cubicBezTo>
                  <a:pt x="0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/>
          <p:nvPr/>
        </p:nvSpPr>
        <p:spPr>
          <a:xfrm rot="10800000">
            <a:off x="-31818" y="381864"/>
            <a:ext cx="19042" cy="25839"/>
          </a:xfrm>
          <a:custGeom>
            <a:rect b="b" l="l" r="r" t="t"/>
            <a:pathLst>
              <a:path extrusionOk="0" h="302" w="299">
                <a:moveTo>
                  <a:pt x="1" y="1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/>
          <p:nvPr/>
        </p:nvSpPr>
        <p:spPr>
          <a:xfrm rot="10800000">
            <a:off x="-95440" y="441498"/>
            <a:ext cx="38212" cy="51422"/>
          </a:xfrm>
          <a:custGeom>
            <a:rect b="b" l="l" r="r" t="t"/>
            <a:pathLst>
              <a:path extrusionOk="0" h="601" w="60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cubicBezTo>
                  <a:pt x="1" y="464"/>
                  <a:pt x="133" y="601"/>
                  <a:pt x="298" y="601"/>
                </a:cubicBezTo>
                <a:cubicBezTo>
                  <a:pt x="468" y="601"/>
                  <a:pt x="600" y="464"/>
                  <a:pt x="600" y="298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 rot="10800000">
            <a:off x="-31818" y="527143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/>
          <p:nvPr/>
        </p:nvSpPr>
        <p:spPr>
          <a:xfrm rot="10800000">
            <a:off x="-139892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298" y="1"/>
                </a:moveTo>
                <a:cubicBezTo>
                  <a:pt x="133" y="1"/>
                  <a:pt x="0" y="138"/>
                  <a:pt x="0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/>
          <p:nvPr/>
        </p:nvSpPr>
        <p:spPr>
          <a:xfrm rot="10800000">
            <a:off x="-31818" y="356367"/>
            <a:ext cx="19042" cy="25582"/>
          </a:xfrm>
          <a:custGeom>
            <a:rect b="b" l="l" r="r" t="t"/>
            <a:pathLst>
              <a:path extrusionOk="0" h="299" w="299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8" y="166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/>
          <p:nvPr/>
        </p:nvSpPr>
        <p:spPr>
          <a:xfrm rot="10800000">
            <a:off x="-139892" y="356367"/>
            <a:ext cx="18979" cy="25582"/>
          </a:xfrm>
          <a:custGeom>
            <a:rect b="b" l="l" r="r" t="t"/>
            <a:pathLst>
              <a:path extrusionOk="0" h="299" w="298">
                <a:moveTo>
                  <a:pt x="0" y="1"/>
                </a:moveTo>
                <a:cubicBezTo>
                  <a:pt x="0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 rot="10800000">
            <a:off x="-95440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2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 rot="10800000">
            <a:off x="-31818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 rot="10800000">
            <a:off x="-31818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 rot="10800000">
            <a:off x="-139892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0" y="0"/>
                </a:moveTo>
                <a:cubicBezTo>
                  <a:pt x="0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/>
          <p:nvPr/>
        </p:nvSpPr>
        <p:spPr>
          <a:xfrm rot="10800000">
            <a:off x="-31818" y="40482"/>
            <a:ext cx="19042" cy="25839"/>
          </a:xfrm>
          <a:custGeom>
            <a:rect b="b" l="l" r="r" t="t"/>
            <a:pathLst>
              <a:path extrusionOk="0" h="302" w="299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/>
          <p:nvPr/>
        </p:nvSpPr>
        <p:spPr>
          <a:xfrm rot="10800000">
            <a:off x="-95440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8" y="600"/>
                  <a:pt x="600" y="463"/>
                  <a:pt x="600" y="298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5"/>
          <p:cNvSpPr/>
          <p:nvPr/>
        </p:nvSpPr>
        <p:spPr>
          <a:xfrm rot="10800000">
            <a:off x="-139892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8" y="0"/>
                </a:moveTo>
                <a:cubicBezTo>
                  <a:pt x="133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/>
          <p:nvPr/>
        </p:nvSpPr>
        <p:spPr>
          <a:xfrm rot="10800000">
            <a:off x="-31818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 rot="10800000">
            <a:off x="-95440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/>
          <p:nvPr/>
        </p:nvSpPr>
        <p:spPr>
          <a:xfrm rot="10800000">
            <a:off x="-139892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5"/>
          <p:cNvSpPr/>
          <p:nvPr/>
        </p:nvSpPr>
        <p:spPr>
          <a:xfrm rot="10800000">
            <a:off x="-12840" y="723588"/>
            <a:ext cx="19234" cy="25411"/>
          </a:xfrm>
          <a:custGeom>
            <a:rect b="b" l="l" r="r" t="t"/>
            <a:pathLst>
              <a:path extrusionOk="0" h="297" w="302">
                <a:moveTo>
                  <a:pt x="302" y="0"/>
                </a:moveTo>
                <a:cubicBezTo>
                  <a:pt x="137" y="0"/>
                  <a:pt x="0" y="131"/>
                  <a:pt x="0" y="297"/>
                </a:cubicBezTo>
                <a:lnTo>
                  <a:pt x="302" y="297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5"/>
          <p:cNvSpPr/>
          <p:nvPr/>
        </p:nvSpPr>
        <p:spPr>
          <a:xfrm rot="10800000">
            <a:off x="95299" y="723588"/>
            <a:ext cx="637" cy="428"/>
          </a:xfrm>
          <a:custGeom>
            <a:rect b="b" l="l" r="r" t="t"/>
            <a:pathLst>
              <a:path extrusionOk="0" h="5" w="10">
                <a:moveTo>
                  <a:pt x="10" y="0"/>
                </a:moveTo>
                <a:cubicBezTo>
                  <a:pt x="5" y="0"/>
                  <a:pt x="5" y="5"/>
                  <a:pt x="1" y="5"/>
                </a:cubicBezTo>
                <a:lnTo>
                  <a:pt x="10" y="5"/>
                </a:lnTo>
                <a:lnTo>
                  <a:pt x="1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/>
          <p:nvPr/>
        </p:nvSpPr>
        <p:spPr>
          <a:xfrm rot="10800000">
            <a:off x="31548" y="612617"/>
            <a:ext cx="38212" cy="50908"/>
          </a:xfrm>
          <a:custGeom>
            <a:rect b="b" l="l" r="r" t="t"/>
            <a:pathLst>
              <a:path extrusionOk="0" h="595" w="600">
                <a:moveTo>
                  <a:pt x="297" y="0"/>
                </a:moveTo>
                <a:cubicBezTo>
                  <a:pt x="132" y="0"/>
                  <a:pt x="1" y="133"/>
                  <a:pt x="1" y="297"/>
                </a:cubicBezTo>
                <a:cubicBezTo>
                  <a:pt x="1" y="462"/>
                  <a:pt x="132" y="595"/>
                  <a:pt x="297" y="595"/>
                </a:cubicBezTo>
                <a:cubicBezTo>
                  <a:pt x="462" y="595"/>
                  <a:pt x="599" y="462"/>
                  <a:pt x="599" y="297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/>
          <p:nvPr/>
        </p:nvSpPr>
        <p:spPr>
          <a:xfrm rot="10800000">
            <a:off x="-12840" y="552469"/>
            <a:ext cx="19234" cy="25925"/>
          </a:xfrm>
          <a:custGeom>
            <a:rect b="b" l="l" r="r" t="t"/>
            <a:pathLst>
              <a:path extrusionOk="0" h="303" w="302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5"/>
          <p:cNvSpPr/>
          <p:nvPr/>
        </p:nvSpPr>
        <p:spPr>
          <a:xfrm rot="10800000">
            <a:off x="-12840" y="697749"/>
            <a:ext cx="19234" cy="25925"/>
          </a:xfrm>
          <a:custGeom>
            <a:rect b="b" l="l" r="r" t="t"/>
            <a:pathLst>
              <a:path extrusionOk="0" h="303" w="302">
                <a:moveTo>
                  <a:pt x="0" y="1"/>
                </a:moveTo>
                <a:cubicBezTo>
                  <a:pt x="0" y="170"/>
                  <a:pt x="137" y="303"/>
                  <a:pt x="302" y="303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5"/>
          <p:cNvSpPr/>
          <p:nvPr/>
        </p:nvSpPr>
        <p:spPr>
          <a:xfrm rot="10800000">
            <a:off x="95298" y="697749"/>
            <a:ext cx="18915" cy="25925"/>
          </a:xfrm>
          <a:custGeom>
            <a:rect b="b" l="l" r="r" t="t"/>
            <a:pathLst>
              <a:path extrusionOk="0" h="303" w="297">
                <a:moveTo>
                  <a:pt x="288" y="1"/>
                </a:moveTo>
                <a:cubicBezTo>
                  <a:pt x="189" y="81"/>
                  <a:pt x="94" y="166"/>
                  <a:pt x="0" y="246"/>
                </a:cubicBezTo>
                <a:lnTo>
                  <a:pt x="0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5"/>
          <p:cNvSpPr/>
          <p:nvPr/>
        </p:nvSpPr>
        <p:spPr>
          <a:xfrm rot="10800000">
            <a:off x="95298" y="552469"/>
            <a:ext cx="18915" cy="25925"/>
          </a:xfrm>
          <a:custGeom>
            <a:rect b="b" l="l" r="r" t="t"/>
            <a:pathLst>
              <a:path extrusionOk="0" h="303" w="297">
                <a:moveTo>
                  <a:pt x="0" y="0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5"/>
          <p:cNvSpPr/>
          <p:nvPr/>
        </p:nvSpPr>
        <p:spPr>
          <a:xfrm rot="10800000">
            <a:off x="-12840" y="381864"/>
            <a:ext cx="19234" cy="25839"/>
          </a:xfrm>
          <a:custGeom>
            <a:rect b="b" l="l" r="r" t="t"/>
            <a:pathLst>
              <a:path extrusionOk="0" h="302" w="302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5"/>
          <p:cNvSpPr/>
          <p:nvPr/>
        </p:nvSpPr>
        <p:spPr>
          <a:xfrm rot="10800000">
            <a:off x="-12840" y="527143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5"/>
          <p:cNvSpPr/>
          <p:nvPr/>
        </p:nvSpPr>
        <p:spPr>
          <a:xfrm rot="10800000">
            <a:off x="95298" y="527143"/>
            <a:ext cx="18915" cy="25411"/>
          </a:xfrm>
          <a:custGeom>
            <a:rect b="b" l="l" r="r" t="t"/>
            <a:pathLst>
              <a:path extrusionOk="0" h="297" w="297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5"/>
          <p:cNvSpPr/>
          <p:nvPr/>
        </p:nvSpPr>
        <p:spPr>
          <a:xfrm rot="10800000">
            <a:off x="95298" y="381864"/>
            <a:ext cx="18915" cy="25839"/>
          </a:xfrm>
          <a:custGeom>
            <a:rect b="b" l="l" r="r" t="t"/>
            <a:pathLst>
              <a:path extrusionOk="0" h="302" w="297">
                <a:moveTo>
                  <a:pt x="0" y="1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5"/>
          <p:cNvSpPr/>
          <p:nvPr/>
        </p:nvSpPr>
        <p:spPr>
          <a:xfrm rot="10800000">
            <a:off x="31548" y="441498"/>
            <a:ext cx="38212" cy="51422"/>
          </a:xfrm>
          <a:custGeom>
            <a:rect b="b" l="l" r="r" t="t"/>
            <a:pathLst>
              <a:path extrusionOk="0" h="601" w="600">
                <a:moveTo>
                  <a:pt x="297" y="1"/>
                </a:moveTo>
                <a:cubicBezTo>
                  <a:pt x="132" y="1"/>
                  <a:pt x="1" y="133"/>
                  <a:pt x="1" y="298"/>
                </a:cubicBezTo>
                <a:cubicBezTo>
                  <a:pt x="1" y="464"/>
                  <a:pt x="132" y="601"/>
                  <a:pt x="297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/>
          <p:nvPr/>
        </p:nvSpPr>
        <p:spPr>
          <a:xfrm rot="10800000">
            <a:off x="31548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297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/>
          <p:nvPr/>
        </p:nvSpPr>
        <p:spPr>
          <a:xfrm rot="10800000">
            <a:off x="95298" y="211087"/>
            <a:ext cx="18915" cy="26010"/>
          </a:xfrm>
          <a:custGeom>
            <a:rect b="b" l="l" r="r" t="t"/>
            <a:pathLst>
              <a:path extrusionOk="0" h="304" w="297">
                <a:moveTo>
                  <a:pt x="0" y="1"/>
                </a:moveTo>
                <a:lnTo>
                  <a:pt x="0" y="303"/>
                </a:lnTo>
                <a:lnTo>
                  <a:pt x="297" y="303"/>
                </a:lnTo>
                <a:cubicBezTo>
                  <a:pt x="297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/>
          <p:nvPr/>
        </p:nvSpPr>
        <p:spPr>
          <a:xfrm rot="10800000">
            <a:off x="-12840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/>
          <p:nvPr/>
        </p:nvSpPr>
        <p:spPr>
          <a:xfrm rot="10800000">
            <a:off x="95298" y="356367"/>
            <a:ext cx="18915" cy="25582"/>
          </a:xfrm>
          <a:custGeom>
            <a:rect b="b" l="l" r="r" t="t"/>
            <a:pathLst>
              <a:path extrusionOk="0" h="299" w="297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5"/>
          <p:cNvSpPr/>
          <p:nvPr/>
        </p:nvSpPr>
        <p:spPr>
          <a:xfrm rot="10800000">
            <a:off x="-12840" y="356367"/>
            <a:ext cx="19234" cy="25582"/>
          </a:xfrm>
          <a:custGeom>
            <a:rect b="b" l="l" r="r" t="t"/>
            <a:pathLst>
              <a:path extrusionOk="0" h="299" w="302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5"/>
          <p:cNvSpPr/>
          <p:nvPr/>
        </p:nvSpPr>
        <p:spPr>
          <a:xfrm rot="10800000">
            <a:off x="95298" y="40482"/>
            <a:ext cx="18915" cy="25839"/>
          </a:xfrm>
          <a:custGeom>
            <a:rect b="b" l="l" r="r" t="t"/>
            <a:pathLst>
              <a:path extrusionOk="0" h="302" w="297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"/>
          <p:cNvSpPr/>
          <p:nvPr/>
        </p:nvSpPr>
        <p:spPr>
          <a:xfrm rot="10800000">
            <a:off x="-12840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"/>
          <p:cNvSpPr/>
          <p:nvPr/>
        </p:nvSpPr>
        <p:spPr>
          <a:xfrm rot="10800000">
            <a:off x="-12840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5"/>
          <p:cNvSpPr/>
          <p:nvPr/>
        </p:nvSpPr>
        <p:spPr>
          <a:xfrm rot="10800000">
            <a:off x="95298" y="185762"/>
            <a:ext cx="18915" cy="25411"/>
          </a:xfrm>
          <a:custGeom>
            <a:rect b="b" l="l" r="r" t="t"/>
            <a:pathLst>
              <a:path extrusionOk="0" h="297" w="297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5"/>
          <p:cNvSpPr/>
          <p:nvPr/>
        </p:nvSpPr>
        <p:spPr>
          <a:xfrm rot="10800000">
            <a:off x="31548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7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5"/>
          <p:cNvSpPr/>
          <p:nvPr/>
        </p:nvSpPr>
        <p:spPr>
          <a:xfrm rot="10800000">
            <a:off x="31548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7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 rot="10800000">
            <a:off x="-12840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"/>
          <p:cNvSpPr/>
          <p:nvPr/>
        </p:nvSpPr>
        <p:spPr>
          <a:xfrm rot="10800000">
            <a:off x="95298" y="15071"/>
            <a:ext cx="18915" cy="25497"/>
          </a:xfrm>
          <a:custGeom>
            <a:rect b="b" l="l" r="r" t="t"/>
            <a:pathLst>
              <a:path extrusionOk="0" h="298" w="297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 rot="10800000">
            <a:off x="222287" y="552469"/>
            <a:ext cx="19042" cy="17026"/>
          </a:xfrm>
          <a:custGeom>
            <a:rect b="b" l="l" r="r" t="t"/>
            <a:pathLst>
              <a:path extrusionOk="0" h="199" w="299">
                <a:moveTo>
                  <a:pt x="223" y="0"/>
                </a:moveTo>
                <a:cubicBezTo>
                  <a:pt x="148" y="62"/>
                  <a:pt x="72" y="127"/>
                  <a:pt x="1" y="194"/>
                </a:cubicBezTo>
                <a:lnTo>
                  <a:pt x="1" y="198"/>
                </a:lnTo>
                <a:lnTo>
                  <a:pt x="299" y="198"/>
                </a:lnTo>
                <a:cubicBezTo>
                  <a:pt x="299" y="118"/>
                  <a:pt x="270" y="52"/>
                  <a:pt x="22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/>
          <p:nvPr/>
        </p:nvSpPr>
        <p:spPr>
          <a:xfrm rot="10800000">
            <a:off x="158665" y="612617"/>
            <a:ext cx="29169" cy="36363"/>
          </a:xfrm>
          <a:custGeom>
            <a:rect b="b" l="l" r="r" t="t"/>
            <a:pathLst>
              <a:path extrusionOk="0" h="425" w="458">
                <a:moveTo>
                  <a:pt x="425" y="0"/>
                </a:moveTo>
                <a:cubicBezTo>
                  <a:pt x="284" y="122"/>
                  <a:pt x="142" y="250"/>
                  <a:pt x="1" y="377"/>
                </a:cubicBezTo>
                <a:cubicBezTo>
                  <a:pt x="48" y="405"/>
                  <a:pt x="100" y="425"/>
                  <a:pt x="157" y="425"/>
                </a:cubicBezTo>
                <a:cubicBezTo>
                  <a:pt x="321" y="425"/>
                  <a:pt x="458" y="292"/>
                  <a:pt x="458" y="127"/>
                </a:cubicBezTo>
                <a:cubicBezTo>
                  <a:pt x="458" y="81"/>
                  <a:pt x="444" y="38"/>
                  <a:pt x="425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"/>
          <p:cNvSpPr/>
          <p:nvPr/>
        </p:nvSpPr>
        <p:spPr>
          <a:xfrm rot="10800000">
            <a:off x="114149" y="697749"/>
            <a:ext cx="3694" cy="4877"/>
          </a:xfrm>
          <a:custGeom>
            <a:rect b="b" l="l" r="r" t="t"/>
            <a:pathLst>
              <a:path extrusionOk="0" h="57" w="58">
                <a:moveTo>
                  <a:pt x="57" y="0"/>
                </a:moveTo>
                <a:cubicBezTo>
                  <a:pt x="38" y="14"/>
                  <a:pt x="20" y="28"/>
                  <a:pt x="1" y="47"/>
                </a:cubicBezTo>
                <a:cubicBezTo>
                  <a:pt x="20" y="47"/>
                  <a:pt x="38" y="57"/>
                  <a:pt x="57" y="57"/>
                </a:cubicBezTo>
                <a:lnTo>
                  <a:pt x="5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5"/>
          <p:cNvSpPr/>
          <p:nvPr/>
        </p:nvSpPr>
        <p:spPr>
          <a:xfrm rot="10800000">
            <a:off x="114149" y="552469"/>
            <a:ext cx="19297" cy="25925"/>
          </a:xfrm>
          <a:custGeom>
            <a:rect b="b" l="l" r="r" t="t"/>
            <a:pathLst>
              <a:path extrusionOk="0" h="303" w="303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/>
          <p:nvPr/>
        </p:nvSpPr>
        <p:spPr>
          <a:xfrm rot="10800000">
            <a:off x="114149" y="527143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 rot="10800000">
            <a:off x="222287" y="527143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 rot="10800000">
            <a:off x="114149" y="381864"/>
            <a:ext cx="19297" cy="25839"/>
          </a:xfrm>
          <a:custGeom>
            <a:rect b="b" l="l" r="r" t="t"/>
            <a:pathLst>
              <a:path extrusionOk="0" h="302" w="303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/>
          <p:nvPr/>
        </p:nvSpPr>
        <p:spPr>
          <a:xfrm rot="10800000">
            <a:off x="158665" y="441498"/>
            <a:ext cx="38149" cy="51422"/>
          </a:xfrm>
          <a:custGeom>
            <a:rect b="b" l="l" r="r" t="t"/>
            <a:pathLst>
              <a:path extrusionOk="0" h="601" w="599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cubicBezTo>
                  <a:pt x="0" y="464"/>
                  <a:pt x="133" y="601"/>
                  <a:pt x="298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5"/>
          <p:cNvSpPr/>
          <p:nvPr/>
        </p:nvSpPr>
        <p:spPr>
          <a:xfrm rot="10800000">
            <a:off x="222287" y="381864"/>
            <a:ext cx="19042" cy="25839"/>
          </a:xfrm>
          <a:custGeom>
            <a:rect b="b" l="l" r="r" t="t"/>
            <a:pathLst>
              <a:path extrusionOk="0" h="302" w="299">
                <a:moveTo>
                  <a:pt x="1" y="1"/>
                </a:moveTo>
                <a:lnTo>
                  <a:pt x="1" y="302"/>
                </a:lnTo>
                <a:lnTo>
                  <a:pt x="299" y="302"/>
                </a:lnTo>
                <a:cubicBezTo>
                  <a:pt x="299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5"/>
          <p:cNvSpPr/>
          <p:nvPr/>
        </p:nvSpPr>
        <p:spPr>
          <a:xfrm rot="10800000">
            <a:off x="222287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1" y="1"/>
                </a:moveTo>
                <a:lnTo>
                  <a:pt x="1" y="303"/>
                </a:lnTo>
                <a:lnTo>
                  <a:pt x="299" y="303"/>
                </a:lnTo>
                <a:cubicBezTo>
                  <a:pt x="299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 rot="10800000">
            <a:off x="114149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 rot="10800000">
            <a:off x="114149" y="356367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 rot="10800000">
            <a:off x="222287" y="356367"/>
            <a:ext cx="19042" cy="25582"/>
          </a:xfrm>
          <a:custGeom>
            <a:rect b="b" l="l" r="r" t="t"/>
            <a:pathLst>
              <a:path extrusionOk="0" h="299" w="299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9" y="166"/>
                  <a:pt x="29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 rot="10800000">
            <a:off x="158665" y="270893"/>
            <a:ext cx="38149" cy="51250"/>
          </a:xfrm>
          <a:custGeom>
            <a:rect b="b" l="l" r="r" t="t"/>
            <a:pathLst>
              <a:path extrusionOk="0" h="599" w="599">
                <a:moveTo>
                  <a:pt x="298" y="0"/>
                </a:moveTo>
                <a:cubicBezTo>
                  <a:pt x="133" y="0"/>
                  <a:pt x="0" y="132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 rot="10800000">
            <a:off x="222287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5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/>
          <p:nvPr/>
        </p:nvSpPr>
        <p:spPr>
          <a:xfrm rot="10800000">
            <a:off x="158665" y="100117"/>
            <a:ext cx="38149" cy="51422"/>
          </a:xfrm>
          <a:custGeom>
            <a:rect b="b" l="l" r="r" t="t"/>
            <a:pathLst>
              <a:path extrusionOk="0" h="601" w="599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 rot="10800000">
            <a:off x="222287" y="40482"/>
            <a:ext cx="19042" cy="25839"/>
          </a:xfrm>
          <a:custGeom>
            <a:rect b="b" l="l" r="r" t="t"/>
            <a:pathLst>
              <a:path extrusionOk="0" h="302" w="299">
                <a:moveTo>
                  <a:pt x="1" y="0"/>
                </a:moveTo>
                <a:lnTo>
                  <a:pt x="1" y="301"/>
                </a:lnTo>
                <a:lnTo>
                  <a:pt x="299" y="301"/>
                </a:lnTo>
                <a:cubicBezTo>
                  <a:pt x="299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"/>
          <p:cNvSpPr/>
          <p:nvPr/>
        </p:nvSpPr>
        <p:spPr>
          <a:xfrm rot="10800000">
            <a:off x="114149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/>
          <p:nvPr/>
        </p:nvSpPr>
        <p:spPr>
          <a:xfrm rot="10800000">
            <a:off x="114149" y="40482"/>
            <a:ext cx="19297" cy="25839"/>
          </a:xfrm>
          <a:custGeom>
            <a:rect b="b" l="l" r="r" t="t"/>
            <a:pathLst>
              <a:path extrusionOk="0" h="302" w="303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/>
          <p:nvPr/>
        </p:nvSpPr>
        <p:spPr>
          <a:xfrm rot="10800000">
            <a:off x="222287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 rot="10800000">
            <a:off x="158665" y="-70488"/>
            <a:ext cx="38149" cy="51336"/>
          </a:xfrm>
          <a:custGeom>
            <a:rect b="b" l="l" r="r" t="t"/>
            <a:pathLst>
              <a:path extrusionOk="0" h="600" w="599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/>
          <p:nvPr/>
        </p:nvSpPr>
        <p:spPr>
          <a:xfrm rot="10800000">
            <a:off x="114149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/>
          <p:nvPr/>
        </p:nvSpPr>
        <p:spPr>
          <a:xfrm rot="10800000">
            <a:off x="241266" y="552469"/>
            <a:ext cx="64" cy="513"/>
          </a:xfrm>
          <a:custGeom>
            <a:rect b="b" l="l" r="r" t="t"/>
            <a:pathLst>
              <a:path extrusionOk="0" h="6" w="1">
                <a:moveTo>
                  <a:pt x="1" y="1"/>
                </a:move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/>
          <p:nvPr/>
        </p:nvSpPr>
        <p:spPr>
          <a:xfrm rot="10800000">
            <a:off x="349339" y="381864"/>
            <a:ext cx="18979" cy="25069"/>
          </a:xfrm>
          <a:custGeom>
            <a:rect b="b" l="l" r="r" t="t"/>
            <a:pathLst>
              <a:path extrusionOk="0" h="293" w="298">
                <a:moveTo>
                  <a:pt x="33" y="1"/>
                </a:moveTo>
                <a:cubicBezTo>
                  <a:pt x="24" y="10"/>
                  <a:pt x="10" y="20"/>
                  <a:pt x="1" y="29"/>
                </a:cubicBezTo>
                <a:lnTo>
                  <a:pt x="1" y="293"/>
                </a:lnTo>
                <a:lnTo>
                  <a:pt x="297" y="293"/>
                </a:lnTo>
                <a:cubicBezTo>
                  <a:pt x="297" y="138"/>
                  <a:pt x="184" y="20"/>
                  <a:pt x="3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/>
          <p:nvPr/>
        </p:nvSpPr>
        <p:spPr>
          <a:xfrm rot="10800000">
            <a:off x="285653" y="441498"/>
            <a:ext cx="36748" cy="47315"/>
          </a:xfrm>
          <a:custGeom>
            <a:rect b="b" l="l" r="r" t="t"/>
            <a:pathLst>
              <a:path extrusionOk="0" h="553" w="577">
                <a:moveTo>
                  <a:pt x="431" y="0"/>
                </a:moveTo>
                <a:cubicBezTo>
                  <a:pt x="289" y="122"/>
                  <a:pt x="148" y="250"/>
                  <a:pt x="1" y="373"/>
                </a:cubicBezTo>
                <a:cubicBezTo>
                  <a:pt x="48" y="477"/>
                  <a:pt x="152" y="553"/>
                  <a:pt x="275" y="553"/>
                </a:cubicBezTo>
                <a:cubicBezTo>
                  <a:pt x="440" y="553"/>
                  <a:pt x="577" y="416"/>
                  <a:pt x="577" y="250"/>
                </a:cubicBezTo>
                <a:cubicBezTo>
                  <a:pt x="577" y="142"/>
                  <a:pt x="516" y="52"/>
                  <a:pt x="4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"/>
          <p:cNvSpPr/>
          <p:nvPr/>
        </p:nvSpPr>
        <p:spPr>
          <a:xfrm rot="10800000">
            <a:off x="241265" y="527143"/>
            <a:ext cx="14075" cy="25411"/>
          </a:xfrm>
          <a:custGeom>
            <a:rect b="b" l="l" r="r" t="t"/>
            <a:pathLst>
              <a:path extrusionOk="0" h="297" w="221">
                <a:moveTo>
                  <a:pt x="221" y="0"/>
                </a:moveTo>
                <a:cubicBezTo>
                  <a:pt x="146" y="62"/>
                  <a:pt x="70" y="127"/>
                  <a:pt x="0" y="194"/>
                </a:cubicBezTo>
                <a:cubicBezTo>
                  <a:pt x="51" y="255"/>
                  <a:pt x="131" y="297"/>
                  <a:pt x="221" y="297"/>
                </a:cubicBezTo>
                <a:lnTo>
                  <a:pt x="22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/>
          <p:nvPr/>
        </p:nvSpPr>
        <p:spPr>
          <a:xfrm rot="10800000">
            <a:off x="241265" y="381864"/>
            <a:ext cx="19234" cy="25839"/>
          </a:xfrm>
          <a:custGeom>
            <a:rect b="b" l="l" r="r" t="t"/>
            <a:pathLst>
              <a:path extrusionOk="0" h="302" w="302">
                <a:moveTo>
                  <a:pt x="302" y="1"/>
                </a:moveTo>
                <a:cubicBezTo>
                  <a:pt x="138" y="1"/>
                  <a:pt x="1" y="136"/>
                  <a:pt x="1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/>
          <p:nvPr/>
        </p:nvSpPr>
        <p:spPr>
          <a:xfrm rot="10800000">
            <a:off x="349339" y="356367"/>
            <a:ext cx="18979" cy="25582"/>
          </a:xfrm>
          <a:custGeom>
            <a:rect b="b" l="l" r="r" t="t"/>
            <a:pathLst>
              <a:path extrusionOk="0" h="299" w="298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"/>
          <p:cNvSpPr/>
          <p:nvPr/>
        </p:nvSpPr>
        <p:spPr>
          <a:xfrm rot="10800000">
            <a:off x="241265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2" y="1"/>
                </a:moveTo>
                <a:cubicBezTo>
                  <a:pt x="138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/>
          <p:nvPr/>
        </p:nvSpPr>
        <p:spPr>
          <a:xfrm rot="10800000">
            <a:off x="349339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/>
          <p:nvPr/>
        </p:nvSpPr>
        <p:spPr>
          <a:xfrm rot="10800000">
            <a:off x="285653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298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2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5"/>
          <p:cNvSpPr/>
          <p:nvPr/>
        </p:nvSpPr>
        <p:spPr>
          <a:xfrm rot="10800000">
            <a:off x="241265" y="356367"/>
            <a:ext cx="19234" cy="25582"/>
          </a:xfrm>
          <a:custGeom>
            <a:rect b="b" l="l" r="r" t="t"/>
            <a:pathLst>
              <a:path extrusionOk="0" h="299" w="302">
                <a:moveTo>
                  <a:pt x="1" y="1"/>
                </a:moveTo>
                <a:cubicBezTo>
                  <a:pt x="1" y="166"/>
                  <a:pt x="138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"/>
          <p:cNvSpPr/>
          <p:nvPr/>
        </p:nvSpPr>
        <p:spPr>
          <a:xfrm rot="10800000">
            <a:off x="241265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2" y="0"/>
                </a:moveTo>
                <a:cubicBezTo>
                  <a:pt x="138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5"/>
          <p:cNvSpPr/>
          <p:nvPr/>
        </p:nvSpPr>
        <p:spPr>
          <a:xfrm rot="10800000">
            <a:off x="349339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5"/>
          <p:cNvSpPr/>
          <p:nvPr/>
        </p:nvSpPr>
        <p:spPr>
          <a:xfrm rot="10800000">
            <a:off x="285653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8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/>
          <p:nvPr/>
        </p:nvSpPr>
        <p:spPr>
          <a:xfrm rot="10800000">
            <a:off x="241265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1" y="0"/>
                </a:moveTo>
                <a:cubicBezTo>
                  <a:pt x="1" y="165"/>
                  <a:pt x="138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/>
          <p:nvPr/>
        </p:nvSpPr>
        <p:spPr>
          <a:xfrm rot="10800000">
            <a:off x="349339" y="40482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 rot="10800000">
            <a:off x="285653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8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/>
          <p:nvPr/>
        </p:nvSpPr>
        <p:spPr>
          <a:xfrm rot="10800000">
            <a:off x="349339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"/>
          <p:cNvSpPr/>
          <p:nvPr/>
        </p:nvSpPr>
        <p:spPr>
          <a:xfrm rot="10800000">
            <a:off x="241265" y="15071"/>
            <a:ext cx="19234" cy="25497"/>
          </a:xfrm>
          <a:custGeom>
            <a:rect b="b" l="l" r="r" t="t"/>
            <a:pathLst>
              <a:path extrusionOk="0" h="298" w="302">
                <a:moveTo>
                  <a:pt x="1" y="0"/>
                </a:moveTo>
                <a:cubicBezTo>
                  <a:pt x="1" y="166"/>
                  <a:pt x="138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5"/>
          <p:cNvSpPr/>
          <p:nvPr/>
        </p:nvSpPr>
        <p:spPr>
          <a:xfrm rot="10800000">
            <a:off x="368254" y="381864"/>
            <a:ext cx="19297" cy="22673"/>
          </a:xfrm>
          <a:custGeom>
            <a:rect b="b" l="l" r="r" t="t"/>
            <a:pathLst>
              <a:path extrusionOk="0" h="265" w="303">
                <a:moveTo>
                  <a:pt x="303" y="1"/>
                </a:moveTo>
                <a:cubicBezTo>
                  <a:pt x="203" y="81"/>
                  <a:pt x="105" y="166"/>
                  <a:pt x="5" y="247"/>
                </a:cubicBezTo>
                <a:cubicBezTo>
                  <a:pt x="5" y="251"/>
                  <a:pt x="0" y="256"/>
                  <a:pt x="0" y="265"/>
                </a:cubicBezTo>
                <a:lnTo>
                  <a:pt x="303" y="265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/>
          <p:nvPr/>
        </p:nvSpPr>
        <p:spPr>
          <a:xfrm rot="10800000">
            <a:off x="412706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/>
          <p:nvPr/>
        </p:nvSpPr>
        <p:spPr>
          <a:xfrm rot="10800000">
            <a:off x="476392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/>
          <p:nvPr/>
        </p:nvSpPr>
        <p:spPr>
          <a:xfrm rot="10800000">
            <a:off x="368254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/>
          <p:nvPr/>
        </p:nvSpPr>
        <p:spPr>
          <a:xfrm rot="10800000">
            <a:off x="368254" y="356367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cubicBezTo>
                  <a:pt x="0" y="166"/>
                  <a:pt x="137" y="298"/>
                  <a:pt x="303" y="298"/>
                </a:cubicBez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5"/>
          <p:cNvSpPr/>
          <p:nvPr/>
        </p:nvSpPr>
        <p:spPr>
          <a:xfrm rot="10800000">
            <a:off x="412706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"/>
          <p:cNvSpPr/>
          <p:nvPr/>
        </p:nvSpPr>
        <p:spPr>
          <a:xfrm rot="10800000">
            <a:off x="476392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5"/>
          <p:cNvSpPr/>
          <p:nvPr/>
        </p:nvSpPr>
        <p:spPr>
          <a:xfrm rot="10800000">
            <a:off x="368254" y="40482"/>
            <a:ext cx="19297" cy="25839"/>
          </a:xfrm>
          <a:custGeom>
            <a:rect b="b" l="l" r="r" t="t"/>
            <a:pathLst>
              <a:path extrusionOk="0" h="302" w="303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"/>
          <p:cNvSpPr/>
          <p:nvPr/>
        </p:nvSpPr>
        <p:spPr>
          <a:xfrm rot="10800000">
            <a:off x="476392" y="40482"/>
            <a:ext cx="18979" cy="25839"/>
          </a:xfrm>
          <a:custGeom>
            <a:rect b="b" l="l" r="r" t="t"/>
            <a:pathLst>
              <a:path extrusionOk="0" h="302" w="298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5"/>
          <p:cNvSpPr/>
          <p:nvPr/>
        </p:nvSpPr>
        <p:spPr>
          <a:xfrm rot="10800000">
            <a:off x="368254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/>
          <p:nvPr/>
        </p:nvSpPr>
        <p:spPr>
          <a:xfrm rot="10800000">
            <a:off x="368254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5"/>
          <p:cNvSpPr/>
          <p:nvPr/>
        </p:nvSpPr>
        <p:spPr>
          <a:xfrm rot="10800000">
            <a:off x="412706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5"/>
          <p:cNvSpPr/>
          <p:nvPr/>
        </p:nvSpPr>
        <p:spPr>
          <a:xfrm rot="10800000">
            <a:off x="476392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5"/>
          <p:cNvSpPr/>
          <p:nvPr/>
        </p:nvSpPr>
        <p:spPr>
          <a:xfrm rot="10800000">
            <a:off x="495306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1" y="1"/>
                </a:moveTo>
                <a:cubicBezTo>
                  <a:pt x="137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5"/>
          <p:cNvSpPr/>
          <p:nvPr/>
        </p:nvSpPr>
        <p:spPr>
          <a:xfrm rot="10800000">
            <a:off x="603444" y="40482"/>
            <a:ext cx="19234" cy="25839"/>
          </a:xfrm>
          <a:custGeom>
            <a:rect b="b" l="l" r="r" t="t"/>
            <a:pathLst>
              <a:path extrusionOk="0" h="302" w="302">
                <a:moveTo>
                  <a:pt x="1" y="0"/>
                </a:moveTo>
                <a:lnTo>
                  <a:pt x="1" y="301"/>
                </a:lnTo>
                <a:lnTo>
                  <a:pt x="302" y="301"/>
                </a:lnTo>
                <a:cubicBezTo>
                  <a:pt x="302" y="136"/>
                  <a:pt x="170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5"/>
          <p:cNvSpPr/>
          <p:nvPr/>
        </p:nvSpPr>
        <p:spPr>
          <a:xfrm rot="10800000">
            <a:off x="495306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1" y="0"/>
                </a:moveTo>
                <a:cubicBezTo>
                  <a:pt x="137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5"/>
          <p:cNvSpPr/>
          <p:nvPr/>
        </p:nvSpPr>
        <p:spPr>
          <a:xfrm rot="10800000">
            <a:off x="495306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cubicBezTo>
                  <a:pt x="0" y="165"/>
                  <a:pt x="137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5"/>
          <p:cNvSpPr/>
          <p:nvPr/>
        </p:nvSpPr>
        <p:spPr>
          <a:xfrm rot="10800000">
            <a:off x="539695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7" y="0"/>
                </a:moveTo>
                <a:cubicBezTo>
                  <a:pt x="132" y="0"/>
                  <a:pt x="0" y="133"/>
                  <a:pt x="0" y="298"/>
                </a:cubicBezTo>
                <a:cubicBezTo>
                  <a:pt x="0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5"/>
          <p:cNvSpPr/>
          <p:nvPr/>
        </p:nvSpPr>
        <p:spPr>
          <a:xfrm rot="10800000">
            <a:off x="495306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cubicBezTo>
                  <a:pt x="0" y="166"/>
                  <a:pt x="137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5"/>
          <p:cNvSpPr/>
          <p:nvPr/>
        </p:nvSpPr>
        <p:spPr>
          <a:xfrm rot="10800000">
            <a:off x="603444" y="15071"/>
            <a:ext cx="19234" cy="25497"/>
          </a:xfrm>
          <a:custGeom>
            <a:rect b="b" l="l" r="r" t="t"/>
            <a:pathLst>
              <a:path extrusionOk="0" h="298" w="302">
                <a:moveTo>
                  <a:pt x="1" y="0"/>
                </a:moveTo>
                <a:lnTo>
                  <a:pt x="1" y="298"/>
                </a:lnTo>
                <a:cubicBezTo>
                  <a:pt x="170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5"/>
          <p:cNvSpPr/>
          <p:nvPr/>
        </p:nvSpPr>
        <p:spPr>
          <a:xfrm rot="10800000">
            <a:off x="539695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7" y="1"/>
                </a:moveTo>
                <a:cubicBezTo>
                  <a:pt x="132" y="1"/>
                  <a:pt x="0" y="133"/>
                  <a:pt x="0" y="297"/>
                </a:cubicBezTo>
                <a:cubicBezTo>
                  <a:pt x="0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5"/>
          <p:cNvSpPr/>
          <p:nvPr/>
        </p:nvSpPr>
        <p:spPr>
          <a:xfrm rot="10800000">
            <a:off x="667065" y="100117"/>
            <a:ext cx="37639" cy="40470"/>
          </a:xfrm>
          <a:custGeom>
            <a:rect b="b" l="l" r="r" t="t"/>
            <a:pathLst>
              <a:path extrusionOk="0" h="473" w="591">
                <a:moveTo>
                  <a:pt x="534" y="0"/>
                </a:moveTo>
                <a:cubicBezTo>
                  <a:pt x="359" y="76"/>
                  <a:pt x="181" y="142"/>
                  <a:pt x="1" y="207"/>
                </a:cubicBezTo>
                <a:cubicBezTo>
                  <a:pt x="20" y="353"/>
                  <a:pt x="142" y="472"/>
                  <a:pt x="294" y="472"/>
                </a:cubicBezTo>
                <a:cubicBezTo>
                  <a:pt x="458" y="472"/>
                  <a:pt x="590" y="335"/>
                  <a:pt x="590" y="170"/>
                </a:cubicBezTo>
                <a:cubicBezTo>
                  <a:pt x="590" y="104"/>
                  <a:pt x="566" y="48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 rot="10800000">
            <a:off x="730433" y="40482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5"/>
          <p:cNvSpPr/>
          <p:nvPr/>
        </p:nvSpPr>
        <p:spPr>
          <a:xfrm rot="10800000">
            <a:off x="622614" y="40482"/>
            <a:ext cx="19042" cy="25839"/>
          </a:xfrm>
          <a:custGeom>
            <a:rect b="b" l="l" r="r" t="t"/>
            <a:pathLst>
              <a:path extrusionOk="0" h="302" w="299">
                <a:moveTo>
                  <a:pt x="299" y="0"/>
                </a:moveTo>
                <a:cubicBezTo>
                  <a:pt x="133" y="0"/>
                  <a:pt x="1" y="136"/>
                  <a:pt x="1" y="301"/>
                </a:cubicBezTo>
                <a:lnTo>
                  <a:pt x="299" y="301"/>
                </a:ln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/>
          <p:nvPr/>
        </p:nvSpPr>
        <p:spPr>
          <a:xfrm rot="10800000">
            <a:off x="730433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5"/>
          <p:cNvSpPr/>
          <p:nvPr/>
        </p:nvSpPr>
        <p:spPr>
          <a:xfrm rot="10800000">
            <a:off x="667065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5"/>
          <p:cNvSpPr/>
          <p:nvPr/>
        </p:nvSpPr>
        <p:spPr>
          <a:xfrm rot="10800000">
            <a:off x="622614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cubicBezTo>
                  <a:pt x="1" y="166"/>
                  <a:pt x="133" y="298"/>
                  <a:pt x="299" y="298"/>
                </a:cubicBez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5"/>
          <p:cNvSpPr/>
          <p:nvPr/>
        </p:nvSpPr>
        <p:spPr>
          <a:xfrm rot="10800000">
            <a:off x="749666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5"/>
          <p:cNvSpPr/>
          <p:nvPr/>
        </p:nvSpPr>
        <p:spPr>
          <a:xfrm rot="10800000">
            <a:off x="857549" y="40482"/>
            <a:ext cx="19234" cy="25497"/>
          </a:xfrm>
          <a:custGeom>
            <a:rect b="b" l="l" r="r" t="t"/>
            <a:pathLst>
              <a:path extrusionOk="0" h="298" w="302">
                <a:moveTo>
                  <a:pt x="19" y="1"/>
                </a:moveTo>
                <a:cubicBezTo>
                  <a:pt x="15" y="1"/>
                  <a:pt x="5" y="1"/>
                  <a:pt x="1" y="5"/>
                </a:cubicBezTo>
                <a:lnTo>
                  <a:pt x="1" y="297"/>
                </a:lnTo>
                <a:lnTo>
                  <a:pt x="302" y="297"/>
                </a:lnTo>
                <a:cubicBezTo>
                  <a:pt x="302" y="138"/>
                  <a:pt x="175" y="10"/>
                  <a:pt x="1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5"/>
          <p:cNvSpPr/>
          <p:nvPr/>
        </p:nvSpPr>
        <p:spPr>
          <a:xfrm rot="10800000">
            <a:off x="857549" y="15071"/>
            <a:ext cx="19234" cy="25497"/>
          </a:xfrm>
          <a:custGeom>
            <a:rect b="b" l="l" r="r" t="t"/>
            <a:pathLst>
              <a:path extrusionOk="0" h="298" w="302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/>
          <p:nvPr/>
        </p:nvSpPr>
        <p:spPr>
          <a:xfrm rot="10800000">
            <a:off x="749666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5"/>
          <p:cNvSpPr/>
          <p:nvPr/>
        </p:nvSpPr>
        <p:spPr>
          <a:xfrm rot="10800000">
            <a:off x="794118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 rot="10800000">
            <a:off x="876718" y="40482"/>
            <a:ext cx="18979" cy="25069"/>
          </a:xfrm>
          <a:custGeom>
            <a:rect b="b" l="l" r="r" t="t"/>
            <a:pathLst>
              <a:path extrusionOk="0" h="293" w="298">
                <a:moveTo>
                  <a:pt x="298" y="0"/>
                </a:moveTo>
                <a:cubicBezTo>
                  <a:pt x="270" y="0"/>
                  <a:pt x="237" y="9"/>
                  <a:pt x="203" y="9"/>
                </a:cubicBezTo>
                <a:cubicBezTo>
                  <a:pt x="85" y="52"/>
                  <a:pt x="0" y="161"/>
                  <a:pt x="0" y="292"/>
                </a:cubicBezTo>
                <a:lnTo>
                  <a:pt x="298" y="29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 rot="10800000">
            <a:off x="984538" y="40482"/>
            <a:ext cx="19297" cy="16171"/>
          </a:xfrm>
          <a:custGeom>
            <a:rect b="b" l="l" r="r" t="t"/>
            <a:pathLst>
              <a:path extrusionOk="0" h="189" w="303">
                <a:moveTo>
                  <a:pt x="1" y="0"/>
                </a:moveTo>
                <a:lnTo>
                  <a:pt x="1" y="188"/>
                </a:lnTo>
                <a:lnTo>
                  <a:pt x="303" y="188"/>
                </a:lnTo>
                <a:cubicBezTo>
                  <a:pt x="303" y="114"/>
                  <a:pt x="274" y="51"/>
                  <a:pt x="2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/>
          <p:nvPr/>
        </p:nvSpPr>
        <p:spPr>
          <a:xfrm rot="10800000">
            <a:off x="921170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3" y="1"/>
                </a:moveTo>
                <a:cubicBezTo>
                  <a:pt x="138" y="1"/>
                  <a:pt x="1" y="133"/>
                  <a:pt x="1" y="297"/>
                </a:cubicBezTo>
                <a:cubicBezTo>
                  <a:pt x="1" y="462"/>
                  <a:pt x="138" y="599"/>
                  <a:pt x="303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/>
          <p:nvPr/>
        </p:nvSpPr>
        <p:spPr>
          <a:xfrm rot="10800000">
            <a:off x="876718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rot="10800000">
            <a:off x="984538" y="15071"/>
            <a:ext cx="19297" cy="25497"/>
          </a:xfrm>
          <a:custGeom>
            <a:rect b="b" l="l" r="r" t="t"/>
            <a:pathLst>
              <a:path extrusionOk="0" h="298" w="303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5"/>
          <p:cNvSpPr/>
          <p:nvPr/>
        </p:nvSpPr>
        <p:spPr>
          <a:xfrm rot="10800000">
            <a:off x="1003771" y="40482"/>
            <a:ext cx="18915" cy="16684"/>
          </a:xfrm>
          <a:custGeom>
            <a:rect b="b" l="l" r="r" t="t"/>
            <a:pathLst>
              <a:path extrusionOk="0" h="195" w="297">
                <a:moveTo>
                  <a:pt x="75" y="1"/>
                </a:moveTo>
                <a:cubicBezTo>
                  <a:pt x="28" y="53"/>
                  <a:pt x="0" y="120"/>
                  <a:pt x="0" y="194"/>
                </a:cubicBezTo>
                <a:lnTo>
                  <a:pt x="297" y="194"/>
                </a:lnTo>
                <a:lnTo>
                  <a:pt x="297" y="6"/>
                </a:lnTo>
                <a:cubicBezTo>
                  <a:pt x="222" y="6"/>
                  <a:pt x="151" y="1"/>
                  <a:pt x="75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5"/>
          <p:cNvSpPr/>
          <p:nvPr/>
        </p:nvSpPr>
        <p:spPr>
          <a:xfrm rot="10800000">
            <a:off x="1111590" y="40482"/>
            <a:ext cx="19234" cy="25839"/>
          </a:xfrm>
          <a:custGeom>
            <a:rect b="b" l="l" r="r" t="t"/>
            <a:pathLst>
              <a:path extrusionOk="0" h="302" w="302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5"/>
          <p:cNvSpPr/>
          <p:nvPr/>
        </p:nvSpPr>
        <p:spPr>
          <a:xfrm rot="10800000">
            <a:off x="1048159" y="-70488"/>
            <a:ext cx="38276" cy="51336"/>
          </a:xfrm>
          <a:custGeom>
            <a:rect b="b" l="l" r="r" t="t"/>
            <a:pathLst>
              <a:path extrusionOk="0" h="600" w="601">
                <a:moveTo>
                  <a:pt x="303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3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5"/>
          <p:cNvSpPr/>
          <p:nvPr/>
        </p:nvSpPr>
        <p:spPr>
          <a:xfrm rot="10800000">
            <a:off x="1003771" y="15071"/>
            <a:ext cx="18915" cy="25497"/>
          </a:xfrm>
          <a:custGeom>
            <a:rect b="b" l="l" r="r" t="t"/>
            <a:pathLst>
              <a:path extrusionOk="0" h="298" w="297">
                <a:moveTo>
                  <a:pt x="0" y="0"/>
                </a:moveTo>
                <a:cubicBezTo>
                  <a:pt x="0" y="166"/>
                  <a:pt x="131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5"/>
          <p:cNvSpPr/>
          <p:nvPr/>
        </p:nvSpPr>
        <p:spPr>
          <a:xfrm rot="10800000">
            <a:off x="1111590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5"/>
          <p:cNvSpPr/>
          <p:nvPr/>
        </p:nvSpPr>
        <p:spPr>
          <a:xfrm rot="10800000">
            <a:off x="1130760" y="40482"/>
            <a:ext cx="19042" cy="25839"/>
          </a:xfrm>
          <a:custGeom>
            <a:rect b="b" l="l" r="r" t="t"/>
            <a:pathLst>
              <a:path extrusionOk="0" h="302" w="2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5"/>
          <p:cNvSpPr/>
          <p:nvPr/>
        </p:nvSpPr>
        <p:spPr>
          <a:xfrm rot="10800000">
            <a:off x="1238579" y="40482"/>
            <a:ext cx="19361" cy="25839"/>
          </a:xfrm>
          <a:custGeom>
            <a:rect b="b" l="l" r="r" t="t"/>
            <a:pathLst>
              <a:path extrusionOk="0" h="302" w="304">
                <a:moveTo>
                  <a:pt x="1" y="0"/>
                </a:moveTo>
                <a:lnTo>
                  <a:pt x="1" y="301"/>
                </a:lnTo>
                <a:lnTo>
                  <a:pt x="303" y="301"/>
                </a:lnTo>
                <a:cubicBezTo>
                  <a:pt x="303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5"/>
          <p:cNvSpPr/>
          <p:nvPr/>
        </p:nvSpPr>
        <p:spPr>
          <a:xfrm rot="10800000">
            <a:off x="1175275" y="-70488"/>
            <a:ext cx="38149" cy="51336"/>
          </a:xfrm>
          <a:custGeom>
            <a:rect b="b" l="l" r="r" t="t"/>
            <a:pathLst>
              <a:path extrusionOk="0" h="600" w="599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5"/>
          <p:cNvSpPr/>
          <p:nvPr/>
        </p:nvSpPr>
        <p:spPr>
          <a:xfrm rot="10800000">
            <a:off x="1130760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5"/>
          <p:cNvSpPr/>
          <p:nvPr/>
        </p:nvSpPr>
        <p:spPr>
          <a:xfrm rot="10800000">
            <a:off x="1238579" y="15071"/>
            <a:ext cx="19361" cy="25497"/>
          </a:xfrm>
          <a:custGeom>
            <a:rect b="b" l="l" r="r" t="t"/>
            <a:pathLst>
              <a:path extrusionOk="0" h="298" w="304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5"/>
          <p:cNvSpPr/>
          <p:nvPr/>
        </p:nvSpPr>
        <p:spPr>
          <a:xfrm rot="10800000">
            <a:off x="1365950" y="40482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5"/>
          <p:cNvSpPr/>
          <p:nvPr/>
        </p:nvSpPr>
        <p:spPr>
          <a:xfrm rot="10800000">
            <a:off x="1257876" y="40482"/>
            <a:ext cx="18915" cy="25839"/>
          </a:xfrm>
          <a:custGeom>
            <a:rect b="b" l="l" r="r" t="t"/>
            <a:pathLst>
              <a:path extrusionOk="0" h="302" w="297">
                <a:moveTo>
                  <a:pt x="297" y="0"/>
                </a:moveTo>
                <a:cubicBezTo>
                  <a:pt x="132" y="0"/>
                  <a:pt x="0" y="136"/>
                  <a:pt x="0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/>
          <p:nvPr/>
        </p:nvSpPr>
        <p:spPr>
          <a:xfrm rot="10800000">
            <a:off x="1306531" y="100117"/>
            <a:ext cx="33054" cy="20363"/>
          </a:xfrm>
          <a:custGeom>
            <a:rect b="b" l="l" r="r" t="t"/>
            <a:pathLst>
              <a:path extrusionOk="0" h="238" w="519">
                <a:moveTo>
                  <a:pt x="1" y="1"/>
                </a:moveTo>
                <a:lnTo>
                  <a:pt x="1" y="1"/>
                </a:lnTo>
                <a:cubicBezTo>
                  <a:pt x="29" y="133"/>
                  <a:pt x="142" y="237"/>
                  <a:pt x="288" y="237"/>
                </a:cubicBezTo>
                <a:cubicBezTo>
                  <a:pt x="382" y="237"/>
                  <a:pt x="462" y="190"/>
                  <a:pt x="519" y="118"/>
                </a:cubicBezTo>
                <a:cubicBezTo>
                  <a:pt x="345" y="81"/>
                  <a:pt x="170" y="44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5"/>
          <p:cNvSpPr/>
          <p:nvPr/>
        </p:nvSpPr>
        <p:spPr>
          <a:xfrm rot="10800000">
            <a:off x="1302264" y="-70488"/>
            <a:ext cx="38276" cy="51336"/>
          </a:xfrm>
          <a:custGeom>
            <a:rect b="b" l="l" r="r" t="t"/>
            <a:pathLst>
              <a:path extrusionOk="0" h="600" w="601">
                <a:moveTo>
                  <a:pt x="303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303" y="599"/>
                </a:cubicBezTo>
                <a:cubicBezTo>
                  <a:pt x="468" y="599"/>
                  <a:pt x="601" y="462"/>
                  <a:pt x="601" y="297"/>
                </a:cubicBezTo>
                <a:cubicBezTo>
                  <a:pt x="601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5"/>
          <p:cNvSpPr/>
          <p:nvPr/>
        </p:nvSpPr>
        <p:spPr>
          <a:xfrm rot="10800000">
            <a:off x="1257876" y="15071"/>
            <a:ext cx="18915" cy="25497"/>
          </a:xfrm>
          <a:custGeom>
            <a:rect b="b" l="l" r="r" t="t"/>
            <a:pathLst>
              <a:path extrusionOk="0" h="298" w="297">
                <a:moveTo>
                  <a:pt x="0" y="0"/>
                </a:moveTo>
                <a:cubicBezTo>
                  <a:pt x="0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5"/>
          <p:cNvSpPr/>
          <p:nvPr/>
        </p:nvSpPr>
        <p:spPr>
          <a:xfrm rot="10800000">
            <a:off x="1365950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5"/>
          <p:cNvSpPr/>
          <p:nvPr/>
        </p:nvSpPr>
        <p:spPr>
          <a:xfrm rot="10800000">
            <a:off x="1384865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8" y="0"/>
                </a:moveTo>
                <a:cubicBezTo>
                  <a:pt x="132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5"/>
          <p:cNvSpPr/>
          <p:nvPr/>
        </p:nvSpPr>
        <p:spPr>
          <a:xfrm rot="10800000">
            <a:off x="1492939" y="40482"/>
            <a:ext cx="19042" cy="25839"/>
          </a:xfrm>
          <a:custGeom>
            <a:rect b="b" l="l" r="r" t="t"/>
            <a:pathLst>
              <a:path extrusionOk="0" h="302" w="299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5"/>
          <p:cNvSpPr/>
          <p:nvPr/>
        </p:nvSpPr>
        <p:spPr>
          <a:xfrm rot="10800000">
            <a:off x="1429317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7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5"/>
          <p:cNvSpPr/>
          <p:nvPr/>
        </p:nvSpPr>
        <p:spPr>
          <a:xfrm rot="10800000">
            <a:off x="1492939" y="15071"/>
            <a:ext cx="19042" cy="25497"/>
          </a:xfrm>
          <a:custGeom>
            <a:rect b="b" l="l" r="r" t="t"/>
            <a:pathLst>
              <a:path extrusionOk="0" h="298" w="299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5"/>
          <p:cNvSpPr/>
          <p:nvPr/>
        </p:nvSpPr>
        <p:spPr>
          <a:xfrm rot="10800000">
            <a:off x="1384865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cubicBezTo>
                  <a:pt x="0" y="166"/>
                  <a:pt x="132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5"/>
          <p:cNvSpPr/>
          <p:nvPr/>
        </p:nvSpPr>
        <p:spPr>
          <a:xfrm rot="10800000">
            <a:off x="1429317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7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5"/>
          <p:cNvSpPr/>
          <p:nvPr/>
        </p:nvSpPr>
        <p:spPr>
          <a:xfrm rot="10800000">
            <a:off x="1620055" y="211088"/>
            <a:ext cx="18915" cy="7358"/>
          </a:xfrm>
          <a:custGeom>
            <a:rect b="b" l="l" r="r" t="t"/>
            <a:pathLst>
              <a:path extrusionOk="0" h="86" w="297">
                <a:moveTo>
                  <a:pt x="0" y="0"/>
                </a:moveTo>
                <a:lnTo>
                  <a:pt x="0" y="85"/>
                </a:lnTo>
                <a:lnTo>
                  <a:pt x="297" y="85"/>
                </a:lnTo>
                <a:lnTo>
                  <a:pt x="297" y="70"/>
                </a:lnTo>
                <a:cubicBezTo>
                  <a:pt x="198" y="47"/>
                  <a:pt x="99" y="24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5"/>
          <p:cNvSpPr/>
          <p:nvPr/>
        </p:nvSpPr>
        <p:spPr>
          <a:xfrm rot="10800000">
            <a:off x="1511917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 rot="10800000">
            <a:off x="1620055" y="185762"/>
            <a:ext cx="18915" cy="25411"/>
          </a:xfrm>
          <a:custGeom>
            <a:rect b="b" l="l" r="r" t="t"/>
            <a:pathLst>
              <a:path extrusionOk="0" h="297" w="297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rot="10800000">
            <a:off x="1556305" y="100117"/>
            <a:ext cx="38276" cy="51422"/>
          </a:xfrm>
          <a:custGeom>
            <a:rect b="b" l="l" r="r" t="t"/>
            <a:pathLst>
              <a:path extrusionOk="0" h="601" w="601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 rot="10800000">
            <a:off x="1620055" y="40482"/>
            <a:ext cx="18915" cy="25839"/>
          </a:xfrm>
          <a:custGeom>
            <a:rect b="b" l="l" r="r" t="t"/>
            <a:pathLst>
              <a:path extrusionOk="0" h="302" w="297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 rot="10800000">
            <a:off x="1620055" y="15071"/>
            <a:ext cx="18915" cy="25497"/>
          </a:xfrm>
          <a:custGeom>
            <a:rect b="b" l="l" r="r" t="t"/>
            <a:pathLst>
              <a:path extrusionOk="0" h="298" w="297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 rot="10800000">
            <a:off x="1556305" y="-70488"/>
            <a:ext cx="38276" cy="51336"/>
          </a:xfrm>
          <a:custGeom>
            <a:rect b="b" l="l" r="r" t="t"/>
            <a:pathLst>
              <a:path extrusionOk="0" h="600" w="601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 rot="10800000">
            <a:off x="1511917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 rot="10800000">
            <a:off x="1638906" y="211088"/>
            <a:ext cx="19361" cy="12235"/>
          </a:xfrm>
          <a:custGeom>
            <a:rect b="b" l="l" r="r" t="t"/>
            <a:pathLst>
              <a:path extrusionOk="0" h="143" w="304">
                <a:moveTo>
                  <a:pt x="44" y="1"/>
                </a:moveTo>
                <a:cubicBezTo>
                  <a:pt x="20" y="42"/>
                  <a:pt x="1" y="90"/>
                  <a:pt x="1" y="142"/>
                </a:cubicBezTo>
                <a:lnTo>
                  <a:pt x="303" y="142"/>
                </a:lnTo>
                <a:lnTo>
                  <a:pt x="303" y="57"/>
                </a:lnTo>
                <a:cubicBezTo>
                  <a:pt x="214" y="38"/>
                  <a:pt x="129" y="19"/>
                  <a:pt x="44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 rot="10800000">
            <a:off x="1747044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 rot="10800000">
            <a:off x="1747044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 rot="10800000">
            <a:off x="1747044" y="40482"/>
            <a:ext cx="19042" cy="25839"/>
          </a:xfrm>
          <a:custGeom>
            <a:rect b="b" l="l" r="r" t="t"/>
            <a:pathLst>
              <a:path extrusionOk="0" h="302" w="299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 rot="10800000">
            <a:off x="1638906" y="40482"/>
            <a:ext cx="19361" cy="25839"/>
          </a:xfrm>
          <a:custGeom>
            <a:rect b="b" l="l" r="r" t="t"/>
            <a:pathLst>
              <a:path extrusionOk="0" h="302" w="304">
                <a:moveTo>
                  <a:pt x="303" y="0"/>
                </a:moveTo>
                <a:cubicBezTo>
                  <a:pt x="138" y="0"/>
                  <a:pt x="1" y="136"/>
                  <a:pt x="1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 rot="10800000">
            <a:off x="1638906" y="185762"/>
            <a:ext cx="19361" cy="25411"/>
          </a:xfrm>
          <a:custGeom>
            <a:rect b="b" l="l" r="r" t="t"/>
            <a:pathLst>
              <a:path extrusionOk="0" h="297" w="304">
                <a:moveTo>
                  <a:pt x="1" y="0"/>
                </a:moveTo>
                <a:cubicBezTo>
                  <a:pt x="1" y="165"/>
                  <a:pt x="138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 rot="10800000">
            <a:off x="1683422" y="100117"/>
            <a:ext cx="38149" cy="51422"/>
          </a:xfrm>
          <a:custGeom>
            <a:rect b="b" l="l" r="r" t="t"/>
            <a:pathLst>
              <a:path extrusionOk="0" h="601" w="599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 rot="10800000">
            <a:off x="1747044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 rot="10800000">
            <a:off x="1638906" y="15071"/>
            <a:ext cx="19361" cy="25497"/>
          </a:xfrm>
          <a:custGeom>
            <a:rect b="b" l="l" r="r" t="t"/>
            <a:pathLst>
              <a:path extrusionOk="0" h="298" w="304">
                <a:moveTo>
                  <a:pt x="1" y="0"/>
                </a:moveTo>
                <a:cubicBezTo>
                  <a:pt x="1" y="166"/>
                  <a:pt x="138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 rot="10800000">
            <a:off x="1683422" y="-70488"/>
            <a:ext cx="38149" cy="51336"/>
          </a:xfrm>
          <a:custGeom>
            <a:rect b="b" l="l" r="r" t="t"/>
            <a:pathLst>
              <a:path extrusionOk="0" h="600" w="599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 rot="10800000">
            <a:off x="1874096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 rot="10800000">
            <a:off x="1766022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2" y="1"/>
                </a:moveTo>
                <a:cubicBezTo>
                  <a:pt x="137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 rot="10800000">
            <a:off x="1874096" y="40482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 rot="10800000">
            <a:off x="1766022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1" y="0"/>
                </a:moveTo>
                <a:cubicBezTo>
                  <a:pt x="1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 rot="10800000">
            <a:off x="1766022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2" y="0"/>
                </a:moveTo>
                <a:cubicBezTo>
                  <a:pt x="137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 rot="10800000">
            <a:off x="1810410" y="100117"/>
            <a:ext cx="38276" cy="51422"/>
          </a:xfrm>
          <a:custGeom>
            <a:rect b="b" l="l" r="r" t="t"/>
            <a:pathLst>
              <a:path extrusionOk="0" h="601" w="601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4" y="600"/>
                  <a:pt x="601" y="463"/>
                  <a:pt x="601" y="298"/>
                </a:cubicBezTo>
                <a:cubicBezTo>
                  <a:pt x="601" y="133"/>
                  <a:pt x="464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 rot="10800000">
            <a:off x="1874096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 rot="10800000">
            <a:off x="1766022" y="15071"/>
            <a:ext cx="19234" cy="25497"/>
          </a:xfrm>
          <a:custGeom>
            <a:rect b="b" l="l" r="r" t="t"/>
            <a:pathLst>
              <a:path extrusionOk="0" h="298" w="302">
                <a:moveTo>
                  <a:pt x="1" y="0"/>
                </a:moveTo>
                <a:cubicBezTo>
                  <a:pt x="1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 rot="10800000">
            <a:off x="1874096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 rot="10800000">
            <a:off x="1810410" y="-70488"/>
            <a:ext cx="38276" cy="51336"/>
          </a:xfrm>
          <a:custGeom>
            <a:rect b="b" l="l" r="r" t="t"/>
            <a:pathLst>
              <a:path extrusionOk="0" h="600" w="601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4" y="599"/>
                  <a:pt x="601" y="462"/>
                  <a:pt x="601" y="297"/>
                </a:cubicBezTo>
                <a:cubicBezTo>
                  <a:pt x="601" y="133"/>
                  <a:pt x="464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 rot="10800000">
            <a:off x="2001149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 rot="10800000">
            <a:off x="1940775" y="270894"/>
            <a:ext cx="32799" cy="14631"/>
          </a:xfrm>
          <a:custGeom>
            <a:rect b="b" l="l" r="r" t="t"/>
            <a:pathLst>
              <a:path extrusionOk="0" h="171" w="515">
                <a:moveTo>
                  <a:pt x="0" y="1"/>
                </a:moveTo>
                <a:cubicBezTo>
                  <a:pt x="48" y="101"/>
                  <a:pt x="146" y="171"/>
                  <a:pt x="264" y="171"/>
                </a:cubicBezTo>
                <a:cubicBezTo>
                  <a:pt x="373" y="171"/>
                  <a:pt x="462" y="110"/>
                  <a:pt x="514" y="25"/>
                </a:cubicBezTo>
                <a:cubicBezTo>
                  <a:pt x="344" y="16"/>
                  <a:pt x="170" y="6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 rot="10800000">
            <a:off x="1893011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 rot="10800000">
            <a:off x="2001149" y="40482"/>
            <a:ext cx="18979" cy="25839"/>
          </a:xfrm>
          <a:custGeom>
            <a:rect b="b" l="l" r="r" t="t"/>
            <a:pathLst>
              <a:path extrusionOk="0" h="302" w="298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 rot="10800000">
            <a:off x="1937463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 rot="10800000">
            <a:off x="1893011" y="40482"/>
            <a:ext cx="19297" cy="25839"/>
          </a:xfrm>
          <a:custGeom>
            <a:rect b="b" l="l" r="r" t="t"/>
            <a:pathLst>
              <a:path extrusionOk="0" h="302" w="303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 rot="10800000">
            <a:off x="2001149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 rot="10800000">
            <a:off x="1893011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 rot="10800000">
            <a:off x="2001149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 rot="10800000">
            <a:off x="1937463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 rot="10800000">
            <a:off x="1893011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 rot="10800000">
            <a:off x="2067509" y="270894"/>
            <a:ext cx="30697" cy="12920"/>
          </a:xfrm>
          <a:custGeom>
            <a:rect b="b" l="l" r="r" t="t"/>
            <a:pathLst>
              <a:path extrusionOk="0" h="151" w="482">
                <a:moveTo>
                  <a:pt x="481" y="0"/>
                </a:moveTo>
                <a:cubicBezTo>
                  <a:pt x="321" y="9"/>
                  <a:pt x="161" y="24"/>
                  <a:pt x="0" y="38"/>
                </a:cubicBezTo>
                <a:cubicBezTo>
                  <a:pt x="52" y="103"/>
                  <a:pt x="133" y="151"/>
                  <a:pt x="227" y="151"/>
                </a:cubicBezTo>
                <a:cubicBezTo>
                  <a:pt x="335" y="151"/>
                  <a:pt x="429" y="85"/>
                  <a:pt x="48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 rot="10800000">
            <a:off x="2128201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0" y="1"/>
                </a:moveTo>
                <a:lnTo>
                  <a:pt x="0" y="303"/>
                </a:lnTo>
                <a:lnTo>
                  <a:pt x="301" y="303"/>
                </a:lnTo>
                <a:cubicBezTo>
                  <a:pt x="301" y="138"/>
                  <a:pt x="170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 rot="10800000">
            <a:off x="2020063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1" y="1"/>
                </a:moveTo>
                <a:cubicBezTo>
                  <a:pt x="136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 rot="10800000">
            <a:off x="2128201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lnTo>
                  <a:pt x="0" y="297"/>
                </a:lnTo>
                <a:cubicBezTo>
                  <a:pt x="170" y="297"/>
                  <a:pt x="301" y="165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 rot="10800000">
            <a:off x="2020063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cubicBezTo>
                  <a:pt x="0" y="165"/>
                  <a:pt x="136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/>
          <p:nvPr/>
        </p:nvSpPr>
        <p:spPr>
          <a:xfrm rot="10800000">
            <a:off x="2020063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 rot="10800000">
            <a:off x="2128201" y="40482"/>
            <a:ext cx="19234" cy="25839"/>
          </a:xfrm>
          <a:custGeom>
            <a:rect b="b" l="l" r="r" t="t"/>
            <a:pathLst>
              <a:path extrusionOk="0" h="302" w="302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70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 rot="10800000">
            <a:off x="2064834" y="100117"/>
            <a:ext cx="37894" cy="51422"/>
          </a:xfrm>
          <a:custGeom>
            <a:rect b="b" l="l" r="r" t="t"/>
            <a:pathLst>
              <a:path extrusionOk="0" h="601" w="595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594" y="463"/>
                  <a:pt x="594" y="298"/>
                </a:cubicBezTo>
                <a:cubicBezTo>
                  <a:pt x="594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 rot="10800000">
            <a:off x="2064834" y="-70488"/>
            <a:ext cx="37894" cy="51336"/>
          </a:xfrm>
          <a:custGeom>
            <a:rect b="b" l="l" r="r" t="t"/>
            <a:pathLst>
              <a:path extrusionOk="0" h="600" w="595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594" y="462"/>
                  <a:pt x="594" y="297"/>
                </a:cubicBezTo>
                <a:cubicBezTo>
                  <a:pt x="594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/>
          <p:nvPr/>
        </p:nvSpPr>
        <p:spPr>
          <a:xfrm rot="10800000">
            <a:off x="2128201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lnTo>
                  <a:pt x="0" y="298"/>
                </a:lnTo>
                <a:cubicBezTo>
                  <a:pt x="170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 rot="10800000">
            <a:off x="2020063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 rot="10800000">
            <a:off x="2255190" y="211088"/>
            <a:ext cx="19297" cy="23529"/>
          </a:xfrm>
          <a:custGeom>
            <a:rect b="b" l="l" r="r" t="t"/>
            <a:pathLst>
              <a:path extrusionOk="0" h="275" w="303">
                <a:moveTo>
                  <a:pt x="122" y="0"/>
                </a:moveTo>
                <a:cubicBezTo>
                  <a:pt x="80" y="15"/>
                  <a:pt x="43" y="24"/>
                  <a:pt x="0" y="38"/>
                </a:cubicBezTo>
                <a:lnTo>
                  <a:pt x="0" y="274"/>
                </a:lnTo>
                <a:lnTo>
                  <a:pt x="302" y="274"/>
                </a:lnTo>
                <a:cubicBezTo>
                  <a:pt x="302" y="151"/>
                  <a:pt x="226" y="48"/>
                  <a:pt x="1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 rot="10800000">
            <a:off x="2147371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 rot="10800000">
            <a:off x="2191822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301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1" y="600"/>
                </a:cubicBezTo>
                <a:cubicBezTo>
                  <a:pt x="467" y="600"/>
                  <a:pt x="599" y="463"/>
                  <a:pt x="599" y="298"/>
                </a:cubicBezTo>
                <a:cubicBezTo>
                  <a:pt x="599" y="133"/>
                  <a:pt x="467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 rot="10800000">
            <a:off x="2147371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 rot="10800000">
            <a:off x="2255190" y="40482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 rot="10800000">
            <a:off x="2255190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2147371" y="40482"/>
            <a:ext cx="19042" cy="25839"/>
          </a:xfrm>
          <a:custGeom>
            <a:rect b="b" l="l" r="r" t="t"/>
            <a:pathLst>
              <a:path extrusionOk="0" h="302" w="2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 rot="10800000">
            <a:off x="2191822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1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1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 rot="10800000">
            <a:off x="2147371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 rot="10800000">
            <a:off x="2255190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/>
          <p:nvPr/>
        </p:nvSpPr>
        <p:spPr>
          <a:xfrm rot="10800000">
            <a:off x="2274423" y="211088"/>
            <a:ext cx="18979" cy="20363"/>
          </a:xfrm>
          <a:custGeom>
            <a:rect b="b" l="l" r="r" t="t"/>
            <a:pathLst>
              <a:path extrusionOk="0" h="238" w="298">
                <a:moveTo>
                  <a:pt x="297" y="1"/>
                </a:moveTo>
                <a:cubicBezTo>
                  <a:pt x="212" y="29"/>
                  <a:pt x="127" y="57"/>
                  <a:pt x="42" y="91"/>
                </a:cubicBezTo>
                <a:cubicBezTo>
                  <a:pt x="19" y="133"/>
                  <a:pt x="1" y="180"/>
                  <a:pt x="1" y="237"/>
                </a:cubicBezTo>
                <a:lnTo>
                  <a:pt x="297" y="237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5"/>
          <p:cNvSpPr/>
          <p:nvPr/>
        </p:nvSpPr>
        <p:spPr>
          <a:xfrm rot="10800000">
            <a:off x="2274423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cubicBezTo>
                  <a:pt x="1" y="165"/>
                  <a:pt x="132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5"/>
          <p:cNvSpPr/>
          <p:nvPr/>
        </p:nvSpPr>
        <p:spPr>
          <a:xfrm rot="10800000">
            <a:off x="2274423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/>
          <p:nvPr/>
        </p:nvSpPr>
        <p:spPr>
          <a:xfrm rot="10800000">
            <a:off x="2274423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5"/>
          <p:cNvSpPr/>
          <p:nvPr/>
        </p:nvSpPr>
        <p:spPr>
          <a:xfrm rot="10800000">
            <a:off x="627759" y="4238613"/>
            <a:ext cx="1749416" cy="1401387"/>
          </a:xfrm>
          <a:custGeom>
            <a:rect b="b" l="l" r="r" t="t"/>
            <a:pathLst>
              <a:path extrusionOk="0" h="16379" w="14676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25"/>
          <p:cNvGrpSpPr/>
          <p:nvPr/>
        </p:nvGrpSpPr>
        <p:grpSpPr>
          <a:xfrm flipH="1">
            <a:off x="-1144866" y="1872219"/>
            <a:ext cx="3177349" cy="3271276"/>
            <a:chOff x="5723467" y="1953462"/>
            <a:chExt cx="3791133" cy="3271276"/>
          </a:xfrm>
        </p:grpSpPr>
        <p:sp>
          <p:nvSpPr>
            <p:cNvPr id="530" name="Google Shape;530;p25"/>
            <p:cNvSpPr/>
            <p:nvPr/>
          </p:nvSpPr>
          <p:spPr>
            <a:xfrm flipH="1" rot="10800000">
              <a:off x="8907055" y="1956800"/>
              <a:ext cx="134046" cy="131934"/>
            </a:xfrm>
            <a:custGeom>
              <a:rect b="b" l="l" r="r" t="t"/>
              <a:pathLst>
                <a:path extrusionOk="0" h="1542" w="1764">
                  <a:moveTo>
                    <a:pt x="218" y="0"/>
                  </a:moveTo>
                  <a:lnTo>
                    <a:pt x="1" y="212"/>
                  </a:lnTo>
                  <a:lnTo>
                    <a:pt x="1278" y="1495"/>
                  </a:lnTo>
                  <a:cubicBezTo>
                    <a:pt x="1439" y="1513"/>
                    <a:pt x="1600" y="1528"/>
                    <a:pt x="1764" y="154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 flipH="1" rot="10800000">
              <a:off x="9071189" y="1974509"/>
              <a:ext cx="275692" cy="299118"/>
            </a:xfrm>
            <a:custGeom>
              <a:rect b="b" l="l" r="r" t="t"/>
              <a:pathLst>
                <a:path extrusionOk="0" h="3496" w="3628">
                  <a:moveTo>
                    <a:pt x="217" y="1"/>
                  </a:moveTo>
                  <a:lnTo>
                    <a:pt x="0" y="213"/>
                  </a:lnTo>
                  <a:lnTo>
                    <a:pt x="3282" y="3496"/>
                  </a:lnTo>
                  <a:cubicBezTo>
                    <a:pt x="3395" y="3472"/>
                    <a:pt x="3514" y="3439"/>
                    <a:pt x="3627" y="3411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 flipH="1" rot="10800000">
              <a:off x="9235323" y="2129457"/>
              <a:ext cx="275996" cy="330689"/>
            </a:xfrm>
            <a:custGeom>
              <a:rect b="b" l="l" r="r" t="t"/>
              <a:pathLst>
                <a:path extrusionOk="0" h="3865" w="3632">
                  <a:moveTo>
                    <a:pt x="196" y="0"/>
                  </a:moveTo>
                  <a:lnTo>
                    <a:pt x="217" y="21"/>
                  </a:lnTo>
                  <a:lnTo>
                    <a:pt x="1" y="238"/>
                  </a:lnTo>
                  <a:lnTo>
                    <a:pt x="3627" y="3865"/>
                  </a:lnTo>
                  <a:cubicBezTo>
                    <a:pt x="3627" y="3723"/>
                    <a:pt x="3631" y="3577"/>
                    <a:pt x="3631" y="343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 flipH="1" rot="10800000">
              <a:off x="8986311" y="1953462"/>
              <a:ext cx="219687" cy="227675"/>
            </a:xfrm>
            <a:custGeom>
              <a:rect b="b" l="l" r="r" t="t"/>
              <a:pathLst>
                <a:path extrusionOk="0" h="2661" w="2891">
                  <a:moveTo>
                    <a:pt x="0" y="175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0" y="175"/>
                  </a:lnTo>
                  <a:close/>
                  <a:moveTo>
                    <a:pt x="255" y="0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2485" y="2660"/>
                  </a:lnTo>
                  <a:cubicBezTo>
                    <a:pt x="2617" y="2654"/>
                    <a:pt x="2754" y="2645"/>
                    <a:pt x="2891" y="263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 flipH="1" rot="10800000">
              <a:off x="9150369" y="2016091"/>
              <a:ext cx="320450" cy="349940"/>
            </a:xfrm>
            <a:custGeom>
              <a:rect b="b" l="l" r="r" t="t"/>
              <a:pathLst>
                <a:path extrusionOk="0" h="4090" w="4217">
                  <a:moveTo>
                    <a:pt x="255" y="1"/>
                  </a:moveTo>
                  <a:lnTo>
                    <a:pt x="39" y="218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3910" y="4090"/>
                  </a:lnTo>
                  <a:cubicBezTo>
                    <a:pt x="4014" y="4047"/>
                    <a:pt x="4113" y="4005"/>
                    <a:pt x="4216" y="39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5"/>
            <p:cNvSpPr/>
            <p:nvPr/>
          </p:nvSpPr>
          <p:spPr>
            <a:xfrm flipH="1" rot="10800000">
              <a:off x="8904244" y="2070595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5"/>
            <p:cNvSpPr/>
            <p:nvPr/>
          </p:nvSpPr>
          <p:spPr>
            <a:xfrm flipH="1" rot="10800000">
              <a:off x="9068302" y="2255317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7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5"/>
            <p:cNvSpPr/>
            <p:nvPr/>
          </p:nvSpPr>
          <p:spPr>
            <a:xfrm flipH="1" rot="10800000">
              <a:off x="9232436" y="2439698"/>
              <a:ext cx="2964" cy="3422"/>
            </a:xfrm>
            <a:custGeom>
              <a:rect b="b" l="l" r="r" t="t"/>
              <a:pathLst>
                <a:path extrusionOk="0" h="40" w="39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5"/>
            <p:cNvSpPr/>
            <p:nvPr/>
          </p:nvSpPr>
          <p:spPr>
            <a:xfrm flipH="1" rot="10800000">
              <a:off x="9232436" y="2439697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 flipH="1" rot="10800000">
              <a:off x="9002800" y="2181052"/>
              <a:ext cx="2888" cy="3422"/>
            </a:xfrm>
            <a:custGeom>
              <a:rect b="b" l="l" r="r" t="t"/>
              <a:pathLst>
                <a:path extrusionOk="0" h="40" w="38">
                  <a:moveTo>
                    <a:pt x="38" y="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5"/>
            <p:cNvSpPr/>
            <p:nvPr/>
          </p:nvSpPr>
          <p:spPr>
            <a:xfrm flipH="1" rot="10800000">
              <a:off x="8986235" y="2162913"/>
              <a:ext cx="19453" cy="21561"/>
            </a:xfrm>
            <a:custGeom>
              <a:rect b="b" l="l" r="r" t="t"/>
              <a:pathLst>
                <a:path extrusionOk="0" h="252" w="256">
                  <a:moveTo>
                    <a:pt x="218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5"/>
            <p:cNvSpPr/>
            <p:nvPr/>
          </p:nvSpPr>
          <p:spPr>
            <a:xfrm flipH="1" rot="10800000">
              <a:off x="9166858" y="2365946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5"/>
            <p:cNvSpPr/>
            <p:nvPr/>
          </p:nvSpPr>
          <p:spPr>
            <a:xfrm flipH="1" rot="10800000">
              <a:off x="9150369" y="234729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 flipH="1" rot="10800000">
              <a:off x="8742998" y="2864663"/>
              <a:ext cx="771602" cy="887257"/>
            </a:xfrm>
            <a:custGeom>
              <a:rect b="b" l="l" r="r" t="t"/>
              <a:pathLst>
                <a:path extrusionOk="0" h="10370" w="10154">
                  <a:moveTo>
                    <a:pt x="216" y="0"/>
                  </a:moveTo>
                  <a:lnTo>
                    <a:pt x="0" y="217"/>
                  </a:lnTo>
                  <a:lnTo>
                    <a:pt x="10153" y="10370"/>
                  </a:lnTo>
                  <a:cubicBezTo>
                    <a:pt x="10153" y="10224"/>
                    <a:pt x="10153" y="10082"/>
                    <a:pt x="10148" y="993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 flipH="1" rot="10800000">
              <a:off x="8907055" y="3236163"/>
              <a:ext cx="605716" cy="700651"/>
            </a:xfrm>
            <a:custGeom>
              <a:rect b="b" l="l" r="r" t="t"/>
              <a:pathLst>
                <a:path extrusionOk="0" h="8189" w="7971">
                  <a:moveTo>
                    <a:pt x="218" y="1"/>
                  </a:moveTo>
                  <a:lnTo>
                    <a:pt x="1" y="218"/>
                  </a:lnTo>
                  <a:lnTo>
                    <a:pt x="7971" y="8188"/>
                  </a:lnTo>
                  <a:lnTo>
                    <a:pt x="7971" y="77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5"/>
            <p:cNvSpPr/>
            <p:nvPr/>
          </p:nvSpPr>
          <p:spPr>
            <a:xfrm flipH="1" rot="10800000">
              <a:off x="9071189" y="3608604"/>
              <a:ext cx="439070" cy="512932"/>
            </a:xfrm>
            <a:custGeom>
              <a:rect b="b" l="l" r="r" t="t"/>
              <a:pathLst>
                <a:path extrusionOk="0" h="5995" w="5778">
                  <a:moveTo>
                    <a:pt x="217" y="0"/>
                  </a:moveTo>
                  <a:lnTo>
                    <a:pt x="0" y="218"/>
                  </a:lnTo>
                  <a:lnTo>
                    <a:pt x="5778" y="5994"/>
                  </a:lnTo>
                  <a:cubicBezTo>
                    <a:pt x="5772" y="5848"/>
                    <a:pt x="5772" y="5702"/>
                    <a:pt x="5772" y="556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 flipH="1" rot="10800000">
              <a:off x="9235323" y="3981473"/>
              <a:ext cx="272044" cy="324871"/>
            </a:xfrm>
            <a:custGeom>
              <a:rect b="b" l="l" r="r" t="t"/>
              <a:pathLst>
                <a:path extrusionOk="0" h="3797" w="3580">
                  <a:moveTo>
                    <a:pt x="217" y="1"/>
                  </a:moveTo>
                  <a:lnTo>
                    <a:pt x="1" y="217"/>
                  </a:lnTo>
                  <a:lnTo>
                    <a:pt x="3579" y="3797"/>
                  </a:lnTo>
                  <a:cubicBezTo>
                    <a:pt x="3579" y="3655"/>
                    <a:pt x="3579" y="3509"/>
                    <a:pt x="3575" y="33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5"/>
            <p:cNvSpPr/>
            <p:nvPr/>
          </p:nvSpPr>
          <p:spPr>
            <a:xfrm flipH="1" rot="10800000">
              <a:off x="8824988" y="3050156"/>
              <a:ext cx="688849" cy="796649"/>
            </a:xfrm>
            <a:custGeom>
              <a:rect b="b" l="l" r="r" t="t"/>
              <a:pathLst>
                <a:path extrusionOk="0" h="9311" w="9065">
                  <a:moveTo>
                    <a:pt x="189" y="0"/>
                  </a:moveTo>
                  <a:lnTo>
                    <a:pt x="218" y="30"/>
                  </a:lnTo>
                  <a:lnTo>
                    <a:pt x="1" y="246"/>
                  </a:lnTo>
                  <a:lnTo>
                    <a:pt x="9064" y="9310"/>
                  </a:lnTo>
                  <a:lnTo>
                    <a:pt x="9064" y="887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 flipH="1" rot="10800000">
              <a:off x="8989122" y="3422170"/>
              <a:ext cx="522507" cy="610214"/>
            </a:xfrm>
            <a:custGeom>
              <a:rect b="b" l="l" r="r" t="t"/>
              <a:pathLst>
                <a:path extrusionOk="0" h="7132" w="6876">
                  <a:moveTo>
                    <a:pt x="180" y="1"/>
                  </a:moveTo>
                  <a:lnTo>
                    <a:pt x="218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0" y="1"/>
                  </a:lnTo>
                  <a:close/>
                  <a:moveTo>
                    <a:pt x="218" y="38"/>
                  </a:moveTo>
                  <a:lnTo>
                    <a:pt x="0" y="255"/>
                  </a:lnTo>
                  <a:lnTo>
                    <a:pt x="6876" y="7131"/>
                  </a:lnTo>
                  <a:cubicBezTo>
                    <a:pt x="6871" y="6985"/>
                    <a:pt x="6871" y="6839"/>
                    <a:pt x="6871" y="6698"/>
                  </a:cubicBezTo>
                  <a:lnTo>
                    <a:pt x="2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 flipH="1" rot="10800000">
              <a:off x="9150369" y="3795038"/>
              <a:ext cx="358445" cy="418902"/>
            </a:xfrm>
            <a:custGeom>
              <a:rect b="b" l="l" r="r" t="t"/>
              <a:pathLst>
                <a:path extrusionOk="0" h="4896" w="4717">
                  <a:moveTo>
                    <a:pt x="255" y="1"/>
                  </a:moveTo>
                  <a:lnTo>
                    <a:pt x="39" y="218"/>
                  </a:lnTo>
                  <a:lnTo>
                    <a:pt x="0" y="179"/>
                  </a:lnTo>
                  <a:lnTo>
                    <a:pt x="4717" y="4896"/>
                  </a:lnTo>
                  <a:cubicBezTo>
                    <a:pt x="4712" y="4750"/>
                    <a:pt x="4712" y="4604"/>
                    <a:pt x="4712" y="44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5"/>
            <p:cNvSpPr/>
            <p:nvPr/>
          </p:nvSpPr>
          <p:spPr>
            <a:xfrm flipH="1" rot="10800000">
              <a:off x="8756523" y="3751835"/>
              <a:ext cx="2964" cy="3422"/>
            </a:xfrm>
            <a:custGeom>
              <a:rect b="b" l="l" r="r" t="t"/>
              <a:pathLst>
                <a:path extrusionOk="0" h="40" w="39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5"/>
            <p:cNvSpPr/>
            <p:nvPr/>
          </p:nvSpPr>
          <p:spPr>
            <a:xfrm flipH="1" rot="10800000">
              <a:off x="8740034" y="3733354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5"/>
            <p:cNvSpPr/>
            <p:nvPr/>
          </p:nvSpPr>
          <p:spPr>
            <a:xfrm flipH="1" rot="10800000">
              <a:off x="8904244" y="3918076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1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5"/>
            <p:cNvSpPr/>
            <p:nvPr/>
          </p:nvSpPr>
          <p:spPr>
            <a:xfrm flipH="1" rot="10800000">
              <a:off x="8904244" y="3918076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 flipH="1" rot="10800000">
              <a:off x="9068302" y="4102884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7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5"/>
            <p:cNvSpPr/>
            <p:nvPr/>
          </p:nvSpPr>
          <p:spPr>
            <a:xfrm flipH="1" rot="10800000">
              <a:off x="9248925" y="4306259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5"/>
            <p:cNvSpPr/>
            <p:nvPr/>
          </p:nvSpPr>
          <p:spPr>
            <a:xfrm flipH="1" rot="10800000">
              <a:off x="9232436" y="4287778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7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5"/>
            <p:cNvSpPr/>
            <p:nvPr/>
          </p:nvSpPr>
          <p:spPr>
            <a:xfrm flipH="1" rot="10800000">
              <a:off x="8822177" y="3825758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5"/>
            <p:cNvSpPr/>
            <p:nvPr/>
          </p:nvSpPr>
          <p:spPr>
            <a:xfrm flipH="1" rot="10800000">
              <a:off x="8822177" y="382575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5"/>
            <p:cNvSpPr/>
            <p:nvPr/>
          </p:nvSpPr>
          <p:spPr>
            <a:xfrm flipH="1" rot="10800000">
              <a:off x="8986235" y="4010480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5"/>
            <p:cNvSpPr/>
            <p:nvPr/>
          </p:nvSpPr>
          <p:spPr>
            <a:xfrm flipH="1" rot="10800000">
              <a:off x="9166858" y="4213855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5"/>
            <p:cNvSpPr/>
            <p:nvPr/>
          </p:nvSpPr>
          <p:spPr>
            <a:xfrm flipH="1" rot="10800000">
              <a:off x="9150369" y="419528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5"/>
            <p:cNvSpPr/>
            <p:nvPr/>
          </p:nvSpPr>
          <p:spPr>
            <a:xfrm flipH="1" rot="10800000">
              <a:off x="9081904" y="2276707"/>
              <a:ext cx="2964" cy="3337"/>
            </a:xfrm>
            <a:custGeom>
              <a:rect b="b" l="l" r="r" t="t"/>
              <a:pathLst>
                <a:path extrusionOk="0" h="39" w="39">
                  <a:moveTo>
                    <a:pt x="0" y="1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5"/>
            <p:cNvSpPr/>
            <p:nvPr/>
          </p:nvSpPr>
          <p:spPr>
            <a:xfrm flipH="1" rot="10800000">
              <a:off x="9246113" y="2461515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0"/>
                  </a:moveTo>
                  <a:lnTo>
                    <a:pt x="37" y="39"/>
                  </a:lnTo>
                  <a:lnTo>
                    <a:pt x="3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5"/>
            <p:cNvSpPr/>
            <p:nvPr/>
          </p:nvSpPr>
          <p:spPr>
            <a:xfrm flipH="1" rot="10800000">
              <a:off x="8983423" y="2166165"/>
              <a:ext cx="2888" cy="2909"/>
            </a:xfrm>
            <a:custGeom>
              <a:rect b="b" l="l" r="r" t="t"/>
              <a:pathLst>
                <a:path extrusionOk="0" h="34" w="38">
                  <a:moveTo>
                    <a:pt x="1" y="1"/>
                  </a:moveTo>
                  <a:lnTo>
                    <a:pt x="38" y="34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5"/>
            <p:cNvSpPr/>
            <p:nvPr/>
          </p:nvSpPr>
          <p:spPr>
            <a:xfrm flipH="1" rot="10800000">
              <a:off x="9147557" y="2350545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7" y="39"/>
                  </a:moveTo>
                  <a:lnTo>
                    <a:pt x="3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5"/>
            <p:cNvSpPr/>
            <p:nvPr/>
          </p:nvSpPr>
          <p:spPr>
            <a:xfrm flipH="1" rot="10800000">
              <a:off x="8086386" y="2076918"/>
              <a:ext cx="831483" cy="935855"/>
            </a:xfrm>
            <a:custGeom>
              <a:rect b="b" l="l" r="r" t="t"/>
              <a:pathLst>
                <a:path extrusionOk="0" h="10938" w="10942">
                  <a:moveTo>
                    <a:pt x="218" y="0"/>
                  </a:moveTo>
                  <a:lnTo>
                    <a:pt x="1" y="218"/>
                  </a:lnTo>
                  <a:lnTo>
                    <a:pt x="10725" y="10937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5"/>
            <p:cNvSpPr/>
            <p:nvPr/>
          </p:nvSpPr>
          <p:spPr>
            <a:xfrm flipH="1" rot="10800000">
              <a:off x="8901280" y="2073761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3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5"/>
            <p:cNvSpPr/>
            <p:nvPr/>
          </p:nvSpPr>
          <p:spPr>
            <a:xfrm flipH="1" rot="10800000">
              <a:off x="8250596" y="2261470"/>
              <a:ext cx="831407" cy="936112"/>
            </a:xfrm>
            <a:custGeom>
              <a:rect b="b" l="l" r="r" t="t"/>
              <a:pathLst>
                <a:path extrusionOk="0" h="10941" w="10941">
                  <a:moveTo>
                    <a:pt x="217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0" y="1072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5"/>
            <p:cNvSpPr/>
            <p:nvPr/>
          </p:nvSpPr>
          <p:spPr>
            <a:xfrm flipH="1" rot="10800000">
              <a:off x="9065490" y="2258141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5"/>
            <p:cNvSpPr/>
            <p:nvPr/>
          </p:nvSpPr>
          <p:spPr>
            <a:xfrm flipH="1" rot="10800000">
              <a:off x="8414654" y="2443026"/>
              <a:ext cx="831559" cy="939363"/>
            </a:xfrm>
            <a:custGeom>
              <a:rect b="b" l="l" r="r" t="t"/>
              <a:pathLst>
                <a:path extrusionOk="0" h="10979" w="10943">
                  <a:moveTo>
                    <a:pt x="218" y="0"/>
                  </a:moveTo>
                  <a:lnTo>
                    <a:pt x="1" y="218"/>
                  </a:lnTo>
                  <a:lnTo>
                    <a:pt x="10762" y="10979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9229548" y="2443034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5"/>
            <p:cNvSpPr/>
            <p:nvPr/>
          </p:nvSpPr>
          <p:spPr>
            <a:xfrm flipH="1" rot="10800000">
              <a:off x="8578788" y="2630915"/>
              <a:ext cx="831483" cy="936283"/>
            </a:xfrm>
            <a:custGeom>
              <a:rect b="b" l="l" r="r" t="t"/>
              <a:pathLst>
                <a:path extrusionOk="0" h="10943" w="10942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 flipH="1" rot="10800000">
              <a:off x="8144897" y="2003595"/>
              <a:ext cx="690293" cy="777569"/>
            </a:xfrm>
            <a:custGeom>
              <a:rect b="b" l="l" r="r" t="t"/>
              <a:pathLst>
                <a:path extrusionOk="0" h="9088" w="9084">
                  <a:moveTo>
                    <a:pt x="1" y="1"/>
                  </a:moveTo>
                  <a:lnTo>
                    <a:pt x="1" y="1"/>
                  </a:lnTo>
                  <a:cubicBezTo>
                    <a:pt x="208" y="358"/>
                    <a:pt x="419" y="713"/>
                    <a:pt x="632" y="1066"/>
                  </a:cubicBezTo>
                  <a:lnTo>
                    <a:pt x="8418" y="8853"/>
                  </a:lnTo>
                  <a:cubicBezTo>
                    <a:pt x="8635" y="8937"/>
                    <a:pt x="8857" y="9012"/>
                    <a:pt x="9083" y="90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 flipH="1" rot="10800000">
              <a:off x="8168529" y="2168980"/>
              <a:ext cx="834370" cy="936198"/>
            </a:xfrm>
            <a:custGeom>
              <a:rect b="b" l="l" r="r" t="t"/>
              <a:pathLst>
                <a:path extrusionOk="0" h="10942" w="10980">
                  <a:moveTo>
                    <a:pt x="217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79" y="1076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5"/>
            <p:cNvSpPr/>
            <p:nvPr/>
          </p:nvSpPr>
          <p:spPr>
            <a:xfrm flipH="1" rot="10800000">
              <a:off x="8983423" y="2166165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7" y="1"/>
                  </a:moveTo>
                  <a:lnTo>
                    <a:pt x="1" y="218"/>
                  </a:lnTo>
                  <a:lnTo>
                    <a:pt x="38" y="251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5"/>
            <p:cNvSpPr/>
            <p:nvPr/>
          </p:nvSpPr>
          <p:spPr>
            <a:xfrm flipH="1" rot="10800000">
              <a:off x="8332663" y="2353788"/>
              <a:ext cx="831483" cy="939449"/>
            </a:xfrm>
            <a:custGeom>
              <a:rect b="b" l="l" r="r" t="t"/>
              <a:pathLst>
                <a:path extrusionOk="0" h="10980" w="10942">
                  <a:moveTo>
                    <a:pt x="179" y="1"/>
                  </a:moveTo>
                  <a:lnTo>
                    <a:pt x="218" y="39"/>
                  </a:lnTo>
                  <a:lnTo>
                    <a:pt x="218" y="39"/>
                  </a:lnTo>
                  <a:lnTo>
                    <a:pt x="218" y="39"/>
                  </a:lnTo>
                  <a:lnTo>
                    <a:pt x="179" y="1"/>
                  </a:lnTo>
                  <a:close/>
                  <a:moveTo>
                    <a:pt x="218" y="39"/>
                  </a:moveTo>
                  <a:lnTo>
                    <a:pt x="0" y="255"/>
                  </a:lnTo>
                  <a:lnTo>
                    <a:pt x="10724" y="10979"/>
                  </a:lnTo>
                  <a:lnTo>
                    <a:pt x="10941" y="10763"/>
                  </a:lnTo>
                  <a:lnTo>
                    <a:pt x="2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 flipH="1" rot="10800000">
              <a:off x="9147557" y="2350545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7" y="0"/>
                  </a:moveTo>
                  <a:lnTo>
                    <a:pt x="0" y="216"/>
                  </a:lnTo>
                  <a:lnTo>
                    <a:pt x="37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 flipH="1" rot="10800000">
              <a:off x="8496721" y="2538596"/>
              <a:ext cx="834370" cy="936198"/>
            </a:xfrm>
            <a:custGeom>
              <a:rect b="b" l="l" r="r" t="t"/>
              <a:pathLst>
                <a:path extrusionOk="0" h="10942" w="10980">
                  <a:moveTo>
                    <a:pt x="10942" y="10724"/>
                  </a:moveTo>
                  <a:lnTo>
                    <a:pt x="10941" y="10725"/>
                  </a:lnTo>
                  <a:lnTo>
                    <a:pt x="10941" y="10725"/>
                  </a:lnTo>
                  <a:lnTo>
                    <a:pt x="10979" y="10763"/>
                  </a:lnTo>
                  <a:lnTo>
                    <a:pt x="10979" y="10763"/>
                  </a:lnTo>
                  <a:lnTo>
                    <a:pt x="10942" y="10724"/>
                  </a:lnTo>
                  <a:close/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 flipH="1" rot="10800000">
              <a:off x="8657967" y="2720153"/>
              <a:ext cx="834370" cy="939363"/>
            </a:xfrm>
            <a:custGeom>
              <a:rect b="b" l="l" r="r" t="t"/>
              <a:pathLst>
                <a:path extrusionOk="0" h="10979" w="10980">
                  <a:moveTo>
                    <a:pt x="1" y="179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" y="179"/>
                  </a:lnTo>
                  <a:close/>
                  <a:moveTo>
                    <a:pt x="255" y="0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0800" y="10979"/>
                  </a:lnTo>
                  <a:lnTo>
                    <a:pt x="10763" y="10941"/>
                  </a:lnTo>
                  <a:lnTo>
                    <a:pt x="10979" y="107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 flipH="1" rot="10800000">
              <a:off x="8083575" y="2994122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 flipH="1" rot="10800000">
              <a:off x="8264198" y="3197496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 flipH="1" rot="10800000">
              <a:off x="8247708" y="3178930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 flipH="1" rot="10800000">
              <a:off x="8411842" y="3363738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1" y="0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 flipH="1" rot="10800000">
              <a:off x="8411842" y="336373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 flipH="1" rot="10800000">
              <a:off x="8575976" y="3548460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7"/>
                  </a:lnTo>
                  <a:lnTo>
                    <a:pt x="37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 flipH="1" rot="10800000">
              <a:off x="8182131" y="3105092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 flipH="1" rot="10800000">
              <a:off x="8165642" y="3086526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8" y="0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 flipH="1" rot="10800000">
              <a:off x="8329775" y="3271334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1" y="0"/>
                  </a:moveTo>
                  <a:lnTo>
                    <a:pt x="38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 flipH="1" rot="10800000">
              <a:off x="8329775" y="3271334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7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 flipH="1" rot="10800000">
              <a:off x="8493909" y="3456142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 flipH="1" rot="10800000">
              <a:off x="8674532" y="3659431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 flipH="1" rot="10800000">
              <a:off x="8657967" y="3640864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 flipH="1" rot="10800000">
              <a:off x="9059335" y="4722244"/>
              <a:ext cx="446669" cy="502494"/>
            </a:xfrm>
            <a:custGeom>
              <a:rect b="b" l="l" r="r" t="t"/>
              <a:pathLst>
                <a:path extrusionOk="0" h="5873" w="5878">
                  <a:moveTo>
                    <a:pt x="1" y="1"/>
                  </a:moveTo>
                  <a:lnTo>
                    <a:pt x="5872" y="5873"/>
                  </a:lnTo>
                  <a:cubicBezTo>
                    <a:pt x="5872" y="5727"/>
                    <a:pt x="5872" y="5585"/>
                    <a:pt x="5877" y="544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 flipH="1" rot="10800000">
              <a:off x="9223469" y="4905855"/>
              <a:ext cx="283519" cy="318882"/>
            </a:xfrm>
            <a:custGeom>
              <a:rect b="b" l="l" r="r" t="t"/>
              <a:pathLst>
                <a:path extrusionOk="0" h="3727" w="3731">
                  <a:moveTo>
                    <a:pt x="0" y="1"/>
                  </a:moveTo>
                  <a:lnTo>
                    <a:pt x="3726" y="3727"/>
                  </a:lnTo>
                  <a:cubicBezTo>
                    <a:pt x="3726" y="3581"/>
                    <a:pt x="3726" y="3439"/>
                    <a:pt x="3731" y="329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 flipH="1" rot="10800000">
              <a:off x="8835779" y="3847490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 flipH="1" rot="10800000">
              <a:off x="8999837" y="4032298"/>
              <a:ext cx="3040" cy="3251"/>
            </a:xfrm>
            <a:custGeom>
              <a:rect b="b" l="l" r="r" t="t"/>
              <a:pathLst>
                <a:path extrusionOk="0" h="38" w="40">
                  <a:moveTo>
                    <a:pt x="1" y="0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 flipH="1" rot="10800000">
              <a:off x="9147557" y="4198540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7" y="37"/>
                  </a:move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 flipH="1" rot="10800000">
              <a:off x="7935930" y="4675875"/>
              <a:ext cx="2964" cy="2909"/>
            </a:xfrm>
            <a:custGeom>
              <a:rect b="b" l="l" r="r" t="t"/>
              <a:pathLst>
                <a:path extrusionOk="0" h="34" w="39">
                  <a:moveTo>
                    <a:pt x="39" y="3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5"/>
            <p:cNvSpPr/>
            <p:nvPr/>
          </p:nvSpPr>
          <p:spPr>
            <a:xfrm flipH="1" rot="10800000">
              <a:off x="8753712" y="3755171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5"/>
            <p:cNvSpPr/>
            <p:nvPr/>
          </p:nvSpPr>
          <p:spPr>
            <a:xfrm flipH="1" rot="10800000">
              <a:off x="7922328" y="3739763"/>
              <a:ext cx="831483" cy="936198"/>
            </a:xfrm>
            <a:custGeom>
              <a:rect b="b" l="l" r="r" t="t"/>
              <a:pathLst>
                <a:path extrusionOk="0" h="10942" w="10942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 flipH="1" rot="10800000">
              <a:off x="8737222" y="3736519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8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5"/>
            <p:cNvSpPr/>
            <p:nvPr/>
          </p:nvSpPr>
          <p:spPr>
            <a:xfrm flipH="1" rot="10800000">
              <a:off x="8083575" y="4842116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1" y="0"/>
                  </a:moveTo>
                  <a:lnTo>
                    <a:pt x="1" y="0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5"/>
            <p:cNvSpPr/>
            <p:nvPr/>
          </p:nvSpPr>
          <p:spPr>
            <a:xfrm flipH="1" rot="10800000">
              <a:off x="8086386" y="3924571"/>
              <a:ext cx="831483" cy="935770"/>
            </a:xfrm>
            <a:custGeom>
              <a:rect b="b" l="l" r="r" t="t"/>
              <a:pathLst>
                <a:path extrusionOk="0" h="10937" w="10942">
                  <a:moveTo>
                    <a:pt x="218" y="1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2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5"/>
            <p:cNvSpPr/>
            <p:nvPr/>
          </p:nvSpPr>
          <p:spPr>
            <a:xfrm flipH="1" rot="10800000">
              <a:off x="8901280" y="3921328"/>
              <a:ext cx="3040" cy="3337"/>
            </a:xfrm>
            <a:custGeom>
              <a:rect b="b" l="l" r="r" t="t"/>
              <a:pathLst>
                <a:path extrusionOk="0" h="39" w="40">
                  <a:moveTo>
                    <a:pt x="1" y="0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 flipH="1" rot="10800000">
              <a:off x="8901280" y="3921327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6"/>
                  </a:lnTo>
                  <a:lnTo>
                    <a:pt x="39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 flipH="1" rot="10800000">
              <a:off x="8250596" y="4109379"/>
              <a:ext cx="831407" cy="935684"/>
            </a:xfrm>
            <a:custGeom>
              <a:rect b="b" l="l" r="r" t="t"/>
              <a:pathLst>
                <a:path extrusionOk="0" h="10936" w="10941">
                  <a:moveTo>
                    <a:pt x="217" y="0"/>
                  </a:moveTo>
                  <a:lnTo>
                    <a:pt x="0" y="212"/>
                  </a:lnTo>
                  <a:lnTo>
                    <a:pt x="10724" y="10936"/>
                  </a:lnTo>
                  <a:lnTo>
                    <a:pt x="10940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 flipH="1" rot="10800000">
              <a:off x="9065490" y="4106135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 flipH="1" rot="10800000">
              <a:off x="9246113" y="4309510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 flipH="1" rot="10800000">
              <a:off x="8414654" y="4294101"/>
              <a:ext cx="831559" cy="930636"/>
            </a:xfrm>
            <a:custGeom>
              <a:rect b="b" l="l" r="r" t="t"/>
              <a:pathLst>
                <a:path extrusionOk="0" h="10877" w="10943">
                  <a:moveTo>
                    <a:pt x="157" y="1"/>
                  </a:moveTo>
                  <a:lnTo>
                    <a:pt x="1" y="152"/>
                  </a:lnTo>
                  <a:lnTo>
                    <a:pt x="10725" y="10876"/>
                  </a:lnTo>
                  <a:lnTo>
                    <a:pt x="10942" y="10659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 flipH="1" rot="10800000">
              <a:off x="9229548" y="429094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 flipH="1" rot="10800000">
              <a:off x="8731067" y="4478997"/>
              <a:ext cx="679199" cy="745741"/>
            </a:xfrm>
            <a:custGeom>
              <a:rect b="b" l="l" r="r" t="t"/>
              <a:pathLst>
                <a:path extrusionOk="0" h="8716" w="8938">
                  <a:moveTo>
                    <a:pt x="1" y="1"/>
                  </a:moveTo>
                  <a:lnTo>
                    <a:pt x="8720" y="8716"/>
                  </a:lnTo>
                  <a:lnTo>
                    <a:pt x="8938" y="85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5"/>
            <p:cNvSpPr/>
            <p:nvPr/>
          </p:nvSpPr>
          <p:spPr>
            <a:xfrm flipH="1" rot="10800000">
              <a:off x="8001508" y="3828916"/>
              <a:ext cx="834370" cy="939021"/>
            </a:xfrm>
            <a:custGeom>
              <a:rect b="b" l="l" r="r" t="t"/>
              <a:pathLst>
                <a:path extrusionOk="0" h="10975" w="10980">
                  <a:moveTo>
                    <a:pt x="1" y="175"/>
                  </a:moveTo>
                  <a:lnTo>
                    <a:pt x="38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1" y="175"/>
                  </a:lnTo>
                  <a:close/>
                  <a:moveTo>
                    <a:pt x="255" y="1"/>
                  </a:moveTo>
                  <a:lnTo>
                    <a:pt x="39" y="213"/>
                  </a:lnTo>
                  <a:lnTo>
                    <a:pt x="39" y="213"/>
                  </a:lnTo>
                  <a:lnTo>
                    <a:pt x="10763" y="10937"/>
                  </a:lnTo>
                  <a:lnTo>
                    <a:pt x="10763" y="10937"/>
                  </a:lnTo>
                  <a:lnTo>
                    <a:pt x="10979" y="10720"/>
                  </a:lnTo>
                  <a:lnTo>
                    <a:pt x="255" y="1"/>
                  </a:lnTo>
                  <a:close/>
                  <a:moveTo>
                    <a:pt x="10763" y="10937"/>
                  </a:moveTo>
                  <a:lnTo>
                    <a:pt x="10762" y="10937"/>
                  </a:lnTo>
                  <a:lnTo>
                    <a:pt x="10800" y="10974"/>
                  </a:lnTo>
                  <a:lnTo>
                    <a:pt x="10763" y="10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 flipH="1" rot="10800000">
              <a:off x="8819213" y="382892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 flipH="1" rot="10800000">
              <a:off x="8168529" y="4016975"/>
              <a:ext cx="831407" cy="935684"/>
            </a:xfrm>
            <a:custGeom>
              <a:rect b="b" l="l" r="r" t="t"/>
              <a:pathLst>
                <a:path extrusionOk="0" h="10936" w="10941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1" y="1071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5"/>
            <p:cNvSpPr/>
            <p:nvPr/>
          </p:nvSpPr>
          <p:spPr>
            <a:xfrm flipH="1" rot="10800000">
              <a:off x="8983423" y="4013731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5"/>
            <p:cNvSpPr/>
            <p:nvPr/>
          </p:nvSpPr>
          <p:spPr>
            <a:xfrm flipH="1" rot="10800000">
              <a:off x="8332663" y="4201697"/>
              <a:ext cx="834294" cy="939021"/>
            </a:xfrm>
            <a:custGeom>
              <a:rect b="b" l="l" r="r" t="t"/>
              <a:pathLst>
                <a:path extrusionOk="0" h="10975" w="10979">
                  <a:moveTo>
                    <a:pt x="179" y="0"/>
                  </a:moveTo>
                  <a:lnTo>
                    <a:pt x="217" y="38"/>
                  </a:lnTo>
                  <a:lnTo>
                    <a:pt x="217" y="38"/>
                  </a:lnTo>
                  <a:lnTo>
                    <a:pt x="218" y="37"/>
                  </a:lnTo>
                  <a:lnTo>
                    <a:pt x="179" y="0"/>
                  </a:lnTo>
                  <a:close/>
                  <a:moveTo>
                    <a:pt x="10941" y="10757"/>
                  </a:moveTo>
                  <a:lnTo>
                    <a:pt x="10941" y="10757"/>
                  </a:lnTo>
                  <a:lnTo>
                    <a:pt x="10941" y="10757"/>
                  </a:lnTo>
                  <a:lnTo>
                    <a:pt x="10979" y="10795"/>
                  </a:lnTo>
                  <a:lnTo>
                    <a:pt x="10941" y="10757"/>
                  </a:lnTo>
                  <a:close/>
                  <a:moveTo>
                    <a:pt x="217" y="38"/>
                  </a:moveTo>
                  <a:lnTo>
                    <a:pt x="0" y="250"/>
                  </a:lnTo>
                  <a:lnTo>
                    <a:pt x="10724" y="10974"/>
                  </a:lnTo>
                  <a:lnTo>
                    <a:pt x="10941" y="10757"/>
                  </a:lnTo>
                  <a:lnTo>
                    <a:pt x="10941" y="10757"/>
                  </a:lnTo>
                  <a:lnTo>
                    <a:pt x="2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 flipH="1" rot="10800000">
              <a:off x="9147557" y="4198539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5"/>
            <p:cNvSpPr/>
            <p:nvPr/>
          </p:nvSpPr>
          <p:spPr>
            <a:xfrm flipH="1" rot="10800000">
              <a:off x="8567010" y="4386506"/>
              <a:ext cx="761192" cy="838231"/>
            </a:xfrm>
            <a:custGeom>
              <a:rect b="b" l="l" r="r" t="t"/>
              <a:pathLst>
                <a:path extrusionOk="0" h="9797" w="10017">
                  <a:moveTo>
                    <a:pt x="0" y="1"/>
                  </a:moveTo>
                  <a:lnTo>
                    <a:pt x="9800" y="9797"/>
                  </a:lnTo>
                  <a:lnTo>
                    <a:pt x="10017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5"/>
            <p:cNvSpPr/>
            <p:nvPr/>
          </p:nvSpPr>
          <p:spPr>
            <a:xfrm flipH="1" rot="10800000">
              <a:off x="8895277" y="4571401"/>
              <a:ext cx="597053" cy="653336"/>
            </a:xfrm>
            <a:custGeom>
              <a:rect b="b" l="l" r="r" t="t"/>
              <a:pathLst>
                <a:path extrusionOk="0" h="7636" w="7857">
                  <a:moveTo>
                    <a:pt x="0" y="1"/>
                  </a:moveTo>
                  <a:lnTo>
                    <a:pt x="7640" y="7636"/>
                  </a:lnTo>
                  <a:lnTo>
                    <a:pt x="7856" y="742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 flipH="1" rot="10800000">
              <a:off x="7919517" y="4657223"/>
              <a:ext cx="19377" cy="21561"/>
            </a:xfrm>
            <a:custGeom>
              <a:rect b="b" l="l" r="r" t="t"/>
              <a:pathLst>
                <a:path extrusionOk="0" h="252" w="255">
                  <a:moveTo>
                    <a:pt x="216" y="1"/>
                  </a:moveTo>
                  <a:lnTo>
                    <a:pt x="0" y="213"/>
                  </a:lnTo>
                  <a:lnTo>
                    <a:pt x="37" y="251"/>
                  </a:lnTo>
                  <a:lnTo>
                    <a:pt x="255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5"/>
            <p:cNvSpPr/>
            <p:nvPr/>
          </p:nvSpPr>
          <p:spPr>
            <a:xfrm flipH="1" rot="10800000">
              <a:off x="8083575" y="4842116"/>
              <a:ext cx="19453" cy="21390"/>
            </a:xfrm>
            <a:custGeom>
              <a:rect b="b" l="l" r="r" t="t"/>
              <a:pathLst>
                <a:path extrusionOk="0" h="250" w="256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5"/>
            <p:cNvSpPr/>
            <p:nvPr/>
          </p:nvSpPr>
          <p:spPr>
            <a:xfrm flipH="1" rot="10800000">
              <a:off x="8018073" y="4767851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0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 flipH="1" rot="10800000">
              <a:off x="8001508" y="4749627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5"/>
            <p:cNvSpPr/>
            <p:nvPr/>
          </p:nvSpPr>
          <p:spPr>
            <a:xfrm flipH="1" rot="10800000">
              <a:off x="8182131" y="4952573"/>
              <a:ext cx="2888" cy="3422"/>
            </a:xfrm>
            <a:custGeom>
              <a:rect b="b" l="l" r="r" t="t"/>
              <a:pathLst>
                <a:path extrusionOk="0" h="40" w="38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 flipH="1" rot="10800000">
              <a:off x="8165642" y="4934520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8" y="1"/>
                  </a:moveTo>
                  <a:lnTo>
                    <a:pt x="0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 flipH="1" rot="10800000">
              <a:off x="8343377" y="3293151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 flipH="1" rot="10800000">
              <a:off x="8655156" y="3644201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 flipH="1" rot="10800000">
              <a:off x="7099152" y="3523903"/>
              <a:ext cx="221587" cy="228017"/>
            </a:xfrm>
            <a:custGeom>
              <a:rect b="b" l="l" r="r" t="t"/>
              <a:pathLst>
                <a:path extrusionOk="0" h="2665" w="2916">
                  <a:moveTo>
                    <a:pt x="251" y="0"/>
                  </a:moveTo>
                  <a:lnTo>
                    <a:pt x="39" y="217"/>
                  </a:lnTo>
                  <a:lnTo>
                    <a:pt x="1" y="179"/>
                  </a:lnTo>
                  <a:lnTo>
                    <a:pt x="2349" y="2528"/>
                  </a:lnTo>
                  <a:cubicBezTo>
                    <a:pt x="2538" y="2571"/>
                    <a:pt x="2727" y="2617"/>
                    <a:pt x="2915" y="26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 flipH="1" rot="10800000">
              <a:off x="7266173" y="3000616"/>
              <a:ext cx="831103" cy="936198"/>
            </a:xfrm>
            <a:custGeom>
              <a:rect b="b" l="l" r="r" t="t"/>
              <a:pathLst>
                <a:path extrusionOk="0" h="10942" w="10937">
                  <a:moveTo>
                    <a:pt x="213" y="1"/>
                  </a:moveTo>
                  <a:lnTo>
                    <a:pt x="1" y="218"/>
                  </a:lnTo>
                  <a:lnTo>
                    <a:pt x="10720" y="10942"/>
                  </a:lnTo>
                  <a:lnTo>
                    <a:pt x="10936" y="1072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5"/>
            <p:cNvSpPr/>
            <p:nvPr/>
          </p:nvSpPr>
          <p:spPr>
            <a:xfrm flipH="1" rot="10800000">
              <a:off x="8080763" y="2997373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5"/>
            <p:cNvSpPr/>
            <p:nvPr/>
          </p:nvSpPr>
          <p:spPr>
            <a:xfrm flipH="1" rot="10800000">
              <a:off x="7429927" y="3185339"/>
              <a:ext cx="831483" cy="936198"/>
            </a:xfrm>
            <a:custGeom>
              <a:rect b="b" l="l" r="r" t="t"/>
              <a:pathLst>
                <a:path extrusionOk="0" h="10942" w="10942">
                  <a:moveTo>
                    <a:pt x="218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 flipH="1" rot="10800000">
              <a:off x="8261310" y="3200747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7"/>
                  </a:move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 flipH="1" rot="10800000">
              <a:off x="8244821" y="3182181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5"/>
            <p:cNvSpPr/>
            <p:nvPr/>
          </p:nvSpPr>
          <p:spPr>
            <a:xfrm flipH="1" rot="10800000">
              <a:off x="8408955" y="3366903"/>
              <a:ext cx="2964" cy="3422"/>
            </a:xfrm>
            <a:custGeom>
              <a:rect b="b" l="l" r="r" t="t"/>
              <a:pathLst>
                <a:path extrusionOk="0" h="40" w="39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5"/>
            <p:cNvSpPr/>
            <p:nvPr/>
          </p:nvSpPr>
          <p:spPr>
            <a:xfrm flipH="1" rot="10800000">
              <a:off x="7591173" y="4287778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 flipH="1" rot="10800000">
              <a:off x="7594061" y="3370232"/>
              <a:ext cx="831483" cy="936112"/>
            </a:xfrm>
            <a:custGeom>
              <a:rect b="b" l="l" r="r" t="t"/>
              <a:pathLst>
                <a:path extrusionOk="0" h="10941" w="10942">
                  <a:moveTo>
                    <a:pt x="218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 flipH="1" rot="10800000">
              <a:off x="8408955" y="3366903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 flipH="1" rot="10800000">
              <a:off x="7758195" y="3554955"/>
              <a:ext cx="831407" cy="936198"/>
            </a:xfrm>
            <a:custGeom>
              <a:rect b="b" l="l" r="r" t="t"/>
              <a:pathLst>
                <a:path extrusionOk="0" h="10942" w="10941">
                  <a:moveTo>
                    <a:pt x="217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1" y="1072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5"/>
            <p:cNvSpPr/>
            <p:nvPr/>
          </p:nvSpPr>
          <p:spPr>
            <a:xfrm flipH="1" rot="10800000">
              <a:off x="8573089" y="3551797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5"/>
            <p:cNvSpPr/>
            <p:nvPr/>
          </p:nvSpPr>
          <p:spPr>
            <a:xfrm flipH="1" rot="10800000">
              <a:off x="7184182" y="3431925"/>
              <a:ext cx="382458" cy="412399"/>
            </a:xfrm>
            <a:custGeom>
              <a:rect b="b" l="l" r="r" t="t"/>
              <a:pathLst>
                <a:path extrusionOk="0" h="4820" w="5033">
                  <a:moveTo>
                    <a:pt x="212" y="1"/>
                  </a:moveTo>
                  <a:lnTo>
                    <a:pt x="0" y="217"/>
                  </a:lnTo>
                  <a:lnTo>
                    <a:pt x="4301" y="4518"/>
                  </a:lnTo>
                  <a:cubicBezTo>
                    <a:pt x="4545" y="4613"/>
                    <a:pt x="4791" y="4716"/>
                    <a:pt x="5032" y="4820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5"/>
            <p:cNvSpPr/>
            <p:nvPr/>
          </p:nvSpPr>
          <p:spPr>
            <a:xfrm flipH="1" rot="10800000">
              <a:off x="8179319" y="3108258"/>
              <a:ext cx="2888" cy="3422"/>
            </a:xfrm>
            <a:custGeom>
              <a:rect b="b" l="l" r="r" t="t"/>
              <a:pathLst>
                <a:path extrusionOk="0" h="40" w="38">
                  <a:moveTo>
                    <a:pt x="38" y="39"/>
                  </a:moveTo>
                  <a:lnTo>
                    <a:pt x="38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5"/>
            <p:cNvSpPr/>
            <p:nvPr/>
          </p:nvSpPr>
          <p:spPr>
            <a:xfrm flipH="1" rot="10800000">
              <a:off x="7348240" y="3092935"/>
              <a:ext cx="831179" cy="939449"/>
            </a:xfrm>
            <a:custGeom>
              <a:rect b="b" l="l" r="r" t="t"/>
              <a:pathLst>
                <a:path extrusionOk="0" h="10980" w="10938">
                  <a:moveTo>
                    <a:pt x="175" y="1"/>
                  </a:moveTo>
                  <a:lnTo>
                    <a:pt x="213" y="39"/>
                  </a:lnTo>
                  <a:lnTo>
                    <a:pt x="213" y="39"/>
                  </a:lnTo>
                  <a:lnTo>
                    <a:pt x="213" y="38"/>
                  </a:lnTo>
                  <a:lnTo>
                    <a:pt x="175" y="1"/>
                  </a:lnTo>
                  <a:close/>
                  <a:moveTo>
                    <a:pt x="213" y="39"/>
                  </a:moveTo>
                  <a:lnTo>
                    <a:pt x="1" y="255"/>
                  </a:lnTo>
                  <a:lnTo>
                    <a:pt x="10720" y="10979"/>
                  </a:lnTo>
                  <a:lnTo>
                    <a:pt x="10937" y="10762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 flipH="1" rot="10800000">
              <a:off x="8162754" y="3089777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5"/>
            <p:cNvSpPr/>
            <p:nvPr/>
          </p:nvSpPr>
          <p:spPr>
            <a:xfrm flipH="1" rot="10800000">
              <a:off x="7509182" y="3274491"/>
              <a:ext cx="834294" cy="939449"/>
            </a:xfrm>
            <a:custGeom>
              <a:rect b="b" l="l" r="r" t="t"/>
              <a:pathLst>
                <a:path extrusionOk="0" h="10980" w="10979">
                  <a:moveTo>
                    <a:pt x="0" y="179"/>
                  </a:moveTo>
                  <a:lnTo>
                    <a:pt x="31" y="210"/>
                  </a:lnTo>
                  <a:lnTo>
                    <a:pt x="5" y="179"/>
                  </a:lnTo>
                  <a:close/>
                  <a:moveTo>
                    <a:pt x="31" y="210"/>
                  </a:moveTo>
                  <a:lnTo>
                    <a:pt x="38" y="218"/>
                  </a:lnTo>
                  <a:lnTo>
                    <a:pt x="38" y="217"/>
                  </a:lnTo>
                  <a:lnTo>
                    <a:pt x="31" y="210"/>
                  </a:lnTo>
                  <a:close/>
                  <a:moveTo>
                    <a:pt x="255" y="1"/>
                  </a:moveTo>
                  <a:lnTo>
                    <a:pt x="38" y="217"/>
                  </a:lnTo>
                  <a:lnTo>
                    <a:pt x="10762" y="10941"/>
                  </a:lnTo>
                  <a:lnTo>
                    <a:pt x="10762" y="10941"/>
                  </a:lnTo>
                  <a:lnTo>
                    <a:pt x="10979" y="10724"/>
                  </a:lnTo>
                  <a:lnTo>
                    <a:pt x="255" y="1"/>
                  </a:lnTo>
                  <a:close/>
                  <a:moveTo>
                    <a:pt x="10762" y="10941"/>
                  </a:moveTo>
                  <a:lnTo>
                    <a:pt x="10761" y="10942"/>
                  </a:lnTo>
                  <a:lnTo>
                    <a:pt x="10800" y="10979"/>
                  </a:lnTo>
                  <a:lnTo>
                    <a:pt x="10762" y="10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5"/>
            <p:cNvSpPr/>
            <p:nvPr/>
          </p:nvSpPr>
          <p:spPr>
            <a:xfrm flipH="1" rot="10800000">
              <a:off x="8326888" y="3274499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 flipH="1" rot="10800000">
              <a:off x="7676204" y="3462551"/>
              <a:ext cx="831407" cy="936112"/>
            </a:xfrm>
            <a:custGeom>
              <a:rect b="b" l="l" r="r" t="t"/>
              <a:pathLst>
                <a:path extrusionOk="0" h="10941" w="10941">
                  <a:moveTo>
                    <a:pt x="216" y="0"/>
                  </a:moveTo>
                  <a:lnTo>
                    <a:pt x="0" y="216"/>
                  </a:lnTo>
                  <a:lnTo>
                    <a:pt x="10724" y="10940"/>
                  </a:lnTo>
                  <a:lnTo>
                    <a:pt x="10940" y="1072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 flipH="1" rot="10800000">
              <a:off x="8491098" y="3459307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1"/>
                  </a:moveTo>
                  <a:lnTo>
                    <a:pt x="0" y="217"/>
                  </a:lnTo>
                  <a:lnTo>
                    <a:pt x="37" y="256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 flipH="1" rot="10800000">
              <a:off x="7840261" y="3647359"/>
              <a:ext cx="834370" cy="939021"/>
            </a:xfrm>
            <a:custGeom>
              <a:rect b="b" l="l" r="r" t="t"/>
              <a:pathLst>
                <a:path extrusionOk="0" h="10975" w="10980">
                  <a:moveTo>
                    <a:pt x="179" y="1"/>
                  </a:moveTo>
                  <a:lnTo>
                    <a:pt x="215" y="36"/>
                  </a:lnTo>
                  <a:lnTo>
                    <a:pt x="218" y="33"/>
                  </a:lnTo>
                  <a:lnTo>
                    <a:pt x="179" y="1"/>
                  </a:lnTo>
                  <a:close/>
                  <a:moveTo>
                    <a:pt x="10942" y="10757"/>
                  </a:moveTo>
                  <a:lnTo>
                    <a:pt x="10941" y="10758"/>
                  </a:lnTo>
                  <a:lnTo>
                    <a:pt x="10941" y="10758"/>
                  </a:lnTo>
                  <a:lnTo>
                    <a:pt x="10979" y="10796"/>
                  </a:lnTo>
                  <a:lnTo>
                    <a:pt x="10942" y="10757"/>
                  </a:lnTo>
                  <a:close/>
                  <a:moveTo>
                    <a:pt x="215" y="36"/>
                  </a:moveTo>
                  <a:lnTo>
                    <a:pt x="1" y="251"/>
                  </a:lnTo>
                  <a:lnTo>
                    <a:pt x="10724" y="10975"/>
                  </a:lnTo>
                  <a:lnTo>
                    <a:pt x="10941" y="10758"/>
                  </a:lnTo>
                  <a:lnTo>
                    <a:pt x="10941" y="10758"/>
                  </a:lnTo>
                  <a:lnTo>
                    <a:pt x="2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5"/>
            <p:cNvSpPr/>
            <p:nvPr/>
          </p:nvSpPr>
          <p:spPr>
            <a:xfrm flipH="1" rot="10800000">
              <a:off x="8655156" y="3644201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5"/>
            <p:cNvSpPr/>
            <p:nvPr/>
          </p:nvSpPr>
          <p:spPr>
            <a:xfrm flipH="1" rot="10800000">
              <a:off x="7115337" y="3751835"/>
              <a:ext cx="2964" cy="3422"/>
            </a:xfrm>
            <a:custGeom>
              <a:rect b="b" l="l" r="r" t="t"/>
              <a:pathLst>
                <a:path extrusionOk="0" h="40" w="39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 flipH="1" rot="10800000">
              <a:off x="7099152" y="3733354"/>
              <a:ext cx="19149" cy="21903"/>
            </a:xfrm>
            <a:custGeom>
              <a:rect b="b" l="l" r="r" t="t"/>
              <a:pathLst>
                <a:path extrusionOk="0" h="256" w="252">
                  <a:moveTo>
                    <a:pt x="214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1" y="3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 flipH="1" rot="10800000">
              <a:off x="7263361" y="3918076"/>
              <a:ext cx="18998" cy="21903"/>
            </a:xfrm>
            <a:custGeom>
              <a:rect b="b" l="l" r="r" t="t"/>
              <a:pathLst>
                <a:path extrusionOk="0" h="256" w="25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 flipH="1" rot="10800000">
              <a:off x="7427495" y="4102884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2" y="1"/>
                  </a:moveTo>
                  <a:lnTo>
                    <a:pt x="0" y="217"/>
                  </a:lnTo>
                  <a:lnTo>
                    <a:pt x="33" y="256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 flipH="1" rot="10800000">
              <a:off x="7591173" y="428777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 flipH="1" rot="10800000">
              <a:off x="7755307" y="4472500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0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5"/>
            <p:cNvSpPr/>
            <p:nvPr/>
          </p:nvSpPr>
          <p:spPr>
            <a:xfrm flipH="1" rot="10800000">
              <a:off x="7181219" y="3825758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3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5"/>
            <p:cNvSpPr/>
            <p:nvPr/>
          </p:nvSpPr>
          <p:spPr>
            <a:xfrm flipH="1" rot="10800000">
              <a:off x="7345428" y="4010480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5"/>
            <p:cNvSpPr/>
            <p:nvPr/>
          </p:nvSpPr>
          <p:spPr>
            <a:xfrm flipH="1" rot="10800000">
              <a:off x="7345428" y="4010480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5"/>
            <p:cNvSpPr/>
            <p:nvPr/>
          </p:nvSpPr>
          <p:spPr>
            <a:xfrm flipH="1" rot="10800000">
              <a:off x="7525672" y="4213855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5"/>
            <p:cNvSpPr/>
            <p:nvPr/>
          </p:nvSpPr>
          <p:spPr>
            <a:xfrm flipH="1" rot="10800000">
              <a:off x="7509486" y="4195288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4" y="0"/>
                  </a:moveTo>
                  <a:lnTo>
                    <a:pt x="1" y="216"/>
                  </a:lnTo>
                  <a:lnTo>
                    <a:pt x="34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5"/>
            <p:cNvSpPr/>
            <p:nvPr/>
          </p:nvSpPr>
          <p:spPr>
            <a:xfrm flipH="1" rot="10800000">
              <a:off x="7673240" y="4380096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5"/>
            <p:cNvSpPr/>
            <p:nvPr/>
          </p:nvSpPr>
          <p:spPr>
            <a:xfrm flipH="1" rot="10800000">
              <a:off x="7837450" y="456490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5"/>
            <p:cNvSpPr/>
            <p:nvPr/>
          </p:nvSpPr>
          <p:spPr>
            <a:xfrm flipH="1" rot="10800000">
              <a:off x="7837450" y="4564904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5"/>
            <p:cNvSpPr/>
            <p:nvPr/>
          </p:nvSpPr>
          <p:spPr>
            <a:xfrm flipH="1" rot="10800000">
              <a:off x="7017161" y="3571561"/>
              <a:ext cx="97115" cy="87956"/>
            </a:xfrm>
            <a:custGeom>
              <a:rect b="b" l="l" r="r" t="t"/>
              <a:pathLst>
                <a:path extrusionOk="0" h="1028" w="1278">
                  <a:moveTo>
                    <a:pt x="0" y="179"/>
                  </a:moveTo>
                  <a:lnTo>
                    <a:pt x="38" y="217"/>
                  </a:lnTo>
                  <a:lnTo>
                    <a:pt x="38" y="217"/>
                  </a:lnTo>
                  <a:lnTo>
                    <a:pt x="0" y="179"/>
                  </a:lnTo>
                  <a:close/>
                  <a:moveTo>
                    <a:pt x="250" y="0"/>
                  </a:moveTo>
                  <a:lnTo>
                    <a:pt x="38" y="217"/>
                  </a:lnTo>
                  <a:lnTo>
                    <a:pt x="769" y="947"/>
                  </a:lnTo>
                  <a:cubicBezTo>
                    <a:pt x="938" y="976"/>
                    <a:pt x="1108" y="1000"/>
                    <a:pt x="1278" y="1028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5"/>
            <p:cNvSpPr/>
            <p:nvPr/>
          </p:nvSpPr>
          <p:spPr>
            <a:xfrm flipH="1" rot="10800000">
              <a:off x="7033270" y="3659431"/>
              <a:ext cx="2964" cy="3337"/>
            </a:xfrm>
            <a:custGeom>
              <a:rect b="b" l="l" r="r" t="t"/>
              <a:pathLst>
                <a:path extrusionOk="0" h="39" w="39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 flipH="1" rot="10800000">
              <a:off x="7017161" y="3640864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3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5"/>
            <p:cNvSpPr/>
            <p:nvPr/>
          </p:nvSpPr>
          <p:spPr>
            <a:xfrm flipH="1" rot="10800000">
              <a:off x="7933043" y="4678698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5"/>
            <p:cNvSpPr/>
            <p:nvPr/>
          </p:nvSpPr>
          <p:spPr>
            <a:xfrm flipH="1" rot="10800000">
              <a:off x="8080763" y="4845282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 flipH="1" rot="10800000">
              <a:off x="7998696" y="475296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 flipH="1" rot="10800000">
              <a:off x="7418529" y="4663721"/>
              <a:ext cx="514604" cy="561017"/>
            </a:xfrm>
            <a:custGeom>
              <a:rect b="b" l="l" r="r" t="t"/>
              <a:pathLst>
                <a:path extrusionOk="0" h="6557" w="6772">
                  <a:moveTo>
                    <a:pt x="0" y="1"/>
                  </a:moveTo>
                  <a:lnTo>
                    <a:pt x="6555" y="6556"/>
                  </a:lnTo>
                  <a:lnTo>
                    <a:pt x="6772" y="63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 flipH="1" rot="10800000">
              <a:off x="7916553" y="4660559"/>
              <a:ext cx="19453" cy="21390"/>
            </a:xfrm>
            <a:custGeom>
              <a:rect b="b" l="l" r="r" t="t"/>
              <a:pathLst>
                <a:path extrusionOk="0" h="250" w="256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 flipH="1" rot="10800000">
              <a:off x="7746720" y="4848530"/>
              <a:ext cx="350542" cy="376207"/>
            </a:xfrm>
            <a:custGeom>
              <a:rect b="b" l="l" r="r" t="t"/>
              <a:pathLst>
                <a:path extrusionOk="0" h="4397" w="4613">
                  <a:moveTo>
                    <a:pt x="0" y="1"/>
                  </a:moveTo>
                  <a:lnTo>
                    <a:pt x="4396" y="4397"/>
                  </a:lnTo>
                  <a:lnTo>
                    <a:pt x="4612" y="418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 flipH="1" rot="10800000">
              <a:off x="8080763" y="4845282"/>
              <a:ext cx="19377" cy="21561"/>
            </a:xfrm>
            <a:custGeom>
              <a:rect b="b" l="l" r="r" t="t"/>
              <a:pathLst>
                <a:path extrusionOk="0" h="252" w="255">
                  <a:moveTo>
                    <a:pt x="216" y="1"/>
                  </a:moveTo>
                  <a:lnTo>
                    <a:pt x="0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 flipH="1" rot="10800000">
              <a:off x="7582587" y="4756125"/>
              <a:ext cx="432611" cy="468612"/>
            </a:xfrm>
            <a:custGeom>
              <a:rect b="b" l="l" r="r" t="t"/>
              <a:pathLst>
                <a:path extrusionOk="0" h="5477" w="5693">
                  <a:moveTo>
                    <a:pt x="1" y="1"/>
                  </a:moveTo>
                  <a:lnTo>
                    <a:pt x="5476" y="5476"/>
                  </a:lnTo>
                  <a:lnTo>
                    <a:pt x="5693" y="52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 flipH="1" rot="10800000">
              <a:off x="7998696" y="4752963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 flipH="1" rot="10800000">
              <a:off x="8179319" y="4955910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 flipH="1" rot="10800000">
              <a:off x="7910854" y="4940935"/>
              <a:ext cx="268549" cy="283803"/>
            </a:xfrm>
            <a:custGeom>
              <a:rect b="b" l="l" r="r" t="t"/>
              <a:pathLst>
                <a:path extrusionOk="0" h="3317" w="3534">
                  <a:moveTo>
                    <a:pt x="1" y="1"/>
                  </a:moveTo>
                  <a:lnTo>
                    <a:pt x="3316" y="3317"/>
                  </a:lnTo>
                  <a:lnTo>
                    <a:pt x="3533" y="310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 flipH="1" rot="10800000">
              <a:off x="8162754" y="4937686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3"/>
                  </a:lnTo>
                  <a:lnTo>
                    <a:pt x="38" y="250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 flipH="1" rot="10800000">
              <a:off x="7096340" y="3736519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 flipH="1" rot="10800000">
              <a:off x="7588362" y="429094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 flipH="1" rot="10800000">
              <a:off x="7358650" y="4032298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 flipH="1" rot="10800000">
              <a:off x="7506675" y="4198540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3" y="37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 flipH="1" rot="10800000">
              <a:off x="7851052" y="458629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7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flipH="1" rot="10800000">
              <a:off x="6281446" y="3739763"/>
              <a:ext cx="833990" cy="936198"/>
            </a:xfrm>
            <a:custGeom>
              <a:rect b="b" l="l" r="r" t="t"/>
              <a:pathLst>
                <a:path extrusionOk="0" h="10942" w="10975"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36" y="10725"/>
                  </a:lnTo>
                  <a:lnTo>
                    <a:pt x="10975" y="1076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 flipH="1" rot="10800000">
              <a:off x="6295048" y="4675875"/>
              <a:ext cx="3040" cy="2909"/>
            </a:xfrm>
            <a:custGeom>
              <a:rect b="b" l="l" r="r" t="t"/>
              <a:pathLst>
                <a:path extrusionOk="0" h="34" w="40">
                  <a:moveTo>
                    <a:pt x="39" y="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 flipH="1" rot="10800000">
              <a:off x="7096340" y="3736519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2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 flipH="1" rot="10800000">
              <a:off x="6444364" y="3924571"/>
              <a:ext cx="832318" cy="935770"/>
            </a:xfrm>
            <a:custGeom>
              <a:rect b="b" l="l" r="r" t="t"/>
              <a:pathLst>
                <a:path extrusionOk="0" h="10937" w="10953">
                  <a:moveTo>
                    <a:pt x="0" y="196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0" y="196"/>
                  </a:lnTo>
                  <a:close/>
                  <a:moveTo>
                    <a:pt x="234" y="1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10740" y="10936"/>
                  </a:lnTo>
                  <a:lnTo>
                    <a:pt x="10953" y="107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 flipH="1" rot="10800000">
              <a:off x="7260474" y="3921327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3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0" y="3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 flipH="1" rot="10800000">
              <a:off x="6609714" y="4109379"/>
              <a:ext cx="831103" cy="935684"/>
            </a:xfrm>
            <a:custGeom>
              <a:rect b="b" l="l" r="r" t="t"/>
              <a:pathLst>
                <a:path extrusionOk="0" h="10936" w="10937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36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 flipH="1" rot="10800000">
              <a:off x="7424608" y="4106135"/>
              <a:ext cx="18998" cy="21903"/>
            </a:xfrm>
            <a:custGeom>
              <a:rect b="b" l="l" r="r" t="t"/>
              <a:pathLst>
                <a:path extrusionOk="0" h="256" w="25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5"/>
            <p:cNvSpPr/>
            <p:nvPr/>
          </p:nvSpPr>
          <p:spPr>
            <a:xfrm flipH="1" rot="10800000">
              <a:off x="6770960" y="4294101"/>
              <a:ext cx="833914" cy="930636"/>
            </a:xfrm>
            <a:custGeom>
              <a:rect b="b" l="l" r="r" t="t"/>
              <a:pathLst>
                <a:path extrusionOk="0" h="10877" w="10974">
                  <a:moveTo>
                    <a:pt x="189" y="1"/>
                  </a:moveTo>
                  <a:lnTo>
                    <a:pt x="38" y="152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758" y="10876"/>
                  </a:lnTo>
                  <a:lnTo>
                    <a:pt x="10974" y="106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5"/>
            <p:cNvSpPr/>
            <p:nvPr/>
          </p:nvSpPr>
          <p:spPr>
            <a:xfrm flipH="1" rot="10800000">
              <a:off x="7588362" y="429094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5"/>
            <p:cNvSpPr/>
            <p:nvPr/>
          </p:nvSpPr>
          <p:spPr>
            <a:xfrm flipH="1" rot="10800000">
              <a:off x="7090261" y="4478997"/>
              <a:ext cx="678819" cy="745741"/>
            </a:xfrm>
            <a:custGeom>
              <a:rect b="b" l="l" r="r" t="t"/>
              <a:pathLst>
                <a:path extrusionOk="0" h="8716" w="8933">
                  <a:moveTo>
                    <a:pt x="0" y="1"/>
                  </a:moveTo>
                  <a:lnTo>
                    <a:pt x="8715" y="8716"/>
                  </a:lnTo>
                  <a:lnTo>
                    <a:pt x="8932" y="850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5"/>
            <p:cNvSpPr/>
            <p:nvPr/>
          </p:nvSpPr>
          <p:spPr>
            <a:xfrm flipH="1" rot="10800000">
              <a:off x="7752495" y="4475666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7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5"/>
            <p:cNvSpPr/>
            <p:nvPr/>
          </p:nvSpPr>
          <p:spPr>
            <a:xfrm flipH="1" rot="10800000">
              <a:off x="6363513" y="3832081"/>
              <a:ext cx="831179" cy="935855"/>
            </a:xfrm>
            <a:custGeom>
              <a:rect b="b" l="l" r="r" t="t"/>
              <a:pathLst>
                <a:path extrusionOk="0" h="10938" w="10938">
                  <a:moveTo>
                    <a:pt x="218" y="1"/>
                  </a:moveTo>
                  <a:lnTo>
                    <a:pt x="0" y="213"/>
                  </a:lnTo>
                  <a:lnTo>
                    <a:pt x="10724" y="10937"/>
                  </a:lnTo>
                  <a:lnTo>
                    <a:pt x="10937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5"/>
            <p:cNvSpPr/>
            <p:nvPr/>
          </p:nvSpPr>
          <p:spPr>
            <a:xfrm flipH="1" rot="10800000">
              <a:off x="7178407" y="3828923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3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5"/>
            <p:cNvSpPr/>
            <p:nvPr/>
          </p:nvSpPr>
          <p:spPr>
            <a:xfrm flipH="1" rot="10800000">
              <a:off x="6524759" y="4934520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 flipH="1" rot="10800000">
              <a:off x="6527571" y="4014151"/>
              <a:ext cx="831179" cy="938508"/>
            </a:xfrm>
            <a:custGeom>
              <a:rect b="b" l="l" r="r" t="t"/>
              <a:pathLst>
                <a:path extrusionOk="0" h="10969" w="10938">
                  <a:moveTo>
                    <a:pt x="218" y="0"/>
                  </a:moveTo>
                  <a:lnTo>
                    <a:pt x="1" y="212"/>
                  </a:lnTo>
                  <a:lnTo>
                    <a:pt x="10757" y="10968"/>
                  </a:lnTo>
                  <a:lnTo>
                    <a:pt x="10725" y="10936"/>
                  </a:lnTo>
                  <a:lnTo>
                    <a:pt x="10938" y="107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5"/>
            <p:cNvSpPr/>
            <p:nvPr/>
          </p:nvSpPr>
          <p:spPr>
            <a:xfrm flipH="1" rot="10800000">
              <a:off x="7342465" y="4013731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4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5"/>
            <p:cNvSpPr/>
            <p:nvPr/>
          </p:nvSpPr>
          <p:spPr>
            <a:xfrm flipH="1" rot="10800000">
              <a:off x="6691781" y="4201697"/>
              <a:ext cx="832926" cy="937224"/>
            </a:xfrm>
            <a:custGeom>
              <a:rect b="b" l="l" r="r" t="t"/>
              <a:pathLst>
                <a:path extrusionOk="0" h="10954" w="10961">
                  <a:moveTo>
                    <a:pt x="201" y="0"/>
                  </a:moveTo>
                  <a:lnTo>
                    <a:pt x="217" y="16"/>
                  </a:lnTo>
                  <a:lnTo>
                    <a:pt x="217" y="16"/>
                  </a:lnTo>
                  <a:lnTo>
                    <a:pt x="201" y="0"/>
                  </a:lnTo>
                  <a:close/>
                  <a:moveTo>
                    <a:pt x="217" y="16"/>
                  </a:moveTo>
                  <a:lnTo>
                    <a:pt x="1" y="229"/>
                  </a:lnTo>
                  <a:lnTo>
                    <a:pt x="10724" y="10953"/>
                  </a:lnTo>
                  <a:lnTo>
                    <a:pt x="10936" y="10736"/>
                  </a:lnTo>
                  <a:lnTo>
                    <a:pt x="10961" y="10760"/>
                  </a:lnTo>
                  <a:lnTo>
                    <a:pt x="2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 flipH="1" rot="10800000">
              <a:off x="7506675" y="4198539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/>
            <p:nvPr/>
          </p:nvSpPr>
          <p:spPr>
            <a:xfrm flipH="1" rot="10800000">
              <a:off x="6926127" y="4386506"/>
              <a:ext cx="760888" cy="838231"/>
            </a:xfrm>
            <a:custGeom>
              <a:rect b="b" l="l" r="r" t="t"/>
              <a:pathLst>
                <a:path extrusionOk="0" h="9797" w="10013">
                  <a:moveTo>
                    <a:pt x="1" y="1"/>
                  </a:moveTo>
                  <a:lnTo>
                    <a:pt x="9795" y="9797"/>
                  </a:lnTo>
                  <a:lnTo>
                    <a:pt x="10013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5"/>
            <p:cNvSpPr/>
            <p:nvPr/>
          </p:nvSpPr>
          <p:spPr>
            <a:xfrm flipH="1" rot="10800000">
              <a:off x="7670429" y="4383347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5"/>
            <p:cNvSpPr/>
            <p:nvPr/>
          </p:nvSpPr>
          <p:spPr>
            <a:xfrm flipH="1" rot="10800000">
              <a:off x="7254319" y="4571401"/>
              <a:ext cx="596825" cy="653336"/>
            </a:xfrm>
            <a:custGeom>
              <a:rect b="b" l="l" r="r" t="t"/>
              <a:pathLst>
                <a:path extrusionOk="0" h="7636" w="7854">
                  <a:moveTo>
                    <a:pt x="1" y="1"/>
                  </a:moveTo>
                  <a:lnTo>
                    <a:pt x="7636" y="7636"/>
                  </a:lnTo>
                  <a:lnTo>
                    <a:pt x="7853" y="742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 flipH="1" rot="10800000">
              <a:off x="7834486" y="4568070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 flipH="1" rot="10800000">
              <a:off x="6278634" y="4657223"/>
              <a:ext cx="19453" cy="21561"/>
            </a:xfrm>
            <a:custGeom>
              <a:rect b="b" l="l" r="r" t="t"/>
              <a:pathLst>
                <a:path extrusionOk="0" h="252" w="256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 flipH="1" rot="10800000">
              <a:off x="6459258" y="4860255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 flipH="1" rot="10800000">
              <a:off x="6442692" y="4842116"/>
              <a:ext cx="19453" cy="21390"/>
            </a:xfrm>
            <a:custGeom>
              <a:rect b="b" l="l" r="r" t="t"/>
              <a:pathLst>
                <a:path extrusionOk="0" h="250" w="256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 flipH="1" rot="10800000">
              <a:off x="6360701" y="4749627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6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 flipH="1" rot="10800000">
              <a:off x="6524759" y="4934520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1"/>
                  </a:moveTo>
                  <a:lnTo>
                    <a:pt x="1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 flipH="1" rot="10800000">
              <a:off x="7014273" y="3644201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 flipH="1" rot="10800000">
              <a:off x="5953178" y="3674398"/>
              <a:ext cx="577448" cy="631946"/>
            </a:xfrm>
            <a:custGeom>
              <a:rect b="b" l="l" r="r" t="t"/>
              <a:pathLst>
                <a:path extrusionOk="0" h="7386" w="7599">
                  <a:moveTo>
                    <a:pt x="218" y="1"/>
                  </a:moveTo>
                  <a:lnTo>
                    <a:pt x="1" y="217"/>
                  </a:lnTo>
                  <a:lnTo>
                    <a:pt x="7037" y="7253"/>
                  </a:lnTo>
                  <a:cubicBezTo>
                    <a:pt x="7226" y="7301"/>
                    <a:pt x="7409" y="7343"/>
                    <a:pt x="7598" y="7386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 flipH="1" rot="10800000">
              <a:off x="6114425" y="3603382"/>
              <a:ext cx="807850" cy="887771"/>
            </a:xfrm>
            <a:custGeom>
              <a:rect b="b" l="l" r="r" t="t"/>
              <a:pathLst>
                <a:path extrusionOk="0" h="10376" w="10631">
                  <a:moveTo>
                    <a:pt x="255" y="0"/>
                  </a:moveTo>
                  <a:lnTo>
                    <a:pt x="39" y="21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0130" y="10310"/>
                  </a:lnTo>
                  <a:cubicBezTo>
                    <a:pt x="10296" y="10334"/>
                    <a:pt x="10461" y="10356"/>
                    <a:pt x="10631" y="10375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 flipH="1" rot="10800000">
              <a:off x="5871111" y="3749007"/>
              <a:ext cx="429419" cy="464933"/>
            </a:xfrm>
            <a:custGeom>
              <a:rect b="b" l="l" r="r" t="t"/>
              <a:pathLst>
                <a:path extrusionOk="0" h="5434" w="5651">
                  <a:moveTo>
                    <a:pt x="218" y="1"/>
                  </a:moveTo>
                  <a:lnTo>
                    <a:pt x="1" y="218"/>
                  </a:lnTo>
                  <a:lnTo>
                    <a:pt x="4933" y="5150"/>
                  </a:lnTo>
                  <a:cubicBezTo>
                    <a:pt x="5066" y="5207"/>
                    <a:pt x="5203" y="5263"/>
                    <a:pt x="5335" y="5320"/>
                  </a:cubicBezTo>
                  <a:cubicBezTo>
                    <a:pt x="5438" y="5357"/>
                    <a:pt x="5542" y="5396"/>
                    <a:pt x="5651" y="543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 flipH="1" rot="10800000">
              <a:off x="6035245" y="3633585"/>
              <a:ext cx="695992" cy="768414"/>
            </a:xfrm>
            <a:custGeom>
              <a:rect b="b" l="l" r="r" t="t"/>
              <a:pathLst>
                <a:path extrusionOk="0" h="8981" w="9159">
                  <a:moveTo>
                    <a:pt x="180" y="1"/>
                  </a:moveTo>
                  <a:lnTo>
                    <a:pt x="218" y="39"/>
                  </a:lnTo>
                  <a:lnTo>
                    <a:pt x="0" y="255"/>
                  </a:lnTo>
                  <a:lnTo>
                    <a:pt x="8645" y="8900"/>
                  </a:lnTo>
                  <a:cubicBezTo>
                    <a:pt x="8815" y="8928"/>
                    <a:pt x="8985" y="8957"/>
                    <a:pt x="9159" y="898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 flipH="1" rot="10800000">
              <a:off x="6199455" y="3647359"/>
              <a:ext cx="831027" cy="939021"/>
            </a:xfrm>
            <a:custGeom>
              <a:rect b="b" l="l" r="r" t="t"/>
              <a:pathLst>
                <a:path extrusionOk="0" h="10975" w="10936">
                  <a:moveTo>
                    <a:pt x="179" y="1"/>
                  </a:moveTo>
                  <a:lnTo>
                    <a:pt x="214" y="36"/>
                  </a:lnTo>
                  <a:lnTo>
                    <a:pt x="216" y="33"/>
                  </a:lnTo>
                  <a:lnTo>
                    <a:pt x="179" y="1"/>
                  </a:lnTo>
                  <a:close/>
                  <a:moveTo>
                    <a:pt x="214" y="36"/>
                  </a:moveTo>
                  <a:lnTo>
                    <a:pt x="0" y="251"/>
                  </a:lnTo>
                  <a:lnTo>
                    <a:pt x="10724" y="10975"/>
                  </a:lnTo>
                  <a:lnTo>
                    <a:pt x="10935" y="10757"/>
                  </a:lnTo>
                  <a:lnTo>
                    <a:pt x="21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 flipH="1" rot="10800000">
              <a:off x="7014273" y="3644201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 flipH="1" rot="10800000">
              <a:off x="5966856" y="4306259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 flipH="1" rot="10800000">
              <a:off x="5950367" y="4287778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 flipH="1" rot="10800000">
              <a:off x="6130990" y="4491067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 flipH="1" rot="10800000">
              <a:off x="6114425" y="4472500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 flipH="1" rot="10800000">
              <a:off x="5868300" y="419528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 flipH="1" rot="10800000">
              <a:off x="6032434" y="4380096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1"/>
                  </a:moveTo>
                  <a:lnTo>
                    <a:pt x="37" y="38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 flipH="1" rot="10800000">
              <a:off x="6032434" y="4380096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5"/>
            <p:cNvSpPr/>
            <p:nvPr/>
          </p:nvSpPr>
          <p:spPr>
            <a:xfrm flipH="1" rot="10800000">
              <a:off x="6196491" y="4564904"/>
              <a:ext cx="3040" cy="3251"/>
            </a:xfrm>
            <a:custGeom>
              <a:rect b="b" l="l" r="r" t="t"/>
              <a:pathLst>
                <a:path extrusionOk="0" h="38" w="40">
                  <a:moveTo>
                    <a:pt x="1" y="0"/>
                  </a:move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 flipH="1" rot="10800000">
              <a:off x="6196491" y="4564904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5"/>
            <p:cNvSpPr/>
            <p:nvPr/>
          </p:nvSpPr>
          <p:spPr>
            <a:xfrm flipH="1" rot="10800000">
              <a:off x="6292236" y="4678698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 flipH="1" rot="10800000">
              <a:off x="6439881" y="4845282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5"/>
            <p:cNvSpPr/>
            <p:nvPr/>
          </p:nvSpPr>
          <p:spPr>
            <a:xfrm flipH="1" rot="10800000">
              <a:off x="6521948" y="4937686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 flipH="1" rot="10800000">
              <a:off x="5913133" y="4663722"/>
              <a:ext cx="379190" cy="428228"/>
            </a:xfrm>
            <a:custGeom>
              <a:rect b="b" l="l" r="r" t="t"/>
              <a:pathLst>
                <a:path extrusionOk="0" h="5005" w="4990">
                  <a:moveTo>
                    <a:pt x="198" y="0"/>
                  </a:moveTo>
                  <a:cubicBezTo>
                    <a:pt x="132" y="76"/>
                    <a:pt x="66" y="157"/>
                    <a:pt x="0" y="237"/>
                  </a:cubicBezTo>
                  <a:lnTo>
                    <a:pt x="4772" y="5004"/>
                  </a:lnTo>
                  <a:lnTo>
                    <a:pt x="4989" y="47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5"/>
            <p:cNvSpPr/>
            <p:nvPr/>
          </p:nvSpPr>
          <p:spPr>
            <a:xfrm flipH="1" rot="10800000">
              <a:off x="6275671" y="4660559"/>
              <a:ext cx="19453" cy="21390"/>
            </a:xfrm>
            <a:custGeom>
              <a:rect b="b" l="l" r="r" t="t"/>
              <a:pathLst>
                <a:path extrusionOk="0" h="250" w="256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5"/>
            <p:cNvSpPr/>
            <p:nvPr/>
          </p:nvSpPr>
          <p:spPr>
            <a:xfrm flipH="1" rot="10800000">
              <a:off x="6105534" y="4848530"/>
              <a:ext cx="352898" cy="376207"/>
            </a:xfrm>
            <a:custGeom>
              <a:rect b="b" l="l" r="r" t="t"/>
              <a:pathLst>
                <a:path extrusionOk="0" h="4397" w="4644">
                  <a:moveTo>
                    <a:pt x="4617" y="4184"/>
                  </a:moveTo>
                  <a:lnTo>
                    <a:pt x="4644" y="4211"/>
                  </a:lnTo>
                  <a:lnTo>
                    <a:pt x="4644" y="4211"/>
                  </a:lnTo>
                  <a:lnTo>
                    <a:pt x="4617" y="4184"/>
                  </a:lnTo>
                  <a:close/>
                  <a:moveTo>
                    <a:pt x="0" y="1"/>
                  </a:moveTo>
                  <a:lnTo>
                    <a:pt x="4401" y="4397"/>
                  </a:lnTo>
                  <a:lnTo>
                    <a:pt x="4617" y="4184"/>
                  </a:lnTo>
                  <a:lnTo>
                    <a:pt x="4617" y="418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5"/>
            <p:cNvSpPr/>
            <p:nvPr/>
          </p:nvSpPr>
          <p:spPr>
            <a:xfrm flipH="1" rot="10800000">
              <a:off x="6439881" y="4845282"/>
              <a:ext cx="19453" cy="21561"/>
            </a:xfrm>
            <a:custGeom>
              <a:rect b="b" l="l" r="r" t="t"/>
              <a:pathLst>
                <a:path extrusionOk="0" h="252" w="256">
                  <a:moveTo>
                    <a:pt x="217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5"/>
            <p:cNvSpPr/>
            <p:nvPr/>
          </p:nvSpPr>
          <p:spPr>
            <a:xfrm flipH="1" rot="10800000">
              <a:off x="5992996" y="4756126"/>
              <a:ext cx="381318" cy="428570"/>
            </a:xfrm>
            <a:custGeom>
              <a:rect b="b" l="l" r="r" t="t"/>
              <a:pathLst>
                <a:path extrusionOk="0" h="5009" w="5018">
                  <a:moveTo>
                    <a:pt x="223" y="0"/>
                  </a:moveTo>
                  <a:cubicBezTo>
                    <a:pt x="147" y="66"/>
                    <a:pt x="75" y="142"/>
                    <a:pt x="1" y="207"/>
                  </a:cubicBezTo>
                  <a:lnTo>
                    <a:pt x="4801" y="5008"/>
                  </a:lnTo>
                  <a:lnTo>
                    <a:pt x="5018" y="479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 flipH="1" rot="10800000">
              <a:off x="6357738" y="4752963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 flipH="1" rot="10800000">
              <a:off x="6269592" y="4940935"/>
              <a:ext cx="268853" cy="283803"/>
            </a:xfrm>
            <a:custGeom>
              <a:rect b="b" l="l" r="r" t="t"/>
              <a:pathLst>
                <a:path extrusionOk="0" h="3317" w="3538">
                  <a:moveTo>
                    <a:pt x="1" y="1"/>
                  </a:moveTo>
                  <a:lnTo>
                    <a:pt x="3321" y="3317"/>
                  </a:lnTo>
                  <a:lnTo>
                    <a:pt x="3537" y="3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 flipH="1" rot="10800000">
              <a:off x="6521948" y="4937686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6" y="0"/>
                  </a:moveTo>
                  <a:lnTo>
                    <a:pt x="0" y="213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/>
            <p:nvPr/>
          </p:nvSpPr>
          <p:spPr>
            <a:xfrm flipH="1" rot="10800000">
              <a:off x="5947479" y="4290944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1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/>
            <p:nvPr/>
          </p:nvSpPr>
          <p:spPr>
            <a:xfrm flipH="1" rot="10800000">
              <a:off x="6111613" y="4475666"/>
              <a:ext cx="2888" cy="3422"/>
            </a:xfrm>
            <a:custGeom>
              <a:rect b="b" l="l" r="r" t="t"/>
              <a:pathLst>
                <a:path extrusionOk="0" h="40" w="38">
                  <a:moveTo>
                    <a:pt x="0" y="1"/>
                  </a:move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/>
            <p:nvPr/>
          </p:nvSpPr>
          <p:spPr>
            <a:xfrm flipH="1" rot="10800000">
              <a:off x="6045959" y="4401914"/>
              <a:ext cx="3040" cy="3251"/>
            </a:xfrm>
            <a:custGeom>
              <a:rect b="b" l="l" r="r" t="t"/>
              <a:pathLst>
                <a:path extrusionOk="0" h="38" w="40">
                  <a:moveTo>
                    <a:pt x="39" y="38"/>
                  </a:moveTo>
                  <a:lnTo>
                    <a:pt x="39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 flipH="1" rot="10800000">
              <a:off x="6210169" y="458629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5"/>
            <p:cNvSpPr/>
            <p:nvPr/>
          </p:nvSpPr>
          <p:spPr>
            <a:xfrm flipH="1" rot="10800000">
              <a:off x="5723467" y="4294107"/>
              <a:ext cx="243472" cy="287054"/>
            </a:xfrm>
            <a:custGeom>
              <a:rect b="b" l="l" r="r" t="t"/>
              <a:pathLst>
                <a:path extrusionOk="0" h="3355" w="3204">
                  <a:moveTo>
                    <a:pt x="24" y="1"/>
                  </a:moveTo>
                  <a:cubicBezTo>
                    <a:pt x="15" y="138"/>
                    <a:pt x="6" y="275"/>
                    <a:pt x="1" y="412"/>
                  </a:cubicBezTo>
                  <a:lnTo>
                    <a:pt x="2949" y="3354"/>
                  </a:lnTo>
                  <a:lnTo>
                    <a:pt x="3165" y="3137"/>
                  </a:lnTo>
                  <a:lnTo>
                    <a:pt x="3204" y="31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5"/>
            <p:cNvSpPr/>
            <p:nvPr/>
          </p:nvSpPr>
          <p:spPr>
            <a:xfrm flipH="1" rot="10800000">
              <a:off x="5947479" y="429094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5"/>
            <p:cNvSpPr/>
            <p:nvPr/>
          </p:nvSpPr>
          <p:spPr>
            <a:xfrm flipH="1" rot="10800000">
              <a:off x="5786613" y="4479000"/>
              <a:ext cx="344463" cy="391009"/>
            </a:xfrm>
            <a:custGeom>
              <a:rect b="b" l="l" r="r" t="t"/>
              <a:pathLst>
                <a:path extrusionOk="0" h="4570" w="4533">
                  <a:moveTo>
                    <a:pt x="142" y="1"/>
                  </a:moveTo>
                  <a:cubicBezTo>
                    <a:pt x="94" y="99"/>
                    <a:pt x="42" y="194"/>
                    <a:pt x="0" y="293"/>
                  </a:cubicBezTo>
                  <a:lnTo>
                    <a:pt x="4277" y="4570"/>
                  </a:lnTo>
                  <a:lnTo>
                    <a:pt x="4495" y="4358"/>
                  </a:lnTo>
                  <a:lnTo>
                    <a:pt x="4532" y="43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5"/>
            <p:cNvSpPr/>
            <p:nvPr/>
          </p:nvSpPr>
          <p:spPr>
            <a:xfrm flipH="1" rot="10800000">
              <a:off x="6111613" y="4475666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5"/>
            <p:cNvSpPr/>
            <p:nvPr/>
          </p:nvSpPr>
          <p:spPr>
            <a:xfrm flipH="1" rot="10800000">
              <a:off x="5736385" y="4201704"/>
              <a:ext cx="145597" cy="182072"/>
            </a:xfrm>
            <a:custGeom>
              <a:rect b="b" l="l" r="r" t="t"/>
              <a:pathLst>
                <a:path extrusionOk="0" h="2128" w="1916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0"/>
                    <a:pt x="0" y="0"/>
                  </a:cubicBezTo>
                  <a:close/>
                  <a:moveTo>
                    <a:pt x="6" y="6"/>
                  </a:moveTo>
                  <a:cubicBezTo>
                    <a:pt x="48" y="204"/>
                    <a:pt x="100" y="397"/>
                    <a:pt x="157" y="584"/>
                  </a:cubicBezTo>
                  <a:lnTo>
                    <a:pt x="1698" y="2127"/>
                  </a:lnTo>
                  <a:lnTo>
                    <a:pt x="1915" y="191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5"/>
            <p:cNvSpPr/>
            <p:nvPr/>
          </p:nvSpPr>
          <p:spPr>
            <a:xfrm flipH="1" rot="10800000">
              <a:off x="5865412" y="4198539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5"/>
            <p:cNvSpPr/>
            <p:nvPr/>
          </p:nvSpPr>
          <p:spPr>
            <a:xfrm flipH="1" rot="10800000">
              <a:off x="5744288" y="4386510"/>
              <a:ext cx="301756" cy="350710"/>
            </a:xfrm>
            <a:custGeom>
              <a:rect b="b" l="l" r="r" t="t"/>
              <a:pathLst>
                <a:path extrusionOk="0" h="4099" w="3971">
                  <a:moveTo>
                    <a:pt x="90" y="0"/>
                  </a:moveTo>
                  <a:cubicBezTo>
                    <a:pt x="57" y="113"/>
                    <a:pt x="29" y="231"/>
                    <a:pt x="1" y="344"/>
                  </a:cubicBezTo>
                  <a:lnTo>
                    <a:pt x="3755" y="4099"/>
                  </a:lnTo>
                  <a:lnTo>
                    <a:pt x="3971" y="388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5"/>
            <p:cNvSpPr/>
            <p:nvPr/>
          </p:nvSpPr>
          <p:spPr>
            <a:xfrm flipH="1" rot="10800000">
              <a:off x="6029546" y="4383347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5"/>
            <p:cNvSpPr/>
            <p:nvPr/>
          </p:nvSpPr>
          <p:spPr>
            <a:xfrm flipH="1" rot="10800000">
              <a:off x="5843908" y="4568066"/>
              <a:ext cx="366348" cy="419415"/>
            </a:xfrm>
            <a:custGeom>
              <a:rect b="b" l="l" r="r" t="t"/>
              <a:pathLst>
                <a:path extrusionOk="0" h="4902" w="4821">
                  <a:moveTo>
                    <a:pt x="176" y="1"/>
                  </a:moveTo>
                  <a:cubicBezTo>
                    <a:pt x="113" y="91"/>
                    <a:pt x="57" y="176"/>
                    <a:pt x="0" y="266"/>
                  </a:cubicBezTo>
                  <a:lnTo>
                    <a:pt x="4641" y="4901"/>
                  </a:lnTo>
                  <a:lnTo>
                    <a:pt x="4603" y="4863"/>
                  </a:lnTo>
                  <a:lnTo>
                    <a:pt x="4820" y="465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 flipH="1" rot="10800000">
              <a:off x="6193680" y="4568070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7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APTION_ONLY_1">
    <p:bg>
      <p:bgPr>
        <a:noFill/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6"/>
          <p:cNvSpPr/>
          <p:nvPr/>
        </p:nvSpPr>
        <p:spPr>
          <a:xfrm>
            <a:off x="0" y="-94075"/>
            <a:ext cx="5010300" cy="52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6"/>
          <p:cNvSpPr txBox="1"/>
          <p:nvPr>
            <p:ph type="title"/>
          </p:nvPr>
        </p:nvSpPr>
        <p:spPr>
          <a:xfrm>
            <a:off x="914400" y="989590"/>
            <a:ext cx="27432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5" name="Google Shape;755;p26"/>
          <p:cNvSpPr txBox="1"/>
          <p:nvPr>
            <p:ph idx="1" type="subTitle"/>
          </p:nvPr>
        </p:nvSpPr>
        <p:spPr>
          <a:xfrm>
            <a:off x="914400" y="2602412"/>
            <a:ext cx="36576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6" name="Google Shape;756;p26"/>
          <p:cNvGrpSpPr/>
          <p:nvPr/>
        </p:nvGrpSpPr>
        <p:grpSpPr>
          <a:xfrm>
            <a:off x="-665812" y="3431744"/>
            <a:ext cx="2280399" cy="2280569"/>
            <a:chOff x="-665812" y="3431744"/>
            <a:chExt cx="2280399" cy="2280569"/>
          </a:xfrm>
        </p:grpSpPr>
        <p:sp>
          <p:nvSpPr>
            <p:cNvPr id="757" name="Google Shape;757;p26"/>
            <p:cNvSpPr/>
            <p:nvPr/>
          </p:nvSpPr>
          <p:spPr>
            <a:xfrm flipH="1" rot="6847533">
              <a:off x="-356027" y="4216323"/>
              <a:ext cx="1115230" cy="1401371"/>
            </a:xfrm>
            <a:custGeom>
              <a:rect b="b" l="l" r="r" t="t"/>
              <a:pathLst>
                <a:path extrusionOk="0" h="16379" w="14676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8" name="Google Shape;758;p26"/>
            <p:cNvGrpSpPr/>
            <p:nvPr/>
          </p:nvGrpSpPr>
          <p:grpSpPr>
            <a:xfrm rot="-5400000">
              <a:off x="-171875" y="3453684"/>
              <a:ext cx="1808401" cy="1764522"/>
              <a:chOff x="2024475" y="4433550"/>
              <a:chExt cx="623350" cy="608225"/>
            </a:xfrm>
          </p:grpSpPr>
          <p:sp>
            <p:nvSpPr>
              <p:cNvPr id="759" name="Google Shape;759;p26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rect b="b" l="l" r="r" t="t"/>
                <a:pathLst>
                  <a:path extrusionOk="0" h="168" w="315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6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rect b="b" l="l" r="r" t="t"/>
                <a:pathLst>
                  <a:path extrusionOk="0" h="338" w="297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rect b="b" l="l" r="r" t="t"/>
                <a:pathLst>
                  <a:path extrusionOk="0" h="212" w="43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rect b="b" l="l" r="r" t="t"/>
                <a:pathLst>
                  <a:path extrusionOk="0" h="315" w="341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rect b="b" l="l" r="r" t="t"/>
                <a:pathLst>
                  <a:path extrusionOk="0" h="73" w="12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rect b="b" l="l" r="r" t="t"/>
                <a:pathLst>
                  <a:path extrusionOk="0" h="256" w="433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6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6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rect b="b" l="l" r="r" t="t"/>
                <a:pathLst>
                  <a:path extrusionOk="0" h="300" w="434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6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6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6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6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rect b="b" l="l" r="r" t="t"/>
                <a:pathLst>
                  <a:path extrusionOk="0" h="260" w="421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rect b="b" l="l" r="r" t="t"/>
                <a:pathLst>
                  <a:path extrusionOk="0" h="345" w="433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6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rect b="b" l="l" r="r" t="t"/>
                <a:pathLst>
                  <a:path extrusionOk="0" h="385" w="434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6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rect b="b" l="l" r="r" t="t"/>
                <a:pathLst>
                  <a:path extrusionOk="0" h="426" w="433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6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rect b="b" l="l" r="r" t="t"/>
                <a:pathLst>
                  <a:path extrusionOk="0" h="165" w="372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6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rect b="b" l="l" r="r" t="t"/>
                <a:pathLst>
                  <a:path extrusionOk="0" h="393" w="433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6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rect b="b" l="l" r="r" t="t"/>
                <a:pathLst>
                  <a:path extrusionOk="0" h="430" w="431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rect b="b" l="l" r="r" t="t"/>
                <a:pathLst>
                  <a:path extrusionOk="0" h="434" w="431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rect b="b" l="l" r="r" t="t"/>
                <a:pathLst>
                  <a:path extrusionOk="0" h="434" w="431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rect b="b" l="l" r="r" t="t"/>
                <a:pathLst>
                  <a:path extrusionOk="0" h="434" w="431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rect b="b" l="l" r="r" t="t"/>
                <a:pathLst>
                  <a:path extrusionOk="0" h="434" w="431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6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6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6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6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6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6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rect b="b" l="l" r="r" t="t"/>
                <a:pathLst>
                  <a:path extrusionOk="0" h="420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6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6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6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6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6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6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6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6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rect b="b" l="l" r="r" t="t"/>
                <a:pathLst>
                  <a:path extrusionOk="0" h="267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6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6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6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6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6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6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rect b="b" l="l" r="r" t="t"/>
                <a:pathLst>
                  <a:path extrusionOk="0" h="382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6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6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6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6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6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6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6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6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6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6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6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26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26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26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26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26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26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26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rect b="b" l="l" r="r" t="t"/>
                <a:pathLst>
                  <a:path extrusionOk="0" h="403" w="417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rect b="b" l="l" r="r" t="t"/>
                <a:pathLst>
                  <a:path extrusionOk="0" h="45" w="24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rect b="b" l="l" r="r" t="t"/>
                <a:pathLst>
                  <a:path extrusionOk="0" h="430" w="43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rect b="b" l="l" r="r" t="t"/>
                <a:pathLst>
                  <a:path extrusionOk="0" h="417" w="403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rect b="b" l="l" r="r" t="t"/>
                <a:pathLst>
                  <a:path extrusionOk="0" h="383" w="138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rect b="b" l="l" r="r" t="t"/>
                <a:pathLst>
                  <a:path extrusionOk="0" h="399" w="154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rect b="b" l="l" r="r" t="t"/>
                <a:pathLst>
                  <a:path extrusionOk="0" h="92" w="334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6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26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26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rect b="b" l="l" r="r" t="t"/>
                <a:pathLst>
                  <a:path extrusionOk="0" h="434" w="349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6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rect b="b" l="l" r="r" t="t"/>
                <a:pathLst>
                  <a:path extrusionOk="0" h="424" w="202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26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rect b="b" l="l" r="r" t="t"/>
                <a:pathLst>
                  <a:path extrusionOk="0" h="434" w="332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26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26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26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26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26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26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26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26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26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26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rect b="b" l="l" r="r" t="t"/>
                <a:pathLst>
                  <a:path extrusionOk="0" h="430" w="376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26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rect b="b" l="l" r="r" t="t"/>
                <a:pathLst>
                  <a:path extrusionOk="0" h="137" w="396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26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26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26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26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26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26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26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26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26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26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26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26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26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26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26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6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26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6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rect b="b" l="l" r="r" t="t"/>
                <a:pathLst>
                  <a:path extrusionOk="0" h="39" w="14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rect b="b" l="l" r="r" t="t"/>
                <a:pathLst>
                  <a:path extrusionOk="0" h="182" w="416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26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26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26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26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26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26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6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rect b="b" l="l" r="r" t="t"/>
                <a:pathLst>
                  <a:path extrusionOk="0" h="434" w="423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26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26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6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26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rect b="b" l="l" r="r" t="t"/>
                <a:pathLst>
                  <a:path extrusionOk="0" h="434" w="41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6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6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6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rect b="b" l="l" r="r" t="t"/>
                <a:pathLst>
                  <a:path extrusionOk="0" h="434" w="399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6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26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rect b="b" l="l" r="r" t="t"/>
                <a:pathLst>
                  <a:path extrusionOk="0" h="434" w="386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6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6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6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rect b="b" l="l" r="r" t="t"/>
                <a:pathLst>
                  <a:path extrusionOk="0" h="434" w="372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6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6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6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rect b="b" l="l" r="r" t="t"/>
                <a:pathLst>
                  <a:path extrusionOk="0" h="434" w="361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26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6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6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rect b="b" l="l" r="r" t="t"/>
                <a:pathLst>
                  <a:path extrusionOk="0" h="434" w="348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6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26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rect b="b" l="l" r="r" t="t"/>
                <a:pathLst>
                  <a:path extrusionOk="0" h="430" w="338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6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6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rect b="b" l="l" r="r" t="t"/>
                <a:pathLst>
                  <a:path extrusionOk="0" h="434" w="325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6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6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26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rect b="b" l="l" r="r" t="t"/>
                <a:pathLst>
                  <a:path extrusionOk="0" h="433" w="311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26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rect b="b" l="l" r="r" t="t"/>
                <a:pathLst>
                  <a:path extrusionOk="0" h="434" w="30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26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26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26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rect b="b" l="l" r="r" t="t"/>
                <a:pathLst>
                  <a:path extrusionOk="0" h="433" w="287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6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6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26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rect b="b" l="l" r="r" t="t"/>
                <a:pathLst>
                  <a:path extrusionOk="0" h="434" w="273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6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6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26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rect b="b" l="l" r="r" t="t"/>
                <a:pathLst>
                  <a:path extrusionOk="0" h="76" w="25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26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6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26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26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26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0" name="Google Shape;1030;p26"/>
          <p:cNvSpPr/>
          <p:nvPr/>
        </p:nvSpPr>
        <p:spPr>
          <a:xfrm rot="-4421961">
            <a:off x="2756334" y="1581448"/>
            <a:ext cx="5541644" cy="2735785"/>
          </a:xfrm>
          <a:custGeom>
            <a:rect b="b" l="l" r="r" t="t"/>
            <a:pathLst>
              <a:path extrusionOk="0" h="41724" w="69245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1" name="Google Shape;1031;p26"/>
          <p:cNvGrpSpPr/>
          <p:nvPr/>
        </p:nvGrpSpPr>
        <p:grpSpPr>
          <a:xfrm>
            <a:off x="6539446" y="-344139"/>
            <a:ext cx="2878066" cy="5824283"/>
            <a:chOff x="5883539" y="-344156"/>
            <a:chExt cx="3534406" cy="5824283"/>
          </a:xfrm>
        </p:grpSpPr>
        <p:sp>
          <p:nvSpPr>
            <p:cNvPr id="1032" name="Google Shape;1032;p26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rect b="b" l="l" r="r" t="t"/>
              <a:pathLst>
                <a:path extrusionOk="0" h="17354" w="40411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6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rect b="b" l="l" r="r" t="t"/>
              <a:pathLst>
                <a:path extrusionOk="0" h="41724" w="69245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6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rect b="b" l="l" r="r" t="t"/>
              <a:pathLst>
                <a:path extrusionOk="0" h="5660" w="9871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6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rect b="b" l="l" r="r" t="t"/>
              <a:pathLst>
                <a:path extrusionOk="0" h="6651" w="22306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6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rect b="b" l="l" r="r" t="t"/>
              <a:pathLst>
                <a:path extrusionOk="0" h="8964" w="30086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7" name="Google Shape;1037;p26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038" name="Google Shape;1038;p26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rect b="b" l="l" r="r" t="t"/>
                <a:pathLst>
                  <a:path extrusionOk="0" h="16609" w="16299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rect b="b" l="l" r="r" t="t"/>
                <a:pathLst>
                  <a:path extrusionOk="0" h="16165" w="1592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rect b="b" l="l" r="r" t="t"/>
                <a:pathLst>
                  <a:path extrusionOk="0" h="16472" w="16204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rect b="b" l="l" r="r" t="t"/>
                <a:pathLst>
                  <a:path extrusionOk="0" h="7612" w="7567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rect b="b" l="l" r="r" t="t"/>
                <a:pathLst>
                  <a:path extrusionOk="0" h="12149" w="12019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rect b="b" l="l" r="r" t="t"/>
                <a:pathLst>
                  <a:path extrusionOk="0" h="13839" w="13676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rect b="b" l="l" r="r" t="t"/>
                <a:pathLst>
                  <a:path extrusionOk="0" h="15188" w="1499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rect b="b" l="l" r="r" t="t"/>
                <a:pathLst>
                  <a:path extrusionOk="0" h="8906" w="8838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rect b="b" l="l" r="r" t="t"/>
                <a:pathLst>
                  <a:path extrusionOk="0" h="11162" w="11056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rect b="b" l="l" r="r" t="t"/>
                <a:pathLst>
                  <a:path extrusionOk="0" h="13038" w="12895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rect b="b" l="l" r="r" t="t"/>
                <a:pathLst>
                  <a:path extrusionOk="0" h="14557" w="14377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rect b="b" l="l" r="r" t="t"/>
                <a:pathLst>
                  <a:path extrusionOk="0" h="4600" w="460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rect b="b" l="l" r="r" t="t"/>
                <a:pathLst>
                  <a:path extrusionOk="0" h="6185" w="6163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rect b="b" l="l" r="r" t="t"/>
                <a:pathLst>
                  <a:path extrusionOk="0" h="5270" w="5407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rect b="b" l="l" r="r" t="t"/>
                <a:pathLst>
                  <a:path extrusionOk="0" h="6102" w="6252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rect b="b" l="l" r="r" t="t"/>
                <a:pathLst>
                  <a:path extrusionOk="0" h="9767" w="9849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rect b="b" l="l" r="r" t="t"/>
                <a:pathLst>
                  <a:path extrusionOk="0" h="10087" w="9996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rect b="b" l="l" r="r" t="t"/>
                <a:pathLst>
                  <a:path extrusionOk="0" h="15727" w="15512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rect b="b" l="l" r="r" t="t"/>
                <a:pathLst>
                  <a:path extrusionOk="0" h="601" w="597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rect b="b" l="l" r="r" t="t"/>
                <a:pathLst>
                  <a:path extrusionOk="0" h="2804" w="2805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rect b="b" l="l" r="r" t="t"/>
                <a:pathLst>
                  <a:path extrusionOk="0" h="3271" w="3333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rect b="b" l="l" r="r" t="t"/>
                <a:pathLst>
                  <a:path extrusionOk="0" h="4355" w="4464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rect b="b" l="l" r="r" t="t"/>
                <a:pathLst>
                  <a:path extrusionOk="0" h="6910" w="7059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rect b="b" l="l" r="r" t="t"/>
                <a:pathLst>
                  <a:path extrusionOk="0" h="11178" w="11178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rect b="b" l="l" r="r" t="t"/>
                <a:pathLst>
                  <a:path extrusionOk="0" h="8674" w="879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rect b="b" l="l" r="r" t="t"/>
                <a:pathLst>
                  <a:path extrusionOk="0" h="16459" w="16145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rect b="b" l="l" r="r" t="t"/>
                <a:pathLst>
                  <a:path extrusionOk="0" h="7748" w="7887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rect b="b" l="l" r="r" t="t"/>
                <a:pathLst>
                  <a:path extrusionOk="0" h="15692" w="15379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rect b="b" l="l" r="r" t="t"/>
                <a:pathLst>
                  <a:path extrusionOk="0" h="13103" w="13106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7" name="Google Shape;1067;p26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1068" name="Google Shape;1068;p26"/>
            <p:cNvSpPr/>
            <p:nvPr/>
          </p:nvSpPr>
          <p:spPr>
            <a:xfrm>
              <a:off x="4333158" y="4849734"/>
              <a:ext cx="1938475" cy="293962"/>
            </a:xfrm>
            <a:custGeom>
              <a:rect b="b" l="l" r="r" t="t"/>
              <a:pathLst>
                <a:path extrusionOk="0" h="9488" w="26621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3731103" y="4808559"/>
              <a:ext cx="2740195" cy="335138"/>
            </a:xfrm>
            <a:custGeom>
              <a:rect b="b" l="l" r="r" t="t"/>
              <a:pathLst>
                <a:path extrusionOk="0" h="10817" w="37631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4333158" y="4950520"/>
              <a:ext cx="1938475" cy="193176"/>
            </a:xfrm>
            <a:custGeom>
              <a:rect b="b" l="l" r="r" t="t"/>
              <a:pathLst>
                <a:path extrusionOk="0" h="6235" w="26621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BLANK_1_2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" type="subTitle"/>
          </p:nvPr>
        </p:nvSpPr>
        <p:spPr>
          <a:xfrm flipH="1">
            <a:off x="914550" y="3099195"/>
            <a:ext cx="7299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type="ctrTitle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2" type="title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grpSp>
        <p:nvGrpSpPr>
          <p:cNvPr id="27" name="Google Shape;27;p13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28" name="Google Shape;28;p13"/>
            <p:cNvSpPr/>
            <p:nvPr/>
          </p:nvSpPr>
          <p:spPr>
            <a:xfrm>
              <a:off x="5861375" y="4178175"/>
              <a:ext cx="3351600" cy="1021698"/>
            </a:xfrm>
            <a:custGeom>
              <a:rect b="b" l="l" r="r" t="t"/>
              <a:pathLst>
                <a:path extrusionOk="0" h="14312" w="44285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" name="Google Shape;29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Google Shape;30;p13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31" name="Google Shape;31;p13"/>
            <p:cNvSpPr/>
            <p:nvPr/>
          </p:nvSpPr>
          <p:spPr>
            <a:xfrm>
              <a:off x="-19050" y="-76200"/>
              <a:ext cx="2668237" cy="1145841"/>
            </a:xfrm>
            <a:custGeom>
              <a:rect b="b" l="l" r="r" t="t"/>
              <a:pathLst>
                <a:path extrusionOk="0" h="17354" w="40411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-19050" y="-76200"/>
              <a:ext cx="4572074" cy="2474025"/>
            </a:xfrm>
            <a:custGeom>
              <a:rect b="b" l="l" r="r" t="t"/>
              <a:pathLst>
                <a:path extrusionOk="0" h="41724" w="69245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" name="Google Shape;33;p13"/>
            <p:cNvPicPr preferRelativeResize="0"/>
            <p:nvPr/>
          </p:nvPicPr>
          <p:blipFill rotWithShape="1">
            <a:blip r:embed="rId3">
              <a:alphaModFix/>
            </a:blip>
            <a:srcRect b="28" l="0" r="0" t="3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914400" y="505472"/>
            <a:ext cx="7315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" name="Google Shape;36;p14"/>
          <p:cNvGrpSpPr/>
          <p:nvPr/>
        </p:nvGrpSpPr>
        <p:grpSpPr>
          <a:xfrm>
            <a:off x="-65294" y="2635223"/>
            <a:ext cx="4507249" cy="2851719"/>
            <a:chOff x="-65294" y="2635223"/>
            <a:chExt cx="4507249" cy="2851719"/>
          </a:xfrm>
        </p:grpSpPr>
        <p:sp>
          <p:nvSpPr>
            <p:cNvPr id="37" name="Google Shape;37;p14"/>
            <p:cNvSpPr/>
            <p:nvPr/>
          </p:nvSpPr>
          <p:spPr>
            <a:xfrm>
              <a:off x="-37819" y="3229639"/>
              <a:ext cx="642082" cy="720274"/>
            </a:xfrm>
            <a:custGeom>
              <a:rect b="b" l="l" r="r" t="t"/>
              <a:pathLst>
                <a:path extrusionOk="0" h="13525" w="8249">
                  <a:moveTo>
                    <a:pt x="1" y="1"/>
                  </a:moveTo>
                  <a:lnTo>
                    <a:pt x="1" y="13149"/>
                  </a:lnTo>
                  <a:cubicBezTo>
                    <a:pt x="904" y="13390"/>
                    <a:pt x="1832" y="13525"/>
                    <a:pt x="2764" y="13525"/>
                  </a:cubicBezTo>
                  <a:cubicBezTo>
                    <a:pt x="2962" y="13525"/>
                    <a:pt x="3161" y="13519"/>
                    <a:pt x="3359" y="13506"/>
                  </a:cubicBezTo>
                  <a:cubicBezTo>
                    <a:pt x="4938" y="13408"/>
                    <a:pt x="6513" y="12870"/>
                    <a:pt x="7795" y="11950"/>
                  </a:cubicBezTo>
                  <a:cubicBezTo>
                    <a:pt x="8032" y="10960"/>
                    <a:pt x="8211" y="9965"/>
                    <a:pt x="8220" y="8961"/>
                  </a:cubicBezTo>
                  <a:cubicBezTo>
                    <a:pt x="8248" y="6263"/>
                    <a:pt x="6970" y="3580"/>
                    <a:pt x="4858" y="1896"/>
                  </a:cubicBezTo>
                  <a:cubicBezTo>
                    <a:pt x="3476" y="797"/>
                    <a:pt x="1760" y="14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-37819" y="3866020"/>
              <a:ext cx="2675353" cy="1620922"/>
            </a:xfrm>
            <a:custGeom>
              <a:rect b="b" l="l" r="r" t="t"/>
              <a:pathLst>
                <a:path extrusionOk="0" h="30437" w="34371">
                  <a:moveTo>
                    <a:pt x="7795" y="0"/>
                  </a:moveTo>
                  <a:lnTo>
                    <a:pt x="7795" y="0"/>
                  </a:lnTo>
                  <a:cubicBezTo>
                    <a:pt x="6513" y="920"/>
                    <a:pt x="4938" y="1458"/>
                    <a:pt x="3359" y="1556"/>
                  </a:cubicBezTo>
                  <a:cubicBezTo>
                    <a:pt x="3161" y="1569"/>
                    <a:pt x="2962" y="1575"/>
                    <a:pt x="2764" y="1575"/>
                  </a:cubicBezTo>
                  <a:cubicBezTo>
                    <a:pt x="1832" y="1575"/>
                    <a:pt x="904" y="1440"/>
                    <a:pt x="1" y="1199"/>
                  </a:cubicBezTo>
                  <a:lnTo>
                    <a:pt x="1" y="30437"/>
                  </a:lnTo>
                  <a:lnTo>
                    <a:pt x="33058" y="30437"/>
                  </a:lnTo>
                  <a:cubicBezTo>
                    <a:pt x="33441" y="29682"/>
                    <a:pt x="33737" y="28895"/>
                    <a:pt x="33874" y="28051"/>
                  </a:cubicBezTo>
                  <a:cubicBezTo>
                    <a:pt x="34370" y="24967"/>
                    <a:pt x="32507" y="21872"/>
                    <a:pt x="29965" y="20052"/>
                  </a:cubicBezTo>
                  <a:cubicBezTo>
                    <a:pt x="27419" y="18237"/>
                    <a:pt x="24297" y="17464"/>
                    <a:pt x="21231" y="16836"/>
                  </a:cubicBezTo>
                  <a:cubicBezTo>
                    <a:pt x="18166" y="16209"/>
                    <a:pt x="15030" y="15681"/>
                    <a:pt x="12248" y="14252"/>
                  </a:cubicBezTo>
                  <a:cubicBezTo>
                    <a:pt x="9465" y="12828"/>
                    <a:pt x="7037" y="10305"/>
                    <a:pt x="6622" y="7206"/>
                  </a:cubicBezTo>
                  <a:cubicBezTo>
                    <a:pt x="6296" y="4777"/>
                    <a:pt x="7216" y="2405"/>
                    <a:pt x="7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39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65294" y="2635223"/>
              <a:ext cx="429975" cy="1259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16277" y="4757905"/>
              <a:ext cx="2725678" cy="431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14"/>
          <p:cNvGrpSpPr/>
          <p:nvPr/>
        </p:nvGrpSpPr>
        <p:grpSpPr>
          <a:xfrm>
            <a:off x="6920084" y="-349974"/>
            <a:ext cx="2501000" cy="1597424"/>
            <a:chOff x="6920084" y="-349974"/>
            <a:chExt cx="2501000" cy="1597424"/>
          </a:xfrm>
        </p:grpSpPr>
        <p:sp>
          <p:nvSpPr>
            <p:cNvPr id="42" name="Google Shape;42;p14"/>
            <p:cNvSpPr/>
            <p:nvPr/>
          </p:nvSpPr>
          <p:spPr>
            <a:xfrm>
              <a:off x="7667903" y="-136207"/>
              <a:ext cx="1600774" cy="1383657"/>
            </a:xfrm>
            <a:custGeom>
              <a:rect b="b" l="l" r="r" t="t"/>
              <a:pathLst>
                <a:path extrusionOk="0" h="25893" w="29956">
                  <a:moveTo>
                    <a:pt x="1594" y="1"/>
                  </a:moveTo>
                  <a:cubicBezTo>
                    <a:pt x="501" y="1468"/>
                    <a:pt x="0" y="3372"/>
                    <a:pt x="269" y="5183"/>
                  </a:cubicBezTo>
                  <a:cubicBezTo>
                    <a:pt x="566" y="7212"/>
                    <a:pt x="1811" y="9079"/>
                    <a:pt x="3570" y="10130"/>
                  </a:cubicBezTo>
                  <a:cubicBezTo>
                    <a:pt x="7155" y="12276"/>
                    <a:pt x="12261" y="11003"/>
                    <a:pt x="15412" y="13748"/>
                  </a:cubicBezTo>
                  <a:cubicBezTo>
                    <a:pt x="17755" y="15785"/>
                    <a:pt x="18105" y="19274"/>
                    <a:pt x="19798" y="21873"/>
                  </a:cubicBezTo>
                  <a:cubicBezTo>
                    <a:pt x="21137" y="23924"/>
                    <a:pt x="23357" y="25377"/>
                    <a:pt x="25773" y="25778"/>
                  </a:cubicBezTo>
                  <a:cubicBezTo>
                    <a:pt x="26239" y="25855"/>
                    <a:pt x="26710" y="25892"/>
                    <a:pt x="27182" y="25892"/>
                  </a:cubicBezTo>
                  <a:cubicBezTo>
                    <a:pt x="28121" y="25892"/>
                    <a:pt x="29060" y="25743"/>
                    <a:pt x="29956" y="25456"/>
                  </a:cubicBezTo>
                  <a:lnTo>
                    <a:pt x="29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" name="Google Shape;4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20084" y="-349974"/>
              <a:ext cx="2501000" cy="1383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ctrTitle"/>
          </p:nvPr>
        </p:nvSpPr>
        <p:spPr>
          <a:xfrm>
            <a:off x="914400" y="3284873"/>
            <a:ext cx="3651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914400" y="965610"/>
            <a:ext cx="36516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47" name="Google Shape;47;p15"/>
          <p:cNvGrpSpPr/>
          <p:nvPr/>
        </p:nvGrpSpPr>
        <p:grpSpPr>
          <a:xfrm>
            <a:off x="2493374" y="-81232"/>
            <a:ext cx="6955431" cy="5329506"/>
            <a:chOff x="2493374" y="-81232"/>
            <a:chExt cx="6955431" cy="5329506"/>
          </a:xfrm>
        </p:grpSpPr>
        <p:sp>
          <p:nvSpPr>
            <p:cNvPr id="48" name="Google Shape;48;p15"/>
            <p:cNvSpPr/>
            <p:nvPr/>
          </p:nvSpPr>
          <p:spPr>
            <a:xfrm flipH="1" rot="10800000">
              <a:off x="4366399" y="335155"/>
              <a:ext cx="3758237" cy="4824215"/>
            </a:xfrm>
            <a:custGeom>
              <a:rect b="b" l="l" r="r" t="t"/>
              <a:pathLst>
                <a:path extrusionOk="0" h="56384" w="49457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 flipH="1" rot="10800000">
              <a:off x="4323086" y="4314893"/>
              <a:ext cx="2068144" cy="844477"/>
            </a:xfrm>
            <a:custGeom>
              <a:rect b="b" l="l" r="r" t="t"/>
              <a:pathLst>
                <a:path extrusionOk="0" h="9870" w="27216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 flipH="1" rot="10800000">
              <a:off x="3363131" y="-81230"/>
              <a:ext cx="2800232" cy="1123659"/>
            </a:xfrm>
            <a:custGeom>
              <a:rect b="b" l="l" r="r" t="t"/>
              <a:pathLst>
                <a:path extrusionOk="0" h="13133" w="3685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flipH="1" rot="10800000">
              <a:off x="7314957" y="222473"/>
              <a:ext cx="1969585" cy="4936898"/>
            </a:xfrm>
            <a:custGeom>
              <a:rect b="b" l="l" r="r" t="t"/>
              <a:pathLst>
                <a:path extrusionOk="0" h="57701" w="25919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flipH="1" rot="10800000">
              <a:off x="7135398" y="-81228"/>
              <a:ext cx="2149149" cy="904284"/>
            </a:xfrm>
            <a:custGeom>
              <a:rect b="b" l="l" r="r" t="t"/>
              <a:pathLst>
                <a:path extrusionOk="0" h="10569" w="28282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15"/>
            <p:cNvGrpSpPr/>
            <p:nvPr/>
          </p:nvGrpSpPr>
          <p:grpSpPr>
            <a:xfrm>
              <a:off x="2493374" y="-81232"/>
              <a:ext cx="3958471" cy="1281175"/>
              <a:chOff x="2493374" y="-81232"/>
              <a:chExt cx="3958471" cy="1281175"/>
            </a:xfrm>
          </p:grpSpPr>
          <p:sp>
            <p:nvSpPr>
              <p:cNvPr id="54" name="Google Shape;54;p15"/>
              <p:cNvSpPr/>
              <p:nvPr/>
            </p:nvSpPr>
            <p:spPr>
              <a:xfrm flipH="1" rot="10800000">
                <a:off x="2493374" y="-81232"/>
                <a:ext cx="3958471" cy="1281175"/>
              </a:xfrm>
              <a:custGeom>
                <a:rect b="b" l="l" r="r" t="t"/>
                <a:pathLst>
                  <a:path extrusionOk="0" h="14974" w="52092">
                    <a:moveTo>
                      <a:pt x="10073" y="5769"/>
                    </a:moveTo>
                    <a:cubicBezTo>
                      <a:pt x="7479" y="5769"/>
                      <a:pt x="4891" y="6731"/>
                      <a:pt x="3028" y="8466"/>
                    </a:cubicBezTo>
                    <a:cubicBezTo>
                      <a:pt x="1213" y="10159"/>
                      <a:pt x="137" y="12540"/>
                      <a:pt x="0" y="14974"/>
                    </a:cubicBezTo>
                    <a:lnTo>
                      <a:pt x="11446" y="14974"/>
                    </a:lnTo>
                    <a:cubicBezTo>
                      <a:pt x="12158" y="12102"/>
                      <a:pt x="13582" y="9408"/>
                      <a:pt x="15534" y="7183"/>
                    </a:cubicBezTo>
                    <a:cubicBezTo>
                      <a:pt x="14502" y="6711"/>
                      <a:pt x="13450" y="6278"/>
                      <a:pt x="12337" y="6023"/>
                    </a:cubicBezTo>
                    <a:cubicBezTo>
                      <a:pt x="11597" y="5853"/>
                      <a:pt x="10833" y="5769"/>
                      <a:pt x="10073" y="5769"/>
                    </a:cubicBezTo>
                    <a:close/>
                    <a:moveTo>
                      <a:pt x="45074" y="1"/>
                    </a:moveTo>
                    <a:cubicBezTo>
                      <a:pt x="43566" y="1"/>
                      <a:pt x="41995" y="486"/>
                      <a:pt x="40619" y="1128"/>
                    </a:cubicBezTo>
                    <a:cubicBezTo>
                      <a:pt x="37595" y="2533"/>
                      <a:pt x="34973" y="4604"/>
                      <a:pt x="32144" y="6344"/>
                    </a:cubicBezTo>
                    <a:cubicBezTo>
                      <a:pt x="32964" y="7452"/>
                      <a:pt x="33822" y="8509"/>
                      <a:pt x="35001" y="9182"/>
                    </a:cubicBezTo>
                    <a:cubicBezTo>
                      <a:pt x="37124" y="10394"/>
                      <a:pt x="39736" y="10065"/>
                      <a:pt x="42179" y="10168"/>
                    </a:cubicBezTo>
                    <a:cubicBezTo>
                      <a:pt x="44617" y="10272"/>
                      <a:pt x="47447" y="11215"/>
                      <a:pt x="48126" y="13563"/>
                    </a:cubicBezTo>
                    <a:cubicBezTo>
                      <a:pt x="48258" y="14021"/>
                      <a:pt x="48291" y="14497"/>
                      <a:pt x="48296" y="14974"/>
                    </a:cubicBezTo>
                    <a:lnTo>
                      <a:pt x="51884" y="14974"/>
                    </a:lnTo>
                    <a:cubicBezTo>
                      <a:pt x="52092" y="11470"/>
                      <a:pt x="51993" y="7956"/>
                      <a:pt x="50790" y="4670"/>
                    </a:cubicBezTo>
                    <a:cubicBezTo>
                      <a:pt x="50211" y="3085"/>
                      <a:pt x="49299" y="1505"/>
                      <a:pt x="47791" y="661"/>
                    </a:cubicBezTo>
                    <a:cubicBezTo>
                      <a:pt x="46951" y="194"/>
                      <a:pt x="46027" y="1"/>
                      <a:pt x="450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flipH="1" rot="10800000">
                <a:off x="3363131" y="-81227"/>
                <a:ext cx="2800232" cy="738468"/>
              </a:xfrm>
              <a:custGeom>
                <a:rect b="b" l="l" r="r" t="t"/>
                <a:pathLst>
                  <a:path extrusionOk="0" h="8631" w="36850">
                    <a:moveTo>
                      <a:pt x="20698" y="1"/>
                    </a:moveTo>
                    <a:cubicBezTo>
                      <a:pt x="20434" y="166"/>
                      <a:pt x="20169" y="321"/>
                      <a:pt x="19905" y="477"/>
                    </a:cubicBezTo>
                    <a:cubicBezTo>
                      <a:pt x="17354" y="1968"/>
                      <a:pt x="14431" y="3137"/>
                      <a:pt x="11488" y="3137"/>
                    </a:cubicBezTo>
                    <a:cubicBezTo>
                      <a:pt x="10814" y="3137"/>
                      <a:pt x="10134" y="3076"/>
                      <a:pt x="9460" y="2943"/>
                    </a:cubicBezTo>
                    <a:cubicBezTo>
                      <a:pt x="7564" y="2566"/>
                      <a:pt x="5847" y="1642"/>
                      <a:pt x="4088" y="840"/>
                    </a:cubicBezTo>
                    <a:cubicBezTo>
                      <a:pt x="2136" y="3065"/>
                      <a:pt x="712" y="5759"/>
                      <a:pt x="0" y="8631"/>
                    </a:cubicBezTo>
                    <a:lnTo>
                      <a:pt x="36850" y="8631"/>
                    </a:lnTo>
                    <a:cubicBezTo>
                      <a:pt x="36845" y="8154"/>
                      <a:pt x="36812" y="7678"/>
                      <a:pt x="36680" y="7220"/>
                    </a:cubicBezTo>
                    <a:cubicBezTo>
                      <a:pt x="36001" y="4872"/>
                      <a:pt x="33171" y="3929"/>
                      <a:pt x="30733" y="3825"/>
                    </a:cubicBezTo>
                    <a:cubicBezTo>
                      <a:pt x="28290" y="3722"/>
                      <a:pt x="25678" y="4051"/>
                      <a:pt x="23555" y="2839"/>
                    </a:cubicBezTo>
                    <a:cubicBezTo>
                      <a:pt x="22376" y="2166"/>
                      <a:pt x="21518" y="1109"/>
                      <a:pt x="206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" name="Google Shape;56;p15"/>
            <p:cNvSpPr/>
            <p:nvPr/>
          </p:nvSpPr>
          <p:spPr>
            <a:xfrm flipH="1" rot="10800000">
              <a:off x="6530534" y="703175"/>
              <a:ext cx="1115229" cy="1401387"/>
            </a:xfrm>
            <a:custGeom>
              <a:rect b="b" l="l" r="r" t="t"/>
              <a:pathLst>
                <a:path extrusionOk="0" h="16379" w="14676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551674" y="-76200"/>
              <a:ext cx="4820928" cy="2711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5"/>
            <p:cNvPicPr preferRelativeResize="0"/>
            <p:nvPr/>
          </p:nvPicPr>
          <p:blipFill rotWithShape="1">
            <a:blip r:embed="rId3">
              <a:alphaModFix/>
            </a:blip>
            <a:srcRect b="10800" l="29507" r="0" t="-10800"/>
            <a:stretch/>
          </p:blipFill>
          <p:spPr>
            <a:xfrm>
              <a:off x="5033275" y="1724850"/>
              <a:ext cx="4415530" cy="35234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914400" y="499701"/>
            <a:ext cx="72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" name="Google Shape;61;p16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62" name="Google Shape;62;p16"/>
            <p:cNvSpPr/>
            <p:nvPr/>
          </p:nvSpPr>
          <p:spPr>
            <a:xfrm>
              <a:off x="4333158" y="4849734"/>
              <a:ext cx="1938475" cy="293962"/>
            </a:xfrm>
            <a:custGeom>
              <a:rect b="b" l="l" r="r" t="t"/>
              <a:pathLst>
                <a:path extrusionOk="0" h="9488" w="26621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3731103" y="4808559"/>
              <a:ext cx="2740195" cy="335138"/>
            </a:xfrm>
            <a:custGeom>
              <a:rect b="b" l="l" r="r" t="t"/>
              <a:pathLst>
                <a:path extrusionOk="0" h="10817" w="37631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4333158" y="4950520"/>
              <a:ext cx="1938475" cy="193176"/>
            </a:xfrm>
            <a:custGeom>
              <a:rect b="b" l="l" r="r" t="t"/>
              <a:pathLst>
                <a:path extrusionOk="0" h="6235" w="26621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6"/>
          <p:cNvGrpSpPr/>
          <p:nvPr/>
        </p:nvGrpSpPr>
        <p:grpSpPr>
          <a:xfrm>
            <a:off x="5345050" y="-1560061"/>
            <a:ext cx="4971032" cy="3954110"/>
            <a:chOff x="5345050" y="-1560061"/>
            <a:chExt cx="4971032" cy="3954110"/>
          </a:xfrm>
        </p:grpSpPr>
        <p:sp>
          <p:nvSpPr>
            <p:cNvPr id="66" name="Google Shape;66;p16"/>
            <p:cNvSpPr/>
            <p:nvPr/>
          </p:nvSpPr>
          <p:spPr>
            <a:xfrm rot="7712825">
              <a:off x="7528643" y="-1441460"/>
              <a:ext cx="1662997" cy="2821926"/>
            </a:xfrm>
            <a:custGeom>
              <a:rect b="b" l="l" r="r" t="t"/>
              <a:pathLst>
                <a:path extrusionOk="0" h="16379" w="14676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rot="10617885">
              <a:off x="8579541" y="-469927"/>
              <a:ext cx="1662996" cy="2821927"/>
            </a:xfrm>
            <a:custGeom>
              <a:rect b="b" l="l" r="r" t="t"/>
              <a:pathLst>
                <a:path extrusionOk="0" h="16379" w="14676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345050" y="-72575"/>
              <a:ext cx="4074470" cy="2291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6"/>
          <p:cNvGrpSpPr/>
          <p:nvPr/>
        </p:nvGrpSpPr>
        <p:grpSpPr>
          <a:xfrm>
            <a:off x="-601608" y="3343275"/>
            <a:ext cx="3894254" cy="3108288"/>
            <a:chOff x="-601608" y="3343275"/>
            <a:chExt cx="3894254" cy="3108288"/>
          </a:xfrm>
        </p:grpSpPr>
        <p:sp>
          <p:nvSpPr>
            <p:cNvPr id="70" name="Google Shape;70;p16"/>
            <p:cNvSpPr/>
            <p:nvPr/>
          </p:nvSpPr>
          <p:spPr>
            <a:xfrm flipH="1" rot="10800000">
              <a:off x="-350341" y="4191700"/>
              <a:ext cx="1115229" cy="1401387"/>
            </a:xfrm>
            <a:custGeom>
              <a:rect b="b" l="l" r="r" t="t"/>
              <a:pathLst>
                <a:path extrusionOk="0" h="16379" w="14676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 rot="6129409">
              <a:off x="121333" y="3930606"/>
              <a:ext cx="1662990" cy="2821948"/>
            </a:xfrm>
            <a:custGeom>
              <a:rect b="b" l="l" r="r" t="t"/>
              <a:pathLst>
                <a:path extrusionOk="0" h="16379" w="14676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" name="Google Shape;7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82800" y="3343275"/>
              <a:ext cx="3375446" cy="1898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914400" y="1126912"/>
            <a:ext cx="3651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914400" y="2608180"/>
            <a:ext cx="36516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7"/>
          <p:cNvSpPr txBox="1"/>
          <p:nvPr/>
        </p:nvSpPr>
        <p:spPr>
          <a:xfrm>
            <a:off x="888381" y="3681550"/>
            <a:ext cx="343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-BG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i="0" lang="bg-BG" sz="12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bg-BG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i="0" lang="bg-BG" sz="12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bg-BG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i="0" lang="bg-BG" sz="12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bg-BG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7"/>
          <p:cNvSpPr/>
          <p:nvPr/>
        </p:nvSpPr>
        <p:spPr>
          <a:xfrm flipH="1" rot="10800000">
            <a:off x="4366399" y="335155"/>
            <a:ext cx="3758237" cy="4824215"/>
          </a:xfrm>
          <a:custGeom>
            <a:rect b="b" l="l" r="r" t="t"/>
            <a:pathLst>
              <a:path extrusionOk="0" h="56384" w="49457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 flipH="1" rot="10800000">
            <a:off x="4323086" y="4314893"/>
            <a:ext cx="2068144" cy="844477"/>
          </a:xfrm>
          <a:custGeom>
            <a:rect b="b" l="l" r="r" t="t"/>
            <a:pathLst>
              <a:path extrusionOk="0" h="9870" w="27216">
                <a:moveTo>
                  <a:pt x="501" y="1"/>
                </a:moveTo>
                <a:cubicBezTo>
                  <a:pt x="1" y="2713"/>
                  <a:pt x="44" y="5500"/>
                  <a:pt x="571" y="8202"/>
                </a:cubicBezTo>
                <a:cubicBezTo>
                  <a:pt x="2179" y="8014"/>
                  <a:pt x="3726" y="7481"/>
                  <a:pt x="5065" y="6523"/>
                </a:cubicBezTo>
                <a:cubicBezTo>
                  <a:pt x="7127" y="5052"/>
                  <a:pt x="8871" y="2608"/>
                  <a:pt x="11387" y="2608"/>
                </a:cubicBezTo>
                <a:cubicBezTo>
                  <a:pt x="11421" y="2608"/>
                  <a:pt x="11454" y="2609"/>
                  <a:pt x="11488" y="2610"/>
                </a:cubicBezTo>
                <a:cubicBezTo>
                  <a:pt x="13516" y="2661"/>
                  <a:pt x="15082" y="4345"/>
                  <a:pt x="16313" y="5957"/>
                </a:cubicBezTo>
                <a:cubicBezTo>
                  <a:pt x="17548" y="7566"/>
                  <a:pt x="18888" y="9357"/>
                  <a:pt x="20869" y="9782"/>
                </a:cubicBezTo>
                <a:cubicBezTo>
                  <a:pt x="21144" y="9841"/>
                  <a:pt x="21419" y="9869"/>
                  <a:pt x="21690" y="9869"/>
                </a:cubicBezTo>
                <a:cubicBezTo>
                  <a:pt x="24152" y="9869"/>
                  <a:pt x="26358" y="7540"/>
                  <a:pt x="26872" y="5033"/>
                </a:cubicBezTo>
                <a:cubicBezTo>
                  <a:pt x="27216" y="3363"/>
                  <a:pt x="27022" y="1670"/>
                  <a:pt x="26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flipH="1" rot="10800000">
            <a:off x="3363131" y="-81230"/>
            <a:ext cx="2800232" cy="1123659"/>
          </a:xfrm>
          <a:custGeom>
            <a:rect b="b" l="l" r="r" t="t"/>
            <a:pathLst>
              <a:path extrusionOk="0" h="13133" w="3685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 flipH="1" rot="10800000">
            <a:off x="7314957" y="222473"/>
            <a:ext cx="1969585" cy="4936898"/>
          </a:xfrm>
          <a:custGeom>
            <a:rect b="b" l="l" r="r" t="t"/>
            <a:pathLst>
              <a:path extrusionOk="0" h="57701" w="25919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 flipH="1" rot="10800000">
            <a:off x="2493374" y="-81232"/>
            <a:ext cx="3958471" cy="1281175"/>
          </a:xfrm>
          <a:custGeom>
            <a:rect b="b" l="l" r="r" t="t"/>
            <a:pathLst>
              <a:path extrusionOk="0" h="14974" w="52092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 flipH="1" rot="10800000">
            <a:off x="3363131" y="-81227"/>
            <a:ext cx="2800232" cy="738468"/>
          </a:xfrm>
          <a:custGeom>
            <a:rect b="b" l="l" r="r" t="t"/>
            <a:pathLst>
              <a:path extrusionOk="0" h="8631" w="3685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 flipH="1" rot="10800000">
            <a:off x="6530534" y="703175"/>
            <a:ext cx="1115229" cy="1401387"/>
          </a:xfrm>
          <a:custGeom>
            <a:rect b="b" l="l" r="r" t="t"/>
            <a:pathLst>
              <a:path extrusionOk="0" h="16379" w="14676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9400" y="2457450"/>
            <a:ext cx="5587997" cy="314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5374" y="-152400"/>
            <a:ext cx="4467226" cy="25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subTitle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2" type="subTitle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3" type="ctrTitle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4" type="title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92" name="Google Shape;92;p20"/>
          <p:cNvSpPr/>
          <p:nvPr/>
        </p:nvSpPr>
        <p:spPr>
          <a:xfrm>
            <a:off x="0" y="-76200"/>
            <a:ext cx="2668237" cy="1145841"/>
          </a:xfrm>
          <a:custGeom>
            <a:rect b="b" l="l" r="r" t="t"/>
            <a:pathLst>
              <a:path extrusionOk="0" h="17354" w="40411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>
            <a:off x="0" y="-76200"/>
            <a:ext cx="4572074" cy="2474025"/>
          </a:xfrm>
          <a:custGeom>
            <a:rect b="b" l="l" r="r" t="t"/>
            <a:pathLst>
              <a:path extrusionOk="0" h="41724" w="69245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0"/>
          <p:cNvGrpSpPr/>
          <p:nvPr/>
        </p:nvGrpSpPr>
        <p:grpSpPr>
          <a:xfrm>
            <a:off x="-40223" y="-142013"/>
            <a:ext cx="1291147" cy="2218459"/>
            <a:chOff x="4895725" y="2485200"/>
            <a:chExt cx="464525" cy="744050"/>
          </a:xfrm>
        </p:grpSpPr>
        <p:sp>
          <p:nvSpPr>
            <p:cNvPr id="95" name="Google Shape;95;p20"/>
            <p:cNvSpPr/>
            <p:nvPr/>
          </p:nvSpPr>
          <p:spPr>
            <a:xfrm>
              <a:off x="4896150" y="2564650"/>
              <a:ext cx="407475" cy="415225"/>
            </a:xfrm>
            <a:custGeom>
              <a:rect b="b" l="l" r="r" t="t"/>
              <a:pathLst>
                <a:path extrusionOk="0" h="16609" w="16299">
                  <a:moveTo>
                    <a:pt x="1" y="0"/>
                  </a:moveTo>
                  <a:lnTo>
                    <a:pt x="4" y="314"/>
                  </a:lnTo>
                  <a:lnTo>
                    <a:pt x="6817" y="7128"/>
                  </a:lnTo>
                  <a:lnTo>
                    <a:pt x="6845" y="7155"/>
                  </a:lnTo>
                  <a:lnTo>
                    <a:pt x="6872" y="7182"/>
                  </a:lnTo>
                  <a:lnTo>
                    <a:pt x="14619" y="14928"/>
                  </a:lnTo>
                  <a:lnTo>
                    <a:pt x="14646" y="14956"/>
                  </a:lnTo>
                  <a:lnTo>
                    <a:pt x="16298" y="16609"/>
                  </a:lnTo>
                  <a:cubicBezTo>
                    <a:pt x="16298" y="16506"/>
                    <a:pt x="16298" y="16400"/>
                    <a:pt x="16295" y="16295"/>
                  </a:cubicBezTo>
                  <a:lnTo>
                    <a:pt x="14826" y="14826"/>
                  </a:lnTo>
                  <a:lnTo>
                    <a:pt x="14799" y="14799"/>
                  </a:lnTo>
                  <a:lnTo>
                    <a:pt x="7029" y="7025"/>
                  </a:lnTo>
                  <a:lnTo>
                    <a:pt x="7001" y="6998"/>
                  </a:lnTo>
                  <a:lnTo>
                    <a:pt x="6974" y="6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4896675" y="2643100"/>
              <a:ext cx="398000" cy="404125"/>
            </a:xfrm>
            <a:custGeom>
              <a:rect b="b" l="l" r="r" t="t"/>
              <a:pathLst>
                <a:path extrusionOk="0" h="16165" w="15920">
                  <a:moveTo>
                    <a:pt x="0" y="0"/>
                  </a:moveTo>
                  <a:lnTo>
                    <a:pt x="0" y="314"/>
                  </a:lnTo>
                  <a:lnTo>
                    <a:pt x="5236" y="5550"/>
                  </a:lnTo>
                  <a:lnTo>
                    <a:pt x="5263" y="5577"/>
                  </a:lnTo>
                  <a:lnTo>
                    <a:pt x="5291" y="5604"/>
                  </a:lnTo>
                  <a:lnTo>
                    <a:pt x="13038" y="13351"/>
                  </a:lnTo>
                  <a:lnTo>
                    <a:pt x="13065" y="13378"/>
                  </a:lnTo>
                  <a:lnTo>
                    <a:pt x="13092" y="13405"/>
                  </a:lnTo>
                  <a:lnTo>
                    <a:pt x="15848" y="16165"/>
                  </a:lnTo>
                  <a:cubicBezTo>
                    <a:pt x="15875" y="16083"/>
                    <a:pt x="15899" y="16005"/>
                    <a:pt x="15920" y="15923"/>
                  </a:cubicBezTo>
                  <a:lnTo>
                    <a:pt x="13245" y="13249"/>
                  </a:lnTo>
                  <a:lnTo>
                    <a:pt x="13218" y="13221"/>
                  </a:lnTo>
                  <a:lnTo>
                    <a:pt x="13194" y="13194"/>
                  </a:lnTo>
                  <a:lnTo>
                    <a:pt x="5447" y="5447"/>
                  </a:lnTo>
                  <a:lnTo>
                    <a:pt x="5420" y="5420"/>
                  </a:lnTo>
                  <a:lnTo>
                    <a:pt x="5393" y="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4896400" y="2603925"/>
              <a:ext cx="405100" cy="411800"/>
            </a:xfrm>
            <a:custGeom>
              <a:rect b="b" l="l" r="r" t="t"/>
              <a:pathLst>
                <a:path extrusionOk="0" h="16472" w="16204">
                  <a:moveTo>
                    <a:pt x="0" y="0"/>
                  </a:moveTo>
                  <a:lnTo>
                    <a:pt x="4" y="313"/>
                  </a:lnTo>
                  <a:lnTo>
                    <a:pt x="6054" y="6364"/>
                  </a:lnTo>
                  <a:lnTo>
                    <a:pt x="6082" y="6391"/>
                  </a:lnTo>
                  <a:lnTo>
                    <a:pt x="13829" y="14138"/>
                  </a:lnTo>
                  <a:lnTo>
                    <a:pt x="13856" y="14165"/>
                  </a:lnTo>
                  <a:lnTo>
                    <a:pt x="16162" y="16472"/>
                  </a:lnTo>
                  <a:cubicBezTo>
                    <a:pt x="16176" y="16383"/>
                    <a:pt x="16189" y="16291"/>
                    <a:pt x="16203" y="16199"/>
                  </a:cubicBezTo>
                  <a:lnTo>
                    <a:pt x="14036" y="14036"/>
                  </a:lnTo>
                  <a:lnTo>
                    <a:pt x="14009" y="14008"/>
                  </a:lnTo>
                  <a:lnTo>
                    <a:pt x="13982" y="13981"/>
                  </a:lnTo>
                  <a:lnTo>
                    <a:pt x="6211" y="6207"/>
                  </a:lnTo>
                  <a:lnTo>
                    <a:pt x="6184" y="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4898950" y="3035450"/>
              <a:ext cx="189175" cy="190300"/>
            </a:xfrm>
            <a:custGeom>
              <a:rect b="b" l="l" r="r" t="t"/>
              <a:pathLst>
                <a:path extrusionOk="0" h="7612" w="7567">
                  <a:moveTo>
                    <a:pt x="1" y="0"/>
                  </a:moveTo>
                  <a:lnTo>
                    <a:pt x="1" y="314"/>
                  </a:lnTo>
                  <a:lnTo>
                    <a:pt x="5145" y="5458"/>
                  </a:lnTo>
                  <a:lnTo>
                    <a:pt x="5172" y="5486"/>
                  </a:lnTo>
                  <a:lnTo>
                    <a:pt x="5200" y="5513"/>
                  </a:lnTo>
                  <a:lnTo>
                    <a:pt x="7298" y="7612"/>
                  </a:lnTo>
                  <a:cubicBezTo>
                    <a:pt x="7390" y="7598"/>
                    <a:pt x="7479" y="7584"/>
                    <a:pt x="7567" y="7567"/>
                  </a:cubicBezTo>
                  <a:lnTo>
                    <a:pt x="5356" y="5356"/>
                  </a:lnTo>
                  <a:lnTo>
                    <a:pt x="5329" y="5329"/>
                  </a:lnTo>
                  <a:lnTo>
                    <a:pt x="5302" y="5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4898025" y="2878500"/>
              <a:ext cx="300475" cy="303725"/>
            </a:xfrm>
            <a:custGeom>
              <a:rect b="b" l="l" r="r" t="t"/>
              <a:pathLst>
                <a:path extrusionOk="0" h="12149" w="12019">
                  <a:moveTo>
                    <a:pt x="0" y="0"/>
                  </a:moveTo>
                  <a:lnTo>
                    <a:pt x="4" y="314"/>
                  </a:lnTo>
                  <a:lnTo>
                    <a:pt x="528" y="841"/>
                  </a:lnTo>
                  <a:lnTo>
                    <a:pt x="556" y="869"/>
                  </a:lnTo>
                  <a:lnTo>
                    <a:pt x="8303" y="8616"/>
                  </a:lnTo>
                  <a:lnTo>
                    <a:pt x="8330" y="8643"/>
                  </a:lnTo>
                  <a:lnTo>
                    <a:pt x="8357" y="8670"/>
                  </a:lnTo>
                  <a:lnTo>
                    <a:pt x="11835" y="12149"/>
                  </a:lnTo>
                  <a:cubicBezTo>
                    <a:pt x="11896" y="12108"/>
                    <a:pt x="11962" y="12063"/>
                    <a:pt x="12019" y="12022"/>
                  </a:cubicBezTo>
                  <a:lnTo>
                    <a:pt x="8514" y="8514"/>
                  </a:lnTo>
                  <a:lnTo>
                    <a:pt x="8487" y="8486"/>
                  </a:lnTo>
                  <a:lnTo>
                    <a:pt x="8459" y="8459"/>
                  </a:lnTo>
                  <a:lnTo>
                    <a:pt x="712" y="712"/>
                  </a:lnTo>
                  <a:lnTo>
                    <a:pt x="685" y="685"/>
                  </a:lnTo>
                  <a:lnTo>
                    <a:pt x="658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4897600" y="2800050"/>
              <a:ext cx="341900" cy="345975"/>
            </a:xfrm>
            <a:custGeom>
              <a:rect b="b" l="l" r="r" t="t"/>
              <a:pathLst>
                <a:path extrusionOk="0" h="13839" w="13676">
                  <a:moveTo>
                    <a:pt x="1" y="1"/>
                  </a:moveTo>
                  <a:lnTo>
                    <a:pt x="1" y="314"/>
                  </a:lnTo>
                  <a:lnTo>
                    <a:pt x="2078" y="2392"/>
                  </a:lnTo>
                  <a:lnTo>
                    <a:pt x="2106" y="2419"/>
                  </a:lnTo>
                  <a:lnTo>
                    <a:pt x="2133" y="2446"/>
                  </a:lnTo>
                  <a:lnTo>
                    <a:pt x="9880" y="10193"/>
                  </a:lnTo>
                  <a:lnTo>
                    <a:pt x="9907" y="10221"/>
                  </a:lnTo>
                  <a:lnTo>
                    <a:pt x="13525" y="13839"/>
                  </a:lnTo>
                  <a:cubicBezTo>
                    <a:pt x="13576" y="13787"/>
                    <a:pt x="13627" y="13733"/>
                    <a:pt x="13675" y="13679"/>
                  </a:cubicBezTo>
                  <a:lnTo>
                    <a:pt x="10091" y="10091"/>
                  </a:lnTo>
                  <a:lnTo>
                    <a:pt x="10064" y="10064"/>
                  </a:lnTo>
                  <a:lnTo>
                    <a:pt x="2290" y="2290"/>
                  </a:lnTo>
                  <a:lnTo>
                    <a:pt x="2262" y="2262"/>
                  </a:lnTo>
                  <a:lnTo>
                    <a:pt x="2235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4897100" y="2721600"/>
              <a:ext cx="374750" cy="379700"/>
            </a:xfrm>
            <a:custGeom>
              <a:rect b="b" l="l" r="r" t="t"/>
              <a:pathLst>
                <a:path extrusionOk="0" h="15188" w="14990">
                  <a:moveTo>
                    <a:pt x="0" y="1"/>
                  </a:moveTo>
                  <a:lnTo>
                    <a:pt x="4" y="315"/>
                  </a:lnTo>
                  <a:lnTo>
                    <a:pt x="3659" y="3970"/>
                  </a:lnTo>
                  <a:lnTo>
                    <a:pt x="3686" y="3997"/>
                  </a:lnTo>
                  <a:lnTo>
                    <a:pt x="11460" y="11771"/>
                  </a:lnTo>
                  <a:lnTo>
                    <a:pt x="11488" y="11798"/>
                  </a:lnTo>
                  <a:lnTo>
                    <a:pt x="11515" y="11826"/>
                  </a:lnTo>
                  <a:lnTo>
                    <a:pt x="14877" y="15188"/>
                  </a:lnTo>
                  <a:cubicBezTo>
                    <a:pt x="14914" y="15120"/>
                    <a:pt x="14952" y="15056"/>
                    <a:pt x="14990" y="14991"/>
                  </a:cubicBezTo>
                  <a:lnTo>
                    <a:pt x="11672" y="11669"/>
                  </a:lnTo>
                  <a:lnTo>
                    <a:pt x="11644" y="11642"/>
                  </a:lnTo>
                  <a:lnTo>
                    <a:pt x="11617" y="11614"/>
                  </a:lnTo>
                  <a:lnTo>
                    <a:pt x="3870" y="3867"/>
                  </a:lnTo>
                  <a:lnTo>
                    <a:pt x="3843" y="3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4898700" y="2996200"/>
              <a:ext cx="220950" cy="222650"/>
            </a:xfrm>
            <a:custGeom>
              <a:rect b="b" l="l" r="r" t="t"/>
              <a:pathLst>
                <a:path extrusionOk="0" h="8906" w="8838">
                  <a:moveTo>
                    <a:pt x="1" y="1"/>
                  </a:moveTo>
                  <a:lnTo>
                    <a:pt x="4" y="314"/>
                  </a:lnTo>
                  <a:lnTo>
                    <a:pt x="5935" y="6248"/>
                  </a:lnTo>
                  <a:lnTo>
                    <a:pt x="5962" y="6276"/>
                  </a:lnTo>
                  <a:lnTo>
                    <a:pt x="5990" y="6303"/>
                  </a:lnTo>
                  <a:lnTo>
                    <a:pt x="8592" y="8905"/>
                  </a:lnTo>
                  <a:cubicBezTo>
                    <a:pt x="8674" y="8882"/>
                    <a:pt x="8756" y="8861"/>
                    <a:pt x="8838" y="8837"/>
                  </a:cubicBezTo>
                  <a:lnTo>
                    <a:pt x="6146" y="6146"/>
                  </a:lnTo>
                  <a:lnTo>
                    <a:pt x="6119" y="6119"/>
                  </a:lnTo>
                  <a:lnTo>
                    <a:pt x="6092" y="6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898275" y="2917750"/>
              <a:ext cx="276400" cy="279050"/>
            </a:xfrm>
            <a:custGeom>
              <a:rect b="b" l="l" r="r" t="t"/>
              <a:pathLst>
                <a:path extrusionOk="0" h="11162" w="11056">
                  <a:moveTo>
                    <a:pt x="1" y="1"/>
                  </a:moveTo>
                  <a:lnTo>
                    <a:pt x="1" y="314"/>
                  </a:lnTo>
                  <a:lnTo>
                    <a:pt x="7512" y="7826"/>
                  </a:lnTo>
                  <a:lnTo>
                    <a:pt x="7540" y="7853"/>
                  </a:lnTo>
                  <a:lnTo>
                    <a:pt x="7567" y="7881"/>
                  </a:lnTo>
                  <a:lnTo>
                    <a:pt x="10851" y="11161"/>
                  </a:lnTo>
                  <a:cubicBezTo>
                    <a:pt x="10919" y="11127"/>
                    <a:pt x="10987" y="11093"/>
                    <a:pt x="11056" y="11056"/>
                  </a:cubicBezTo>
                  <a:lnTo>
                    <a:pt x="7724" y="7724"/>
                  </a:lnTo>
                  <a:lnTo>
                    <a:pt x="7696" y="7697"/>
                  </a:lnTo>
                  <a:lnTo>
                    <a:pt x="7669" y="7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4897775" y="2839325"/>
              <a:ext cx="322375" cy="325950"/>
            </a:xfrm>
            <a:custGeom>
              <a:rect b="b" l="l" r="r" t="t"/>
              <a:pathLst>
                <a:path extrusionOk="0" h="13038" w="12895">
                  <a:moveTo>
                    <a:pt x="0" y="0"/>
                  </a:moveTo>
                  <a:lnTo>
                    <a:pt x="4" y="314"/>
                  </a:lnTo>
                  <a:lnTo>
                    <a:pt x="1291" y="1601"/>
                  </a:lnTo>
                  <a:lnTo>
                    <a:pt x="1318" y="1628"/>
                  </a:lnTo>
                  <a:lnTo>
                    <a:pt x="1346" y="1656"/>
                  </a:lnTo>
                  <a:lnTo>
                    <a:pt x="9093" y="9403"/>
                  </a:lnTo>
                  <a:lnTo>
                    <a:pt x="9120" y="9430"/>
                  </a:lnTo>
                  <a:lnTo>
                    <a:pt x="12728" y="13037"/>
                  </a:lnTo>
                  <a:cubicBezTo>
                    <a:pt x="12782" y="12990"/>
                    <a:pt x="12840" y="12939"/>
                    <a:pt x="12895" y="12891"/>
                  </a:cubicBezTo>
                  <a:lnTo>
                    <a:pt x="9304" y="9301"/>
                  </a:lnTo>
                  <a:lnTo>
                    <a:pt x="9277" y="9273"/>
                  </a:lnTo>
                  <a:lnTo>
                    <a:pt x="1475" y="1472"/>
                  </a:lnTo>
                  <a:lnTo>
                    <a:pt x="1448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897350" y="2760800"/>
              <a:ext cx="359425" cy="363925"/>
            </a:xfrm>
            <a:custGeom>
              <a:rect b="b" l="l" r="r" t="t"/>
              <a:pathLst>
                <a:path extrusionOk="0" h="14557" w="14377">
                  <a:moveTo>
                    <a:pt x="0" y="0"/>
                  </a:moveTo>
                  <a:lnTo>
                    <a:pt x="0" y="313"/>
                  </a:lnTo>
                  <a:lnTo>
                    <a:pt x="2868" y="3182"/>
                  </a:lnTo>
                  <a:lnTo>
                    <a:pt x="2896" y="3209"/>
                  </a:lnTo>
                  <a:lnTo>
                    <a:pt x="2923" y="3236"/>
                  </a:lnTo>
                  <a:lnTo>
                    <a:pt x="10670" y="10983"/>
                  </a:lnTo>
                  <a:lnTo>
                    <a:pt x="10697" y="11011"/>
                  </a:lnTo>
                  <a:lnTo>
                    <a:pt x="10725" y="11038"/>
                  </a:lnTo>
                  <a:lnTo>
                    <a:pt x="14244" y="14557"/>
                  </a:lnTo>
                  <a:cubicBezTo>
                    <a:pt x="14288" y="14499"/>
                    <a:pt x="14332" y="14438"/>
                    <a:pt x="14376" y="14376"/>
                  </a:cubicBezTo>
                  <a:lnTo>
                    <a:pt x="10881" y="10881"/>
                  </a:lnTo>
                  <a:lnTo>
                    <a:pt x="10854" y="10854"/>
                  </a:lnTo>
                  <a:lnTo>
                    <a:pt x="10827" y="10827"/>
                  </a:lnTo>
                  <a:lnTo>
                    <a:pt x="3080" y="3080"/>
                  </a:lnTo>
                  <a:lnTo>
                    <a:pt x="3052" y="3052"/>
                  </a:lnTo>
                  <a:lnTo>
                    <a:pt x="3025" y="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4899375" y="3113900"/>
              <a:ext cx="115000" cy="115000"/>
            </a:xfrm>
            <a:custGeom>
              <a:rect b="b" l="l" r="r" t="t"/>
              <a:pathLst>
                <a:path extrusionOk="0" h="4600" w="4600">
                  <a:moveTo>
                    <a:pt x="1" y="0"/>
                  </a:moveTo>
                  <a:lnTo>
                    <a:pt x="4" y="314"/>
                  </a:lnTo>
                  <a:lnTo>
                    <a:pt x="3568" y="3878"/>
                  </a:lnTo>
                  <a:lnTo>
                    <a:pt x="3595" y="3905"/>
                  </a:lnTo>
                  <a:lnTo>
                    <a:pt x="3622" y="3931"/>
                  </a:lnTo>
                  <a:lnTo>
                    <a:pt x="4266" y="4576"/>
                  </a:lnTo>
                  <a:cubicBezTo>
                    <a:pt x="4378" y="4586"/>
                    <a:pt x="4491" y="4593"/>
                    <a:pt x="4600" y="4599"/>
                  </a:cubicBezTo>
                  <a:lnTo>
                    <a:pt x="3779" y="3779"/>
                  </a:lnTo>
                  <a:lnTo>
                    <a:pt x="3752" y="3751"/>
                  </a:lnTo>
                  <a:lnTo>
                    <a:pt x="3724" y="3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4899225" y="3074625"/>
              <a:ext cx="154075" cy="154625"/>
            </a:xfrm>
            <a:custGeom>
              <a:rect b="b" l="l" r="r" t="t"/>
              <a:pathLst>
                <a:path extrusionOk="0" h="6185" w="6163">
                  <a:moveTo>
                    <a:pt x="0" y="1"/>
                  </a:moveTo>
                  <a:lnTo>
                    <a:pt x="0" y="318"/>
                  </a:lnTo>
                  <a:lnTo>
                    <a:pt x="4354" y="4672"/>
                  </a:lnTo>
                  <a:lnTo>
                    <a:pt x="4381" y="4699"/>
                  </a:lnTo>
                  <a:lnTo>
                    <a:pt x="5870" y="6184"/>
                  </a:lnTo>
                  <a:cubicBezTo>
                    <a:pt x="5969" y="6180"/>
                    <a:pt x="6064" y="6174"/>
                    <a:pt x="6163" y="6167"/>
                  </a:cubicBezTo>
                  <a:lnTo>
                    <a:pt x="4565" y="4570"/>
                  </a:lnTo>
                  <a:lnTo>
                    <a:pt x="4538" y="4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5198925" y="2485200"/>
              <a:ext cx="135175" cy="131750"/>
            </a:xfrm>
            <a:custGeom>
              <a:rect b="b" l="l" r="r" t="t"/>
              <a:pathLst>
                <a:path extrusionOk="0" h="5270" w="5407">
                  <a:moveTo>
                    <a:pt x="0" y="0"/>
                  </a:moveTo>
                  <a:lnTo>
                    <a:pt x="2508" y="2507"/>
                  </a:lnTo>
                  <a:lnTo>
                    <a:pt x="2535" y="2535"/>
                  </a:lnTo>
                  <a:lnTo>
                    <a:pt x="2562" y="2562"/>
                  </a:lnTo>
                  <a:lnTo>
                    <a:pt x="5270" y="5270"/>
                  </a:lnTo>
                  <a:cubicBezTo>
                    <a:pt x="5315" y="5213"/>
                    <a:pt x="5363" y="5155"/>
                    <a:pt x="5407" y="5093"/>
                  </a:cubicBezTo>
                  <a:lnTo>
                    <a:pt x="2715" y="2405"/>
                  </a:lnTo>
                  <a:lnTo>
                    <a:pt x="2688" y="2378"/>
                  </a:lnTo>
                  <a:lnTo>
                    <a:pt x="2661" y="235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5159925" y="2485200"/>
              <a:ext cx="156300" cy="152550"/>
            </a:xfrm>
            <a:custGeom>
              <a:rect b="b" l="l" r="r" t="t"/>
              <a:pathLst>
                <a:path extrusionOk="0" h="6102" w="6252">
                  <a:moveTo>
                    <a:pt x="0" y="0"/>
                  </a:moveTo>
                  <a:lnTo>
                    <a:pt x="3288" y="3287"/>
                  </a:lnTo>
                  <a:lnTo>
                    <a:pt x="3315" y="3315"/>
                  </a:lnTo>
                  <a:lnTo>
                    <a:pt x="6101" y="6101"/>
                  </a:lnTo>
                  <a:cubicBezTo>
                    <a:pt x="6153" y="6047"/>
                    <a:pt x="6203" y="5996"/>
                    <a:pt x="6252" y="5941"/>
                  </a:cubicBezTo>
                  <a:lnTo>
                    <a:pt x="3495" y="3185"/>
                  </a:lnTo>
                  <a:lnTo>
                    <a:pt x="3468" y="3158"/>
                  </a:lnTo>
                  <a:lnTo>
                    <a:pt x="3441" y="31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5003900" y="2485200"/>
              <a:ext cx="246225" cy="244175"/>
            </a:xfrm>
            <a:custGeom>
              <a:rect b="b" l="l" r="r" t="t"/>
              <a:pathLst>
                <a:path extrusionOk="0" h="9767" w="9849">
                  <a:moveTo>
                    <a:pt x="0" y="0"/>
                  </a:moveTo>
                  <a:lnTo>
                    <a:pt x="6435" y="6432"/>
                  </a:lnTo>
                  <a:lnTo>
                    <a:pt x="6463" y="6460"/>
                  </a:lnTo>
                  <a:lnTo>
                    <a:pt x="9771" y="9767"/>
                  </a:lnTo>
                  <a:cubicBezTo>
                    <a:pt x="9791" y="9689"/>
                    <a:pt x="9821" y="9611"/>
                    <a:pt x="9848" y="9535"/>
                  </a:cubicBezTo>
                  <a:lnTo>
                    <a:pt x="6592" y="6279"/>
                  </a:lnTo>
                  <a:lnTo>
                    <a:pt x="6565" y="625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898450" y="2956950"/>
              <a:ext cx="249900" cy="252175"/>
            </a:xfrm>
            <a:custGeom>
              <a:rect b="b" l="l" r="r" t="t"/>
              <a:pathLst>
                <a:path extrusionOk="0" h="10087" w="9996">
                  <a:moveTo>
                    <a:pt x="0" y="0"/>
                  </a:moveTo>
                  <a:lnTo>
                    <a:pt x="4" y="316"/>
                  </a:lnTo>
                  <a:lnTo>
                    <a:pt x="6753" y="7065"/>
                  </a:lnTo>
                  <a:lnTo>
                    <a:pt x="6780" y="7093"/>
                  </a:lnTo>
                  <a:lnTo>
                    <a:pt x="9774" y="10087"/>
                  </a:lnTo>
                  <a:cubicBezTo>
                    <a:pt x="9849" y="10057"/>
                    <a:pt x="9921" y="10026"/>
                    <a:pt x="9996" y="9995"/>
                  </a:cubicBezTo>
                  <a:lnTo>
                    <a:pt x="6909" y="6909"/>
                  </a:lnTo>
                  <a:lnTo>
                    <a:pt x="6882" y="6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896825" y="2682350"/>
              <a:ext cx="387800" cy="393175"/>
            </a:xfrm>
            <a:custGeom>
              <a:rect b="b" l="l" r="r" t="t"/>
              <a:pathLst>
                <a:path extrusionOk="0" h="15727" w="15512">
                  <a:moveTo>
                    <a:pt x="1" y="0"/>
                  </a:moveTo>
                  <a:lnTo>
                    <a:pt x="4" y="314"/>
                  </a:lnTo>
                  <a:lnTo>
                    <a:pt x="4450" y="4760"/>
                  </a:lnTo>
                  <a:lnTo>
                    <a:pt x="4477" y="4787"/>
                  </a:lnTo>
                  <a:lnTo>
                    <a:pt x="12279" y="12588"/>
                  </a:lnTo>
                  <a:lnTo>
                    <a:pt x="12306" y="12616"/>
                  </a:lnTo>
                  <a:lnTo>
                    <a:pt x="15416" y="15726"/>
                  </a:lnTo>
                  <a:cubicBezTo>
                    <a:pt x="15450" y="15654"/>
                    <a:pt x="15480" y="15583"/>
                    <a:pt x="15512" y="15511"/>
                  </a:cubicBezTo>
                  <a:lnTo>
                    <a:pt x="12435" y="12432"/>
                  </a:lnTo>
                  <a:lnTo>
                    <a:pt x="12408" y="12404"/>
                  </a:lnTo>
                  <a:lnTo>
                    <a:pt x="4661" y="4657"/>
                  </a:lnTo>
                  <a:lnTo>
                    <a:pt x="4634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899900" y="3192325"/>
              <a:ext cx="14925" cy="15025"/>
            </a:xfrm>
            <a:custGeom>
              <a:rect b="b" l="l" r="r" t="t"/>
              <a:pathLst>
                <a:path extrusionOk="0" h="601" w="597">
                  <a:moveTo>
                    <a:pt x="0" y="1"/>
                  </a:moveTo>
                  <a:lnTo>
                    <a:pt x="0" y="315"/>
                  </a:lnTo>
                  <a:lnTo>
                    <a:pt x="65" y="382"/>
                  </a:lnTo>
                  <a:cubicBezTo>
                    <a:pt x="242" y="458"/>
                    <a:pt x="420" y="532"/>
                    <a:pt x="596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4899650" y="3153175"/>
              <a:ext cx="70125" cy="70100"/>
            </a:xfrm>
            <a:custGeom>
              <a:rect b="b" l="l" r="r" t="t"/>
              <a:pathLst>
                <a:path extrusionOk="0" h="2804" w="2805">
                  <a:moveTo>
                    <a:pt x="0" y="0"/>
                  </a:moveTo>
                  <a:lnTo>
                    <a:pt x="0" y="313"/>
                  </a:lnTo>
                  <a:lnTo>
                    <a:pt x="2405" y="2715"/>
                  </a:lnTo>
                  <a:cubicBezTo>
                    <a:pt x="2538" y="2746"/>
                    <a:pt x="2671" y="2777"/>
                    <a:pt x="2804" y="2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276925" y="2485200"/>
              <a:ext cx="83325" cy="81775"/>
            </a:xfrm>
            <a:custGeom>
              <a:rect b="b" l="l" r="r" t="t"/>
              <a:pathLst>
                <a:path extrusionOk="0" h="3271" w="3333">
                  <a:moveTo>
                    <a:pt x="1" y="0"/>
                  </a:moveTo>
                  <a:lnTo>
                    <a:pt x="975" y="974"/>
                  </a:lnTo>
                  <a:lnTo>
                    <a:pt x="1002" y="1002"/>
                  </a:lnTo>
                  <a:lnTo>
                    <a:pt x="3271" y="3271"/>
                  </a:lnTo>
                  <a:cubicBezTo>
                    <a:pt x="3295" y="3189"/>
                    <a:pt x="3315" y="3103"/>
                    <a:pt x="3333" y="3021"/>
                  </a:cubicBezTo>
                  <a:lnTo>
                    <a:pt x="1128" y="818"/>
                  </a:lnTo>
                  <a:lnTo>
                    <a:pt x="1101" y="79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237925" y="2485200"/>
              <a:ext cx="111600" cy="108875"/>
            </a:xfrm>
            <a:custGeom>
              <a:rect b="b" l="l" r="r" t="t"/>
              <a:pathLst>
                <a:path extrusionOk="0" h="4355" w="4464">
                  <a:moveTo>
                    <a:pt x="1" y="0"/>
                  </a:moveTo>
                  <a:lnTo>
                    <a:pt x="1755" y="1754"/>
                  </a:lnTo>
                  <a:lnTo>
                    <a:pt x="1782" y="1782"/>
                  </a:lnTo>
                  <a:lnTo>
                    <a:pt x="4355" y="4354"/>
                  </a:lnTo>
                  <a:cubicBezTo>
                    <a:pt x="4391" y="4285"/>
                    <a:pt x="4426" y="4218"/>
                    <a:pt x="4463" y="4150"/>
                  </a:cubicBezTo>
                  <a:lnTo>
                    <a:pt x="1908" y="1598"/>
                  </a:lnTo>
                  <a:lnTo>
                    <a:pt x="1885" y="1570"/>
                  </a:lnTo>
                  <a:lnTo>
                    <a:pt x="1881" y="157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120925" y="2485200"/>
              <a:ext cx="176475" cy="172750"/>
            </a:xfrm>
            <a:custGeom>
              <a:rect b="b" l="l" r="r" t="t"/>
              <a:pathLst>
                <a:path extrusionOk="0" h="6910" w="7059">
                  <a:moveTo>
                    <a:pt x="0" y="0"/>
                  </a:moveTo>
                  <a:lnTo>
                    <a:pt x="4068" y="4068"/>
                  </a:lnTo>
                  <a:lnTo>
                    <a:pt x="4095" y="4092"/>
                  </a:lnTo>
                  <a:lnTo>
                    <a:pt x="4122" y="4119"/>
                  </a:lnTo>
                  <a:lnTo>
                    <a:pt x="6909" y="6909"/>
                  </a:lnTo>
                  <a:cubicBezTo>
                    <a:pt x="6960" y="6854"/>
                    <a:pt x="7011" y="6800"/>
                    <a:pt x="7059" y="6746"/>
                  </a:cubicBezTo>
                  <a:lnTo>
                    <a:pt x="4275" y="3966"/>
                  </a:lnTo>
                  <a:lnTo>
                    <a:pt x="4248" y="3938"/>
                  </a:lnTo>
                  <a:lnTo>
                    <a:pt x="4224" y="391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4964875" y="2485200"/>
              <a:ext cx="279450" cy="279450"/>
            </a:xfrm>
            <a:custGeom>
              <a:rect b="b" l="l" r="r" t="t"/>
              <a:pathLst>
                <a:path extrusionOk="0" h="11178" w="11178">
                  <a:moveTo>
                    <a:pt x="0" y="0"/>
                  </a:moveTo>
                  <a:lnTo>
                    <a:pt x="7189" y="7185"/>
                  </a:lnTo>
                  <a:lnTo>
                    <a:pt x="7216" y="7212"/>
                  </a:lnTo>
                  <a:lnTo>
                    <a:pt x="7244" y="7240"/>
                  </a:lnTo>
                  <a:lnTo>
                    <a:pt x="11178" y="11177"/>
                  </a:lnTo>
                  <a:cubicBezTo>
                    <a:pt x="11175" y="11072"/>
                    <a:pt x="11175" y="10966"/>
                    <a:pt x="11178" y="10861"/>
                  </a:cubicBezTo>
                  <a:lnTo>
                    <a:pt x="7400" y="7086"/>
                  </a:lnTo>
                  <a:lnTo>
                    <a:pt x="7373" y="7059"/>
                  </a:lnTo>
                  <a:lnTo>
                    <a:pt x="7346" y="703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5042900" y="2485200"/>
              <a:ext cx="219750" cy="216850"/>
            </a:xfrm>
            <a:custGeom>
              <a:rect b="b" l="l" r="r" t="t"/>
              <a:pathLst>
                <a:path extrusionOk="0" h="8674" w="8790">
                  <a:moveTo>
                    <a:pt x="0" y="0"/>
                  </a:moveTo>
                  <a:lnTo>
                    <a:pt x="5628" y="5625"/>
                  </a:lnTo>
                  <a:lnTo>
                    <a:pt x="5656" y="5652"/>
                  </a:lnTo>
                  <a:lnTo>
                    <a:pt x="5683" y="5679"/>
                  </a:lnTo>
                  <a:lnTo>
                    <a:pt x="8677" y="8674"/>
                  </a:lnTo>
                  <a:cubicBezTo>
                    <a:pt x="8714" y="8609"/>
                    <a:pt x="8749" y="8540"/>
                    <a:pt x="8790" y="8476"/>
                  </a:cubicBezTo>
                  <a:lnTo>
                    <a:pt x="5840" y="5526"/>
                  </a:lnTo>
                  <a:lnTo>
                    <a:pt x="5812" y="5499"/>
                  </a:lnTo>
                  <a:lnTo>
                    <a:pt x="5785" y="547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4895975" y="2525375"/>
              <a:ext cx="403625" cy="411475"/>
            </a:xfrm>
            <a:custGeom>
              <a:rect b="b" l="l" r="r" t="t"/>
              <a:pathLst>
                <a:path extrusionOk="0" h="16459" w="16145">
                  <a:moveTo>
                    <a:pt x="0" y="1"/>
                  </a:moveTo>
                  <a:lnTo>
                    <a:pt x="0" y="32"/>
                  </a:lnTo>
                  <a:lnTo>
                    <a:pt x="0" y="318"/>
                  </a:lnTo>
                  <a:lnTo>
                    <a:pt x="7604" y="7919"/>
                  </a:lnTo>
                  <a:lnTo>
                    <a:pt x="7632" y="7946"/>
                  </a:lnTo>
                  <a:lnTo>
                    <a:pt x="7659" y="7973"/>
                  </a:lnTo>
                  <a:lnTo>
                    <a:pt x="15406" y="15719"/>
                  </a:lnTo>
                  <a:lnTo>
                    <a:pt x="15433" y="15747"/>
                  </a:lnTo>
                  <a:lnTo>
                    <a:pt x="15460" y="15774"/>
                  </a:lnTo>
                  <a:lnTo>
                    <a:pt x="16145" y="16458"/>
                  </a:lnTo>
                  <a:cubicBezTo>
                    <a:pt x="16118" y="16326"/>
                    <a:pt x="16087" y="16189"/>
                    <a:pt x="16053" y="16057"/>
                  </a:cubicBezTo>
                  <a:lnTo>
                    <a:pt x="15613" y="15617"/>
                  </a:lnTo>
                  <a:lnTo>
                    <a:pt x="15586" y="15590"/>
                  </a:lnTo>
                  <a:lnTo>
                    <a:pt x="15559" y="15563"/>
                  </a:lnTo>
                  <a:lnTo>
                    <a:pt x="7816" y="7816"/>
                  </a:lnTo>
                  <a:lnTo>
                    <a:pt x="7788" y="7789"/>
                  </a:lnTo>
                  <a:lnTo>
                    <a:pt x="7761" y="7762"/>
                  </a:lnTo>
                  <a:lnTo>
                    <a:pt x="14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5081900" y="2485200"/>
              <a:ext cx="197175" cy="193700"/>
            </a:xfrm>
            <a:custGeom>
              <a:rect b="b" l="l" r="r" t="t"/>
              <a:pathLst>
                <a:path extrusionOk="0" h="7748" w="7887">
                  <a:moveTo>
                    <a:pt x="0" y="0"/>
                  </a:moveTo>
                  <a:lnTo>
                    <a:pt x="4848" y="4845"/>
                  </a:lnTo>
                  <a:lnTo>
                    <a:pt x="4876" y="4872"/>
                  </a:lnTo>
                  <a:lnTo>
                    <a:pt x="4903" y="4899"/>
                  </a:lnTo>
                  <a:lnTo>
                    <a:pt x="7747" y="7747"/>
                  </a:lnTo>
                  <a:cubicBezTo>
                    <a:pt x="7795" y="7689"/>
                    <a:pt x="7840" y="7631"/>
                    <a:pt x="7887" y="7573"/>
                  </a:cubicBezTo>
                  <a:lnTo>
                    <a:pt x="5056" y="4746"/>
                  </a:lnTo>
                  <a:lnTo>
                    <a:pt x="5032" y="4718"/>
                  </a:lnTo>
                  <a:lnTo>
                    <a:pt x="5005" y="469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895725" y="2486225"/>
              <a:ext cx="384475" cy="392300"/>
            </a:xfrm>
            <a:custGeom>
              <a:rect b="b" l="l" r="r" t="t"/>
              <a:pathLst>
                <a:path extrusionOk="0" h="15692" w="15379">
                  <a:moveTo>
                    <a:pt x="1" y="0"/>
                  </a:moveTo>
                  <a:lnTo>
                    <a:pt x="4" y="313"/>
                  </a:lnTo>
                  <a:lnTo>
                    <a:pt x="620" y="933"/>
                  </a:lnTo>
                  <a:lnTo>
                    <a:pt x="648" y="961"/>
                  </a:lnTo>
                  <a:lnTo>
                    <a:pt x="8395" y="8704"/>
                  </a:lnTo>
                  <a:lnTo>
                    <a:pt x="8422" y="8732"/>
                  </a:lnTo>
                  <a:lnTo>
                    <a:pt x="8449" y="8759"/>
                  </a:lnTo>
                  <a:lnTo>
                    <a:pt x="15378" y="15691"/>
                  </a:lnTo>
                  <a:cubicBezTo>
                    <a:pt x="15300" y="15507"/>
                    <a:pt x="15222" y="15323"/>
                    <a:pt x="15140" y="15139"/>
                  </a:cubicBezTo>
                  <a:lnTo>
                    <a:pt x="8606" y="8602"/>
                  </a:lnTo>
                  <a:lnTo>
                    <a:pt x="8579" y="8578"/>
                  </a:lnTo>
                  <a:lnTo>
                    <a:pt x="8551" y="8551"/>
                  </a:lnTo>
                  <a:lnTo>
                    <a:pt x="804" y="804"/>
                  </a:lnTo>
                  <a:lnTo>
                    <a:pt x="777" y="777"/>
                  </a:lnTo>
                  <a:lnTo>
                    <a:pt x="750" y="7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925875" y="2485200"/>
              <a:ext cx="327650" cy="327575"/>
            </a:xfrm>
            <a:custGeom>
              <a:rect b="b" l="l" r="r" t="t"/>
              <a:pathLst>
                <a:path extrusionOk="0" h="13103" w="13106">
                  <a:moveTo>
                    <a:pt x="0" y="0"/>
                  </a:moveTo>
                  <a:lnTo>
                    <a:pt x="167" y="167"/>
                  </a:lnTo>
                  <a:lnTo>
                    <a:pt x="194" y="194"/>
                  </a:lnTo>
                  <a:lnTo>
                    <a:pt x="222" y="221"/>
                  </a:lnTo>
                  <a:lnTo>
                    <a:pt x="7969" y="7965"/>
                  </a:lnTo>
                  <a:lnTo>
                    <a:pt x="7996" y="7993"/>
                  </a:lnTo>
                  <a:lnTo>
                    <a:pt x="13106" y="13103"/>
                  </a:lnTo>
                  <a:cubicBezTo>
                    <a:pt x="13059" y="12955"/>
                    <a:pt x="13018" y="12809"/>
                    <a:pt x="12977" y="12663"/>
                  </a:cubicBezTo>
                  <a:lnTo>
                    <a:pt x="8180" y="7866"/>
                  </a:lnTo>
                  <a:lnTo>
                    <a:pt x="8153" y="7839"/>
                  </a:lnTo>
                  <a:lnTo>
                    <a:pt x="378" y="65"/>
                  </a:lnTo>
                  <a:lnTo>
                    <a:pt x="351" y="37"/>
                  </a:lnTo>
                  <a:lnTo>
                    <a:pt x="324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0"/>
          <p:cNvSpPr/>
          <p:nvPr/>
        </p:nvSpPr>
        <p:spPr>
          <a:xfrm>
            <a:off x="5861375" y="4178175"/>
            <a:ext cx="3351600" cy="1021698"/>
          </a:xfrm>
          <a:custGeom>
            <a:rect b="b" l="l" r="r" t="t"/>
            <a:pathLst>
              <a:path extrusionOk="0" h="14312" w="44285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0"/>
          <p:cNvGrpSpPr/>
          <p:nvPr/>
        </p:nvGrpSpPr>
        <p:grpSpPr>
          <a:xfrm>
            <a:off x="6290393" y="4651784"/>
            <a:ext cx="3005329" cy="548186"/>
            <a:chOff x="6290110" y="4651689"/>
            <a:chExt cx="2765556" cy="548186"/>
          </a:xfrm>
        </p:grpSpPr>
        <p:sp>
          <p:nvSpPr>
            <p:cNvPr id="126" name="Google Shape;126;p20"/>
            <p:cNvSpPr/>
            <p:nvPr/>
          </p:nvSpPr>
          <p:spPr>
            <a:xfrm>
              <a:off x="8707752" y="4709513"/>
              <a:ext cx="347912" cy="331809"/>
            </a:xfrm>
            <a:custGeom>
              <a:rect b="b" l="l" r="r" t="t"/>
              <a:pathLst>
                <a:path extrusionOk="0" h="4648" w="4597">
                  <a:moveTo>
                    <a:pt x="263" y="1"/>
                  </a:moveTo>
                  <a:cubicBezTo>
                    <a:pt x="175" y="18"/>
                    <a:pt x="89" y="31"/>
                    <a:pt x="1" y="52"/>
                  </a:cubicBezTo>
                  <a:lnTo>
                    <a:pt x="4249" y="4300"/>
                  </a:lnTo>
                  <a:lnTo>
                    <a:pt x="4276" y="4328"/>
                  </a:lnTo>
                  <a:lnTo>
                    <a:pt x="4596" y="4647"/>
                  </a:lnTo>
                  <a:lnTo>
                    <a:pt x="4596" y="4334"/>
                  </a:lnTo>
                  <a:lnTo>
                    <a:pt x="4460" y="4198"/>
                  </a:lnTo>
                  <a:lnTo>
                    <a:pt x="4433" y="417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8536031" y="4766481"/>
              <a:ext cx="475286" cy="433394"/>
            </a:xfrm>
            <a:custGeom>
              <a:rect b="b" l="l" r="r" t="t"/>
              <a:pathLst>
                <a:path extrusionOk="0" h="6071" w="6280">
                  <a:moveTo>
                    <a:pt x="209" y="0"/>
                  </a:moveTo>
                  <a:cubicBezTo>
                    <a:pt x="141" y="34"/>
                    <a:pt x="69" y="68"/>
                    <a:pt x="1" y="102"/>
                  </a:cubicBezTo>
                  <a:lnTo>
                    <a:pt x="4958" y="5063"/>
                  </a:lnTo>
                  <a:lnTo>
                    <a:pt x="4985" y="5090"/>
                  </a:lnTo>
                  <a:lnTo>
                    <a:pt x="5012" y="5117"/>
                  </a:lnTo>
                  <a:lnTo>
                    <a:pt x="5966" y="6071"/>
                  </a:lnTo>
                  <a:lnTo>
                    <a:pt x="6279" y="6071"/>
                  </a:lnTo>
                  <a:lnTo>
                    <a:pt x="5169" y="4961"/>
                  </a:lnTo>
                  <a:lnTo>
                    <a:pt x="5142" y="4933"/>
                  </a:lnTo>
                  <a:lnTo>
                    <a:pt x="5114" y="490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8458457" y="4804173"/>
              <a:ext cx="434493" cy="395487"/>
            </a:xfrm>
            <a:custGeom>
              <a:rect b="b" l="l" r="r" t="t"/>
              <a:pathLst>
                <a:path extrusionOk="0" h="5540" w="5741">
                  <a:moveTo>
                    <a:pt x="202" y="0"/>
                  </a:moveTo>
                  <a:cubicBezTo>
                    <a:pt x="137" y="38"/>
                    <a:pt x="68" y="75"/>
                    <a:pt x="1" y="112"/>
                  </a:cubicBezTo>
                  <a:lnTo>
                    <a:pt x="5202" y="5315"/>
                  </a:lnTo>
                  <a:lnTo>
                    <a:pt x="5230" y="5342"/>
                  </a:lnTo>
                  <a:lnTo>
                    <a:pt x="5257" y="5369"/>
                  </a:lnTo>
                  <a:lnTo>
                    <a:pt x="5427" y="5536"/>
                  </a:lnTo>
                  <a:lnTo>
                    <a:pt x="5741" y="5540"/>
                  </a:lnTo>
                  <a:lnTo>
                    <a:pt x="5414" y="5213"/>
                  </a:lnTo>
                  <a:lnTo>
                    <a:pt x="5386" y="5185"/>
                  </a:lnTo>
                  <a:lnTo>
                    <a:pt x="5359" y="515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8617767" y="4733856"/>
              <a:ext cx="437899" cy="418902"/>
            </a:xfrm>
            <a:custGeom>
              <a:rect b="b" l="l" r="r" t="t"/>
              <a:pathLst>
                <a:path extrusionOk="0" h="5868" w="5786">
                  <a:moveTo>
                    <a:pt x="229" y="1"/>
                  </a:moveTo>
                  <a:cubicBezTo>
                    <a:pt x="154" y="28"/>
                    <a:pt x="76" y="52"/>
                    <a:pt x="1" y="83"/>
                  </a:cubicBezTo>
                  <a:lnTo>
                    <a:pt x="4658" y="4739"/>
                  </a:lnTo>
                  <a:lnTo>
                    <a:pt x="4685" y="4767"/>
                  </a:lnTo>
                  <a:lnTo>
                    <a:pt x="4712" y="4794"/>
                  </a:lnTo>
                  <a:lnTo>
                    <a:pt x="5785" y="5867"/>
                  </a:lnTo>
                  <a:lnTo>
                    <a:pt x="5785" y="5553"/>
                  </a:lnTo>
                  <a:lnTo>
                    <a:pt x="4869" y="4637"/>
                  </a:lnTo>
                  <a:lnTo>
                    <a:pt x="4842" y="4610"/>
                  </a:lnTo>
                  <a:lnTo>
                    <a:pt x="4814" y="45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8950916" y="4719793"/>
              <a:ext cx="104745" cy="98800"/>
            </a:xfrm>
            <a:custGeom>
              <a:rect b="b" l="l" r="r" t="t"/>
              <a:pathLst>
                <a:path extrusionOk="0" h="1384" w="1384">
                  <a:moveTo>
                    <a:pt x="0" y="0"/>
                  </a:moveTo>
                  <a:lnTo>
                    <a:pt x="1383" y="1383"/>
                  </a:lnTo>
                  <a:lnTo>
                    <a:pt x="1383" y="1073"/>
                  </a:lnTo>
                  <a:lnTo>
                    <a:pt x="525" y="211"/>
                  </a:lnTo>
                  <a:cubicBezTo>
                    <a:pt x="358" y="129"/>
                    <a:pt x="181" y="61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8812949" y="4700947"/>
              <a:ext cx="242714" cy="229011"/>
            </a:xfrm>
            <a:custGeom>
              <a:rect b="b" l="l" r="r" t="t"/>
              <a:pathLst>
                <a:path extrusionOk="0" h="3208" w="3207">
                  <a:moveTo>
                    <a:pt x="93" y="0"/>
                  </a:moveTo>
                  <a:cubicBezTo>
                    <a:pt x="62" y="0"/>
                    <a:pt x="32" y="1"/>
                    <a:pt x="1" y="2"/>
                  </a:cubicBezTo>
                  <a:lnTo>
                    <a:pt x="3206" y="3207"/>
                  </a:lnTo>
                  <a:lnTo>
                    <a:pt x="3206" y="2894"/>
                  </a:lnTo>
                  <a:lnTo>
                    <a:pt x="318" y="5"/>
                  </a:lnTo>
                  <a:cubicBezTo>
                    <a:pt x="243" y="3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8050308" y="4980501"/>
              <a:ext cx="250433" cy="217161"/>
            </a:xfrm>
            <a:custGeom>
              <a:rect b="b" l="l" r="r" t="t"/>
              <a:pathLst>
                <a:path extrusionOk="0" h="3042" w="3309">
                  <a:moveTo>
                    <a:pt x="263" y="0"/>
                  </a:moveTo>
                  <a:cubicBezTo>
                    <a:pt x="175" y="17"/>
                    <a:pt x="89" y="34"/>
                    <a:pt x="1" y="48"/>
                  </a:cubicBezTo>
                  <a:lnTo>
                    <a:pt x="2996" y="3042"/>
                  </a:lnTo>
                  <a:lnTo>
                    <a:pt x="3309" y="304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8228689" y="4922320"/>
              <a:ext cx="308709" cy="276127"/>
            </a:xfrm>
            <a:custGeom>
              <a:rect b="b" l="l" r="r" t="t"/>
              <a:pathLst>
                <a:path extrusionOk="0" h="3868" w="4079">
                  <a:moveTo>
                    <a:pt x="213" y="1"/>
                  </a:moveTo>
                  <a:cubicBezTo>
                    <a:pt x="141" y="34"/>
                    <a:pt x="73" y="66"/>
                    <a:pt x="1" y="100"/>
                  </a:cubicBezTo>
                  <a:lnTo>
                    <a:pt x="3769" y="3867"/>
                  </a:lnTo>
                  <a:lnTo>
                    <a:pt x="4079" y="386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8383154" y="4844222"/>
              <a:ext cx="391203" cy="354939"/>
            </a:xfrm>
            <a:custGeom>
              <a:rect b="b" l="l" r="r" t="t"/>
              <a:pathLst>
                <a:path extrusionOk="0" h="4972" w="5169">
                  <a:moveTo>
                    <a:pt x="198" y="1"/>
                  </a:moveTo>
                  <a:cubicBezTo>
                    <a:pt x="134" y="39"/>
                    <a:pt x="65" y="76"/>
                    <a:pt x="1" y="114"/>
                  </a:cubicBezTo>
                  <a:lnTo>
                    <a:pt x="4855" y="4971"/>
                  </a:lnTo>
                  <a:lnTo>
                    <a:pt x="5169" y="497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7938905" y="4990209"/>
              <a:ext cx="243244" cy="207238"/>
            </a:xfrm>
            <a:custGeom>
              <a:rect b="b" l="l" r="r" t="t"/>
              <a:pathLst>
                <a:path extrusionOk="0" h="2903" w="3214">
                  <a:moveTo>
                    <a:pt x="1" y="0"/>
                  </a:moveTo>
                  <a:lnTo>
                    <a:pt x="2900" y="2899"/>
                  </a:lnTo>
                  <a:lnTo>
                    <a:pt x="3213" y="2903"/>
                  </a:lnTo>
                  <a:lnTo>
                    <a:pt x="325" y="14"/>
                  </a:lnTo>
                  <a:cubicBezTo>
                    <a:pt x="216" y="11"/>
                    <a:pt x="106" y="7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8144153" y="4955372"/>
              <a:ext cx="274879" cy="242860"/>
            </a:xfrm>
            <a:custGeom>
              <a:rect b="b" l="l" r="r" t="t"/>
              <a:pathLst>
                <a:path extrusionOk="0" h="3402" w="3632">
                  <a:moveTo>
                    <a:pt x="232" y="1"/>
                  </a:moveTo>
                  <a:cubicBezTo>
                    <a:pt x="154" y="29"/>
                    <a:pt x="79" y="55"/>
                    <a:pt x="1" y="79"/>
                  </a:cubicBezTo>
                  <a:lnTo>
                    <a:pt x="3319" y="3398"/>
                  </a:lnTo>
                  <a:lnTo>
                    <a:pt x="3632" y="34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8307322" y="4884413"/>
              <a:ext cx="348745" cy="314462"/>
            </a:xfrm>
            <a:custGeom>
              <a:rect b="b" l="l" r="r" t="t"/>
              <a:pathLst>
                <a:path extrusionOk="0" h="4405" w="4608">
                  <a:moveTo>
                    <a:pt x="202" y="0"/>
                  </a:moveTo>
                  <a:cubicBezTo>
                    <a:pt x="134" y="38"/>
                    <a:pt x="66" y="72"/>
                    <a:pt x="1" y="109"/>
                  </a:cubicBezTo>
                  <a:lnTo>
                    <a:pt x="4293" y="4402"/>
                  </a:lnTo>
                  <a:lnTo>
                    <a:pt x="4607" y="440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7772103" y="4944236"/>
              <a:ext cx="291756" cy="252712"/>
            </a:xfrm>
            <a:custGeom>
              <a:rect b="b" l="l" r="r" t="t"/>
              <a:pathLst>
                <a:path extrusionOk="0" h="3540" w="3855">
                  <a:moveTo>
                    <a:pt x="1" y="1"/>
                  </a:moveTo>
                  <a:lnTo>
                    <a:pt x="1013" y="1012"/>
                  </a:lnTo>
                  <a:lnTo>
                    <a:pt x="1040" y="1040"/>
                  </a:lnTo>
                  <a:lnTo>
                    <a:pt x="1067" y="1067"/>
                  </a:lnTo>
                  <a:lnTo>
                    <a:pt x="3540" y="3540"/>
                  </a:lnTo>
                  <a:lnTo>
                    <a:pt x="3854" y="3540"/>
                  </a:lnTo>
                  <a:lnTo>
                    <a:pt x="1224" y="910"/>
                  </a:lnTo>
                  <a:lnTo>
                    <a:pt x="1197" y="883"/>
                  </a:lnTo>
                  <a:lnTo>
                    <a:pt x="1169" y="856"/>
                  </a:lnTo>
                  <a:lnTo>
                    <a:pt x="576" y="266"/>
                  </a:lnTo>
                  <a:cubicBezTo>
                    <a:pt x="382" y="188"/>
                    <a:pt x="188" y="95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7409362" y="4713440"/>
              <a:ext cx="535832" cy="483293"/>
            </a:xfrm>
            <a:custGeom>
              <a:rect b="b" l="l" r="r" t="t"/>
              <a:pathLst>
                <a:path extrusionOk="0" h="6770" w="7080">
                  <a:moveTo>
                    <a:pt x="1" y="1"/>
                  </a:moveTo>
                  <a:lnTo>
                    <a:pt x="5026" y="5025"/>
                  </a:lnTo>
                  <a:lnTo>
                    <a:pt x="5053" y="5053"/>
                  </a:lnTo>
                  <a:lnTo>
                    <a:pt x="5080" y="5080"/>
                  </a:lnTo>
                  <a:lnTo>
                    <a:pt x="6767" y="6770"/>
                  </a:lnTo>
                  <a:lnTo>
                    <a:pt x="7080" y="6770"/>
                  </a:lnTo>
                  <a:lnTo>
                    <a:pt x="5237" y="4923"/>
                  </a:lnTo>
                  <a:lnTo>
                    <a:pt x="5210" y="4896"/>
                  </a:lnTo>
                  <a:lnTo>
                    <a:pt x="5182" y="4869"/>
                  </a:lnTo>
                  <a:lnTo>
                    <a:pt x="726" y="413"/>
                  </a:lnTo>
                  <a:cubicBezTo>
                    <a:pt x="495" y="270"/>
                    <a:pt x="256" y="130"/>
                    <a:pt x="11" y="4"/>
                  </a:cubicBez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7235068" y="4660399"/>
              <a:ext cx="591837" cy="535835"/>
            </a:xfrm>
            <a:custGeom>
              <a:rect b="b" l="l" r="r" t="t"/>
              <a:pathLst>
                <a:path extrusionOk="0" h="7506" w="7820">
                  <a:moveTo>
                    <a:pt x="1" y="1"/>
                  </a:moveTo>
                  <a:lnTo>
                    <a:pt x="6548" y="6549"/>
                  </a:lnTo>
                  <a:lnTo>
                    <a:pt x="6576" y="6576"/>
                  </a:lnTo>
                  <a:lnTo>
                    <a:pt x="7505" y="7505"/>
                  </a:lnTo>
                  <a:lnTo>
                    <a:pt x="7819" y="7505"/>
                  </a:lnTo>
                  <a:lnTo>
                    <a:pt x="6760" y="6447"/>
                  </a:lnTo>
                  <a:lnTo>
                    <a:pt x="6732" y="6419"/>
                  </a:lnTo>
                  <a:lnTo>
                    <a:pt x="389" y="76"/>
                  </a:lnTo>
                  <a:cubicBezTo>
                    <a:pt x="260" y="49"/>
                    <a:pt x="130" y="2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107999" y="4651689"/>
              <a:ext cx="600541" cy="544330"/>
            </a:xfrm>
            <a:custGeom>
              <a:rect b="b" l="l" r="r" t="t"/>
              <a:pathLst>
                <a:path extrusionOk="0" h="7625" w="7935">
                  <a:moveTo>
                    <a:pt x="156" y="1"/>
                  </a:moveTo>
                  <a:cubicBezTo>
                    <a:pt x="103" y="1"/>
                    <a:pt x="51" y="2"/>
                    <a:pt x="0" y="3"/>
                  </a:cubicBezTo>
                  <a:lnTo>
                    <a:pt x="7447" y="7451"/>
                  </a:lnTo>
                  <a:lnTo>
                    <a:pt x="7475" y="7478"/>
                  </a:lnTo>
                  <a:lnTo>
                    <a:pt x="7502" y="7505"/>
                  </a:lnTo>
                  <a:lnTo>
                    <a:pt x="7621" y="7624"/>
                  </a:lnTo>
                  <a:lnTo>
                    <a:pt x="7934" y="7624"/>
                  </a:lnTo>
                  <a:lnTo>
                    <a:pt x="7659" y="7349"/>
                  </a:lnTo>
                  <a:lnTo>
                    <a:pt x="7631" y="7321"/>
                  </a:lnTo>
                  <a:lnTo>
                    <a:pt x="7604" y="7294"/>
                  </a:lnTo>
                  <a:lnTo>
                    <a:pt x="313" y="3"/>
                  </a:lnTo>
                  <a:cubicBezTo>
                    <a:pt x="261" y="2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522452" y="4869065"/>
              <a:ext cx="356919" cy="324528"/>
            </a:xfrm>
            <a:custGeom>
              <a:rect b="b" l="l" r="r" t="t"/>
              <a:pathLst>
                <a:path extrusionOk="0" h="4546" w="4716">
                  <a:moveTo>
                    <a:pt x="171" y="0"/>
                  </a:moveTo>
                  <a:cubicBezTo>
                    <a:pt x="113" y="49"/>
                    <a:pt x="58" y="96"/>
                    <a:pt x="0" y="140"/>
                  </a:cubicBezTo>
                  <a:lnTo>
                    <a:pt x="1926" y="2065"/>
                  </a:lnTo>
                  <a:lnTo>
                    <a:pt x="1953" y="2093"/>
                  </a:lnTo>
                  <a:lnTo>
                    <a:pt x="1980" y="2120"/>
                  </a:lnTo>
                  <a:lnTo>
                    <a:pt x="4402" y="4541"/>
                  </a:lnTo>
                  <a:lnTo>
                    <a:pt x="4715" y="4546"/>
                  </a:lnTo>
                  <a:lnTo>
                    <a:pt x="4715" y="4546"/>
                  </a:lnTo>
                  <a:lnTo>
                    <a:pt x="2133" y="1963"/>
                  </a:lnTo>
                  <a:lnTo>
                    <a:pt x="2106" y="1936"/>
                  </a:lnTo>
                  <a:lnTo>
                    <a:pt x="2079" y="190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658527" y="4776403"/>
              <a:ext cx="457728" cy="417902"/>
            </a:xfrm>
            <a:custGeom>
              <a:rect b="b" l="l" r="r" t="t"/>
              <a:pathLst>
                <a:path extrusionOk="0" h="5854" w="6048">
                  <a:moveTo>
                    <a:pt x="196" y="1"/>
                  </a:moveTo>
                  <a:cubicBezTo>
                    <a:pt x="131" y="39"/>
                    <a:pt x="66" y="79"/>
                    <a:pt x="1" y="116"/>
                  </a:cubicBezTo>
                  <a:lnTo>
                    <a:pt x="1688" y="1803"/>
                  </a:lnTo>
                  <a:lnTo>
                    <a:pt x="1715" y="1830"/>
                  </a:lnTo>
                  <a:lnTo>
                    <a:pt x="1742" y="1858"/>
                  </a:lnTo>
                  <a:lnTo>
                    <a:pt x="5735" y="5850"/>
                  </a:lnTo>
                  <a:lnTo>
                    <a:pt x="6048" y="5853"/>
                  </a:lnTo>
                  <a:lnTo>
                    <a:pt x="1868" y="167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814582" y="4703231"/>
              <a:ext cx="538405" cy="491788"/>
            </a:xfrm>
            <a:custGeom>
              <a:rect b="b" l="l" r="r" t="t"/>
              <a:pathLst>
                <a:path extrusionOk="0" h="6889" w="7114">
                  <a:moveTo>
                    <a:pt x="225" y="1"/>
                  </a:moveTo>
                  <a:cubicBezTo>
                    <a:pt x="151" y="28"/>
                    <a:pt x="75" y="55"/>
                    <a:pt x="0" y="82"/>
                  </a:cubicBezTo>
                  <a:lnTo>
                    <a:pt x="1209" y="1295"/>
                  </a:lnTo>
                  <a:lnTo>
                    <a:pt x="6800" y="6885"/>
                  </a:lnTo>
                  <a:lnTo>
                    <a:pt x="7113" y="6889"/>
                  </a:lnTo>
                  <a:lnTo>
                    <a:pt x="1393" y="1166"/>
                  </a:lnTo>
                  <a:lnTo>
                    <a:pt x="1366" y="1138"/>
                  </a:lnTo>
                  <a:lnTo>
                    <a:pt x="1339" y="111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999699" y="4657971"/>
              <a:ext cx="590172" cy="537548"/>
            </a:xfrm>
            <a:custGeom>
              <a:rect b="b" l="l" r="r" t="t"/>
              <a:pathLst>
                <a:path extrusionOk="0" h="7530" w="7798">
                  <a:moveTo>
                    <a:pt x="269" y="1"/>
                  </a:moveTo>
                  <a:cubicBezTo>
                    <a:pt x="181" y="14"/>
                    <a:pt x="89" y="28"/>
                    <a:pt x="0" y="42"/>
                  </a:cubicBezTo>
                  <a:lnTo>
                    <a:pt x="296" y="341"/>
                  </a:lnTo>
                  <a:lnTo>
                    <a:pt x="324" y="369"/>
                  </a:lnTo>
                  <a:lnTo>
                    <a:pt x="351" y="396"/>
                  </a:lnTo>
                  <a:lnTo>
                    <a:pt x="7485" y="7530"/>
                  </a:lnTo>
                  <a:lnTo>
                    <a:pt x="7798" y="7530"/>
                  </a:lnTo>
                  <a:lnTo>
                    <a:pt x="508" y="239"/>
                  </a:lnTo>
                  <a:lnTo>
                    <a:pt x="480" y="21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588446" y="4820664"/>
              <a:ext cx="409291" cy="373142"/>
            </a:xfrm>
            <a:custGeom>
              <a:rect b="b" l="l" r="r" t="t"/>
              <a:pathLst>
                <a:path extrusionOk="0" h="5227" w="5408">
                  <a:moveTo>
                    <a:pt x="181" y="1"/>
                  </a:moveTo>
                  <a:cubicBezTo>
                    <a:pt x="120" y="45"/>
                    <a:pt x="59" y="86"/>
                    <a:pt x="1" y="130"/>
                  </a:cubicBezTo>
                  <a:lnTo>
                    <a:pt x="1834" y="1963"/>
                  </a:lnTo>
                  <a:lnTo>
                    <a:pt x="1861" y="1990"/>
                  </a:lnTo>
                  <a:lnTo>
                    <a:pt x="1888" y="2018"/>
                  </a:lnTo>
                  <a:lnTo>
                    <a:pt x="5093" y="5227"/>
                  </a:lnTo>
                  <a:lnTo>
                    <a:pt x="5407" y="5227"/>
                  </a:lnTo>
                  <a:lnTo>
                    <a:pt x="2041" y="1861"/>
                  </a:lnTo>
                  <a:lnTo>
                    <a:pt x="2014" y="1834"/>
                  </a:lnTo>
                  <a:lnTo>
                    <a:pt x="1987" y="1806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33603" y="4736783"/>
              <a:ext cx="501094" cy="457737"/>
            </a:xfrm>
            <a:custGeom>
              <a:rect b="b" l="l" r="r" t="t"/>
              <a:pathLst>
                <a:path extrusionOk="0" h="6412" w="6621">
                  <a:moveTo>
                    <a:pt x="208" y="1"/>
                  </a:moveTo>
                  <a:cubicBezTo>
                    <a:pt x="141" y="34"/>
                    <a:pt x="69" y="69"/>
                    <a:pt x="1" y="103"/>
                  </a:cubicBezTo>
                  <a:lnTo>
                    <a:pt x="1476" y="1578"/>
                  </a:lnTo>
                  <a:lnTo>
                    <a:pt x="1503" y="1605"/>
                  </a:lnTo>
                  <a:lnTo>
                    <a:pt x="1527" y="1632"/>
                  </a:lnTo>
                  <a:lnTo>
                    <a:pt x="6306" y="6412"/>
                  </a:lnTo>
                  <a:lnTo>
                    <a:pt x="6620" y="6412"/>
                  </a:lnTo>
                  <a:lnTo>
                    <a:pt x="1683" y="1476"/>
                  </a:lnTo>
                  <a:lnTo>
                    <a:pt x="1656" y="1448"/>
                  </a:lnTo>
                  <a:lnTo>
                    <a:pt x="1629" y="142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902751" y="4676461"/>
              <a:ext cx="568830" cy="518844"/>
            </a:xfrm>
            <a:custGeom>
              <a:rect b="b" l="l" r="r" t="t"/>
              <a:pathLst>
                <a:path extrusionOk="0" h="7268" w="7516">
                  <a:moveTo>
                    <a:pt x="246" y="0"/>
                  </a:moveTo>
                  <a:cubicBezTo>
                    <a:pt x="164" y="21"/>
                    <a:pt x="82" y="41"/>
                    <a:pt x="0" y="65"/>
                  </a:cubicBezTo>
                  <a:lnTo>
                    <a:pt x="797" y="862"/>
                  </a:lnTo>
                  <a:lnTo>
                    <a:pt x="825" y="890"/>
                  </a:lnTo>
                  <a:lnTo>
                    <a:pt x="852" y="917"/>
                  </a:lnTo>
                  <a:lnTo>
                    <a:pt x="7203" y="7267"/>
                  </a:lnTo>
                  <a:lnTo>
                    <a:pt x="7516" y="7267"/>
                  </a:lnTo>
                  <a:lnTo>
                    <a:pt x="1009" y="760"/>
                  </a:lnTo>
                  <a:lnTo>
                    <a:pt x="981" y="733"/>
                  </a:lnTo>
                  <a:lnTo>
                    <a:pt x="954" y="7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6401059" y="4975789"/>
              <a:ext cx="241351" cy="217018"/>
            </a:xfrm>
            <a:custGeom>
              <a:rect b="b" l="l" r="r" t="t"/>
              <a:pathLst>
                <a:path extrusionOk="0" h="3040" w="3189">
                  <a:moveTo>
                    <a:pt x="153" y="1"/>
                  </a:moveTo>
                  <a:cubicBezTo>
                    <a:pt x="102" y="56"/>
                    <a:pt x="51" y="107"/>
                    <a:pt x="0" y="161"/>
                  </a:cubicBezTo>
                  <a:lnTo>
                    <a:pt x="1969" y="2131"/>
                  </a:lnTo>
                  <a:lnTo>
                    <a:pt x="1997" y="2158"/>
                  </a:lnTo>
                  <a:lnTo>
                    <a:pt x="2876" y="3037"/>
                  </a:lnTo>
                  <a:lnTo>
                    <a:pt x="3189" y="3040"/>
                  </a:lnTo>
                  <a:lnTo>
                    <a:pt x="2177" y="2029"/>
                  </a:lnTo>
                  <a:lnTo>
                    <a:pt x="2150" y="200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344525" y="5033470"/>
              <a:ext cx="179519" cy="158909"/>
            </a:xfrm>
            <a:custGeom>
              <a:rect b="b" l="l" r="r" t="t"/>
              <a:pathLst>
                <a:path extrusionOk="0" h="2226" w="2372">
                  <a:moveTo>
                    <a:pt x="144" y="1"/>
                  </a:moveTo>
                  <a:cubicBezTo>
                    <a:pt x="96" y="55"/>
                    <a:pt x="49" y="113"/>
                    <a:pt x="1" y="167"/>
                  </a:cubicBezTo>
                  <a:lnTo>
                    <a:pt x="1936" y="2103"/>
                  </a:lnTo>
                  <a:lnTo>
                    <a:pt x="1963" y="2130"/>
                  </a:lnTo>
                  <a:lnTo>
                    <a:pt x="1991" y="2157"/>
                  </a:lnTo>
                  <a:lnTo>
                    <a:pt x="2059" y="2225"/>
                  </a:lnTo>
                  <a:lnTo>
                    <a:pt x="2372" y="2225"/>
                  </a:lnTo>
                  <a:lnTo>
                    <a:pt x="2144" y="2001"/>
                  </a:lnTo>
                  <a:lnTo>
                    <a:pt x="2117" y="1973"/>
                  </a:lnTo>
                  <a:lnTo>
                    <a:pt x="2093" y="1946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460090" y="4920892"/>
              <a:ext cx="300687" cy="272201"/>
            </a:xfrm>
            <a:custGeom>
              <a:rect b="b" l="l" r="r" t="t"/>
              <a:pathLst>
                <a:path extrusionOk="0" h="3813" w="3973">
                  <a:moveTo>
                    <a:pt x="164" y="1"/>
                  </a:moveTo>
                  <a:cubicBezTo>
                    <a:pt x="109" y="51"/>
                    <a:pt x="55" y="103"/>
                    <a:pt x="0" y="153"/>
                  </a:cubicBezTo>
                  <a:lnTo>
                    <a:pt x="1969" y="2119"/>
                  </a:lnTo>
                  <a:lnTo>
                    <a:pt x="1997" y="2147"/>
                  </a:lnTo>
                  <a:lnTo>
                    <a:pt x="2024" y="2174"/>
                  </a:lnTo>
                  <a:lnTo>
                    <a:pt x="3659" y="3812"/>
                  </a:lnTo>
                  <a:lnTo>
                    <a:pt x="3972" y="3812"/>
                  </a:lnTo>
                  <a:lnTo>
                    <a:pt x="2177" y="2017"/>
                  </a:lnTo>
                  <a:lnTo>
                    <a:pt x="2150" y="1990"/>
                  </a:lnTo>
                  <a:lnTo>
                    <a:pt x="2123" y="19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6290110" y="5093293"/>
              <a:ext cx="115416" cy="98872"/>
            </a:xfrm>
            <a:custGeom>
              <a:rect b="b" l="l" r="r" t="t"/>
              <a:pathLst>
                <a:path extrusionOk="0" h="1385" w="1525">
                  <a:moveTo>
                    <a:pt x="144" y="1"/>
                  </a:moveTo>
                  <a:cubicBezTo>
                    <a:pt x="97" y="59"/>
                    <a:pt x="49" y="117"/>
                    <a:pt x="1" y="174"/>
                  </a:cubicBezTo>
                  <a:lnTo>
                    <a:pt x="1210" y="1380"/>
                  </a:lnTo>
                  <a:lnTo>
                    <a:pt x="1524" y="138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_1"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073" name="Google Shape;1073;p18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"/>
          <p:cNvSpPr txBox="1"/>
          <p:nvPr>
            <p:ph type="ctrTitle"/>
          </p:nvPr>
        </p:nvSpPr>
        <p:spPr>
          <a:xfrm>
            <a:off x="911200" y="1538065"/>
            <a:ext cx="55658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bg-BG" sz="5100"/>
              <a:t>Въведение</a:t>
            </a:r>
            <a:br>
              <a:rPr lang="bg-BG" sz="5100"/>
            </a:br>
            <a:r>
              <a:rPr lang="bg-BG" sz="5100"/>
              <a:t>в MVC</a:t>
            </a:r>
            <a:endParaRPr sz="5100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Google Shape;1126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"/>
          <p:cNvSpPr txBox="1"/>
          <p:nvPr>
            <p:ph idx="2" type="title"/>
          </p:nvPr>
        </p:nvSpPr>
        <p:spPr>
          <a:xfrm>
            <a:off x="272902" y="2260200"/>
            <a:ext cx="8598196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bg-BG" sz="4400"/>
              <a:t>КАКВО Е MVC?</a:t>
            </a:r>
            <a:endParaRPr sz="440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40" y="1583861"/>
            <a:ext cx="7789718" cy="119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Google Shape;10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745" y="1583861"/>
            <a:ext cx="7952509" cy="197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"/>
          <p:cNvSpPr txBox="1"/>
          <p:nvPr>
            <p:ph idx="1" type="subTitle"/>
          </p:nvPr>
        </p:nvSpPr>
        <p:spPr>
          <a:xfrm>
            <a:off x="338920" y="1013637"/>
            <a:ext cx="6317061" cy="193504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6000">
                <a:latin typeface="Montserrat ExtraBold"/>
                <a:ea typeface="Montserrat ExtraBold"/>
                <a:cs typeface="Montserrat ExtraBold"/>
                <a:sym typeface="Montserrat ExtraBold"/>
              </a:rPr>
              <a:t>ПРИМЕР</a:t>
            </a:r>
            <a:endParaRPr sz="6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0" name="Google Shape;1100;p5"/>
          <p:cNvSpPr/>
          <p:nvPr/>
        </p:nvSpPr>
        <p:spPr>
          <a:xfrm flipH="1" rot="10800000">
            <a:off x="3209712" y="4450762"/>
            <a:ext cx="1156796" cy="708608"/>
          </a:xfrm>
          <a:custGeom>
            <a:rect b="b" l="l" r="r" t="t"/>
            <a:pathLst>
              <a:path extrusionOk="0" h="8282" w="15223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737892"/>
            <a:ext cx="7467601" cy="366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7"/>
          <p:cNvSpPr txBox="1"/>
          <p:nvPr>
            <p:ph idx="2" type="title"/>
          </p:nvPr>
        </p:nvSpPr>
        <p:spPr>
          <a:xfrm>
            <a:off x="272902" y="2260200"/>
            <a:ext cx="8598196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bg-BG" sz="4400"/>
              <a:t>ОСНОВНИ </a:t>
            </a:r>
            <a:br>
              <a:rPr lang="bg-BG" sz="4400"/>
            </a:br>
            <a:r>
              <a:rPr lang="bg-BG" sz="4400"/>
              <a:t>CRUD ОПЕРАЦИИ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Google Shape;1115;p8"/>
          <p:cNvPicPr preferRelativeResize="0"/>
          <p:nvPr/>
        </p:nvPicPr>
        <p:blipFill rotWithShape="1">
          <a:blip r:embed="rId3">
            <a:alphaModFix/>
          </a:blip>
          <a:srcRect b="0" l="0" r="767" t="0"/>
          <a:stretch/>
        </p:blipFill>
        <p:spPr>
          <a:xfrm>
            <a:off x="536863" y="1214765"/>
            <a:ext cx="8070273" cy="271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9"/>
          <p:cNvSpPr txBox="1"/>
          <p:nvPr/>
        </p:nvSpPr>
        <p:spPr>
          <a:xfrm>
            <a:off x="894598" y="4255350"/>
            <a:ext cx="33495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-BG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attribution.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1" name="Google Shape;1121;p9"/>
          <p:cNvSpPr txBox="1"/>
          <p:nvPr>
            <p:ph type="ctrTitle"/>
          </p:nvPr>
        </p:nvSpPr>
        <p:spPr>
          <a:xfrm>
            <a:off x="894598" y="985144"/>
            <a:ext cx="6308651" cy="1807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bg-BG"/>
              <a:t>БЛАГОДАРЯ ЗА ВНИМАНИЕТО!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eesia Pitch Deck by Slidesgo">
  <a:themeElements>
    <a:clrScheme name="Simple Light">
      <a:dk1>
        <a:srgbClr val="20124D"/>
      </a:dk1>
      <a:lt1>
        <a:srgbClr val="F28D1B"/>
      </a:lt1>
      <a:dk2>
        <a:srgbClr val="F6B26B"/>
      </a:dk2>
      <a:lt2>
        <a:srgbClr val="FFF2CE"/>
      </a:lt2>
      <a:accent1>
        <a:srgbClr val="FCC010"/>
      </a:accent1>
      <a:accent2>
        <a:srgbClr val="F59D19"/>
      </a:accent2>
      <a:accent3>
        <a:srgbClr val="F28D1B"/>
      </a:accent3>
      <a:accent4>
        <a:srgbClr val="FFE082"/>
      </a:accent4>
      <a:accent5>
        <a:srgbClr val="FDCE0F"/>
      </a:accent5>
      <a:accent6>
        <a:srgbClr val="F9CB9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