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Montserrat Black"/>
      <p:bold r:id="rId23"/>
      <p:boldItalic r:id="rId24"/>
    </p:embeddedFont>
    <p:embeddedFont>
      <p:font typeface="Montserrat ExtraBold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9AA0A6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7" roundtripDataSignature="AMtx7mhd2AXYCY4+aWJpGBJjGdkXHvG0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MontserratBlack-boldItalic.fntdata"/><Relationship Id="rId23" Type="http://schemas.openxmlformats.org/officeDocument/2006/relationships/font" Target="fonts/MontserratBlack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ExtraBold-boldItalic.fntdata"/><Relationship Id="rId25" Type="http://schemas.openxmlformats.org/officeDocument/2006/relationships/font" Target="fonts/MontserratExtraBold-bold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Lato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4" name="Google Shape;10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9" name="Google Shape;10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5" name="Google Shape;10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2" name="Google Shape;10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8" name="Google Shape;10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4" name="Google Shape;11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0" name="Google Shape;1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6" name="Google Shape;1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2" name="Google Shape;11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/>
          <p:nvPr>
            <p:ph type="ctrTitle"/>
          </p:nvPr>
        </p:nvSpPr>
        <p:spPr>
          <a:xfrm>
            <a:off x="911200" y="1538065"/>
            <a:ext cx="4724400" cy="20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Staatliches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11"/>
          <p:cNvSpPr txBox="1"/>
          <p:nvPr>
            <p:ph idx="1" type="subTitle"/>
          </p:nvPr>
        </p:nvSpPr>
        <p:spPr>
          <a:xfrm>
            <a:off x="911200" y="3592475"/>
            <a:ext cx="36609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" name="Google Shape;11;p11"/>
          <p:cNvSpPr/>
          <p:nvPr/>
        </p:nvSpPr>
        <p:spPr>
          <a:xfrm>
            <a:off x="3084563" y="-26078"/>
            <a:ext cx="1156796" cy="706496"/>
          </a:xfrm>
          <a:custGeom>
            <a:rect b="b" l="l" r="r" t="t"/>
            <a:pathLst>
              <a:path extrusionOk="0" h="8282" w="15223">
                <a:moveTo>
                  <a:pt x="0" y="1"/>
                </a:moveTo>
                <a:cubicBezTo>
                  <a:pt x="1891" y="2425"/>
                  <a:pt x="4014" y="4641"/>
                  <a:pt x="6636" y="6221"/>
                </a:cubicBezTo>
                <a:cubicBezTo>
                  <a:pt x="8786" y="7515"/>
                  <a:pt x="11353" y="8281"/>
                  <a:pt x="13851" y="8281"/>
                </a:cubicBezTo>
                <a:cubicBezTo>
                  <a:pt x="14312" y="8281"/>
                  <a:pt x="14770" y="8255"/>
                  <a:pt x="15223" y="8202"/>
                </a:cubicBezTo>
                <a:cubicBezTo>
                  <a:pt x="14696" y="5500"/>
                  <a:pt x="14653" y="2713"/>
                  <a:pt x="151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11"/>
          <p:cNvGrpSpPr/>
          <p:nvPr/>
        </p:nvGrpSpPr>
        <p:grpSpPr>
          <a:xfrm>
            <a:off x="2368225" y="-152400"/>
            <a:ext cx="7167450" cy="5371458"/>
            <a:chOff x="2368225" y="-152400"/>
            <a:chExt cx="7167450" cy="5371458"/>
          </a:xfrm>
        </p:grpSpPr>
        <p:sp>
          <p:nvSpPr>
            <p:cNvPr id="13" name="Google Shape;13;p11"/>
            <p:cNvSpPr/>
            <p:nvPr/>
          </p:nvSpPr>
          <p:spPr>
            <a:xfrm>
              <a:off x="4241250" y="-26078"/>
              <a:ext cx="3758237" cy="4809837"/>
            </a:xfrm>
            <a:custGeom>
              <a:rect b="b" l="l" r="r" t="t"/>
              <a:pathLst>
                <a:path extrusionOk="0" h="56384" w="49457">
                  <a:moveTo>
                    <a:pt x="26052" y="1"/>
                  </a:moveTo>
                  <a:cubicBezTo>
                    <a:pt x="26452" y="1670"/>
                    <a:pt x="26646" y="3363"/>
                    <a:pt x="26302" y="5033"/>
                  </a:cubicBezTo>
                  <a:cubicBezTo>
                    <a:pt x="25788" y="7540"/>
                    <a:pt x="23582" y="9869"/>
                    <a:pt x="21120" y="9869"/>
                  </a:cubicBezTo>
                  <a:cubicBezTo>
                    <a:pt x="20849" y="9869"/>
                    <a:pt x="20574" y="9841"/>
                    <a:pt x="20299" y="9782"/>
                  </a:cubicBezTo>
                  <a:cubicBezTo>
                    <a:pt x="18318" y="9357"/>
                    <a:pt x="16978" y="7566"/>
                    <a:pt x="15743" y="5957"/>
                  </a:cubicBezTo>
                  <a:cubicBezTo>
                    <a:pt x="14512" y="4345"/>
                    <a:pt x="12946" y="2661"/>
                    <a:pt x="10918" y="2610"/>
                  </a:cubicBezTo>
                  <a:cubicBezTo>
                    <a:pt x="10884" y="2609"/>
                    <a:pt x="10851" y="2608"/>
                    <a:pt x="10817" y="2608"/>
                  </a:cubicBezTo>
                  <a:cubicBezTo>
                    <a:pt x="8301" y="2608"/>
                    <a:pt x="6557" y="5052"/>
                    <a:pt x="4495" y="6523"/>
                  </a:cubicBezTo>
                  <a:cubicBezTo>
                    <a:pt x="3156" y="7481"/>
                    <a:pt x="1609" y="8014"/>
                    <a:pt x="1" y="8202"/>
                  </a:cubicBezTo>
                  <a:cubicBezTo>
                    <a:pt x="1307" y="14936"/>
                    <a:pt x="5566" y="21137"/>
                    <a:pt x="11645" y="24368"/>
                  </a:cubicBezTo>
                  <a:cubicBezTo>
                    <a:pt x="14611" y="25938"/>
                    <a:pt x="17888" y="26839"/>
                    <a:pt x="20906" y="28306"/>
                  </a:cubicBezTo>
                  <a:cubicBezTo>
                    <a:pt x="23929" y="29773"/>
                    <a:pt x="26816" y="31984"/>
                    <a:pt x="27952" y="35139"/>
                  </a:cubicBezTo>
                  <a:cubicBezTo>
                    <a:pt x="29456" y="39313"/>
                    <a:pt x="27580" y="44118"/>
                    <a:pt x="29014" y="48315"/>
                  </a:cubicBezTo>
                  <a:cubicBezTo>
                    <a:pt x="30163" y="51696"/>
                    <a:pt x="33276" y="54050"/>
                    <a:pt x="36534" y="55507"/>
                  </a:cubicBezTo>
                  <a:cubicBezTo>
                    <a:pt x="37276" y="55837"/>
                    <a:pt x="38034" y="56129"/>
                    <a:pt x="38804" y="56384"/>
                  </a:cubicBezTo>
                  <a:cubicBezTo>
                    <a:pt x="40256" y="54366"/>
                    <a:pt x="42058" y="52612"/>
                    <a:pt x="43741" y="50772"/>
                  </a:cubicBezTo>
                  <a:cubicBezTo>
                    <a:pt x="45645" y="48688"/>
                    <a:pt x="47443" y="46400"/>
                    <a:pt x="48277" y="43708"/>
                  </a:cubicBezTo>
                  <a:cubicBezTo>
                    <a:pt x="49456" y="39897"/>
                    <a:pt x="48551" y="35728"/>
                    <a:pt x="46985" y="32059"/>
                  </a:cubicBezTo>
                  <a:cubicBezTo>
                    <a:pt x="45419" y="28391"/>
                    <a:pt x="43207" y="25028"/>
                    <a:pt x="41614" y="21374"/>
                  </a:cubicBezTo>
                  <a:cubicBezTo>
                    <a:pt x="40015" y="17713"/>
                    <a:pt x="39048" y="13573"/>
                    <a:pt x="40138" y="9734"/>
                  </a:cubicBezTo>
                  <a:cubicBezTo>
                    <a:pt x="41397" y="5298"/>
                    <a:pt x="45151" y="2100"/>
                    <a:pt x="493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1"/>
            <p:cNvSpPr/>
            <p:nvPr/>
          </p:nvSpPr>
          <p:spPr>
            <a:xfrm>
              <a:off x="4197937" y="-26078"/>
              <a:ext cx="2068144" cy="841960"/>
            </a:xfrm>
            <a:custGeom>
              <a:rect b="b" l="l" r="r" t="t"/>
              <a:pathLst>
                <a:path extrusionOk="0" h="9870" w="27216">
                  <a:moveTo>
                    <a:pt x="501" y="1"/>
                  </a:moveTo>
                  <a:cubicBezTo>
                    <a:pt x="1" y="2713"/>
                    <a:pt x="44" y="5500"/>
                    <a:pt x="571" y="8202"/>
                  </a:cubicBezTo>
                  <a:cubicBezTo>
                    <a:pt x="2179" y="8014"/>
                    <a:pt x="3726" y="7481"/>
                    <a:pt x="5065" y="6523"/>
                  </a:cubicBezTo>
                  <a:cubicBezTo>
                    <a:pt x="7127" y="5052"/>
                    <a:pt x="8871" y="2608"/>
                    <a:pt x="11387" y="2608"/>
                  </a:cubicBezTo>
                  <a:cubicBezTo>
                    <a:pt x="11421" y="2608"/>
                    <a:pt x="11454" y="2609"/>
                    <a:pt x="11488" y="2610"/>
                  </a:cubicBezTo>
                  <a:cubicBezTo>
                    <a:pt x="13516" y="2661"/>
                    <a:pt x="15082" y="4345"/>
                    <a:pt x="16313" y="5957"/>
                  </a:cubicBezTo>
                  <a:cubicBezTo>
                    <a:pt x="17548" y="7566"/>
                    <a:pt x="18888" y="9357"/>
                    <a:pt x="20869" y="9782"/>
                  </a:cubicBezTo>
                  <a:cubicBezTo>
                    <a:pt x="21144" y="9841"/>
                    <a:pt x="21419" y="9869"/>
                    <a:pt x="21690" y="9869"/>
                  </a:cubicBezTo>
                  <a:cubicBezTo>
                    <a:pt x="24152" y="9869"/>
                    <a:pt x="26358" y="7540"/>
                    <a:pt x="26872" y="5033"/>
                  </a:cubicBezTo>
                  <a:cubicBezTo>
                    <a:pt x="27216" y="3363"/>
                    <a:pt x="27022" y="1670"/>
                    <a:pt x="266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1"/>
            <p:cNvSpPr/>
            <p:nvPr/>
          </p:nvSpPr>
          <p:spPr>
            <a:xfrm>
              <a:off x="3237982" y="4078545"/>
              <a:ext cx="2800232" cy="1120311"/>
            </a:xfrm>
            <a:custGeom>
              <a:rect b="b" l="l" r="r" t="t"/>
              <a:pathLst>
                <a:path extrusionOk="0" h="13133" w="36850">
                  <a:moveTo>
                    <a:pt x="14044" y="0"/>
                  </a:moveTo>
                  <a:cubicBezTo>
                    <a:pt x="12205" y="0"/>
                    <a:pt x="10289" y="657"/>
                    <a:pt x="8668" y="1584"/>
                  </a:cubicBezTo>
                  <a:cubicBezTo>
                    <a:pt x="4371" y="4041"/>
                    <a:pt x="1189" y="8337"/>
                    <a:pt x="0" y="13133"/>
                  </a:cubicBezTo>
                  <a:lnTo>
                    <a:pt x="36850" y="13133"/>
                  </a:lnTo>
                  <a:cubicBezTo>
                    <a:pt x="36845" y="12656"/>
                    <a:pt x="36812" y="12180"/>
                    <a:pt x="36680" y="11722"/>
                  </a:cubicBezTo>
                  <a:cubicBezTo>
                    <a:pt x="36001" y="9374"/>
                    <a:pt x="33171" y="8431"/>
                    <a:pt x="30733" y="8327"/>
                  </a:cubicBezTo>
                  <a:cubicBezTo>
                    <a:pt x="28290" y="8224"/>
                    <a:pt x="25678" y="8553"/>
                    <a:pt x="23555" y="7341"/>
                  </a:cubicBezTo>
                  <a:cubicBezTo>
                    <a:pt x="20919" y="5837"/>
                    <a:pt x="19882" y="2400"/>
                    <a:pt x="17278" y="843"/>
                  </a:cubicBezTo>
                  <a:cubicBezTo>
                    <a:pt x="16288" y="251"/>
                    <a:pt x="15181" y="0"/>
                    <a:pt x="140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7189808" y="-26078"/>
              <a:ext cx="1969585" cy="4922184"/>
            </a:xfrm>
            <a:custGeom>
              <a:rect b="b" l="l" r="r" t="t"/>
              <a:pathLst>
                <a:path extrusionOk="0" h="57701" w="25919">
                  <a:moveTo>
                    <a:pt x="10540" y="1"/>
                  </a:moveTo>
                  <a:cubicBezTo>
                    <a:pt x="6348" y="2100"/>
                    <a:pt x="2594" y="5298"/>
                    <a:pt x="1335" y="9734"/>
                  </a:cubicBezTo>
                  <a:cubicBezTo>
                    <a:pt x="245" y="13573"/>
                    <a:pt x="1212" y="17713"/>
                    <a:pt x="2811" y="21374"/>
                  </a:cubicBezTo>
                  <a:cubicBezTo>
                    <a:pt x="4404" y="25028"/>
                    <a:pt x="6616" y="28391"/>
                    <a:pt x="8182" y="32059"/>
                  </a:cubicBezTo>
                  <a:cubicBezTo>
                    <a:pt x="9748" y="35728"/>
                    <a:pt x="10653" y="39897"/>
                    <a:pt x="9474" y="43708"/>
                  </a:cubicBezTo>
                  <a:cubicBezTo>
                    <a:pt x="8640" y="46400"/>
                    <a:pt x="6842" y="48688"/>
                    <a:pt x="4938" y="50772"/>
                  </a:cubicBezTo>
                  <a:cubicBezTo>
                    <a:pt x="3255" y="52612"/>
                    <a:pt x="1453" y="54366"/>
                    <a:pt x="1" y="56384"/>
                  </a:cubicBezTo>
                  <a:cubicBezTo>
                    <a:pt x="2642" y="57263"/>
                    <a:pt x="5429" y="57701"/>
                    <a:pt x="8215" y="57701"/>
                  </a:cubicBezTo>
                  <a:cubicBezTo>
                    <a:pt x="12497" y="57701"/>
                    <a:pt x="16780" y="56668"/>
                    <a:pt x="20543" y="54620"/>
                  </a:cubicBezTo>
                  <a:cubicBezTo>
                    <a:pt x="22504" y="53554"/>
                    <a:pt x="24311" y="52224"/>
                    <a:pt x="25919" y="50683"/>
                  </a:cubicBezTo>
                  <a:lnTo>
                    <a:pt x="25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1"/>
            <p:cNvSpPr/>
            <p:nvPr/>
          </p:nvSpPr>
          <p:spPr>
            <a:xfrm>
              <a:off x="7010248" y="4297263"/>
              <a:ext cx="2149149" cy="901589"/>
            </a:xfrm>
            <a:custGeom>
              <a:rect b="b" l="l" r="r" t="t"/>
              <a:pathLst>
                <a:path extrusionOk="0" h="10569" w="28282">
                  <a:moveTo>
                    <a:pt x="28282" y="1"/>
                  </a:moveTo>
                  <a:cubicBezTo>
                    <a:pt x="26674" y="1542"/>
                    <a:pt x="24867" y="2872"/>
                    <a:pt x="22906" y="3938"/>
                  </a:cubicBezTo>
                  <a:cubicBezTo>
                    <a:pt x="19143" y="5986"/>
                    <a:pt x="14860" y="7019"/>
                    <a:pt x="10578" y="7019"/>
                  </a:cubicBezTo>
                  <a:cubicBezTo>
                    <a:pt x="7792" y="7019"/>
                    <a:pt x="5005" y="6581"/>
                    <a:pt x="2364" y="5702"/>
                  </a:cubicBezTo>
                  <a:cubicBezTo>
                    <a:pt x="2170" y="5966"/>
                    <a:pt x="1986" y="6235"/>
                    <a:pt x="1807" y="6513"/>
                  </a:cubicBezTo>
                  <a:cubicBezTo>
                    <a:pt x="1005" y="7754"/>
                    <a:pt x="359" y="9135"/>
                    <a:pt x="0" y="10569"/>
                  </a:cubicBezTo>
                  <a:lnTo>
                    <a:pt x="28282" y="10569"/>
                  </a:lnTo>
                  <a:lnTo>
                    <a:pt x="282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1"/>
            <p:cNvSpPr/>
            <p:nvPr/>
          </p:nvSpPr>
          <p:spPr>
            <a:xfrm>
              <a:off x="2368225" y="3921502"/>
              <a:ext cx="3958471" cy="1277357"/>
            </a:xfrm>
            <a:custGeom>
              <a:rect b="b" l="l" r="r" t="t"/>
              <a:pathLst>
                <a:path extrusionOk="0" h="14974" w="52092">
                  <a:moveTo>
                    <a:pt x="10073" y="5769"/>
                  </a:moveTo>
                  <a:cubicBezTo>
                    <a:pt x="7479" y="5769"/>
                    <a:pt x="4891" y="6731"/>
                    <a:pt x="3028" y="8466"/>
                  </a:cubicBezTo>
                  <a:cubicBezTo>
                    <a:pt x="1213" y="10159"/>
                    <a:pt x="137" y="12540"/>
                    <a:pt x="0" y="14974"/>
                  </a:cubicBezTo>
                  <a:lnTo>
                    <a:pt x="11446" y="14974"/>
                  </a:lnTo>
                  <a:cubicBezTo>
                    <a:pt x="12158" y="12102"/>
                    <a:pt x="13582" y="9408"/>
                    <a:pt x="15534" y="7183"/>
                  </a:cubicBezTo>
                  <a:cubicBezTo>
                    <a:pt x="14502" y="6711"/>
                    <a:pt x="13450" y="6278"/>
                    <a:pt x="12337" y="6023"/>
                  </a:cubicBezTo>
                  <a:cubicBezTo>
                    <a:pt x="11597" y="5853"/>
                    <a:pt x="10833" y="5769"/>
                    <a:pt x="10073" y="5769"/>
                  </a:cubicBezTo>
                  <a:close/>
                  <a:moveTo>
                    <a:pt x="45074" y="1"/>
                  </a:moveTo>
                  <a:cubicBezTo>
                    <a:pt x="43566" y="1"/>
                    <a:pt x="41995" y="486"/>
                    <a:pt x="40619" y="1128"/>
                  </a:cubicBezTo>
                  <a:cubicBezTo>
                    <a:pt x="37595" y="2533"/>
                    <a:pt x="34973" y="4604"/>
                    <a:pt x="32144" y="6344"/>
                  </a:cubicBezTo>
                  <a:cubicBezTo>
                    <a:pt x="32964" y="7452"/>
                    <a:pt x="33822" y="8509"/>
                    <a:pt x="35001" y="9182"/>
                  </a:cubicBezTo>
                  <a:cubicBezTo>
                    <a:pt x="37124" y="10394"/>
                    <a:pt x="39736" y="10065"/>
                    <a:pt x="42179" y="10168"/>
                  </a:cubicBezTo>
                  <a:cubicBezTo>
                    <a:pt x="44617" y="10272"/>
                    <a:pt x="47447" y="11215"/>
                    <a:pt x="48126" y="13563"/>
                  </a:cubicBezTo>
                  <a:cubicBezTo>
                    <a:pt x="48258" y="14021"/>
                    <a:pt x="48291" y="14497"/>
                    <a:pt x="48296" y="14974"/>
                  </a:cubicBezTo>
                  <a:lnTo>
                    <a:pt x="51884" y="14974"/>
                  </a:lnTo>
                  <a:cubicBezTo>
                    <a:pt x="52092" y="11470"/>
                    <a:pt x="51993" y="7956"/>
                    <a:pt x="50790" y="4670"/>
                  </a:cubicBezTo>
                  <a:cubicBezTo>
                    <a:pt x="50211" y="3085"/>
                    <a:pt x="49299" y="1505"/>
                    <a:pt x="47791" y="661"/>
                  </a:cubicBezTo>
                  <a:cubicBezTo>
                    <a:pt x="46951" y="194"/>
                    <a:pt x="46027" y="1"/>
                    <a:pt x="45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1"/>
            <p:cNvSpPr/>
            <p:nvPr/>
          </p:nvSpPr>
          <p:spPr>
            <a:xfrm>
              <a:off x="3237982" y="4462581"/>
              <a:ext cx="2800232" cy="736267"/>
            </a:xfrm>
            <a:custGeom>
              <a:rect b="b" l="l" r="r" t="t"/>
              <a:pathLst>
                <a:path extrusionOk="0" h="8631" w="36850">
                  <a:moveTo>
                    <a:pt x="20698" y="1"/>
                  </a:moveTo>
                  <a:cubicBezTo>
                    <a:pt x="20434" y="166"/>
                    <a:pt x="20169" y="321"/>
                    <a:pt x="19905" y="477"/>
                  </a:cubicBezTo>
                  <a:cubicBezTo>
                    <a:pt x="17354" y="1968"/>
                    <a:pt x="14431" y="3137"/>
                    <a:pt x="11488" y="3137"/>
                  </a:cubicBezTo>
                  <a:cubicBezTo>
                    <a:pt x="10814" y="3137"/>
                    <a:pt x="10134" y="3076"/>
                    <a:pt x="9460" y="2943"/>
                  </a:cubicBezTo>
                  <a:cubicBezTo>
                    <a:pt x="7564" y="2566"/>
                    <a:pt x="5847" y="1642"/>
                    <a:pt x="4088" y="840"/>
                  </a:cubicBezTo>
                  <a:cubicBezTo>
                    <a:pt x="2136" y="3065"/>
                    <a:pt x="712" y="5759"/>
                    <a:pt x="0" y="8631"/>
                  </a:cubicBezTo>
                  <a:lnTo>
                    <a:pt x="36850" y="8631"/>
                  </a:lnTo>
                  <a:cubicBezTo>
                    <a:pt x="36845" y="8154"/>
                    <a:pt x="36812" y="7678"/>
                    <a:pt x="36680" y="7220"/>
                  </a:cubicBezTo>
                  <a:cubicBezTo>
                    <a:pt x="36001" y="4872"/>
                    <a:pt x="33171" y="3929"/>
                    <a:pt x="30733" y="3825"/>
                  </a:cubicBezTo>
                  <a:cubicBezTo>
                    <a:pt x="28290" y="3722"/>
                    <a:pt x="25678" y="4051"/>
                    <a:pt x="23555" y="2839"/>
                  </a:cubicBezTo>
                  <a:cubicBezTo>
                    <a:pt x="22376" y="2166"/>
                    <a:pt x="21518" y="1109"/>
                    <a:pt x="206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1"/>
            <p:cNvSpPr/>
            <p:nvPr/>
          </p:nvSpPr>
          <p:spPr>
            <a:xfrm>
              <a:off x="6405385" y="3019590"/>
              <a:ext cx="1115229" cy="1397211"/>
            </a:xfrm>
            <a:custGeom>
              <a:rect b="b" l="l" r="r" t="t"/>
              <a:pathLst>
                <a:path extrusionOk="0" h="16379" w="14676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" name="Google Shape;21;p1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425943" y="3882258"/>
              <a:ext cx="4791070" cy="133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556525" y="-152400"/>
              <a:ext cx="3979150" cy="342248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_1_1_1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0"/>
          <p:cNvGrpSpPr/>
          <p:nvPr/>
        </p:nvGrpSpPr>
        <p:grpSpPr>
          <a:xfrm>
            <a:off x="6002520" y="-102719"/>
            <a:ext cx="4477807" cy="5398619"/>
            <a:chOff x="6002520" y="-102719"/>
            <a:chExt cx="4477807" cy="5398619"/>
          </a:xfrm>
        </p:grpSpPr>
        <p:sp>
          <p:nvSpPr>
            <p:cNvPr id="166" name="Google Shape;166;p20"/>
            <p:cNvSpPr/>
            <p:nvPr/>
          </p:nvSpPr>
          <p:spPr>
            <a:xfrm flipH="1" rot="10800000">
              <a:off x="7915228" y="315002"/>
              <a:ext cx="1679305" cy="4839573"/>
            </a:xfrm>
            <a:custGeom>
              <a:rect b="b" l="l" r="r" t="t"/>
              <a:pathLst>
                <a:path extrusionOk="0" h="40732" w="35728">
                  <a:moveTo>
                    <a:pt x="18820" y="1"/>
                  </a:moveTo>
                  <a:cubicBezTo>
                    <a:pt x="19109" y="1207"/>
                    <a:pt x="19249" y="2430"/>
                    <a:pt x="19000" y="3636"/>
                  </a:cubicBezTo>
                  <a:cubicBezTo>
                    <a:pt x="18629" y="5447"/>
                    <a:pt x="17036" y="7130"/>
                    <a:pt x="15257" y="7130"/>
                  </a:cubicBezTo>
                  <a:cubicBezTo>
                    <a:pt x="15061" y="7130"/>
                    <a:pt x="14863" y="7110"/>
                    <a:pt x="14664" y="7067"/>
                  </a:cubicBezTo>
                  <a:cubicBezTo>
                    <a:pt x="13233" y="6760"/>
                    <a:pt x="12265" y="5466"/>
                    <a:pt x="11373" y="4304"/>
                  </a:cubicBezTo>
                  <a:cubicBezTo>
                    <a:pt x="10483" y="3139"/>
                    <a:pt x="9353" y="1922"/>
                    <a:pt x="7887" y="1886"/>
                  </a:cubicBezTo>
                  <a:cubicBezTo>
                    <a:pt x="7863" y="1885"/>
                    <a:pt x="7839" y="1885"/>
                    <a:pt x="7814" y="1885"/>
                  </a:cubicBezTo>
                  <a:cubicBezTo>
                    <a:pt x="5997" y="1885"/>
                    <a:pt x="4737" y="3650"/>
                    <a:pt x="3248" y="4713"/>
                  </a:cubicBezTo>
                  <a:cubicBezTo>
                    <a:pt x="2280" y="5405"/>
                    <a:pt x="1163" y="5790"/>
                    <a:pt x="1" y="5925"/>
                  </a:cubicBezTo>
                  <a:cubicBezTo>
                    <a:pt x="944" y="10790"/>
                    <a:pt x="4021" y="15270"/>
                    <a:pt x="8412" y="17604"/>
                  </a:cubicBezTo>
                  <a:cubicBezTo>
                    <a:pt x="10555" y="18738"/>
                    <a:pt x="12922" y="19389"/>
                    <a:pt x="15103" y="20449"/>
                  </a:cubicBezTo>
                  <a:cubicBezTo>
                    <a:pt x="17287" y="21508"/>
                    <a:pt x="19372" y="23106"/>
                    <a:pt x="20192" y="25384"/>
                  </a:cubicBezTo>
                  <a:cubicBezTo>
                    <a:pt x="21279" y="28400"/>
                    <a:pt x="19923" y="31871"/>
                    <a:pt x="20959" y="34903"/>
                  </a:cubicBezTo>
                  <a:cubicBezTo>
                    <a:pt x="21790" y="37345"/>
                    <a:pt x="24038" y="39046"/>
                    <a:pt x="26392" y="40098"/>
                  </a:cubicBezTo>
                  <a:cubicBezTo>
                    <a:pt x="26928" y="40337"/>
                    <a:pt x="27476" y="40548"/>
                    <a:pt x="28032" y="40732"/>
                  </a:cubicBezTo>
                  <a:cubicBezTo>
                    <a:pt x="29081" y="39274"/>
                    <a:pt x="30382" y="38007"/>
                    <a:pt x="31598" y="36678"/>
                  </a:cubicBezTo>
                  <a:cubicBezTo>
                    <a:pt x="32974" y="35172"/>
                    <a:pt x="34273" y="33520"/>
                    <a:pt x="34875" y="31575"/>
                  </a:cubicBezTo>
                  <a:cubicBezTo>
                    <a:pt x="35727" y="28822"/>
                    <a:pt x="35073" y="25810"/>
                    <a:pt x="33942" y="23160"/>
                  </a:cubicBezTo>
                  <a:cubicBezTo>
                    <a:pt x="32811" y="20510"/>
                    <a:pt x="31213" y="18081"/>
                    <a:pt x="30062" y="15441"/>
                  </a:cubicBezTo>
                  <a:cubicBezTo>
                    <a:pt x="28907" y="12797"/>
                    <a:pt x="28208" y="9806"/>
                    <a:pt x="28996" y="7032"/>
                  </a:cubicBezTo>
                  <a:cubicBezTo>
                    <a:pt x="29905" y="3827"/>
                    <a:pt x="32617" y="1518"/>
                    <a:pt x="3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0"/>
            <p:cNvSpPr/>
            <p:nvPr/>
          </p:nvSpPr>
          <p:spPr>
            <a:xfrm flipH="1" rot="10800000">
              <a:off x="9065267" y="201900"/>
              <a:ext cx="1287556" cy="4952684"/>
            </a:xfrm>
            <a:custGeom>
              <a:rect b="b" l="l" r="r" t="t"/>
              <a:pathLst>
                <a:path extrusionOk="0" h="41684" w="18724">
                  <a:moveTo>
                    <a:pt x="7614" y="1"/>
                  </a:moveTo>
                  <a:cubicBezTo>
                    <a:pt x="4586" y="1518"/>
                    <a:pt x="1874" y="3827"/>
                    <a:pt x="965" y="7032"/>
                  </a:cubicBezTo>
                  <a:cubicBezTo>
                    <a:pt x="177" y="9806"/>
                    <a:pt x="876" y="12797"/>
                    <a:pt x="2031" y="15441"/>
                  </a:cubicBezTo>
                  <a:cubicBezTo>
                    <a:pt x="3182" y="18081"/>
                    <a:pt x="4780" y="20510"/>
                    <a:pt x="5911" y="23160"/>
                  </a:cubicBezTo>
                  <a:cubicBezTo>
                    <a:pt x="7042" y="25810"/>
                    <a:pt x="7696" y="28822"/>
                    <a:pt x="6844" y="31575"/>
                  </a:cubicBezTo>
                  <a:cubicBezTo>
                    <a:pt x="6242" y="33520"/>
                    <a:pt x="4943" y="35172"/>
                    <a:pt x="3567" y="36678"/>
                  </a:cubicBezTo>
                  <a:cubicBezTo>
                    <a:pt x="2351" y="38007"/>
                    <a:pt x="1050" y="39274"/>
                    <a:pt x="1" y="40732"/>
                  </a:cubicBezTo>
                  <a:cubicBezTo>
                    <a:pt x="1909" y="41367"/>
                    <a:pt x="3922" y="41683"/>
                    <a:pt x="5935" y="41683"/>
                  </a:cubicBezTo>
                  <a:cubicBezTo>
                    <a:pt x="9028" y="41683"/>
                    <a:pt x="12122" y="40937"/>
                    <a:pt x="14840" y="39458"/>
                  </a:cubicBezTo>
                  <a:cubicBezTo>
                    <a:pt x="16257" y="38688"/>
                    <a:pt x="17562" y="37727"/>
                    <a:pt x="18724" y="36614"/>
                  </a:cubicBezTo>
                  <a:lnTo>
                    <a:pt x="187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0"/>
            <p:cNvSpPr/>
            <p:nvPr/>
          </p:nvSpPr>
          <p:spPr>
            <a:xfrm flipH="1" rot="10800000">
              <a:off x="8947883" y="-102719"/>
              <a:ext cx="1404938" cy="907153"/>
            </a:xfrm>
            <a:custGeom>
              <a:rect b="b" l="l" r="r" t="t"/>
              <a:pathLst>
                <a:path extrusionOk="0" h="7635" w="20431">
                  <a:moveTo>
                    <a:pt x="20431" y="1"/>
                  </a:moveTo>
                  <a:cubicBezTo>
                    <a:pt x="19269" y="1114"/>
                    <a:pt x="17964" y="2075"/>
                    <a:pt x="16547" y="2845"/>
                  </a:cubicBezTo>
                  <a:cubicBezTo>
                    <a:pt x="13829" y="4324"/>
                    <a:pt x="10735" y="5070"/>
                    <a:pt x="7642" y="5070"/>
                  </a:cubicBezTo>
                  <a:cubicBezTo>
                    <a:pt x="5629" y="5070"/>
                    <a:pt x="3616" y="4754"/>
                    <a:pt x="1708" y="4119"/>
                  </a:cubicBezTo>
                  <a:cubicBezTo>
                    <a:pt x="1568" y="4309"/>
                    <a:pt x="1435" y="4504"/>
                    <a:pt x="1305" y="4705"/>
                  </a:cubicBezTo>
                  <a:cubicBezTo>
                    <a:pt x="727" y="5601"/>
                    <a:pt x="260" y="6599"/>
                    <a:pt x="1" y="7635"/>
                  </a:cubicBezTo>
                  <a:lnTo>
                    <a:pt x="20431" y="7635"/>
                  </a:lnTo>
                  <a:lnTo>
                    <a:pt x="204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0"/>
            <p:cNvSpPr/>
            <p:nvPr/>
          </p:nvSpPr>
          <p:spPr>
            <a:xfrm flipH="1" rot="9683509">
              <a:off x="8237391" y="3788609"/>
              <a:ext cx="729045" cy="1405831"/>
            </a:xfrm>
            <a:custGeom>
              <a:rect b="b" l="l" r="r" t="t"/>
              <a:pathLst>
                <a:path extrusionOk="0" h="11832" w="10602">
                  <a:moveTo>
                    <a:pt x="5461" y="0"/>
                  </a:moveTo>
                  <a:cubicBezTo>
                    <a:pt x="2371" y="0"/>
                    <a:pt x="0" y="5907"/>
                    <a:pt x="1788" y="9382"/>
                  </a:cubicBezTo>
                  <a:cubicBezTo>
                    <a:pt x="2675" y="11107"/>
                    <a:pt x="4340" y="11832"/>
                    <a:pt x="5925" y="11832"/>
                  </a:cubicBezTo>
                  <a:cubicBezTo>
                    <a:pt x="7628" y="11832"/>
                    <a:pt x="9239" y="10997"/>
                    <a:pt x="9702" y="9655"/>
                  </a:cubicBezTo>
                  <a:cubicBezTo>
                    <a:pt x="10601" y="7063"/>
                    <a:pt x="9546" y="412"/>
                    <a:pt x="5713" y="14"/>
                  </a:cubicBezTo>
                  <a:cubicBezTo>
                    <a:pt x="5628" y="4"/>
                    <a:pt x="5546" y="0"/>
                    <a:pt x="5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0" name="Google Shape;170;p20"/>
            <p:cNvGrpSpPr/>
            <p:nvPr/>
          </p:nvGrpSpPr>
          <p:grpSpPr>
            <a:xfrm>
              <a:off x="6002520" y="4318199"/>
              <a:ext cx="4477807" cy="839588"/>
              <a:chOff x="3098100" y="3849750"/>
              <a:chExt cx="940775" cy="270425"/>
            </a:xfrm>
          </p:grpSpPr>
          <p:sp>
            <p:nvSpPr>
              <p:cNvPr id="171" name="Google Shape;171;p20"/>
              <p:cNvSpPr/>
              <p:nvPr/>
            </p:nvSpPr>
            <p:spPr>
              <a:xfrm>
                <a:off x="3304800" y="3882975"/>
                <a:ext cx="665525" cy="237200"/>
              </a:xfrm>
              <a:custGeom>
                <a:rect b="b" l="l" r="r" t="t"/>
                <a:pathLst>
                  <a:path extrusionOk="0" h="9488" w="26621">
                    <a:moveTo>
                      <a:pt x="10146" y="1"/>
                    </a:moveTo>
                    <a:cubicBezTo>
                      <a:pt x="8817" y="1"/>
                      <a:pt x="7433" y="475"/>
                      <a:pt x="6262" y="1145"/>
                    </a:cubicBezTo>
                    <a:cubicBezTo>
                      <a:pt x="3158" y="2920"/>
                      <a:pt x="859" y="6023"/>
                      <a:pt x="1" y="9488"/>
                    </a:cubicBezTo>
                    <a:lnTo>
                      <a:pt x="26620" y="9488"/>
                    </a:lnTo>
                    <a:cubicBezTo>
                      <a:pt x="26617" y="9143"/>
                      <a:pt x="26593" y="8799"/>
                      <a:pt x="26498" y="8469"/>
                    </a:cubicBezTo>
                    <a:cubicBezTo>
                      <a:pt x="26007" y="6772"/>
                      <a:pt x="23963" y="6091"/>
                      <a:pt x="22202" y="6016"/>
                    </a:cubicBezTo>
                    <a:cubicBezTo>
                      <a:pt x="20437" y="5942"/>
                      <a:pt x="18550" y="6179"/>
                      <a:pt x="17017" y="5304"/>
                    </a:cubicBezTo>
                    <a:cubicBezTo>
                      <a:pt x="15112" y="4217"/>
                      <a:pt x="14363" y="1734"/>
                      <a:pt x="12482" y="610"/>
                    </a:cubicBezTo>
                    <a:cubicBezTo>
                      <a:pt x="11767" y="182"/>
                      <a:pt x="10967" y="1"/>
                      <a:pt x="101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0"/>
              <p:cNvSpPr/>
              <p:nvPr/>
            </p:nvSpPr>
            <p:spPr>
              <a:xfrm>
                <a:off x="3098100" y="3849750"/>
                <a:ext cx="940775" cy="270425"/>
              </a:xfrm>
              <a:custGeom>
                <a:rect b="b" l="l" r="r" t="t"/>
                <a:pathLst>
                  <a:path extrusionOk="0" h="10817" w="37631">
                    <a:moveTo>
                      <a:pt x="7277" y="4167"/>
                    </a:moveTo>
                    <a:cubicBezTo>
                      <a:pt x="5403" y="4167"/>
                      <a:pt x="3533" y="4862"/>
                      <a:pt x="2187" y="6115"/>
                    </a:cubicBezTo>
                    <a:cubicBezTo>
                      <a:pt x="876" y="7338"/>
                      <a:pt x="99" y="9059"/>
                      <a:pt x="0" y="10817"/>
                    </a:cubicBezTo>
                    <a:lnTo>
                      <a:pt x="8269" y="10817"/>
                    </a:lnTo>
                    <a:cubicBezTo>
                      <a:pt x="8783" y="8742"/>
                      <a:pt x="9811" y="6796"/>
                      <a:pt x="11222" y="5189"/>
                    </a:cubicBezTo>
                    <a:cubicBezTo>
                      <a:pt x="10476" y="4848"/>
                      <a:pt x="9716" y="4535"/>
                      <a:pt x="8912" y="4351"/>
                    </a:cubicBezTo>
                    <a:cubicBezTo>
                      <a:pt x="8377" y="4228"/>
                      <a:pt x="7825" y="4167"/>
                      <a:pt x="7277" y="4167"/>
                    </a:cubicBezTo>
                    <a:close/>
                    <a:moveTo>
                      <a:pt x="32561" y="0"/>
                    </a:moveTo>
                    <a:cubicBezTo>
                      <a:pt x="31471" y="0"/>
                      <a:pt x="30337" y="351"/>
                      <a:pt x="29342" y="815"/>
                    </a:cubicBezTo>
                    <a:cubicBezTo>
                      <a:pt x="27159" y="1829"/>
                      <a:pt x="25264" y="3326"/>
                      <a:pt x="23220" y="4582"/>
                    </a:cubicBezTo>
                    <a:cubicBezTo>
                      <a:pt x="23813" y="5383"/>
                      <a:pt x="24433" y="6146"/>
                      <a:pt x="25285" y="6633"/>
                    </a:cubicBezTo>
                    <a:cubicBezTo>
                      <a:pt x="26818" y="7508"/>
                      <a:pt x="28705" y="7271"/>
                      <a:pt x="30470" y="7345"/>
                    </a:cubicBezTo>
                    <a:cubicBezTo>
                      <a:pt x="32231" y="7420"/>
                      <a:pt x="34275" y="8101"/>
                      <a:pt x="34766" y="9798"/>
                    </a:cubicBezTo>
                    <a:cubicBezTo>
                      <a:pt x="34861" y="10128"/>
                      <a:pt x="34885" y="10472"/>
                      <a:pt x="34888" y="10817"/>
                    </a:cubicBezTo>
                    <a:lnTo>
                      <a:pt x="37481" y="10817"/>
                    </a:lnTo>
                    <a:cubicBezTo>
                      <a:pt x="37631" y="8285"/>
                      <a:pt x="37559" y="5747"/>
                      <a:pt x="36690" y="3373"/>
                    </a:cubicBezTo>
                    <a:cubicBezTo>
                      <a:pt x="36272" y="2228"/>
                      <a:pt x="35613" y="1087"/>
                      <a:pt x="34524" y="477"/>
                    </a:cubicBezTo>
                    <a:cubicBezTo>
                      <a:pt x="33917" y="140"/>
                      <a:pt x="33250" y="0"/>
                      <a:pt x="325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0"/>
              <p:cNvSpPr/>
              <p:nvPr/>
            </p:nvSpPr>
            <p:spPr>
              <a:xfrm>
                <a:off x="3304800" y="3964300"/>
                <a:ext cx="665525" cy="155875"/>
              </a:xfrm>
              <a:custGeom>
                <a:rect b="b" l="l" r="r" t="t"/>
                <a:pathLst>
                  <a:path extrusionOk="0" h="6235" w="26621">
                    <a:moveTo>
                      <a:pt x="14952" y="0"/>
                    </a:moveTo>
                    <a:cubicBezTo>
                      <a:pt x="14762" y="120"/>
                      <a:pt x="14570" y="232"/>
                      <a:pt x="14380" y="344"/>
                    </a:cubicBezTo>
                    <a:cubicBezTo>
                      <a:pt x="12537" y="1421"/>
                      <a:pt x="10425" y="2266"/>
                      <a:pt x="8299" y="2266"/>
                    </a:cubicBezTo>
                    <a:cubicBezTo>
                      <a:pt x="7812" y="2266"/>
                      <a:pt x="7321" y="2222"/>
                      <a:pt x="6834" y="2126"/>
                    </a:cubicBezTo>
                    <a:cubicBezTo>
                      <a:pt x="5465" y="1854"/>
                      <a:pt x="4224" y="1186"/>
                      <a:pt x="2954" y="607"/>
                    </a:cubicBezTo>
                    <a:cubicBezTo>
                      <a:pt x="1543" y="2214"/>
                      <a:pt x="515" y="4160"/>
                      <a:pt x="1" y="6235"/>
                    </a:cubicBezTo>
                    <a:lnTo>
                      <a:pt x="26620" y="6235"/>
                    </a:lnTo>
                    <a:cubicBezTo>
                      <a:pt x="26617" y="5890"/>
                      <a:pt x="26593" y="5546"/>
                      <a:pt x="26498" y="5216"/>
                    </a:cubicBezTo>
                    <a:cubicBezTo>
                      <a:pt x="26007" y="3519"/>
                      <a:pt x="23963" y="2838"/>
                      <a:pt x="22202" y="2763"/>
                    </a:cubicBezTo>
                    <a:cubicBezTo>
                      <a:pt x="20437" y="2689"/>
                      <a:pt x="18550" y="2926"/>
                      <a:pt x="17017" y="2051"/>
                    </a:cubicBezTo>
                    <a:cubicBezTo>
                      <a:pt x="16165" y="1564"/>
                      <a:pt x="15545" y="801"/>
                      <a:pt x="149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74" name="Google Shape;174;p20"/>
            <p:cNvPicPr preferRelativeResize="0"/>
            <p:nvPr/>
          </p:nvPicPr>
          <p:blipFill rotWithShape="1">
            <a:blip r:embed="rId2">
              <a:alphaModFix/>
            </a:blip>
            <a:srcRect b="0" l="70893" r="0" t="0"/>
            <a:stretch/>
          </p:blipFill>
          <p:spPr>
            <a:xfrm>
              <a:off x="8305798" y="-52600"/>
              <a:ext cx="914400" cy="1767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20"/>
            <p:cNvPicPr preferRelativeResize="0"/>
            <p:nvPr/>
          </p:nvPicPr>
          <p:blipFill rotWithShape="1">
            <a:blip r:embed="rId3">
              <a:alphaModFix/>
            </a:blip>
            <a:srcRect b="0" l="53174" r="0" t="0"/>
            <a:stretch/>
          </p:blipFill>
          <p:spPr>
            <a:xfrm>
              <a:off x="7967650" y="3608200"/>
              <a:ext cx="1404950" cy="1687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6" name="Google Shape;176;p20"/>
          <p:cNvGrpSpPr/>
          <p:nvPr/>
        </p:nvGrpSpPr>
        <p:grpSpPr>
          <a:xfrm>
            <a:off x="-1461904" y="-365531"/>
            <a:ext cx="4517301" cy="5656680"/>
            <a:chOff x="-1461904" y="-365531"/>
            <a:chExt cx="4517301" cy="5656680"/>
          </a:xfrm>
        </p:grpSpPr>
        <p:grpSp>
          <p:nvGrpSpPr>
            <p:cNvPr id="177" name="Google Shape;177;p20"/>
            <p:cNvGrpSpPr/>
            <p:nvPr/>
          </p:nvGrpSpPr>
          <p:grpSpPr>
            <a:xfrm flipH="1" rot="-373055">
              <a:off x="-1188897" y="-165939"/>
              <a:ext cx="3971287" cy="5257164"/>
              <a:chOff x="3268325" y="3013975"/>
              <a:chExt cx="1443800" cy="1106200"/>
            </a:xfrm>
          </p:grpSpPr>
          <p:sp>
            <p:nvSpPr>
              <p:cNvPr id="178" name="Google Shape;178;p20"/>
              <p:cNvSpPr/>
              <p:nvPr/>
            </p:nvSpPr>
            <p:spPr>
              <a:xfrm>
                <a:off x="3268325" y="3013975"/>
                <a:ext cx="274950" cy="149575"/>
              </a:xfrm>
              <a:custGeom>
                <a:rect b="b" l="l" r="r" t="t"/>
                <a:pathLst>
                  <a:path extrusionOk="0" h="5983" w="10998">
                    <a:moveTo>
                      <a:pt x="1" y="1"/>
                    </a:moveTo>
                    <a:cubicBezTo>
                      <a:pt x="1367" y="1752"/>
                      <a:pt x="2900" y="3353"/>
                      <a:pt x="4795" y="4495"/>
                    </a:cubicBezTo>
                    <a:cubicBezTo>
                      <a:pt x="6348" y="5429"/>
                      <a:pt x="8202" y="5983"/>
                      <a:pt x="10007" y="5983"/>
                    </a:cubicBezTo>
                    <a:cubicBezTo>
                      <a:pt x="10340" y="5983"/>
                      <a:pt x="10671" y="5964"/>
                      <a:pt x="10998" y="5925"/>
                    </a:cubicBezTo>
                    <a:cubicBezTo>
                      <a:pt x="10617" y="3974"/>
                      <a:pt x="10586" y="1960"/>
                      <a:pt x="109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20"/>
              <p:cNvSpPr/>
              <p:nvPr/>
            </p:nvSpPr>
            <p:spPr>
              <a:xfrm>
                <a:off x="3543250" y="3013975"/>
                <a:ext cx="893200" cy="1018300"/>
              </a:xfrm>
              <a:custGeom>
                <a:rect b="b" l="l" r="r" t="t"/>
                <a:pathLst>
                  <a:path extrusionOk="0" h="40732" w="35728">
                    <a:moveTo>
                      <a:pt x="18820" y="1"/>
                    </a:moveTo>
                    <a:cubicBezTo>
                      <a:pt x="19109" y="1207"/>
                      <a:pt x="19249" y="2430"/>
                      <a:pt x="19000" y="3636"/>
                    </a:cubicBezTo>
                    <a:cubicBezTo>
                      <a:pt x="18629" y="5447"/>
                      <a:pt x="17036" y="7130"/>
                      <a:pt x="15257" y="7130"/>
                    </a:cubicBezTo>
                    <a:cubicBezTo>
                      <a:pt x="15061" y="7130"/>
                      <a:pt x="14863" y="7110"/>
                      <a:pt x="14664" y="7067"/>
                    </a:cubicBezTo>
                    <a:cubicBezTo>
                      <a:pt x="13233" y="6760"/>
                      <a:pt x="12265" y="5466"/>
                      <a:pt x="11373" y="4304"/>
                    </a:cubicBezTo>
                    <a:cubicBezTo>
                      <a:pt x="10483" y="3139"/>
                      <a:pt x="9353" y="1922"/>
                      <a:pt x="7887" y="1886"/>
                    </a:cubicBezTo>
                    <a:cubicBezTo>
                      <a:pt x="7863" y="1885"/>
                      <a:pt x="7839" y="1885"/>
                      <a:pt x="7814" y="1885"/>
                    </a:cubicBezTo>
                    <a:cubicBezTo>
                      <a:pt x="5997" y="1885"/>
                      <a:pt x="4737" y="3650"/>
                      <a:pt x="3248" y="4713"/>
                    </a:cubicBezTo>
                    <a:cubicBezTo>
                      <a:pt x="2280" y="5405"/>
                      <a:pt x="1163" y="5790"/>
                      <a:pt x="1" y="5925"/>
                    </a:cubicBezTo>
                    <a:cubicBezTo>
                      <a:pt x="944" y="10790"/>
                      <a:pt x="4021" y="15270"/>
                      <a:pt x="8412" y="17604"/>
                    </a:cubicBezTo>
                    <a:cubicBezTo>
                      <a:pt x="10555" y="18738"/>
                      <a:pt x="12922" y="19389"/>
                      <a:pt x="15103" y="20449"/>
                    </a:cubicBezTo>
                    <a:cubicBezTo>
                      <a:pt x="17287" y="21508"/>
                      <a:pt x="19372" y="23106"/>
                      <a:pt x="20192" y="25384"/>
                    </a:cubicBezTo>
                    <a:cubicBezTo>
                      <a:pt x="21279" y="28400"/>
                      <a:pt x="19923" y="31871"/>
                      <a:pt x="20959" y="34903"/>
                    </a:cubicBezTo>
                    <a:cubicBezTo>
                      <a:pt x="21790" y="37345"/>
                      <a:pt x="24038" y="39046"/>
                      <a:pt x="26392" y="40098"/>
                    </a:cubicBezTo>
                    <a:cubicBezTo>
                      <a:pt x="26928" y="40337"/>
                      <a:pt x="27476" y="40548"/>
                      <a:pt x="28032" y="40732"/>
                    </a:cubicBezTo>
                    <a:cubicBezTo>
                      <a:pt x="29081" y="39274"/>
                      <a:pt x="30382" y="38007"/>
                      <a:pt x="31598" y="36678"/>
                    </a:cubicBezTo>
                    <a:cubicBezTo>
                      <a:pt x="32974" y="35172"/>
                      <a:pt x="34273" y="33520"/>
                      <a:pt x="34875" y="31575"/>
                    </a:cubicBezTo>
                    <a:cubicBezTo>
                      <a:pt x="35727" y="28822"/>
                      <a:pt x="35073" y="25810"/>
                      <a:pt x="33942" y="23160"/>
                    </a:cubicBezTo>
                    <a:cubicBezTo>
                      <a:pt x="32811" y="20510"/>
                      <a:pt x="31213" y="18081"/>
                      <a:pt x="30062" y="15441"/>
                    </a:cubicBezTo>
                    <a:cubicBezTo>
                      <a:pt x="28907" y="12797"/>
                      <a:pt x="28208" y="9806"/>
                      <a:pt x="28996" y="7032"/>
                    </a:cubicBezTo>
                    <a:cubicBezTo>
                      <a:pt x="29905" y="3827"/>
                      <a:pt x="32617" y="1518"/>
                      <a:pt x="356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0"/>
              <p:cNvSpPr/>
              <p:nvPr/>
            </p:nvSpPr>
            <p:spPr>
              <a:xfrm>
                <a:off x="3532950" y="3013975"/>
                <a:ext cx="491525" cy="178275"/>
              </a:xfrm>
              <a:custGeom>
                <a:rect b="b" l="l" r="r" t="t"/>
                <a:pathLst>
                  <a:path extrusionOk="0" h="7131" w="19661">
                    <a:moveTo>
                      <a:pt x="362" y="1"/>
                    </a:moveTo>
                    <a:cubicBezTo>
                      <a:pt x="1" y="1960"/>
                      <a:pt x="32" y="3974"/>
                      <a:pt x="413" y="5925"/>
                    </a:cubicBezTo>
                    <a:cubicBezTo>
                      <a:pt x="1575" y="5790"/>
                      <a:pt x="2692" y="5405"/>
                      <a:pt x="3660" y="4713"/>
                    </a:cubicBezTo>
                    <a:cubicBezTo>
                      <a:pt x="5149" y="3650"/>
                      <a:pt x="6409" y="1885"/>
                      <a:pt x="8226" y="1885"/>
                    </a:cubicBezTo>
                    <a:cubicBezTo>
                      <a:pt x="8251" y="1885"/>
                      <a:pt x="8275" y="1885"/>
                      <a:pt x="8299" y="1886"/>
                    </a:cubicBezTo>
                    <a:cubicBezTo>
                      <a:pt x="9765" y="1922"/>
                      <a:pt x="10895" y="3139"/>
                      <a:pt x="11785" y="4304"/>
                    </a:cubicBezTo>
                    <a:cubicBezTo>
                      <a:pt x="12677" y="5466"/>
                      <a:pt x="13645" y="6760"/>
                      <a:pt x="15076" y="7067"/>
                    </a:cubicBezTo>
                    <a:cubicBezTo>
                      <a:pt x="15275" y="7110"/>
                      <a:pt x="15473" y="7130"/>
                      <a:pt x="15669" y="7130"/>
                    </a:cubicBezTo>
                    <a:cubicBezTo>
                      <a:pt x="17448" y="7130"/>
                      <a:pt x="19041" y="5447"/>
                      <a:pt x="19412" y="3636"/>
                    </a:cubicBezTo>
                    <a:cubicBezTo>
                      <a:pt x="19661" y="2430"/>
                      <a:pt x="19521" y="1207"/>
                      <a:pt x="192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0"/>
              <p:cNvSpPr/>
              <p:nvPr/>
            </p:nvSpPr>
            <p:spPr>
              <a:xfrm>
                <a:off x="4244025" y="3013975"/>
                <a:ext cx="468100" cy="1042100"/>
              </a:xfrm>
              <a:custGeom>
                <a:rect b="b" l="l" r="r" t="t"/>
                <a:pathLst>
                  <a:path extrusionOk="0" h="41684" w="18724">
                    <a:moveTo>
                      <a:pt x="7614" y="1"/>
                    </a:moveTo>
                    <a:cubicBezTo>
                      <a:pt x="4586" y="1518"/>
                      <a:pt x="1874" y="3827"/>
                      <a:pt x="965" y="7032"/>
                    </a:cubicBezTo>
                    <a:cubicBezTo>
                      <a:pt x="177" y="9806"/>
                      <a:pt x="876" y="12797"/>
                      <a:pt x="2031" y="15441"/>
                    </a:cubicBezTo>
                    <a:cubicBezTo>
                      <a:pt x="3182" y="18081"/>
                      <a:pt x="4780" y="20510"/>
                      <a:pt x="5911" y="23160"/>
                    </a:cubicBezTo>
                    <a:cubicBezTo>
                      <a:pt x="7042" y="25810"/>
                      <a:pt x="7696" y="28822"/>
                      <a:pt x="6844" y="31575"/>
                    </a:cubicBezTo>
                    <a:cubicBezTo>
                      <a:pt x="6242" y="33520"/>
                      <a:pt x="4943" y="35172"/>
                      <a:pt x="3567" y="36678"/>
                    </a:cubicBezTo>
                    <a:cubicBezTo>
                      <a:pt x="2351" y="38007"/>
                      <a:pt x="1050" y="39274"/>
                      <a:pt x="1" y="40732"/>
                    </a:cubicBezTo>
                    <a:cubicBezTo>
                      <a:pt x="1909" y="41367"/>
                      <a:pt x="3922" y="41683"/>
                      <a:pt x="5935" y="41683"/>
                    </a:cubicBezTo>
                    <a:cubicBezTo>
                      <a:pt x="9028" y="41683"/>
                      <a:pt x="12122" y="40937"/>
                      <a:pt x="14840" y="39458"/>
                    </a:cubicBezTo>
                    <a:cubicBezTo>
                      <a:pt x="16257" y="38688"/>
                      <a:pt x="17562" y="37727"/>
                      <a:pt x="18724" y="36614"/>
                    </a:cubicBezTo>
                    <a:lnTo>
                      <a:pt x="187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0"/>
              <p:cNvSpPr/>
              <p:nvPr/>
            </p:nvSpPr>
            <p:spPr>
              <a:xfrm>
                <a:off x="4201350" y="3929300"/>
                <a:ext cx="510775" cy="190875"/>
              </a:xfrm>
              <a:custGeom>
                <a:rect b="b" l="l" r="r" t="t"/>
                <a:pathLst>
                  <a:path extrusionOk="0" h="7635" w="20431">
                    <a:moveTo>
                      <a:pt x="20431" y="1"/>
                    </a:moveTo>
                    <a:cubicBezTo>
                      <a:pt x="19269" y="1114"/>
                      <a:pt x="17964" y="2075"/>
                      <a:pt x="16547" y="2845"/>
                    </a:cubicBezTo>
                    <a:cubicBezTo>
                      <a:pt x="13829" y="4324"/>
                      <a:pt x="10735" y="5070"/>
                      <a:pt x="7642" y="5070"/>
                    </a:cubicBezTo>
                    <a:cubicBezTo>
                      <a:pt x="5629" y="5070"/>
                      <a:pt x="3616" y="4754"/>
                      <a:pt x="1708" y="4119"/>
                    </a:cubicBezTo>
                    <a:cubicBezTo>
                      <a:pt x="1568" y="4309"/>
                      <a:pt x="1435" y="4504"/>
                      <a:pt x="1305" y="4705"/>
                    </a:cubicBezTo>
                    <a:cubicBezTo>
                      <a:pt x="727" y="5601"/>
                      <a:pt x="260" y="6599"/>
                      <a:pt x="1" y="7635"/>
                    </a:cubicBezTo>
                    <a:lnTo>
                      <a:pt x="20431" y="7635"/>
                    </a:lnTo>
                    <a:lnTo>
                      <a:pt x="2043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0"/>
              <p:cNvSpPr/>
              <p:nvPr/>
            </p:nvSpPr>
            <p:spPr>
              <a:xfrm>
                <a:off x="4057600" y="3658800"/>
                <a:ext cx="265050" cy="295800"/>
              </a:xfrm>
              <a:custGeom>
                <a:rect b="b" l="l" r="r" t="t"/>
                <a:pathLst>
                  <a:path extrusionOk="0" h="11832" w="10602">
                    <a:moveTo>
                      <a:pt x="5461" y="0"/>
                    </a:moveTo>
                    <a:cubicBezTo>
                      <a:pt x="2371" y="0"/>
                      <a:pt x="0" y="5907"/>
                      <a:pt x="1788" y="9382"/>
                    </a:cubicBezTo>
                    <a:cubicBezTo>
                      <a:pt x="2675" y="11107"/>
                      <a:pt x="4340" y="11832"/>
                      <a:pt x="5925" y="11832"/>
                    </a:cubicBezTo>
                    <a:cubicBezTo>
                      <a:pt x="7628" y="11832"/>
                      <a:pt x="9239" y="10997"/>
                      <a:pt x="9702" y="9655"/>
                    </a:cubicBezTo>
                    <a:cubicBezTo>
                      <a:pt x="10601" y="7063"/>
                      <a:pt x="9546" y="412"/>
                      <a:pt x="5713" y="14"/>
                    </a:cubicBezTo>
                    <a:cubicBezTo>
                      <a:pt x="5628" y="4"/>
                      <a:pt x="5546" y="0"/>
                      <a:pt x="54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84" name="Google Shape;184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381000" y="-228600"/>
              <a:ext cx="3141475" cy="17670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20"/>
            <p:cNvPicPr preferRelativeResize="0"/>
            <p:nvPr/>
          </p:nvPicPr>
          <p:blipFill rotWithShape="1">
            <a:blip r:embed="rId5">
              <a:alphaModFix/>
            </a:blip>
            <a:srcRect b="36511" l="0" r="52408" t="0"/>
            <a:stretch/>
          </p:blipFill>
          <p:spPr>
            <a:xfrm>
              <a:off x="-228600" y="4090400"/>
              <a:ext cx="1600195" cy="12007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1_1_1_1_1">
    <p:bg>
      <p:bgPr>
        <a:solidFill>
          <a:schemeClr val="accen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1"/>
          <p:cNvGrpSpPr/>
          <p:nvPr/>
        </p:nvGrpSpPr>
        <p:grpSpPr>
          <a:xfrm>
            <a:off x="7588037" y="-344128"/>
            <a:ext cx="1753419" cy="5824283"/>
            <a:chOff x="5883539" y="-344156"/>
            <a:chExt cx="3534406" cy="5824283"/>
          </a:xfrm>
        </p:grpSpPr>
        <p:sp>
          <p:nvSpPr>
            <p:cNvPr id="188" name="Google Shape;188;p21"/>
            <p:cNvSpPr/>
            <p:nvPr/>
          </p:nvSpPr>
          <p:spPr>
            <a:xfrm rot="5400000">
              <a:off x="6900504" y="863896"/>
              <a:ext cx="3234092" cy="1383201"/>
            </a:xfrm>
            <a:custGeom>
              <a:rect b="b" l="l" r="r" t="t"/>
              <a:pathLst>
                <a:path extrusionOk="0" h="17354" w="40411">
                  <a:moveTo>
                    <a:pt x="1" y="1"/>
                  </a:moveTo>
                  <a:lnTo>
                    <a:pt x="1" y="15907"/>
                  </a:lnTo>
                  <a:cubicBezTo>
                    <a:pt x="65" y="15937"/>
                    <a:pt x="126" y="15971"/>
                    <a:pt x="191" y="16002"/>
                  </a:cubicBezTo>
                  <a:cubicBezTo>
                    <a:pt x="2158" y="16904"/>
                    <a:pt x="4321" y="17353"/>
                    <a:pt x="6484" y="17353"/>
                  </a:cubicBezTo>
                  <a:cubicBezTo>
                    <a:pt x="8846" y="17353"/>
                    <a:pt x="11208" y="16818"/>
                    <a:pt x="13317" y="15753"/>
                  </a:cubicBezTo>
                  <a:cubicBezTo>
                    <a:pt x="16309" y="14240"/>
                    <a:pt x="18696" y="11792"/>
                    <a:pt x="21282" y="9658"/>
                  </a:cubicBezTo>
                  <a:cubicBezTo>
                    <a:pt x="23867" y="7523"/>
                    <a:pt x="26889" y="5608"/>
                    <a:pt x="30241" y="5523"/>
                  </a:cubicBezTo>
                  <a:cubicBezTo>
                    <a:pt x="30334" y="5520"/>
                    <a:pt x="30427" y="5519"/>
                    <a:pt x="30520" y="5519"/>
                  </a:cubicBezTo>
                  <a:cubicBezTo>
                    <a:pt x="31256" y="5519"/>
                    <a:pt x="32006" y="5597"/>
                    <a:pt x="32756" y="5673"/>
                  </a:cubicBezTo>
                  <a:cubicBezTo>
                    <a:pt x="33509" y="5749"/>
                    <a:pt x="34261" y="5826"/>
                    <a:pt x="34992" y="5826"/>
                  </a:cubicBezTo>
                  <a:cubicBezTo>
                    <a:pt x="36016" y="5826"/>
                    <a:pt x="37001" y="5676"/>
                    <a:pt x="37897" y="5165"/>
                  </a:cubicBezTo>
                  <a:cubicBezTo>
                    <a:pt x="39627" y="4177"/>
                    <a:pt x="40411" y="1858"/>
                    <a:pt x="39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1"/>
            <p:cNvSpPr/>
            <p:nvPr/>
          </p:nvSpPr>
          <p:spPr>
            <a:xfrm rot="5400000">
              <a:off x="4775506" y="1046483"/>
              <a:ext cx="5541677" cy="3325611"/>
            </a:xfrm>
            <a:custGeom>
              <a:rect b="b" l="l" r="r" t="t"/>
              <a:pathLst>
                <a:path extrusionOk="0" h="41724" w="69245">
                  <a:moveTo>
                    <a:pt x="39740" y="1"/>
                  </a:moveTo>
                  <a:cubicBezTo>
                    <a:pt x="40411" y="1858"/>
                    <a:pt x="39627" y="4177"/>
                    <a:pt x="37897" y="5165"/>
                  </a:cubicBezTo>
                  <a:cubicBezTo>
                    <a:pt x="37001" y="5676"/>
                    <a:pt x="36016" y="5826"/>
                    <a:pt x="34992" y="5826"/>
                  </a:cubicBezTo>
                  <a:cubicBezTo>
                    <a:pt x="34261" y="5826"/>
                    <a:pt x="33509" y="5749"/>
                    <a:pt x="32756" y="5673"/>
                  </a:cubicBezTo>
                  <a:cubicBezTo>
                    <a:pt x="32006" y="5597"/>
                    <a:pt x="31256" y="5519"/>
                    <a:pt x="30520" y="5519"/>
                  </a:cubicBezTo>
                  <a:cubicBezTo>
                    <a:pt x="30427" y="5519"/>
                    <a:pt x="30334" y="5520"/>
                    <a:pt x="30241" y="5523"/>
                  </a:cubicBezTo>
                  <a:cubicBezTo>
                    <a:pt x="26889" y="5608"/>
                    <a:pt x="23867" y="7523"/>
                    <a:pt x="21282" y="9658"/>
                  </a:cubicBezTo>
                  <a:cubicBezTo>
                    <a:pt x="18696" y="11792"/>
                    <a:pt x="16309" y="14240"/>
                    <a:pt x="13317" y="15753"/>
                  </a:cubicBezTo>
                  <a:cubicBezTo>
                    <a:pt x="11208" y="16818"/>
                    <a:pt x="8846" y="17353"/>
                    <a:pt x="6484" y="17353"/>
                  </a:cubicBezTo>
                  <a:cubicBezTo>
                    <a:pt x="4321" y="17353"/>
                    <a:pt x="2158" y="16904"/>
                    <a:pt x="191" y="16002"/>
                  </a:cubicBezTo>
                  <a:cubicBezTo>
                    <a:pt x="126" y="15971"/>
                    <a:pt x="65" y="15937"/>
                    <a:pt x="1" y="15907"/>
                  </a:cubicBezTo>
                  <a:lnTo>
                    <a:pt x="1" y="40275"/>
                  </a:lnTo>
                  <a:cubicBezTo>
                    <a:pt x="2507" y="41245"/>
                    <a:pt x="5200" y="41724"/>
                    <a:pt x="7895" y="41724"/>
                  </a:cubicBezTo>
                  <a:cubicBezTo>
                    <a:pt x="12645" y="41724"/>
                    <a:pt x="17404" y="40237"/>
                    <a:pt x="21173" y="37335"/>
                  </a:cubicBezTo>
                  <a:cubicBezTo>
                    <a:pt x="28259" y="31877"/>
                    <a:pt x="31281" y="22682"/>
                    <a:pt x="37133" y="15916"/>
                  </a:cubicBezTo>
                  <a:cubicBezTo>
                    <a:pt x="41746" y="10586"/>
                    <a:pt x="48164" y="6848"/>
                    <a:pt x="55080" y="5468"/>
                  </a:cubicBezTo>
                  <a:cubicBezTo>
                    <a:pt x="58218" y="4845"/>
                    <a:pt x="61474" y="4682"/>
                    <a:pt x="64458" y="3534"/>
                  </a:cubicBezTo>
                  <a:cubicBezTo>
                    <a:pt x="66318" y="2818"/>
                    <a:pt x="68097" y="1592"/>
                    <a:pt x="69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1"/>
            <p:cNvSpPr/>
            <p:nvPr/>
          </p:nvSpPr>
          <p:spPr>
            <a:xfrm rot="5400000">
              <a:off x="8150941" y="3716902"/>
              <a:ext cx="789976" cy="451130"/>
            </a:xfrm>
            <a:custGeom>
              <a:rect b="b" l="l" r="r" t="t"/>
              <a:pathLst>
                <a:path extrusionOk="0" h="5660" w="9871">
                  <a:moveTo>
                    <a:pt x="9870" y="1"/>
                  </a:moveTo>
                  <a:cubicBezTo>
                    <a:pt x="6399" y="706"/>
                    <a:pt x="3053" y="2008"/>
                    <a:pt x="1" y="3807"/>
                  </a:cubicBezTo>
                  <a:cubicBezTo>
                    <a:pt x="621" y="4185"/>
                    <a:pt x="1258" y="4535"/>
                    <a:pt x="1922" y="4845"/>
                  </a:cubicBezTo>
                  <a:cubicBezTo>
                    <a:pt x="2913" y="5309"/>
                    <a:pt x="4048" y="5660"/>
                    <a:pt x="5141" y="5660"/>
                  </a:cubicBezTo>
                  <a:cubicBezTo>
                    <a:pt x="5826" y="5660"/>
                    <a:pt x="6498" y="5520"/>
                    <a:pt x="7103" y="5180"/>
                  </a:cubicBezTo>
                  <a:cubicBezTo>
                    <a:pt x="8194" y="4570"/>
                    <a:pt x="8848" y="3432"/>
                    <a:pt x="9267" y="2287"/>
                  </a:cubicBezTo>
                  <a:cubicBezTo>
                    <a:pt x="9543" y="1538"/>
                    <a:pt x="9737" y="774"/>
                    <a:pt x="98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1"/>
            <p:cNvSpPr/>
            <p:nvPr/>
          </p:nvSpPr>
          <p:spPr>
            <a:xfrm rot="5400000">
              <a:off x="8024895" y="1980397"/>
              <a:ext cx="1785149" cy="530118"/>
            </a:xfrm>
            <a:custGeom>
              <a:rect b="b" l="l" r="r" t="t"/>
              <a:pathLst>
                <a:path extrusionOk="0" h="6651" w="22306">
                  <a:moveTo>
                    <a:pt x="1" y="0"/>
                  </a:moveTo>
                  <a:cubicBezTo>
                    <a:pt x="97" y="1758"/>
                    <a:pt x="877" y="3479"/>
                    <a:pt x="2185" y="4702"/>
                  </a:cubicBezTo>
                  <a:cubicBezTo>
                    <a:pt x="3531" y="5952"/>
                    <a:pt x="5405" y="6650"/>
                    <a:pt x="7274" y="6650"/>
                  </a:cubicBezTo>
                  <a:cubicBezTo>
                    <a:pt x="7350" y="6650"/>
                    <a:pt x="7425" y="6647"/>
                    <a:pt x="7496" y="6647"/>
                  </a:cubicBezTo>
                  <a:cubicBezTo>
                    <a:pt x="8947" y="5873"/>
                    <a:pt x="10491" y="5332"/>
                    <a:pt x="12115" y="5209"/>
                  </a:cubicBezTo>
                  <a:cubicBezTo>
                    <a:pt x="13083" y="4756"/>
                    <a:pt x="14054" y="4317"/>
                    <a:pt x="15103" y="4109"/>
                  </a:cubicBezTo>
                  <a:cubicBezTo>
                    <a:pt x="15587" y="4010"/>
                    <a:pt x="16078" y="3966"/>
                    <a:pt x="16565" y="3966"/>
                  </a:cubicBezTo>
                  <a:cubicBezTo>
                    <a:pt x="17849" y="3966"/>
                    <a:pt x="19130" y="4276"/>
                    <a:pt x="20346" y="4756"/>
                  </a:cubicBezTo>
                  <a:cubicBezTo>
                    <a:pt x="21586" y="3986"/>
                    <a:pt x="22305" y="2511"/>
                    <a:pt x="22305" y="1060"/>
                  </a:cubicBezTo>
                  <a:cubicBezTo>
                    <a:pt x="22305" y="702"/>
                    <a:pt x="22260" y="345"/>
                    <a:pt x="221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1"/>
            <p:cNvSpPr/>
            <p:nvPr/>
          </p:nvSpPr>
          <p:spPr>
            <a:xfrm rot="5400000">
              <a:off x="7621400" y="2799386"/>
              <a:ext cx="2407783" cy="714476"/>
            </a:xfrm>
            <a:custGeom>
              <a:rect b="b" l="l" r="r" t="t"/>
              <a:pathLst>
                <a:path extrusionOk="0" h="8964" w="30086">
                  <a:moveTo>
                    <a:pt x="4620" y="5209"/>
                  </a:moveTo>
                  <a:lnTo>
                    <a:pt x="4620" y="5209"/>
                  </a:lnTo>
                  <a:cubicBezTo>
                    <a:pt x="2996" y="5332"/>
                    <a:pt x="1452" y="5873"/>
                    <a:pt x="1" y="6647"/>
                  </a:cubicBezTo>
                  <a:cubicBezTo>
                    <a:pt x="478" y="6630"/>
                    <a:pt x="955" y="6572"/>
                    <a:pt x="1418" y="6466"/>
                  </a:cubicBezTo>
                  <a:cubicBezTo>
                    <a:pt x="2539" y="6208"/>
                    <a:pt x="3578" y="5700"/>
                    <a:pt x="4620" y="5209"/>
                  </a:cubicBezTo>
                  <a:close/>
                  <a:moveTo>
                    <a:pt x="14677" y="0"/>
                  </a:moveTo>
                  <a:cubicBezTo>
                    <a:pt x="14765" y="345"/>
                    <a:pt x="14810" y="702"/>
                    <a:pt x="14810" y="1060"/>
                  </a:cubicBezTo>
                  <a:cubicBezTo>
                    <a:pt x="14810" y="2511"/>
                    <a:pt x="14091" y="3986"/>
                    <a:pt x="12851" y="4756"/>
                  </a:cubicBezTo>
                  <a:cubicBezTo>
                    <a:pt x="13652" y="5073"/>
                    <a:pt x="14422" y="5465"/>
                    <a:pt x="15154" y="5890"/>
                  </a:cubicBezTo>
                  <a:cubicBezTo>
                    <a:pt x="16789" y="6845"/>
                    <a:pt x="18309" y="7986"/>
                    <a:pt x="19927" y="8964"/>
                  </a:cubicBezTo>
                  <a:cubicBezTo>
                    <a:pt x="22979" y="7165"/>
                    <a:pt x="26325" y="5863"/>
                    <a:pt x="29796" y="5158"/>
                  </a:cubicBezTo>
                  <a:cubicBezTo>
                    <a:pt x="30086" y="3472"/>
                    <a:pt x="30086" y="1735"/>
                    <a:pt x="299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3" name="Google Shape;193;p21"/>
            <p:cNvGrpSpPr/>
            <p:nvPr/>
          </p:nvGrpSpPr>
          <p:grpSpPr>
            <a:xfrm flipH="1">
              <a:off x="6930507" y="-344156"/>
              <a:ext cx="2487438" cy="2254471"/>
              <a:chOff x="4895725" y="2485200"/>
              <a:chExt cx="464525" cy="744050"/>
            </a:xfrm>
          </p:grpSpPr>
          <p:sp>
            <p:nvSpPr>
              <p:cNvPr id="194" name="Google Shape;194;p21"/>
              <p:cNvSpPr/>
              <p:nvPr/>
            </p:nvSpPr>
            <p:spPr>
              <a:xfrm>
                <a:off x="4896150" y="2564650"/>
                <a:ext cx="407475" cy="415225"/>
              </a:xfrm>
              <a:custGeom>
                <a:rect b="b" l="l" r="r" t="t"/>
                <a:pathLst>
                  <a:path extrusionOk="0" h="16609" w="16299">
                    <a:moveTo>
                      <a:pt x="1" y="0"/>
                    </a:moveTo>
                    <a:lnTo>
                      <a:pt x="4" y="314"/>
                    </a:lnTo>
                    <a:lnTo>
                      <a:pt x="6817" y="7128"/>
                    </a:lnTo>
                    <a:lnTo>
                      <a:pt x="6845" y="7155"/>
                    </a:lnTo>
                    <a:lnTo>
                      <a:pt x="6872" y="7182"/>
                    </a:lnTo>
                    <a:lnTo>
                      <a:pt x="14619" y="14928"/>
                    </a:lnTo>
                    <a:lnTo>
                      <a:pt x="14646" y="14956"/>
                    </a:lnTo>
                    <a:lnTo>
                      <a:pt x="16298" y="16609"/>
                    </a:lnTo>
                    <a:cubicBezTo>
                      <a:pt x="16298" y="16506"/>
                      <a:pt x="16298" y="16400"/>
                      <a:pt x="16295" y="16295"/>
                    </a:cubicBezTo>
                    <a:lnTo>
                      <a:pt x="14826" y="14826"/>
                    </a:lnTo>
                    <a:lnTo>
                      <a:pt x="14799" y="14799"/>
                    </a:lnTo>
                    <a:lnTo>
                      <a:pt x="7029" y="7025"/>
                    </a:lnTo>
                    <a:lnTo>
                      <a:pt x="7001" y="6998"/>
                    </a:lnTo>
                    <a:lnTo>
                      <a:pt x="6974" y="69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1"/>
              <p:cNvSpPr/>
              <p:nvPr/>
            </p:nvSpPr>
            <p:spPr>
              <a:xfrm>
                <a:off x="4896675" y="2643100"/>
                <a:ext cx="398000" cy="404125"/>
              </a:xfrm>
              <a:custGeom>
                <a:rect b="b" l="l" r="r" t="t"/>
                <a:pathLst>
                  <a:path extrusionOk="0" h="16165" w="15920">
                    <a:moveTo>
                      <a:pt x="0" y="0"/>
                    </a:moveTo>
                    <a:lnTo>
                      <a:pt x="0" y="314"/>
                    </a:lnTo>
                    <a:lnTo>
                      <a:pt x="5236" y="5550"/>
                    </a:lnTo>
                    <a:lnTo>
                      <a:pt x="5263" y="5577"/>
                    </a:lnTo>
                    <a:lnTo>
                      <a:pt x="5291" y="5604"/>
                    </a:lnTo>
                    <a:lnTo>
                      <a:pt x="13038" y="13351"/>
                    </a:lnTo>
                    <a:lnTo>
                      <a:pt x="13065" y="13378"/>
                    </a:lnTo>
                    <a:lnTo>
                      <a:pt x="13092" y="13405"/>
                    </a:lnTo>
                    <a:lnTo>
                      <a:pt x="15848" y="16165"/>
                    </a:lnTo>
                    <a:cubicBezTo>
                      <a:pt x="15875" y="16083"/>
                      <a:pt x="15899" y="16005"/>
                      <a:pt x="15920" y="15923"/>
                    </a:cubicBezTo>
                    <a:lnTo>
                      <a:pt x="13245" y="13249"/>
                    </a:lnTo>
                    <a:lnTo>
                      <a:pt x="13218" y="13221"/>
                    </a:lnTo>
                    <a:lnTo>
                      <a:pt x="13194" y="13194"/>
                    </a:lnTo>
                    <a:lnTo>
                      <a:pt x="5447" y="5447"/>
                    </a:lnTo>
                    <a:lnTo>
                      <a:pt x="5420" y="5420"/>
                    </a:lnTo>
                    <a:lnTo>
                      <a:pt x="5393" y="5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1"/>
              <p:cNvSpPr/>
              <p:nvPr/>
            </p:nvSpPr>
            <p:spPr>
              <a:xfrm>
                <a:off x="4896400" y="2603925"/>
                <a:ext cx="405100" cy="411800"/>
              </a:xfrm>
              <a:custGeom>
                <a:rect b="b" l="l" r="r" t="t"/>
                <a:pathLst>
                  <a:path extrusionOk="0" h="16472" w="16204">
                    <a:moveTo>
                      <a:pt x="0" y="0"/>
                    </a:moveTo>
                    <a:lnTo>
                      <a:pt x="4" y="313"/>
                    </a:lnTo>
                    <a:lnTo>
                      <a:pt x="6054" y="6364"/>
                    </a:lnTo>
                    <a:lnTo>
                      <a:pt x="6082" y="6391"/>
                    </a:lnTo>
                    <a:lnTo>
                      <a:pt x="13829" y="14138"/>
                    </a:lnTo>
                    <a:lnTo>
                      <a:pt x="13856" y="14165"/>
                    </a:lnTo>
                    <a:lnTo>
                      <a:pt x="16162" y="16472"/>
                    </a:lnTo>
                    <a:cubicBezTo>
                      <a:pt x="16176" y="16383"/>
                      <a:pt x="16189" y="16291"/>
                      <a:pt x="16203" y="16199"/>
                    </a:cubicBezTo>
                    <a:lnTo>
                      <a:pt x="14036" y="14036"/>
                    </a:lnTo>
                    <a:lnTo>
                      <a:pt x="14009" y="14008"/>
                    </a:lnTo>
                    <a:lnTo>
                      <a:pt x="13982" y="13981"/>
                    </a:lnTo>
                    <a:lnTo>
                      <a:pt x="6211" y="6207"/>
                    </a:lnTo>
                    <a:lnTo>
                      <a:pt x="6184" y="6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1"/>
              <p:cNvSpPr/>
              <p:nvPr/>
            </p:nvSpPr>
            <p:spPr>
              <a:xfrm>
                <a:off x="4898950" y="3035450"/>
                <a:ext cx="189175" cy="190300"/>
              </a:xfrm>
              <a:custGeom>
                <a:rect b="b" l="l" r="r" t="t"/>
                <a:pathLst>
                  <a:path extrusionOk="0" h="7612" w="7567">
                    <a:moveTo>
                      <a:pt x="1" y="0"/>
                    </a:moveTo>
                    <a:lnTo>
                      <a:pt x="1" y="314"/>
                    </a:lnTo>
                    <a:lnTo>
                      <a:pt x="5145" y="5458"/>
                    </a:lnTo>
                    <a:lnTo>
                      <a:pt x="5172" y="5486"/>
                    </a:lnTo>
                    <a:lnTo>
                      <a:pt x="5200" y="5513"/>
                    </a:lnTo>
                    <a:lnTo>
                      <a:pt x="7298" y="7612"/>
                    </a:lnTo>
                    <a:cubicBezTo>
                      <a:pt x="7390" y="7598"/>
                      <a:pt x="7479" y="7584"/>
                      <a:pt x="7567" y="7567"/>
                    </a:cubicBezTo>
                    <a:lnTo>
                      <a:pt x="5356" y="5356"/>
                    </a:lnTo>
                    <a:lnTo>
                      <a:pt x="5329" y="5329"/>
                    </a:lnTo>
                    <a:lnTo>
                      <a:pt x="5302" y="53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1"/>
              <p:cNvSpPr/>
              <p:nvPr/>
            </p:nvSpPr>
            <p:spPr>
              <a:xfrm>
                <a:off x="4898025" y="2878500"/>
                <a:ext cx="300475" cy="303725"/>
              </a:xfrm>
              <a:custGeom>
                <a:rect b="b" l="l" r="r" t="t"/>
                <a:pathLst>
                  <a:path extrusionOk="0" h="12149" w="12019">
                    <a:moveTo>
                      <a:pt x="0" y="0"/>
                    </a:moveTo>
                    <a:lnTo>
                      <a:pt x="4" y="314"/>
                    </a:lnTo>
                    <a:lnTo>
                      <a:pt x="528" y="841"/>
                    </a:lnTo>
                    <a:lnTo>
                      <a:pt x="556" y="869"/>
                    </a:lnTo>
                    <a:lnTo>
                      <a:pt x="8303" y="8616"/>
                    </a:lnTo>
                    <a:lnTo>
                      <a:pt x="8330" y="8643"/>
                    </a:lnTo>
                    <a:lnTo>
                      <a:pt x="8357" y="8670"/>
                    </a:lnTo>
                    <a:lnTo>
                      <a:pt x="11835" y="12149"/>
                    </a:lnTo>
                    <a:cubicBezTo>
                      <a:pt x="11896" y="12108"/>
                      <a:pt x="11962" y="12063"/>
                      <a:pt x="12019" y="12022"/>
                    </a:cubicBezTo>
                    <a:lnTo>
                      <a:pt x="8514" y="8514"/>
                    </a:lnTo>
                    <a:lnTo>
                      <a:pt x="8487" y="8486"/>
                    </a:lnTo>
                    <a:lnTo>
                      <a:pt x="8459" y="8459"/>
                    </a:lnTo>
                    <a:lnTo>
                      <a:pt x="712" y="712"/>
                    </a:lnTo>
                    <a:lnTo>
                      <a:pt x="685" y="685"/>
                    </a:lnTo>
                    <a:lnTo>
                      <a:pt x="658" y="6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21"/>
              <p:cNvSpPr/>
              <p:nvPr/>
            </p:nvSpPr>
            <p:spPr>
              <a:xfrm>
                <a:off x="4897600" y="2800050"/>
                <a:ext cx="341900" cy="345975"/>
              </a:xfrm>
              <a:custGeom>
                <a:rect b="b" l="l" r="r" t="t"/>
                <a:pathLst>
                  <a:path extrusionOk="0" h="13839" w="13676">
                    <a:moveTo>
                      <a:pt x="1" y="1"/>
                    </a:moveTo>
                    <a:lnTo>
                      <a:pt x="1" y="314"/>
                    </a:lnTo>
                    <a:lnTo>
                      <a:pt x="2078" y="2392"/>
                    </a:lnTo>
                    <a:lnTo>
                      <a:pt x="2106" y="2419"/>
                    </a:lnTo>
                    <a:lnTo>
                      <a:pt x="2133" y="2446"/>
                    </a:lnTo>
                    <a:lnTo>
                      <a:pt x="9880" y="10193"/>
                    </a:lnTo>
                    <a:lnTo>
                      <a:pt x="9907" y="10221"/>
                    </a:lnTo>
                    <a:lnTo>
                      <a:pt x="13525" y="13839"/>
                    </a:lnTo>
                    <a:cubicBezTo>
                      <a:pt x="13576" y="13787"/>
                      <a:pt x="13627" y="13733"/>
                      <a:pt x="13675" y="13679"/>
                    </a:cubicBezTo>
                    <a:lnTo>
                      <a:pt x="10091" y="10091"/>
                    </a:lnTo>
                    <a:lnTo>
                      <a:pt x="10064" y="10064"/>
                    </a:lnTo>
                    <a:lnTo>
                      <a:pt x="2290" y="2290"/>
                    </a:lnTo>
                    <a:lnTo>
                      <a:pt x="2262" y="2262"/>
                    </a:lnTo>
                    <a:lnTo>
                      <a:pt x="2235" y="2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1"/>
              <p:cNvSpPr/>
              <p:nvPr/>
            </p:nvSpPr>
            <p:spPr>
              <a:xfrm>
                <a:off x="4897100" y="2721600"/>
                <a:ext cx="374750" cy="379700"/>
              </a:xfrm>
              <a:custGeom>
                <a:rect b="b" l="l" r="r" t="t"/>
                <a:pathLst>
                  <a:path extrusionOk="0" h="15188" w="14990">
                    <a:moveTo>
                      <a:pt x="0" y="1"/>
                    </a:moveTo>
                    <a:lnTo>
                      <a:pt x="4" y="315"/>
                    </a:lnTo>
                    <a:lnTo>
                      <a:pt x="3659" y="3970"/>
                    </a:lnTo>
                    <a:lnTo>
                      <a:pt x="3686" y="3997"/>
                    </a:lnTo>
                    <a:lnTo>
                      <a:pt x="11460" y="11771"/>
                    </a:lnTo>
                    <a:lnTo>
                      <a:pt x="11488" y="11798"/>
                    </a:lnTo>
                    <a:lnTo>
                      <a:pt x="11515" y="11826"/>
                    </a:lnTo>
                    <a:lnTo>
                      <a:pt x="14877" y="15188"/>
                    </a:lnTo>
                    <a:cubicBezTo>
                      <a:pt x="14914" y="15120"/>
                      <a:pt x="14952" y="15056"/>
                      <a:pt x="14990" y="14991"/>
                    </a:cubicBezTo>
                    <a:lnTo>
                      <a:pt x="11672" y="11669"/>
                    </a:lnTo>
                    <a:lnTo>
                      <a:pt x="11644" y="11642"/>
                    </a:lnTo>
                    <a:lnTo>
                      <a:pt x="11617" y="11614"/>
                    </a:lnTo>
                    <a:lnTo>
                      <a:pt x="3870" y="3867"/>
                    </a:lnTo>
                    <a:lnTo>
                      <a:pt x="3843" y="38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1"/>
              <p:cNvSpPr/>
              <p:nvPr/>
            </p:nvSpPr>
            <p:spPr>
              <a:xfrm>
                <a:off x="4898700" y="2996200"/>
                <a:ext cx="220950" cy="222650"/>
              </a:xfrm>
              <a:custGeom>
                <a:rect b="b" l="l" r="r" t="t"/>
                <a:pathLst>
                  <a:path extrusionOk="0" h="8906" w="8838">
                    <a:moveTo>
                      <a:pt x="1" y="1"/>
                    </a:moveTo>
                    <a:lnTo>
                      <a:pt x="4" y="314"/>
                    </a:lnTo>
                    <a:lnTo>
                      <a:pt x="5935" y="6248"/>
                    </a:lnTo>
                    <a:lnTo>
                      <a:pt x="5962" y="6276"/>
                    </a:lnTo>
                    <a:lnTo>
                      <a:pt x="5990" y="6303"/>
                    </a:lnTo>
                    <a:lnTo>
                      <a:pt x="8592" y="8905"/>
                    </a:lnTo>
                    <a:cubicBezTo>
                      <a:pt x="8674" y="8882"/>
                      <a:pt x="8756" y="8861"/>
                      <a:pt x="8838" y="8837"/>
                    </a:cubicBezTo>
                    <a:lnTo>
                      <a:pt x="6146" y="6146"/>
                    </a:lnTo>
                    <a:lnTo>
                      <a:pt x="6119" y="6119"/>
                    </a:lnTo>
                    <a:lnTo>
                      <a:pt x="6092" y="60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1"/>
              <p:cNvSpPr/>
              <p:nvPr/>
            </p:nvSpPr>
            <p:spPr>
              <a:xfrm>
                <a:off x="4898275" y="2917750"/>
                <a:ext cx="276400" cy="279050"/>
              </a:xfrm>
              <a:custGeom>
                <a:rect b="b" l="l" r="r" t="t"/>
                <a:pathLst>
                  <a:path extrusionOk="0" h="11162" w="11056">
                    <a:moveTo>
                      <a:pt x="1" y="1"/>
                    </a:moveTo>
                    <a:lnTo>
                      <a:pt x="1" y="314"/>
                    </a:lnTo>
                    <a:lnTo>
                      <a:pt x="7512" y="7826"/>
                    </a:lnTo>
                    <a:lnTo>
                      <a:pt x="7540" y="7853"/>
                    </a:lnTo>
                    <a:lnTo>
                      <a:pt x="7567" y="7881"/>
                    </a:lnTo>
                    <a:lnTo>
                      <a:pt x="10851" y="11161"/>
                    </a:lnTo>
                    <a:cubicBezTo>
                      <a:pt x="10919" y="11127"/>
                      <a:pt x="10987" y="11093"/>
                      <a:pt x="11056" y="11056"/>
                    </a:cubicBezTo>
                    <a:lnTo>
                      <a:pt x="7724" y="7724"/>
                    </a:lnTo>
                    <a:lnTo>
                      <a:pt x="7696" y="7697"/>
                    </a:lnTo>
                    <a:lnTo>
                      <a:pt x="7669" y="76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1"/>
              <p:cNvSpPr/>
              <p:nvPr/>
            </p:nvSpPr>
            <p:spPr>
              <a:xfrm>
                <a:off x="4897775" y="2839325"/>
                <a:ext cx="322375" cy="325950"/>
              </a:xfrm>
              <a:custGeom>
                <a:rect b="b" l="l" r="r" t="t"/>
                <a:pathLst>
                  <a:path extrusionOk="0" h="13038" w="12895">
                    <a:moveTo>
                      <a:pt x="0" y="0"/>
                    </a:moveTo>
                    <a:lnTo>
                      <a:pt x="4" y="314"/>
                    </a:lnTo>
                    <a:lnTo>
                      <a:pt x="1291" y="1601"/>
                    </a:lnTo>
                    <a:lnTo>
                      <a:pt x="1318" y="1628"/>
                    </a:lnTo>
                    <a:lnTo>
                      <a:pt x="1346" y="1656"/>
                    </a:lnTo>
                    <a:lnTo>
                      <a:pt x="9093" y="9403"/>
                    </a:lnTo>
                    <a:lnTo>
                      <a:pt x="9120" y="9430"/>
                    </a:lnTo>
                    <a:lnTo>
                      <a:pt x="12728" y="13037"/>
                    </a:lnTo>
                    <a:cubicBezTo>
                      <a:pt x="12782" y="12990"/>
                      <a:pt x="12840" y="12939"/>
                      <a:pt x="12895" y="12891"/>
                    </a:cubicBezTo>
                    <a:lnTo>
                      <a:pt x="9304" y="9301"/>
                    </a:lnTo>
                    <a:lnTo>
                      <a:pt x="9277" y="9273"/>
                    </a:lnTo>
                    <a:lnTo>
                      <a:pt x="1475" y="1472"/>
                    </a:lnTo>
                    <a:lnTo>
                      <a:pt x="1448" y="14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1"/>
              <p:cNvSpPr/>
              <p:nvPr/>
            </p:nvSpPr>
            <p:spPr>
              <a:xfrm>
                <a:off x="4897350" y="2760800"/>
                <a:ext cx="359425" cy="363925"/>
              </a:xfrm>
              <a:custGeom>
                <a:rect b="b" l="l" r="r" t="t"/>
                <a:pathLst>
                  <a:path extrusionOk="0" h="14557" w="14377">
                    <a:moveTo>
                      <a:pt x="0" y="0"/>
                    </a:moveTo>
                    <a:lnTo>
                      <a:pt x="0" y="313"/>
                    </a:lnTo>
                    <a:lnTo>
                      <a:pt x="2868" y="3182"/>
                    </a:lnTo>
                    <a:lnTo>
                      <a:pt x="2896" y="3209"/>
                    </a:lnTo>
                    <a:lnTo>
                      <a:pt x="2923" y="3236"/>
                    </a:lnTo>
                    <a:lnTo>
                      <a:pt x="10670" y="10983"/>
                    </a:lnTo>
                    <a:lnTo>
                      <a:pt x="10697" y="11011"/>
                    </a:lnTo>
                    <a:lnTo>
                      <a:pt x="10725" y="11038"/>
                    </a:lnTo>
                    <a:lnTo>
                      <a:pt x="14244" y="14557"/>
                    </a:lnTo>
                    <a:cubicBezTo>
                      <a:pt x="14288" y="14499"/>
                      <a:pt x="14332" y="14438"/>
                      <a:pt x="14376" y="14376"/>
                    </a:cubicBezTo>
                    <a:lnTo>
                      <a:pt x="10881" y="10881"/>
                    </a:lnTo>
                    <a:lnTo>
                      <a:pt x="10854" y="10854"/>
                    </a:lnTo>
                    <a:lnTo>
                      <a:pt x="10827" y="10827"/>
                    </a:lnTo>
                    <a:lnTo>
                      <a:pt x="3080" y="3080"/>
                    </a:lnTo>
                    <a:lnTo>
                      <a:pt x="3052" y="3052"/>
                    </a:lnTo>
                    <a:lnTo>
                      <a:pt x="3025" y="30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1"/>
              <p:cNvSpPr/>
              <p:nvPr/>
            </p:nvSpPr>
            <p:spPr>
              <a:xfrm>
                <a:off x="4899375" y="3113900"/>
                <a:ext cx="115000" cy="115000"/>
              </a:xfrm>
              <a:custGeom>
                <a:rect b="b" l="l" r="r" t="t"/>
                <a:pathLst>
                  <a:path extrusionOk="0" h="4600" w="4600">
                    <a:moveTo>
                      <a:pt x="1" y="0"/>
                    </a:moveTo>
                    <a:lnTo>
                      <a:pt x="4" y="314"/>
                    </a:lnTo>
                    <a:lnTo>
                      <a:pt x="3568" y="3878"/>
                    </a:lnTo>
                    <a:lnTo>
                      <a:pt x="3595" y="3905"/>
                    </a:lnTo>
                    <a:lnTo>
                      <a:pt x="3622" y="3931"/>
                    </a:lnTo>
                    <a:lnTo>
                      <a:pt x="4266" y="4576"/>
                    </a:lnTo>
                    <a:cubicBezTo>
                      <a:pt x="4378" y="4586"/>
                      <a:pt x="4491" y="4593"/>
                      <a:pt x="4600" y="4599"/>
                    </a:cubicBezTo>
                    <a:lnTo>
                      <a:pt x="3779" y="3779"/>
                    </a:lnTo>
                    <a:lnTo>
                      <a:pt x="3752" y="3751"/>
                    </a:lnTo>
                    <a:lnTo>
                      <a:pt x="3724" y="37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1"/>
              <p:cNvSpPr/>
              <p:nvPr/>
            </p:nvSpPr>
            <p:spPr>
              <a:xfrm>
                <a:off x="4899225" y="3074625"/>
                <a:ext cx="154075" cy="154625"/>
              </a:xfrm>
              <a:custGeom>
                <a:rect b="b" l="l" r="r" t="t"/>
                <a:pathLst>
                  <a:path extrusionOk="0" h="6185" w="6163">
                    <a:moveTo>
                      <a:pt x="0" y="1"/>
                    </a:moveTo>
                    <a:lnTo>
                      <a:pt x="0" y="318"/>
                    </a:lnTo>
                    <a:lnTo>
                      <a:pt x="4354" y="4672"/>
                    </a:lnTo>
                    <a:lnTo>
                      <a:pt x="4381" y="4699"/>
                    </a:lnTo>
                    <a:lnTo>
                      <a:pt x="5870" y="6184"/>
                    </a:lnTo>
                    <a:cubicBezTo>
                      <a:pt x="5969" y="6180"/>
                      <a:pt x="6064" y="6174"/>
                      <a:pt x="6163" y="6167"/>
                    </a:cubicBezTo>
                    <a:lnTo>
                      <a:pt x="4565" y="4570"/>
                    </a:lnTo>
                    <a:lnTo>
                      <a:pt x="4538" y="45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1"/>
              <p:cNvSpPr/>
              <p:nvPr/>
            </p:nvSpPr>
            <p:spPr>
              <a:xfrm>
                <a:off x="5198925" y="2485200"/>
                <a:ext cx="135175" cy="131750"/>
              </a:xfrm>
              <a:custGeom>
                <a:rect b="b" l="l" r="r" t="t"/>
                <a:pathLst>
                  <a:path extrusionOk="0" h="5270" w="5407">
                    <a:moveTo>
                      <a:pt x="0" y="0"/>
                    </a:moveTo>
                    <a:lnTo>
                      <a:pt x="2508" y="2507"/>
                    </a:lnTo>
                    <a:lnTo>
                      <a:pt x="2535" y="2535"/>
                    </a:lnTo>
                    <a:lnTo>
                      <a:pt x="2562" y="2562"/>
                    </a:lnTo>
                    <a:lnTo>
                      <a:pt x="5270" y="5270"/>
                    </a:lnTo>
                    <a:cubicBezTo>
                      <a:pt x="5315" y="5213"/>
                      <a:pt x="5363" y="5155"/>
                      <a:pt x="5407" y="5093"/>
                    </a:cubicBezTo>
                    <a:lnTo>
                      <a:pt x="2715" y="2405"/>
                    </a:lnTo>
                    <a:lnTo>
                      <a:pt x="2688" y="2378"/>
                    </a:lnTo>
                    <a:lnTo>
                      <a:pt x="2661" y="2351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21"/>
              <p:cNvSpPr/>
              <p:nvPr/>
            </p:nvSpPr>
            <p:spPr>
              <a:xfrm>
                <a:off x="5159925" y="2485200"/>
                <a:ext cx="156300" cy="152550"/>
              </a:xfrm>
              <a:custGeom>
                <a:rect b="b" l="l" r="r" t="t"/>
                <a:pathLst>
                  <a:path extrusionOk="0" h="6102" w="6252">
                    <a:moveTo>
                      <a:pt x="0" y="0"/>
                    </a:moveTo>
                    <a:lnTo>
                      <a:pt x="3288" y="3287"/>
                    </a:lnTo>
                    <a:lnTo>
                      <a:pt x="3315" y="3315"/>
                    </a:lnTo>
                    <a:lnTo>
                      <a:pt x="6101" y="6101"/>
                    </a:lnTo>
                    <a:cubicBezTo>
                      <a:pt x="6153" y="6047"/>
                      <a:pt x="6203" y="5996"/>
                      <a:pt x="6252" y="5941"/>
                    </a:cubicBezTo>
                    <a:lnTo>
                      <a:pt x="3495" y="3185"/>
                    </a:lnTo>
                    <a:lnTo>
                      <a:pt x="3468" y="3158"/>
                    </a:lnTo>
                    <a:lnTo>
                      <a:pt x="3441" y="313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21"/>
              <p:cNvSpPr/>
              <p:nvPr/>
            </p:nvSpPr>
            <p:spPr>
              <a:xfrm>
                <a:off x="5003900" y="2485200"/>
                <a:ext cx="246225" cy="244175"/>
              </a:xfrm>
              <a:custGeom>
                <a:rect b="b" l="l" r="r" t="t"/>
                <a:pathLst>
                  <a:path extrusionOk="0" h="9767" w="9849">
                    <a:moveTo>
                      <a:pt x="0" y="0"/>
                    </a:moveTo>
                    <a:lnTo>
                      <a:pt x="6435" y="6432"/>
                    </a:lnTo>
                    <a:lnTo>
                      <a:pt x="6463" y="6460"/>
                    </a:lnTo>
                    <a:lnTo>
                      <a:pt x="9771" y="9767"/>
                    </a:lnTo>
                    <a:cubicBezTo>
                      <a:pt x="9791" y="9689"/>
                      <a:pt x="9821" y="9611"/>
                      <a:pt x="9848" y="9535"/>
                    </a:cubicBezTo>
                    <a:lnTo>
                      <a:pt x="6592" y="6279"/>
                    </a:lnTo>
                    <a:lnTo>
                      <a:pt x="6565" y="625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1"/>
              <p:cNvSpPr/>
              <p:nvPr/>
            </p:nvSpPr>
            <p:spPr>
              <a:xfrm>
                <a:off x="4898450" y="2956950"/>
                <a:ext cx="249900" cy="252175"/>
              </a:xfrm>
              <a:custGeom>
                <a:rect b="b" l="l" r="r" t="t"/>
                <a:pathLst>
                  <a:path extrusionOk="0" h="10087" w="9996">
                    <a:moveTo>
                      <a:pt x="0" y="0"/>
                    </a:moveTo>
                    <a:lnTo>
                      <a:pt x="4" y="316"/>
                    </a:lnTo>
                    <a:lnTo>
                      <a:pt x="6753" y="7065"/>
                    </a:lnTo>
                    <a:lnTo>
                      <a:pt x="6780" y="7093"/>
                    </a:lnTo>
                    <a:lnTo>
                      <a:pt x="9774" y="10087"/>
                    </a:lnTo>
                    <a:cubicBezTo>
                      <a:pt x="9849" y="10057"/>
                      <a:pt x="9921" y="10026"/>
                      <a:pt x="9996" y="9995"/>
                    </a:cubicBezTo>
                    <a:lnTo>
                      <a:pt x="6909" y="6909"/>
                    </a:lnTo>
                    <a:lnTo>
                      <a:pt x="6882" y="68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1"/>
              <p:cNvSpPr/>
              <p:nvPr/>
            </p:nvSpPr>
            <p:spPr>
              <a:xfrm>
                <a:off x="4896825" y="2682350"/>
                <a:ext cx="387800" cy="393175"/>
              </a:xfrm>
              <a:custGeom>
                <a:rect b="b" l="l" r="r" t="t"/>
                <a:pathLst>
                  <a:path extrusionOk="0" h="15727" w="15512">
                    <a:moveTo>
                      <a:pt x="1" y="0"/>
                    </a:moveTo>
                    <a:lnTo>
                      <a:pt x="4" y="314"/>
                    </a:lnTo>
                    <a:lnTo>
                      <a:pt x="4450" y="4760"/>
                    </a:lnTo>
                    <a:lnTo>
                      <a:pt x="4477" y="4787"/>
                    </a:lnTo>
                    <a:lnTo>
                      <a:pt x="12279" y="12588"/>
                    </a:lnTo>
                    <a:lnTo>
                      <a:pt x="12306" y="12616"/>
                    </a:lnTo>
                    <a:lnTo>
                      <a:pt x="15416" y="15726"/>
                    </a:lnTo>
                    <a:cubicBezTo>
                      <a:pt x="15450" y="15654"/>
                      <a:pt x="15480" y="15583"/>
                      <a:pt x="15512" y="15511"/>
                    </a:cubicBezTo>
                    <a:lnTo>
                      <a:pt x="12435" y="12432"/>
                    </a:lnTo>
                    <a:lnTo>
                      <a:pt x="12408" y="12404"/>
                    </a:lnTo>
                    <a:lnTo>
                      <a:pt x="4661" y="4657"/>
                    </a:lnTo>
                    <a:lnTo>
                      <a:pt x="4634" y="463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1"/>
              <p:cNvSpPr/>
              <p:nvPr/>
            </p:nvSpPr>
            <p:spPr>
              <a:xfrm>
                <a:off x="4899900" y="3192325"/>
                <a:ext cx="14925" cy="15025"/>
              </a:xfrm>
              <a:custGeom>
                <a:rect b="b" l="l" r="r" t="t"/>
                <a:pathLst>
                  <a:path extrusionOk="0" h="601" w="597">
                    <a:moveTo>
                      <a:pt x="0" y="1"/>
                    </a:moveTo>
                    <a:lnTo>
                      <a:pt x="0" y="315"/>
                    </a:lnTo>
                    <a:lnTo>
                      <a:pt x="65" y="382"/>
                    </a:lnTo>
                    <a:cubicBezTo>
                      <a:pt x="242" y="458"/>
                      <a:pt x="420" y="532"/>
                      <a:pt x="596" y="60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1"/>
              <p:cNvSpPr/>
              <p:nvPr/>
            </p:nvSpPr>
            <p:spPr>
              <a:xfrm>
                <a:off x="4899650" y="3153175"/>
                <a:ext cx="70125" cy="70100"/>
              </a:xfrm>
              <a:custGeom>
                <a:rect b="b" l="l" r="r" t="t"/>
                <a:pathLst>
                  <a:path extrusionOk="0" h="2804" w="2805">
                    <a:moveTo>
                      <a:pt x="0" y="0"/>
                    </a:moveTo>
                    <a:lnTo>
                      <a:pt x="0" y="313"/>
                    </a:lnTo>
                    <a:lnTo>
                      <a:pt x="2405" y="2715"/>
                    </a:lnTo>
                    <a:cubicBezTo>
                      <a:pt x="2538" y="2746"/>
                      <a:pt x="2671" y="2777"/>
                      <a:pt x="2804" y="280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21"/>
              <p:cNvSpPr/>
              <p:nvPr/>
            </p:nvSpPr>
            <p:spPr>
              <a:xfrm>
                <a:off x="5276925" y="2485200"/>
                <a:ext cx="83325" cy="81775"/>
              </a:xfrm>
              <a:custGeom>
                <a:rect b="b" l="l" r="r" t="t"/>
                <a:pathLst>
                  <a:path extrusionOk="0" h="3271" w="3333">
                    <a:moveTo>
                      <a:pt x="1" y="0"/>
                    </a:moveTo>
                    <a:lnTo>
                      <a:pt x="975" y="974"/>
                    </a:lnTo>
                    <a:lnTo>
                      <a:pt x="1002" y="1002"/>
                    </a:lnTo>
                    <a:lnTo>
                      <a:pt x="3271" y="3271"/>
                    </a:lnTo>
                    <a:cubicBezTo>
                      <a:pt x="3295" y="3189"/>
                      <a:pt x="3315" y="3103"/>
                      <a:pt x="3333" y="3021"/>
                    </a:cubicBezTo>
                    <a:lnTo>
                      <a:pt x="1128" y="818"/>
                    </a:lnTo>
                    <a:lnTo>
                      <a:pt x="1101" y="79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21"/>
              <p:cNvSpPr/>
              <p:nvPr/>
            </p:nvSpPr>
            <p:spPr>
              <a:xfrm>
                <a:off x="5237925" y="2485200"/>
                <a:ext cx="111600" cy="108875"/>
              </a:xfrm>
              <a:custGeom>
                <a:rect b="b" l="l" r="r" t="t"/>
                <a:pathLst>
                  <a:path extrusionOk="0" h="4355" w="4464">
                    <a:moveTo>
                      <a:pt x="1" y="0"/>
                    </a:moveTo>
                    <a:lnTo>
                      <a:pt x="1755" y="1754"/>
                    </a:lnTo>
                    <a:lnTo>
                      <a:pt x="1782" y="1782"/>
                    </a:lnTo>
                    <a:lnTo>
                      <a:pt x="4355" y="4354"/>
                    </a:lnTo>
                    <a:cubicBezTo>
                      <a:pt x="4391" y="4285"/>
                      <a:pt x="4426" y="4218"/>
                      <a:pt x="4463" y="4150"/>
                    </a:cubicBezTo>
                    <a:lnTo>
                      <a:pt x="1908" y="1598"/>
                    </a:lnTo>
                    <a:lnTo>
                      <a:pt x="1885" y="1570"/>
                    </a:lnTo>
                    <a:lnTo>
                      <a:pt x="1881" y="157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1"/>
              <p:cNvSpPr/>
              <p:nvPr/>
            </p:nvSpPr>
            <p:spPr>
              <a:xfrm>
                <a:off x="5120925" y="2485200"/>
                <a:ext cx="176475" cy="172750"/>
              </a:xfrm>
              <a:custGeom>
                <a:rect b="b" l="l" r="r" t="t"/>
                <a:pathLst>
                  <a:path extrusionOk="0" h="6910" w="7059">
                    <a:moveTo>
                      <a:pt x="0" y="0"/>
                    </a:moveTo>
                    <a:lnTo>
                      <a:pt x="4068" y="4068"/>
                    </a:lnTo>
                    <a:lnTo>
                      <a:pt x="4095" y="4092"/>
                    </a:lnTo>
                    <a:lnTo>
                      <a:pt x="4122" y="4119"/>
                    </a:lnTo>
                    <a:lnTo>
                      <a:pt x="6909" y="6909"/>
                    </a:lnTo>
                    <a:cubicBezTo>
                      <a:pt x="6960" y="6854"/>
                      <a:pt x="7011" y="6800"/>
                      <a:pt x="7059" y="6746"/>
                    </a:cubicBezTo>
                    <a:lnTo>
                      <a:pt x="4275" y="3966"/>
                    </a:lnTo>
                    <a:lnTo>
                      <a:pt x="4248" y="3938"/>
                    </a:lnTo>
                    <a:lnTo>
                      <a:pt x="4224" y="391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1"/>
              <p:cNvSpPr/>
              <p:nvPr/>
            </p:nvSpPr>
            <p:spPr>
              <a:xfrm>
                <a:off x="4964875" y="2485200"/>
                <a:ext cx="279450" cy="279450"/>
              </a:xfrm>
              <a:custGeom>
                <a:rect b="b" l="l" r="r" t="t"/>
                <a:pathLst>
                  <a:path extrusionOk="0" h="11178" w="11178">
                    <a:moveTo>
                      <a:pt x="0" y="0"/>
                    </a:moveTo>
                    <a:lnTo>
                      <a:pt x="7189" y="7185"/>
                    </a:lnTo>
                    <a:lnTo>
                      <a:pt x="7216" y="7212"/>
                    </a:lnTo>
                    <a:lnTo>
                      <a:pt x="7244" y="7240"/>
                    </a:lnTo>
                    <a:lnTo>
                      <a:pt x="11178" y="11177"/>
                    </a:lnTo>
                    <a:cubicBezTo>
                      <a:pt x="11175" y="11072"/>
                      <a:pt x="11175" y="10966"/>
                      <a:pt x="11178" y="10861"/>
                    </a:cubicBezTo>
                    <a:lnTo>
                      <a:pt x="7400" y="7086"/>
                    </a:lnTo>
                    <a:lnTo>
                      <a:pt x="7373" y="7059"/>
                    </a:lnTo>
                    <a:lnTo>
                      <a:pt x="7346" y="7032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1"/>
              <p:cNvSpPr/>
              <p:nvPr/>
            </p:nvSpPr>
            <p:spPr>
              <a:xfrm>
                <a:off x="5042900" y="2485200"/>
                <a:ext cx="219750" cy="216850"/>
              </a:xfrm>
              <a:custGeom>
                <a:rect b="b" l="l" r="r" t="t"/>
                <a:pathLst>
                  <a:path extrusionOk="0" h="8674" w="8790">
                    <a:moveTo>
                      <a:pt x="0" y="0"/>
                    </a:moveTo>
                    <a:lnTo>
                      <a:pt x="5628" y="5625"/>
                    </a:lnTo>
                    <a:lnTo>
                      <a:pt x="5656" y="5652"/>
                    </a:lnTo>
                    <a:lnTo>
                      <a:pt x="5683" y="5679"/>
                    </a:lnTo>
                    <a:lnTo>
                      <a:pt x="8677" y="8674"/>
                    </a:lnTo>
                    <a:cubicBezTo>
                      <a:pt x="8714" y="8609"/>
                      <a:pt x="8749" y="8540"/>
                      <a:pt x="8790" y="8476"/>
                    </a:cubicBezTo>
                    <a:lnTo>
                      <a:pt x="5840" y="5526"/>
                    </a:lnTo>
                    <a:lnTo>
                      <a:pt x="5812" y="5499"/>
                    </a:lnTo>
                    <a:lnTo>
                      <a:pt x="5785" y="547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21"/>
              <p:cNvSpPr/>
              <p:nvPr/>
            </p:nvSpPr>
            <p:spPr>
              <a:xfrm>
                <a:off x="4895975" y="2525375"/>
                <a:ext cx="403625" cy="411475"/>
              </a:xfrm>
              <a:custGeom>
                <a:rect b="b" l="l" r="r" t="t"/>
                <a:pathLst>
                  <a:path extrusionOk="0" h="16459" w="16145">
                    <a:moveTo>
                      <a:pt x="0" y="1"/>
                    </a:moveTo>
                    <a:lnTo>
                      <a:pt x="0" y="32"/>
                    </a:lnTo>
                    <a:lnTo>
                      <a:pt x="0" y="318"/>
                    </a:lnTo>
                    <a:lnTo>
                      <a:pt x="7604" y="7919"/>
                    </a:lnTo>
                    <a:lnTo>
                      <a:pt x="7632" y="7946"/>
                    </a:lnTo>
                    <a:lnTo>
                      <a:pt x="7659" y="7973"/>
                    </a:lnTo>
                    <a:lnTo>
                      <a:pt x="15406" y="15719"/>
                    </a:lnTo>
                    <a:lnTo>
                      <a:pt x="15433" y="15747"/>
                    </a:lnTo>
                    <a:lnTo>
                      <a:pt x="15460" y="15774"/>
                    </a:lnTo>
                    <a:lnTo>
                      <a:pt x="16145" y="16458"/>
                    </a:lnTo>
                    <a:cubicBezTo>
                      <a:pt x="16118" y="16326"/>
                      <a:pt x="16087" y="16189"/>
                      <a:pt x="16053" y="16057"/>
                    </a:cubicBezTo>
                    <a:lnTo>
                      <a:pt x="15613" y="15617"/>
                    </a:lnTo>
                    <a:lnTo>
                      <a:pt x="15586" y="15590"/>
                    </a:lnTo>
                    <a:lnTo>
                      <a:pt x="15559" y="15563"/>
                    </a:lnTo>
                    <a:lnTo>
                      <a:pt x="7816" y="7816"/>
                    </a:lnTo>
                    <a:lnTo>
                      <a:pt x="7788" y="7789"/>
                    </a:lnTo>
                    <a:lnTo>
                      <a:pt x="7761" y="7762"/>
                    </a:lnTo>
                    <a:lnTo>
                      <a:pt x="14" y="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21"/>
              <p:cNvSpPr/>
              <p:nvPr/>
            </p:nvSpPr>
            <p:spPr>
              <a:xfrm>
                <a:off x="5081900" y="2485200"/>
                <a:ext cx="197175" cy="193700"/>
              </a:xfrm>
              <a:custGeom>
                <a:rect b="b" l="l" r="r" t="t"/>
                <a:pathLst>
                  <a:path extrusionOk="0" h="7748" w="7887">
                    <a:moveTo>
                      <a:pt x="0" y="0"/>
                    </a:moveTo>
                    <a:lnTo>
                      <a:pt x="4848" y="4845"/>
                    </a:lnTo>
                    <a:lnTo>
                      <a:pt x="4876" y="4872"/>
                    </a:lnTo>
                    <a:lnTo>
                      <a:pt x="4903" y="4899"/>
                    </a:lnTo>
                    <a:lnTo>
                      <a:pt x="7747" y="7747"/>
                    </a:lnTo>
                    <a:cubicBezTo>
                      <a:pt x="7795" y="7689"/>
                      <a:pt x="7840" y="7631"/>
                      <a:pt x="7887" y="7573"/>
                    </a:cubicBezTo>
                    <a:lnTo>
                      <a:pt x="5056" y="4746"/>
                    </a:lnTo>
                    <a:lnTo>
                      <a:pt x="5032" y="4718"/>
                    </a:lnTo>
                    <a:lnTo>
                      <a:pt x="5005" y="4691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1"/>
              <p:cNvSpPr/>
              <p:nvPr/>
            </p:nvSpPr>
            <p:spPr>
              <a:xfrm>
                <a:off x="4895725" y="2486225"/>
                <a:ext cx="384475" cy="392300"/>
              </a:xfrm>
              <a:custGeom>
                <a:rect b="b" l="l" r="r" t="t"/>
                <a:pathLst>
                  <a:path extrusionOk="0" h="15692" w="15379">
                    <a:moveTo>
                      <a:pt x="1" y="0"/>
                    </a:moveTo>
                    <a:lnTo>
                      <a:pt x="4" y="313"/>
                    </a:lnTo>
                    <a:lnTo>
                      <a:pt x="620" y="933"/>
                    </a:lnTo>
                    <a:lnTo>
                      <a:pt x="648" y="961"/>
                    </a:lnTo>
                    <a:lnTo>
                      <a:pt x="8395" y="8704"/>
                    </a:lnTo>
                    <a:lnTo>
                      <a:pt x="8422" y="8732"/>
                    </a:lnTo>
                    <a:lnTo>
                      <a:pt x="8449" y="8759"/>
                    </a:lnTo>
                    <a:lnTo>
                      <a:pt x="15378" y="15691"/>
                    </a:lnTo>
                    <a:cubicBezTo>
                      <a:pt x="15300" y="15507"/>
                      <a:pt x="15222" y="15323"/>
                      <a:pt x="15140" y="15139"/>
                    </a:cubicBezTo>
                    <a:lnTo>
                      <a:pt x="8606" y="8602"/>
                    </a:lnTo>
                    <a:lnTo>
                      <a:pt x="8579" y="8578"/>
                    </a:lnTo>
                    <a:lnTo>
                      <a:pt x="8551" y="8551"/>
                    </a:lnTo>
                    <a:lnTo>
                      <a:pt x="804" y="804"/>
                    </a:lnTo>
                    <a:lnTo>
                      <a:pt x="777" y="777"/>
                    </a:lnTo>
                    <a:lnTo>
                      <a:pt x="750" y="74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1"/>
              <p:cNvSpPr/>
              <p:nvPr/>
            </p:nvSpPr>
            <p:spPr>
              <a:xfrm>
                <a:off x="4925875" y="2485200"/>
                <a:ext cx="327650" cy="327575"/>
              </a:xfrm>
              <a:custGeom>
                <a:rect b="b" l="l" r="r" t="t"/>
                <a:pathLst>
                  <a:path extrusionOk="0" h="13103" w="13106">
                    <a:moveTo>
                      <a:pt x="0" y="0"/>
                    </a:moveTo>
                    <a:lnTo>
                      <a:pt x="167" y="167"/>
                    </a:lnTo>
                    <a:lnTo>
                      <a:pt x="194" y="194"/>
                    </a:lnTo>
                    <a:lnTo>
                      <a:pt x="222" y="221"/>
                    </a:lnTo>
                    <a:lnTo>
                      <a:pt x="7969" y="7965"/>
                    </a:lnTo>
                    <a:lnTo>
                      <a:pt x="7996" y="7993"/>
                    </a:lnTo>
                    <a:lnTo>
                      <a:pt x="13106" y="13103"/>
                    </a:lnTo>
                    <a:cubicBezTo>
                      <a:pt x="13059" y="12955"/>
                      <a:pt x="13018" y="12809"/>
                      <a:pt x="12977" y="12663"/>
                    </a:cubicBezTo>
                    <a:lnTo>
                      <a:pt x="8180" y="7866"/>
                    </a:lnTo>
                    <a:lnTo>
                      <a:pt x="8153" y="7839"/>
                    </a:lnTo>
                    <a:lnTo>
                      <a:pt x="378" y="65"/>
                    </a:lnTo>
                    <a:lnTo>
                      <a:pt x="351" y="37"/>
                    </a:lnTo>
                    <a:lnTo>
                      <a:pt x="324" y="10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3" name="Google Shape;223;p21"/>
          <p:cNvSpPr/>
          <p:nvPr/>
        </p:nvSpPr>
        <p:spPr>
          <a:xfrm rot="10800000">
            <a:off x="-25632" y="330110"/>
            <a:ext cx="1733468" cy="4824215"/>
          </a:xfrm>
          <a:custGeom>
            <a:rect b="b" l="l" r="r" t="t"/>
            <a:pathLst>
              <a:path extrusionOk="0" h="56384" w="49457">
                <a:moveTo>
                  <a:pt x="26052" y="1"/>
                </a:moveTo>
                <a:cubicBezTo>
                  <a:pt x="26452" y="1670"/>
                  <a:pt x="26646" y="3363"/>
                  <a:pt x="26302" y="5033"/>
                </a:cubicBezTo>
                <a:cubicBezTo>
                  <a:pt x="25788" y="7540"/>
                  <a:pt x="23582" y="9869"/>
                  <a:pt x="21120" y="9869"/>
                </a:cubicBezTo>
                <a:cubicBezTo>
                  <a:pt x="20849" y="9869"/>
                  <a:pt x="20574" y="9841"/>
                  <a:pt x="20299" y="9782"/>
                </a:cubicBezTo>
                <a:cubicBezTo>
                  <a:pt x="18318" y="9357"/>
                  <a:pt x="16978" y="7566"/>
                  <a:pt x="15743" y="5957"/>
                </a:cubicBezTo>
                <a:cubicBezTo>
                  <a:pt x="14512" y="4345"/>
                  <a:pt x="12946" y="2661"/>
                  <a:pt x="10918" y="2610"/>
                </a:cubicBezTo>
                <a:cubicBezTo>
                  <a:pt x="10884" y="2609"/>
                  <a:pt x="10851" y="2608"/>
                  <a:pt x="10817" y="2608"/>
                </a:cubicBezTo>
                <a:cubicBezTo>
                  <a:pt x="8301" y="2608"/>
                  <a:pt x="6557" y="5052"/>
                  <a:pt x="4495" y="6523"/>
                </a:cubicBezTo>
                <a:cubicBezTo>
                  <a:pt x="3156" y="7481"/>
                  <a:pt x="1609" y="8014"/>
                  <a:pt x="1" y="8202"/>
                </a:cubicBezTo>
                <a:cubicBezTo>
                  <a:pt x="1307" y="14936"/>
                  <a:pt x="5566" y="21137"/>
                  <a:pt x="11645" y="24368"/>
                </a:cubicBezTo>
                <a:cubicBezTo>
                  <a:pt x="14611" y="25938"/>
                  <a:pt x="17888" y="26839"/>
                  <a:pt x="20906" y="28306"/>
                </a:cubicBezTo>
                <a:cubicBezTo>
                  <a:pt x="23929" y="29773"/>
                  <a:pt x="26816" y="31984"/>
                  <a:pt x="27952" y="35139"/>
                </a:cubicBezTo>
                <a:cubicBezTo>
                  <a:pt x="29456" y="39313"/>
                  <a:pt x="27580" y="44118"/>
                  <a:pt x="29014" y="48315"/>
                </a:cubicBezTo>
                <a:cubicBezTo>
                  <a:pt x="30163" y="51696"/>
                  <a:pt x="33276" y="54050"/>
                  <a:pt x="36534" y="55507"/>
                </a:cubicBezTo>
                <a:cubicBezTo>
                  <a:pt x="37276" y="55837"/>
                  <a:pt x="38034" y="56129"/>
                  <a:pt x="38804" y="56384"/>
                </a:cubicBezTo>
                <a:cubicBezTo>
                  <a:pt x="40256" y="54366"/>
                  <a:pt x="42058" y="52612"/>
                  <a:pt x="43741" y="50772"/>
                </a:cubicBezTo>
                <a:cubicBezTo>
                  <a:pt x="45645" y="48688"/>
                  <a:pt x="47443" y="46400"/>
                  <a:pt x="48277" y="43708"/>
                </a:cubicBezTo>
                <a:cubicBezTo>
                  <a:pt x="49456" y="39897"/>
                  <a:pt x="48551" y="35728"/>
                  <a:pt x="46985" y="32059"/>
                </a:cubicBezTo>
                <a:cubicBezTo>
                  <a:pt x="45419" y="28391"/>
                  <a:pt x="43207" y="25028"/>
                  <a:pt x="41614" y="21374"/>
                </a:cubicBezTo>
                <a:cubicBezTo>
                  <a:pt x="40015" y="17713"/>
                  <a:pt x="39048" y="13573"/>
                  <a:pt x="40138" y="9734"/>
                </a:cubicBezTo>
                <a:cubicBezTo>
                  <a:pt x="41397" y="5298"/>
                  <a:pt x="45151" y="2100"/>
                  <a:pt x="493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1"/>
          <p:cNvSpPr/>
          <p:nvPr/>
        </p:nvSpPr>
        <p:spPr>
          <a:xfrm rot="10800000">
            <a:off x="1663806" y="-162474"/>
            <a:ext cx="2346874" cy="1123659"/>
          </a:xfrm>
          <a:custGeom>
            <a:rect b="b" l="l" r="r" t="t"/>
            <a:pathLst>
              <a:path extrusionOk="0" h="13133" w="36850">
                <a:moveTo>
                  <a:pt x="14044" y="0"/>
                </a:moveTo>
                <a:cubicBezTo>
                  <a:pt x="12205" y="0"/>
                  <a:pt x="10289" y="657"/>
                  <a:pt x="8668" y="1584"/>
                </a:cubicBezTo>
                <a:cubicBezTo>
                  <a:pt x="4371" y="4041"/>
                  <a:pt x="1189" y="8337"/>
                  <a:pt x="0" y="13133"/>
                </a:cubicBezTo>
                <a:lnTo>
                  <a:pt x="36850" y="13133"/>
                </a:lnTo>
                <a:cubicBezTo>
                  <a:pt x="36845" y="12656"/>
                  <a:pt x="36812" y="12180"/>
                  <a:pt x="36680" y="11722"/>
                </a:cubicBezTo>
                <a:cubicBezTo>
                  <a:pt x="36001" y="9374"/>
                  <a:pt x="33171" y="8431"/>
                  <a:pt x="30733" y="8327"/>
                </a:cubicBezTo>
                <a:cubicBezTo>
                  <a:pt x="28290" y="8224"/>
                  <a:pt x="25678" y="8553"/>
                  <a:pt x="23555" y="7341"/>
                </a:cubicBezTo>
                <a:cubicBezTo>
                  <a:pt x="20919" y="5837"/>
                  <a:pt x="19882" y="2400"/>
                  <a:pt x="17278" y="843"/>
                </a:cubicBezTo>
                <a:cubicBezTo>
                  <a:pt x="16288" y="251"/>
                  <a:pt x="15181" y="0"/>
                  <a:pt x="140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1"/>
          <p:cNvSpPr/>
          <p:nvPr/>
        </p:nvSpPr>
        <p:spPr>
          <a:xfrm rot="10800000">
            <a:off x="-952031" y="-131121"/>
            <a:ext cx="1670156" cy="5209246"/>
          </a:xfrm>
          <a:custGeom>
            <a:rect b="b" l="l" r="r" t="t"/>
            <a:pathLst>
              <a:path extrusionOk="0" h="57701" w="25919">
                <a:moveTo>
                  <a:pt x="10540" y="1"/>
                </a:moveTo>
                <a:cubicBezTo>
                  <a:pt x="6348" y="2100"/>
                  <a:pt x="2594" y="5298"/>
                  <a:pt x="1335" y="9734"/>
                </a:cubicBezTo>
                <a:cubicBezTo>
                  <a:pt x="245" y="13573"/>
                  <a:pt x="1212" y="17713"/>
                  <a:pt x="2811" y="21374"/>
                </a:cubicBezTo>
                <a:cubicBezTo>
                  <a:pt x="4404" y="25028"/>
                  <a:pt x="6616" y="28391"/>
                  <a:pt x="8182" y="32059"/>
                </a:cubicBezTo>
                <a:cubicBezTo>
                  <a:pt x="9748" y="35728"/>
                  <a:pt x="10653" y="39897"/>
                  <a:pt x="9474" y="43708"/>
                </a:cubicBezTo>
                <a:cubicBezTo>
                  <a:pt x="8640" y="46400"/>
                  <a:pt x="6842" y="48688"/>
                  <a:pt x="4938" y="50772"/>
                </a:cubicBezTo>
                <a:cubicBezTo>
                  <a:pt x="3255" y="52612"/>
                  <a:pt x="1453" y="54366"/>
                  <a:pt x="1" y="56384"/>
                </a:cubicBezTo>
                <a:cubicBezTo>
                  <a:pt x="2642" y="57263"/>
                  <a:pt x="5429" y="57701"/>
                  <a:pt x="8215" y="57701"/>
                </a:cubicBezTo>
                <a:cubicBezTo>
                  <a:pt x="12497" y="57701"/>
                  <a:pt x="16780" y="56668"/>
                  <a:pt x="20543" y="54620"/>
                </a:cubicBezTo>
                <a:cubicBezTo>
                  <a:pt x="22504" y="53554"/>
                  <a:pt x="24311" y="52224"/>
                  <a:pt x="25919" y="50683"/>
                </a:cubicBezTo>
                <a:lnTo>
                  <a:pt x="2591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1"/>
          <p:cNvSpPr/>
          <p:nvPr/>
        </p:nvSpPr>
        <p:spPr>
          <a:xfrm rot="10800000">
            <a:off x="-952059" y="-162472"/>
            <a:ext cx="1801202" cy="904284"/>
          </a:xfrm>
          <a:custGeom>
            <a:rect b="b" l="l" r="r" t="t"/>
            <a:pathLst>
              <a:path extrusionOk="0" h="10569" w="28282">
                <a:moveTo>
                  <a:pt x="28282" y="1"/>
                </a:moveTo>
                <a:cubicBezTo>
                  <a:pt x="26674" y="1542"/>
                  <a:pt x="24867" y="2872"/>
                  <a:pt x="22906" y="3938"/>
                </a:cubicBezTo>
                <a:cubicBezTo>
                  <a:pt x="19143" y="5986"/>
                  <a:pt x="14860" y="7019"/>
                  <a:pt x="10578" y="7019"/>
                </a:cubicBezTo>
                <a:cubicBezTo>
                  <a:pt x="7792" y="7019"/>
                  <a:pt x="5005" y="6581"/>
                  <a:pt x="2364" y="5702"/>
                </a:cubicBezTo>
                <a:cubicBezTo>
                  <a:pt x="2170" y="5966"/>
                  <a:pt x="1986" y="6235"/>
                  <a:pt x="1807" y="6513"/>
                </a:cubicBezTo>
                <a:cubicBezTo>
                  <a:pt x="1005" y="7754"/>
                  <a:pt x="359" y="9135"/>
                  <a:pt x="0" y="10569"/>
                </a:cubicBezTo>
                <a:lnTo>
                  <a:pt x="28282" y="10569"/>
                </a:lnTo>
                <a:lnTo>
                  <a:pt x="2828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1"/>
          <p:cNvSpPr/>
          <p:nvPr/>
        </p:nvSpPr>
        <p:spPr>
          <a:xfrm rot="10800000">
            <a:off x="1422029" y="-162475"/>
            <a:ext cx="3317595" cy="1281175"/>
          </a:xfrm>
          <a:custGeom>
            <a:rect b="b" l="l" r="r" t="t"/>
            <a:pathLst>
              <a:path extrusionOk="0" h="14974" w="52092">
                <a:moveTo>
                  <a:pt x="10073" y="5769"/>
                </a:moveTo>
                <a:cubicBezTo>
                  <a:pt x="7479" y="5769"/>
                  <a:pt x="4891" y="6731"/>
                  <a:pt x="3028" y="8466"/>
                </a:cubicBezTo>
                <a:cubicBezTo>
                  <a:pt x="1213" y="10159"/>
                  <a:pt x="137" y="12540"/>
                  <a:pt x="0" y="14974"/>
                </a:cubicBezTo>
                <a:lnTo>
                  <a:pt x="11446" y="14974"/>
                </a:lnTo>
                <a:cubicBezTo>
                  <a:pt x="12158" y="12102"/>
                  <a:pt x="13582" y="9408"/>
                  <a:pt x="15534" y="7183"/>
                </a:cubicBezTo>
                <a:cubicBezTo>
                  <a:pt x="14502" y="6711"/>
                  <a:pt x="13450" y="6278"/>
                  <a:pt x="12337" y="6023"/>
                </a:cubicBezTo>
                <a:cubicBezTo>
                  <a:pt x="11597" y="5853"/>
                  <a:pt x="10833" y="5769"/>
                  <a:pt x="10073" y="5769"/>
                </a:cubicBezTo>
                <a:close/>
                <a:moveTo>
                  <a:pt x="45074" y="1"/>
                </a:moveTo>
                <a:cubicBezTo>
                  <a:pt x="43566" y="1"/>
                  <a:pt x="41995" y="486"/>
                  <a:pt x="40619" y="1128"/>
                </a:cubicBezTo>
                <a:cubicBezTo>
                  <a:pt x="37595" y="2533"/>
                  <a:pt x="34973" y="4604"/>
                  <a:pt x="32144" y="6344"/>
                </a:cubicBezTo>
                <a:cubicBezTo>
                  <a:pt x="32964" y="7452"/>
                  <a:pt x="33822" y="8509"/>
                  <a:pt x="35001" y="9182"/>
                </a:cubicBezTo>
                <a:cubicBezTo>
                  <a:pt x="37124" y="10394"/>
                  <a:pt x="39736" y="10065"/>
                  <a:pt x="42179" y="10168"/>
                </a:cubicBezTo>
                <a:cubicBezTo>
                  <a:pt x="44617" y="10272"/>
                  <a:pt x="47447" y="11215"/>
                  <a:pt x="48126" y="13563"/>
                </a:cubicBezTo>
                <a:cubicBezTo>
                  <a:pt x="48258" y="14021"/>
                  <a:pt x="48291" y="14497"/>
                  <a:pt x="48296" y="14974"/>
                </a:cubicBezTo>
                <a:lnTo>
                  <a:pt x="51884" y="14974"/>
                </a:lnTo>
                <a:cubicBezTo>
                  <a:pt x="52092" y="11470"/>
                  <a:pt x="51993" y="7956"/>
                  <a:pt x="50790" y="4670"/>
                </a:cubicBezTo>
                <a:cubicBezTo>
                  <a:pt x="50211" y="3085"/>
                  <a:pt x="49299" y="1505"/>
                  <a:pt x="47791" y="661"/>
                </a:cubicBezTo>
                <a:cubicBezTo>
                  <a:pt x="46951" y="194"/>
                  <a:pt x="46027" y="1"/>
                  <a:pt x="45074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1"/>
          <p:cNvSpPr/>
          <p:nvPr/>
        </p:nvSpPr>
        <p:spPr>
          <a:xfrm rot="10800000">
            <a:off x="1663806" y="-162470"/>
            <a:ext cx="2346874" cy="738468"/>
          </a:xfrm>
          <a:custGeom>
            <a:rect b="b" l="l" r="r" t="t"/>
            <a:pathLst>
              <a:path extrusionOk="0" h="8631" w="36850">
                <a:moveTo>
                  <a:pt x="20698" y="1"/>
                </a:moveTo>
                <a:cubicBezTo>
                  <a:pt x="20434" y="166"/>
                  <a:pt x="20169" y="321"/>
                  <a:pt x="19905" y="477"/>
                </a:cubicBezTo>
                <a:cubicBezTo>
                  <a:pt x="17354" y="1968"/>
                  <a:pt x="14431" y="3137"/>
                  <a:pt x="11488" y="3137"/>
                </a:cubicBezTo>
                <a:cubicBezTo>
                  <a:pt x="10814" y="3137"/>
                  <a:pt x="10134" y="3076"/>
                  <a:pt x="9460" y="2943"/>
                </a:cubicBezTo>
                <a:cubicBezTo>
                  <a:pt x="7564" y="2566"/>
                  <a:pt x="5847" y="1642"/>
                  <a:pt x="4088" y="840"/>
                </a:cubicBezTo>
                <a:cubicBezTo>
                  <a:pt x="2136" y="3065"/>
                  <a:pt x="712" y="5759"/>
                  <a:pt x="0" y="8631"/>
                </a:cubicBezTo>
                <a:lnTo>
                  <a:pt x="36850" y="8631"/>
                </a:lnTo>
                <a:cubicBezTo>
                  <a:pt x="36845" y="8154"/>
                  <a:pt x="36812" y="7678"/>
                  <a:pt x="36680" y="7220"/>
                </a:cubicBezTo>
                <a:cubicBezTo>
                  <a:pt x="36001" y="4872"/>
                  <a:pt x="33171" y="3929"/>
                  <a:pt x="30733" y="3825"/>
                </a:cubicBezTo>
                <a:cubicBezTo>
                  <a:pt x="28290" y="3722"/>
                  <a:pt x="25678" y="4051"/>
                  <a:pt x="23555" y="2839"/>
                </a:cubicBezTo>
                <a:cubicBezTo>
                  <a:pt x="22376" y="2166"/>
                  <a:pt x="21518" y="1109"/>
                  <a:pt x="20698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1"/>
          <p:cNvSpPr/>
          <p:nvPr/>
        </p:nvSpPr>
        <p:spPr>
          <a:xfrm rot="10800000">
            <a:off x="174620" y="1110048"/>
            <a:ext cx="514394" cy="1401387"/>
          </a:xfrm>
          <a:custGeom>
            <a:rect b="b" l="l" r="r" t="t"/>
            <a:pathLst>
              <a:path extrusionOk="0" h="16379" w="14676">
                <a:moveTo>
                  <a:pt x="7560" y="1"/>
                </a:moveTo>
                <a:cubicBezTo>
                  <a:pt x="3283" y="1"/>
                  <a:pt x="0" y="8178"/>
                  <a:pt x="2476" y="12988"/>
                </a:cubicBezTo>
                <a:cubicBezTo>
                  <a:pt x="3703" y="15375"/>
                  <a:pt x="6008" y="16379"/>
                  <a:pt x="8201" y="16379"/>
                </a:cubicBezTo>
                <a:cubicBezTo>
                  <a:pt x="10559" y="16379"/>
                  <a:pt x="12790" y="15223"/>
                  <a:pt x="13430" y="13366"/>
                </a:cubicBezTo>
                <a:cubicBezTo>
                  <a:pt x="14675" y="9777"/>
                  <a:pt x="13214" y="571"/>
                  <a:pt x="7908" y="20"/>
                </a:cubicBezTo>
                <a:cubicBezTo>
                  <a:pt x="7791" y="5"/>
                  <a:pt x="7677" y="1"/>
                  <a:pt x="756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1"/>
          <p:cNvSpPr/>
          <p:nvPr/>
        </p:nvSpPr>
        <p:spPr>
          <a:xfrm rot="10800000">
            <a:off x="-476598" y="953998"/>
            <a:ext cx="38212" cy="51250"/>
          </a:xfrm>
          <a:custGeom>
            <a:rect b="b" l="l" r="r" t="t"/>
            <a:pathLst>
              <a:path extrusionOk="0" h="599" w="600">
                <a:moveTo>
                  <a:pt x="302" y="0"/>
                </a:moveTo>
                <a:cubicBezTo>
                  <a:pt x="137" y="0"/>
                  <a:pt x="1" y="137"/>
                  <a:pt x="1" y="301"/>
                </a:cubicBezTo>
                <a:cubicBezTo>
                  <a:pt x="1" y="467"/>
                  <a:pt x="137" y="599"/>
                  <a:pt x="302" y="599"/>
                </a:cubicBezTo>
                <a:cubicBezTo>
                  <a:pt x="467" y="599"/>
                  <a:pt x="600" y="467"/>
                  <a:pt x="600" y="301"/>
                </a:cubicBezTo>
                <a:cubicBezTo>
                  <a:pt x="600" y="137"/>
                  <a:pt x="467" y="0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1"/>
          <p:cNvSpPr/>
          <p:nvPr/>
        </p:nvSpPr>
        <p:spPr>
          <a:xfrm rot="10800000">
            <a:off x="-413230" y="894193"/>
            <a:ext cx="19297" cy="25582"/>
          </a:xfrm>
          <a:custGeom>
            <a:rect b="b" l="l" r="r" t="t"/>
            <a:pathLst>
              <a:path extrusionOk="0" h="299" w="303">
                <a:moveTo>
                  <a:pt x="0" y="1"/>
                </a:moveTo>
                <a:lnTo>
                  <a:pt x="0" y="298"/>
                </a:lnTo>
                <a:lnTo>
                  <a:pt x="303" y="298"/>
                </a:lnTo>
                <a:cubicBezTo>
                  <a:pt x="303" y="133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1"/>
          <p:cNvSpPr/>
          <p:nvPr/>
        </p:nvSpPr>
        <p:spPr>
          <a:xfrm rot="10800000">
            <a:off x="-412593" y="1039045"/>
            <a:ext cx="18660" cy="21903"/>
          </a:xfrm>
          <a:custGeom>
            <a:rect b="b" l="l" r="r" t="t"/>
            <a:pathLst>
              <a:path extrusionOk="0" h="256" w="293">
                <a:moveTo>
                  <a:pt x="292" y="0"/>
                </a:moveTo>
                <a:lnTo>
                  <a:pt x="292" y="0"/>
                </a:lnTo>
                <a:cubicBezTo>
                  <a:pt x="194" y="10"/>
                  <a:pt x="99" y="29"/>
                  <a:pt x="0" y="42"/>
                </a:cubicBezTo>
                <a:lnTo>
                  <a:pt x="0" y="255"/>
                </a:lnTo>
                <a:cubicBezTo>
                  <a:pt x="151" y="255"/>
                  <a:pt x="269" y="142"/>
                  <a:pt x="29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1"/>
          <p:cNvSpPr/>
          <p:nvPr/>
        </p:nvSpPr>
        <p:spPr>
          <a:xfrm rot="10800000">
            <a:off x="-413230" y="868439"/>
            <a:ext cx="19297" cy="25839"/>
          </a:xfrm>
          <a:custGeom>
            <a:rect b="b" l="l" r="r" t="t"/>
            <a:pathLst>
              <a:path extrusionOk="0" h="302" w="303">
                <a:moveTo>
                  <a:pt x="0" y="0"/>
                </a:moveTo>
                <a:lnTo>
                  <a:pt x="0" y="301"/>
                </a:lnTo>
                <a:cubicBezTo>
                  <a:pt x="166" y="301"/>
                  <a:pt x="303" y="164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1"/>
          <p:cNvSpPr/>
          <p:nvPr/>
        </p:nvSpPr>
        <p:spPr>
          <a:xfrm rot="10800000">
            <a:off x="-413230" y="723588"/>
            <a:ext cx="19297" cy="25411"/>
          </a:xfrm>
          <a:custGeom>
            <a:rect b="b" l="l" r="r" t="t"/>
            <a:pathLst>
              <a:path extrusionOk="0" h="297" w="303">
                <a:moveTo>
                  <a:pt x="0" y="0"/>
                </a:moveTo>
                <a:lnTo>
                  <a:pt x="0" y="297"/>
                </a:lnTo>
                <a:lnTo>
                  <a:pt x="303" y="297"/>
                </a:lnTo>
                <a:cubicBezTo>
                  <a:pt x="303" y="131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1"/>
          <p:cNvSpPr/>
          <p:nvPr/>
        </p:nvSpPr>
        <p:spPr>
          <a:xfrm rot="10800000">
            <a:off x="-476598" y="783308"/>
            <a:ext cx="38212" cy="51336"/>
          </a:xfrm>
          <a:custGeom>
            <a:rect b="b" l="l" r="r" t="t"/>
            <a:pathLst>
              <a:path extrusionOk="0" h="600" w="600">
                <a:moveTo>
                  <a:pt x="302" y="1"/>
                </a:moveTo>
                <a:cubicBezTo>
                  <a:pt x="137" y="1"/>
                  <a:pt x="1" y="137"/>
                  <a:pt x="1" y="303"/>
                </a:cubicBezTo>
                <a:cubicBezTo>
                  <a:pt x="1" y="468"/>
                  <a:pt x="137" y="599"/>
                  <a:pt x="302" y="599"/>
                </a:cubicBezTo>
                <a:cubicBezTo>
                  <a:pt x="467" y="599"/>
                  <a:pt x="600" y="468"/>
                  <a:pt x="600" y="303"/>
                </a:cubicBezTo>
                <a:cubicBezTo>
                  <a:pt x="600" y="137"/>
                  <a:pt x="467" y="1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1"/>
          <p:cNvSpPr/>
          <p:nvPr/>
        </p:nvSpPr>
        <p:spPr>
          <a:xfrm rot="10800000">
            <a:off x="-413230" y="697749"/>
            <a:ext cx="19297" cy="25925"/>
          </a:xfrm>
          <a:custGeom>
            <a:rect b="b" l="l" r="r" t="t"/>
            <a:pathLst>
              <a:path extrusionOk="0" h="303" w="303">
                <a:moveTo>
                  <a:pt x="0" y="1"/>
                </a:moveTo>
                <a:lnTo>
                  <a:pt x="0" y="303"/>
                </a:lnTo>
                <a:cubicBezTo>
                  <a:pt x="166" y="303"/>
                  <a:pt x="303" y="170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1"/>
          <p:cNvSpPr/>
          <p:nvPr/>
        </p:nvSpPr>
        <p:spPr>
          <a:xfrm rot="10800000">
            <a:off x="-476598" y="612617"/>
            <a:ext cx="38212" cy="50908"/>
          </a:xfrm>
          <a:custGeom>
            <a:rect b="b" l="l" r="r" t="t"/>
            <a:pathLst>
              <a:path extrusionOk="0" h="595" w="600">
                <a:moveTo>
                  <a:pt x="302" y="0"/>
                </a:moveTo>
                <a:cubicBezTo>
                  <a:pt x="137" y="0"/>
                  <a:pt x="1" y="133"/>
                  <a:pt x="1" y="297"/>
                </a:cubicBezTo>
                <a:cubicBezTo>
                  <a:pt x="1" y="462"/>
                  <a:pt x="137" y="595"/>
                  <a:pt x="302" y="595"/>
                </a:cubicBezTo>
                <a:cubicBezTo>
                  <a:pt x="467" y="595"/>
                  <a:pt x="600" y="462"/>
                  <a:pt x="600" y="297"/>
                </a:cubicBezTo>
                <a:cubicBezTo>
                  <a:pt x="600" y="133"/>
                  <a:pt x="467" y="0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1"/>
          <p:cNvSpPr/>
          <p:nvPr/>
        </p:nvSpPr>
        <p:spPr>
          <a:xfrm rot="10800000">
            <a:off x="-413230" y="552469"/>
            <a:ext cx="19297" cy="25925"/>
          </a:xfrm>
          <a:custGeom>
            <a:rect b="b" l="l" r="r" t="t"/>
            <a:pathLst>
              <a:path extrusionOk="0" h="303" w="303">
                <a:moveTo>
                  <a:pt x="0" y="0"/>
                </a:moveTo>
                <a:lnTo>
                  <a:pt x="0" y="302"/>
                </a:lnTo>
                <a:lnTo>
                  <a:pt x="303" y="302"/>
                </a:lnTo>
                <a:cubicBezTo>
                  <a:pt x="303" y="133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1"/>
          <p:cNvSpPr/>
          <p:nvPr/>
        </p:nvSpPr>
        <p:spPr>
          <a:xfrm rot="10800000">
            <a:off x="-413230" y="381864"/>
            <a:ext cx="19297" cy="25839"/>
          </a:xfrm>
          <a:custGeom>
            <a:rect b="b" l="l" r="r" t="t"/>
            <a:pathLst>
              <a:path extrusionOk="0" h="302" w="303">
                <a:moveTo>
                  <a:pt x="0" y="1"/>
                </a:moveTo>
                <a:lnTo>
                  <a:pt x="0" y="302"/>
                </a:lnTo>
                <a:lnTo>
                  <a:pt x="303" y="302"/>
                </a:lnTo>
                <a:cubicBezTo>
                  <a:pt x="303" y="136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1"/>
          <p:cNvSpPr/>
          <p:nvPr/>
        </p:nvSpPr>
        <p:spPr>
          <a:xfrm rot="10800000">
            <a:off x="-413230" y="527143"/>
            <a:ext cx="19297" cy="25411"/>
          </a:xfrm>
          <a:custGeom>
            <a:rect b="b" l="l" r="r" t="t"/>
            <a:pathLst>
              <a:path extrusionOk="0" h="297" w="303">
                <a:moveTo>
                  <a:pt x="0" y="0"/>
                </a:moveTo>
                <a:lnTo>
                  <a:pt x="0" y="297"/>
                </a:lnTo>
                <a:cubicBezTo>
                  <a:pt x="166" y="297"/>
                  <a:pt x="303" y="166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1"/>
          <p:cNvSpPr/>
          <p:nvPr/>
        </p:nvSpPr>
        <p:spPr>
          <a:xfrm rot="10800000">
            <a:off x="-476598" y="441498"/>
            <a:ext cx="38212" cy="51422"/>
          </a:xfrm>
          <a:custGeom>
            <a:rect b="b" l="l" r="r" t="t"/>
            <a:pathLst>
              <a:path extrusionOk="0" h="601" w="600">
                <a:moveTo>
                  <a:pt x="302" y="1"/>
                </a:moveTo>
                <a:cubicBezTo>
                  <a:pt x="137" y="1"/>
                  <a:pt x="1" y="133"/>
                  <a:pt x="1" y="298"/>
                </a:cubicBezTo>
                <a:cubicBezTo>
                  <a:pt x="1" y="464"/>
                  <a:pt x="137" y="601"/>
                  <a:pt x="302" y="601"/>
                </a:cubicBezTo>
                <a:cubicBezTo>
                  <a:pt x="467" y="601"/>
                  <a:pt x="600" y="464"/>
                  <a:pt x="600" y="298"/>
                </a:cubicBezTo>
                <a:cubicBezTo>
                  <a:pt x="600" y="133"/>
                  <a:pt x="467" y="1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1"/>
          <p:cNvSpPr/>
          <p:nvPr/>
        </p:nvSpPr>
        <p:spPr>
          <a:xfrm rot="10800000">
            <a:off x="-413230" y="211087"/>
            <a:ext cx="19297" cy="26010"/>
          </a:xfrm>
          <a:custGeom>
            <a:rect b="b" l="l" r="r" t="t"/>
            <a:pathLst>
              <a:path extrusionOk="0" h="304" w="303">
                <a:moveTo>
                  <a:pt x="0" y="1"/>
                </a:moveTo>
                <a:lnTo>
                  <a:pt x="0" y="303"/>
                </a:lnTo>
                <a:lnTo>
                  <a:pt x="303" y="303"/>
                </a:lnTo>
                <a:cubicBezTo>
                  <a:pt x="303" y="138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1"/>
          <p:cNvSpPr/>
          <p:nvPr/>
        </p:nvSpPr>
        <p:spPr>
          <a:xfrm rot="10800000">
            <a:off x="-413230" y="356367"/>
            <a:ext cx="19297" cy="25582"/>
          </a:xfrm>
          <a:custGeom>
            <a:rect b="b" l="l" r="r" t="t"/>
            <a:pathLst>
              <a:path extrusionOk="0" h="299" w="303">
                <a:moveTo>
                  <a:pt x="0" y="1"/>
                </a:moveTo>
                <a:lnTo>
                  <a:pt x="0" y="298"/>
                </a:lnTo>
                <a:cubicBezTo>
                  <a:pt x="166" y="298"/>
                  <a:pt x="303" y="166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1"/>
          <p:cNvSpPr/>
          <p:nvPr/>
        </p:nvSpPr>
        <p:spPr>
          <a:xfrm rot="10800000">
            <a:off x="-476598" y="270893"/>
            <a:ext cx="38212" cy="51250"/>
          </a:xfrm>
          <a:custGeom>
            <a:rect b="b" l="l" r="r" t="t"/>
            <a:pathLst>
              <a:path extrusionOk="0" h="599" w="600">
                <a:moveTo>
                  <a:pt x="302" y="0"/>
                </a:moveTo>
                <a:cubicBezTo>
                  <a:pt x="137" y="0"/>
                  <a:pt x="1" y="132"/>
                  <a:pt x="1" y="297"/>
                </a:cubicBezTo>
                <a:cubicBezTo>
                  <a:pt x="1" y="462"/>
                  <a:pt x="137" y="599"/>
                  <a:pt x="302" y="599"/>
                </a:cubicBezTo>
                <a:cubicBezTo>
                  <a:pt x="467" y="599"/>
                  <a:pt x="600" y="462"/>
                  <a:pt x="600" y="297"/>
                </a:cubicBezTo>
                <a:cubicBezTo>
                  <a:pt x="600" y="132"/>
                  <a:pt x="467" y="0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1"/>
          <p:cNvSpPr/>
          <p:nvPr/>
        </p:nvSpPr>
        <p:spPr>
          <a:xfrm rot="10800000">
            <a:off x="-413230" y="185762"/>
            <a:ext cx="19297" cy="25411"/>
          </a:xfrm>
          <a:custGeom>
            <a:rect b="b" l="l" r="r" t="t"/>
            <a:pathLst>
              <a:path extrusionOk="0" h="297" w="303">
                <a:moveTo>
                  <a:pt x="0" y="0"/>
                </a:moveTo>
                <a:lnTo>
                  <a:pt x="0" y="297"/>
                </a:lnTo>
                <a:cubicBezTo>
                  <a:pt x="166" y="297"/>
                  <a:pt x="303" y="165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1"/>
          <p:cNvSpPr/>
          <p:nvPr/>
        </p:nvSpPr>
        <p:spPr>
          <a:xfrm rot="10800000">
            <a:off x="-413230" y="40482"/>
            <a:ext cx="19297" cy="25839"/>
          </a:xfrm>
          <a:custGeom>
            <a:rect b="b" l="l" r="r" t="t"/>
            <a:pathLst>
              <a:path extrusionOk="0" h="302" w="303">
                <a:moveTo>
                  <a:pt x="0" y="0"/>
                </a:moveTo>
                <a:lnTo>
                  <a:pt x="0" y="301"/>
                </a:lnTo>
                <a:lnTo>
                  <a:pt x="303" y="301"/>
                </a:lnTo>
                <a:cubicBezTo>
                  <a:pt x="303" y="136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1"/>
          <p:cNvSpPr/>
          <p:nvPr/>
        </p:nvSpPr>
        <p:spPr>
          <a:xfrm rot="10800000">
            <a:off x="-476598" y="100117"/>
            <a:ext cx="38212" cy="51422"/>
          </a:xfrm>
          <a:custGeom>
            <a:rect b="b" l="l" r="r" t="t"/>
            <a:pathLst>
              <a:path extrusionOk="0" h="601" w="600">
                <a:moveTo>
                  <a:pt x="302" y="0"/>
                </a:moveTo>
                <a:cubicBezTo>
                  <a:pt x="137" y="0"/>
                  <a:pt x="1" y="133"/>
                  <a:pt x="1" y="298"/>
                </a:cubicBezTo>
                <a:cubicBezTo>
                  <a:pt x="1" y="463"/>
                  <a:pt x="137" y="600"/>
                  <a:pt x="302" y="600"/>
                </a:cubicBezTo>
                <a:cubicBezTo>
                  <a:pt x="467" y="600"/>
                  <a:pt x="600" y="463"/>
                  <a:pt x="600" y="298"/>
                </a:cubicBezTo>
                <a:cubicBezTo>
                  <a:pt x="600" y="133"/>
                  <a:pt x="467" y="0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1"/>
          <p:cNvSpPr/>
          <p:nvPr/>
        </p:nvSpPr>
        <p:spPr>
          <a:xfrm rot="10800000">
            <a:off x="-413230" y="15071"/>
            <a:ext cx="19297" cy="25497"/>
          </a:xfrm>
          <a:custGeom>
            <a:rect b="b" l="l" r="r" t="t"/>
            <a:pathLst>
              <a:path extrusionOk="0" h="298" w="303">
                <a:moveTo>
                  <a:pt x="0" y="0"/>
                </a:moveTo>
                <a:lnTo>
                  <a:pt x="0" y="298"/>
                </a:lnTo>
                <a:cubicBezTo>
                  <a:pt x="166" y="298"/>
                  <a:pt x="303" y="166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1"/>
          <p:cNvSpPr/>
          <p:nvPr/>
        </p:nvSpPr>
        <p:spPr>
          <a:xfrm rot="10800000">
            <a:off x="-476598" y="-70488"/>
            <a:ext cx="38212" cy="51336"/>
          </a:xfrm>
          <a:custGeom>
            <a:rect b="b" l="l" r="r" t="t"/>
            <a:pathLst>
              <a:path extrusionOk="0" h="600" w="600">
                <a:moveTo>
                  <a:pt x="302" y="1"/>
                </a:moveTo>
                <a:cubicBezTo>
                  <a:pt x="137" y="1"/>
                  <a:pt x="1" y="133"/>
                  <a:pt x="1" y="297"/>
                </a:cubicBezTo>
                <a:cubicBezTo>
                  <a:pt x="1" y="462"/>
                  <a:pt x="137" y="599"/>
                  <a:pt x="302" y="599"/>
                </a:cubicBezTo>
                <a:cubicBezTo>
                  <a:pt x="467" y="599"/>
                  <a:pt x="600" y="462"/>
                  <a:pt x="600" y="297"/>
                </a:cubicBezTo>
                <a:cubicBezTo>
                  <a:pt x="600" y="133"/>
                  <a:pt x="467" y="1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1"/>
          <p:cNvSpPr/>
          <p:nvPr/>
        </p:nvSpPr>
        <p:spPr>
          <a:xfrm rot="10800000">
            <a:off x="-393997" y="894193"/>
            <a:ext cx="19042" cy="25582"/>
          </a:xfrm>
          <a:custGeom>
            <a:rect b="b" l="l" r="r" t="t"/>
            <a:pathLst>
              <a:path extrusionOk="0" h="299" w="299">
                <a:moveTo>
                  <a:pt x="298" y="1"/>
                </a:moveTo>
                <a:cubicBezTo>
                  <a:pt x="133" y="1"/>
                  <a:pt x="1" y="133"/>
                  <a:pt x="1" y="298"/>
                </a:cubicBezTo>
                <a:lnTo>
                  <a:pt x="298" y="298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1"/>
          <p:cNvSpPr/>
          <p:nvPr/>
        </p:nvSpPr>
        <p:spPr>
          <a:xfrm rot="10800000">
            <a:off x="-393997" y="1039045"/>
            <a:ext cx="17196" cy="18310"/>
          </a:xfrm>
          <a:custGeom>
            <a:rect b="b" l="l" r="r" t="t"/>
            <a:pathLst>
              <a:path extrusionOk="0" h="214" w="270">
                <a:moveTo>
                  <a:pt x="269" y="0"/>
                </a:moveTo>
                <a:cubicBezTo>
                  <a:pt x="180" y="11"/>
                  <a:pt x="91" y="24"/>
                  <a:pt x="0" y="39"/>
                </a:cubicBezTo>
                <a:cubicBezTo>
                  <a:pt x="48" y="142"/>
                  <a:pt x="152" y="213"/>
                  <a:pt x="269" y="213"/>
                </a:cubicBezTo>
                <a:lnTo>
                  <a:pt x="269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1"/>
          <p:cNvSpPr/>
          <p:nvPr/>
        </p:nvSpPr>
        <p:spPr>
          <a:xfrm rot="10800000">
            <a:off x="-286178" y="894193"/>
            <a:ext cx="19297" cy="25582"/>
          </a:xfrm>
          <a:custGeom>
            <a:rect b="b" l="l" r="r" t="t"/>
            <a:pathLst>
              <a:path extrusionOk="0" h="299" w="303">
                <a:moveTo>
                  <a:pt x="0" y="1"/>
                </a:moveTo>
                <a:lnTo>
                  <a:pt x="0" y="298"/>
                </a:lnTo>
                <a:lnTo>
                  <a:pt x="302" y="298"/>
                </a:lnTo>
                <a:cubicBezTo>
                  <a:pt x="302" y="133"/>
                  <a:pt x="165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1"/>
          <p:cNvSpPr/>
          <p:nvPr/>
        </p:nvSpPr>
        <p:spPr>
          <a:xfrm rot="10800000">
            <a:off x="-349545" y="953998"/>
            <a:ext cx="38212" cy="51250"/>
          </a:xfrm>
          <a:custGeom>
            <a:rect b="b" l="l" r="r" t="t"/>
            <a:pathLst>
              <a:path extrusionOk="0" h="599" w="600">
                <a:moveTo>
                  <a:pt x="303" y="0"/>
                </a:moveTo>
                <a:cubicBezTo>
                  <a:pt x="137" y="0"/>
                  <a:pt x="0" y="137"/>
                  <a:pt x="0" y="301"/>
                </a:cubicBezTo>
                <a:cubicBezTo>
                  <a:pt x="0" y="467"/>
                  <a:pt x="137" y="599"/>
                  <a:pt x="303" y="599"/>
                </a:cubicBezTo>
                <a:cubicBezTo>
                  <a:pt x="468" y="599"/>
                  <a:pt x="599" y="467"/>
                  <a:pt x="599" y="301"/>
                </a:cubicBezTo>
                <a:cubicBezTo>
                  <a:pt x="599" y="137"/>
                  <a:pt x="468" y="0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1"/>
          <p:cNvSpPr/>
          <p:nvPr/>
        </p:nvSpPr>
        <p:spPr>
          <a:xfrm rot="10800000">
            <a:off x="-349545" y="783308"/>
            <a:ext cx="38212" cy="51336"/>
          </a:xfrm>
          <a:custGeom>
            <a:rect b="b" l="l" r="r" t="t"/>
            <a:pathLst>
              <a:path extrusionOk="0" h="600" w="600">
                <a:moveTo>
                  <a:pt x="303" y="1"/>
                </a:moveTo>
                <a:cubicBezTo>
                  <a:pt x="137" y="1"/>
                  <a:pt x="0" y="137"/>
                  <a:pt x="0" y="303"/>
                </a:cubicBezTo>
                <a:cubicBezTo>
                  <a:pt x="0" y="468"/>
                  <a:pt x="137" y="599"/>
                  <a:pt x="303" y="599"/>
                </a:cubicBezTo>
                <a:cubicBezTo>
                  <a:pt x="468" y="599"/>
                  <a:pt x="599" y="468"/>
                  <a:pt x="599" y="303"/>
                </a:cubicBezTo>
                <a:cubicBezTo>
                  <a:pt x="599" y="137"/>
                  <a:pt x="468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1"/>
          <p:cNvSpPr/>
          <p:nvPr/>
        </p:nvSpPr>
        <p:spPr>
          <a:xfrm rot="10800000">
            <a:off x="-393997" y="723588"/>
            <a:ext cx="19042" cy="25411"/>
          </a:xfrm>
          <a:custGeom>
            <a:rect b="b" l="l" r="r" t="t"/>
            <a:pathLst>
              <a:path extrusionOk="0" h="297" w="299">
                <a:moveTo>
                  <a:pt x="298" y="0"/>
                </a:moveTo>
                <a:cubicBezTo>
                  <a:pt x="133" y="0"/>
                  <a:pt x="1" y="131"/>
                  <a:pt x="1" y="297"/>
                </a:cubicBezTo>
                <a:lnTo>
                  <a:pt x="298" y="297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1"/>
          <p:cNvSpPr/>
          <p:nvPr/>
        </p:nvSpPr>
        <p:spPr>
          <a:xfrm rot="10800000">
            <a:off x="-286178" y="723588"/>
            <a:ext cx="19297" cy="25411"/>
          </a:xfrm>
          <a:custGeom>
            <a:rect b="b" l="l" r="r" t="t"/>
            <a:pathLst>
              <a:path extrusionOk="0" h="297" w="303">
                <a:moveTo>
                  <a:pt x="0" y="0"/>
                </a:moveTo>
                <a:lnTo>
                  <a:pt x="0" y="297"/>
                </a:lnTo>
                <a:lnTo>
                  <a:pt x="302" y="297"/>
                </a:lnTo>
                <a:cubicBezTo>
                  <a:pt x="302" y="131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1"/>
          <p:cNvSpPr/>
          <p:nvPr/>
        </p:nvSpPr>
        <p:spPr>
          <a:xfrm rot="10800000">
            <a:off x="-393997" y="868439"/>
            <a:ext cx="19042" cy="25839"/>
          </a:xfrm>
          <a:custGeom>
            <a:rect b="b" l="l" r="r" t="t"/>
            <a:pathLst>
              <a:path extrusionOk="0" h="302" w="299">
                <a:moveTo>
                  <a:pt x="1" y="0"/>
                </a:moveTo>
                <a:cubicBezTo>
                  <a:pt x="1" y="164"/>
                  <a:pt x="133" y="301"/>
                  <a:pt x="298" y="301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1"/>
          <p:cNvSpPr/>
          <p:nvPr/>
        </p:nvSpPr>
        <p:spPr>
          <a:xfrm rot="10800000">
            <a:off x="-286178" y="868439"/>
            <a:ext cx="19297" cy="25839"/>
          </a:xfrm>
          <a:custGeom>
            <a:rect b="b" l="l" r="r" t="t"/>
            <a:pathLst>
              <a:path extrusionOk="0" h="302" w="303">
                <a:moveTo>
                  <a:pt x="0" y="0"/>
                </a:moveTo>
                <a:lnTo>
                  <a:pt x="0" y="301"/>
                </a:lnTo>
                <a:cubicBezTo>
                  <a:pt x="165" y="301"/>
                  <a:pt x="302" y="164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1"/>
          <p:cNvSpPr/>
          <p:nvPr/>
        </p:nvSpPr>
        <p:spPr>
          <a:xfrm rot="10800000">
            <a:off x="-349545" y="612617"/>
            <a:ext cx="38212" cy="50908"/>
          </a:xfrm>
          <a:custGeom>
            <a:rect b="b" l="l" r="r" t="t"/>
            <a:pathLst>
              <a:path extrusionOk="0" h="595" w="600">
                <a:moveTo>
                  <a:pt x="303" y="0"/>
                </a:moveTo>
                <a:cubicBezTo>
                  <a:pt x="137" y="0"/>
                  <a:pt x="0" y="133"/>
                  <a:pt x="0" y="297"/>
                </a:cubicBezTo>
                <a:cubicBezTo>
                  <a:pt x="0" y="462"/>
                  <a:pt x="137" y="595"/>
                  <a:pt x="303" y="595"/>
                </a:cubicBezTo>
                <a:cubicBezTo>
                  <a:pt x="468" y="595"/>
                  <a:pt x="599" y="462"/>
                  <a:pt x="599" y="297"/>
                </a:cubicBezTo>
                <a:cubicBezTo>
                  <a:pt x="599" y="133"/>
                  <a:pt x="468" y="0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1"/>
          <p:cNvSpPr/>
          <p:nvPr/>
        </p:nvSpPr>
        <p:spPr>
          <a:xfrm rot="10800000">
            <a:off x="-286178" y="552469"/>
            <a:ext cx="19297" cy="25925"/>
          </a:xfrm>
          <a:custGeom>
            <a:rect b="b" l="l" r="r" t="t"/>
            <a:pathLst>
              <a:path extrusionOk="0" h="303" w="303">
                <a:moveTo>
                  <a:pt x="0" y="0"/>
                </a:moveTo>
                <a:lnTo>
                  <a:pt x="0" y="302"/>
                </a:lnTo>
                <a:lnTo>
                  <a:pt x="302" y="302"/>
                </a:lnTo>
                <a:cubicBezTo>
                  <a:pt x="302" y="133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1"/>
          <p:cNvSpPr/>
          <p:nvPr/>
        </p:nvSpPr>
        <p:spPr>
          <a:xfrm rot="10800000">
            <a:off x="-393997" y="697749"/>
            <a:ext cx="19042" cy="25925"/>
          </a:xfrm>
          <a:custGeom>
            <a:rect b="b" l="l" r="r" t="t"/>
            <a:pathLst>
              <a:path extrusionOk="0" h="303" w="299">
                <a:moveTo>
                  <a:pt x="1" y="1"/>
                </a:moveTo>
                <a:cubicBezTo>
                  <a:pt x="1" y="170"/>
                  <a:pt x="133" y="303"/>
                  <a:pt x="298" y="303"/>
                </a:cubicBez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1"/>
          <p:cNvSpPr/>
          <p:nvPr/>
        </p:nvSpPr>
        <p:spPr>
          <a:xfrm rot="10800000">
            <a:off x="-286178" y="697749"/>
            <a:ext cx="19297" cy="25925"/>
          </a:xfrm>
          <a:custGeom>
            <a:rect b="b" l="l" r="r" t="t"/>
            <a:pathLst>
              <a:path extrusionOk="0" h="303" w="303">
                <a:moveTo>
                  <a:pt x="0" y="1"/>
                </a:moveTo>
                <a:lnTo>
                  <a:pt x="0" y="303"/>
                </a:lnTo>
                <a:cubicBezTo>
                  <a:pt x="165" y="303"/>
                  <a:pt x="302" y="170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1"/>
          <p:cNvSpPr/>
          <p:nvPr/>
        </p:nvSpPr>
        <p:spPr>
          <a:xfrm rot="10800000">
            <a:off x="-393997" y="552469"/>
            <a:ext cx="19042" cy="25925"/>
          </a:xfrm>
          <a:custGeom>
            <a:rect b="b" l="l" r="r" t="t"/>
            <a:pathLst>
              <a:path extrusionOk="0" h="303" w="299">
                <a:moveTo>
                  <a:pt x="298" y="0"/>
                </a:moveTo>
                <a:cubicBezTo>
                  <a:pt x="133" y="0"/>
                  <a:pt x="1" y="133"/>
                  <a:pt x="1" y="302"/>
                </a:cubicBezTo>
                <a:lnTo>
                  <a:pt x="298" y="302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1"/>
          <p:cNvSpPr/>
          <p:nvPr/>
        </p:nvSpPr>
        <p:spPr>
          <a:xfrm rot="10800000">
            <a:off x="-393997" y="381864"/>
            <a:ext cx="19042" cy="25839"/>
          </a:xfrm>
          <a:custGeom>
            <a:rect b="b" l="l" r="r" t="t"/>
            <a:pathLst>
              <a:path extrusionOk="0" h="302" w="299">
                <a:moveTo>
                  <a:pt x="298" y="1"/>
                </a:moveTo>
                <a:cubicBezTo>
                  <a:pt x="133" y="1"/>
                  <a:pt x="1" y="136"/>
                  <a:pt x="1" y="302"/>
                </a:cubicBezTo>
                <a:lnTo>
                  <a:pt x="298" y="302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1"/>
          <p:cNvSpPr/>
          <p:nvPr/>
        </p:nvSpPr>
        <p:spPr>
          <a:xfrm rot="10800000">
            <a:off x="-286178" y="527143"/>
            <a:ext cx="19297" cy="25411"/>
          </a:xfrm>
          <a:custGeom>
            <a:rect b="b" l="l" r="r" t="t"/>
            <a:pathLst>
              <a:path extrusionOk="0" h="297" w="303">
                <a:moveTo>
                  <a:pt x="0" y="0"/>
                </a:moveTo>
                <a:lnTo>
                  <a:pt x="0" y="297"/>
                </a:lnTo>
                <a:cubicBezTo>
                  <a:pt x="165" y="297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1"/>
          <p:cNvSpPr/>
          <p:nvPr/>
        </p:nvSpPr>
        <p:spPr>
          <a:xfrm rot="10800000">
            <a:off x="-393997" y="527143"/>
            <a:ext cx="19042" cy="25411"/>
          </a:xfrm>
          <a:custGeom>
            <a:rect b="b" l="l" r="r" t="t"/>
            <a:pathLst>
              <a:path extrusionOk="0" h="297" w="299">
                <a:moveTo>
                  <a:pt x="1" y="0"/>
                </a:moveTo>
                <a:cubicBezTo>
                  <a:pt x="1" y="166"/>
                  <a:pt x="133" y="297"/>
                  <a:pt x="298" y="297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1"/>
          <p:cNvSpPr/>
          <p:nvPr/>
        </p:nvSpPr>
        <p:spPr>
          <a:xfrm rot="10800000">
            <a:off x="-349545" y="441498"/>
            <a:ext cx="38212" cy="51422"/>
          </a:xfrm>
          <a:custGeom>
            <a:rect b="b" l="l" r="r" t="t"/>
            <a:pathLst>
              <a:path extrusionOk="0" h="601" w="600">
                <a:moveTo>
                  <a:pt x="303" y="1"/>
                </a:moveTo>
                <a:cubicBezTo>
                  <a:pt x="137" y="1"/>
                  <a:pt x="0" y="133"/>
                  <a:pt x="0" y="298"/>
                </a:cubicBezTo>
                <a:cubicBezTo>
                  <a:pt x="0" y="464"/>
                  <a:pt x="137" y="601"/>
                  <a:pt x="303" y="601"/>
                </a:cubicBezTo>
                <a:cubicBezTo>
                  <a:pt x="468" y="601"/>
                  <a:pt x="599" y="464"/>
                  <a:pt x="599" y="298"/>
                </a:cubicBezTo>
                <a:cubicBezTo>
                  <a:pt x="599" y="133"/>
                  <a:pt x="468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1"/>
          <p:cNvSpPr/>
          <p:nvPr/>
        </p:nvSpPr>
        <p:spPr>
          <a:xfrm rot="10800000">
            <a:off x="-286178" y="381864"/>
            <a:ext cx="19297" cy="25839"/>
          </a:xfrm>
          <a:custGeom>
            <a:rect b="b" l="l" r="r" t="t"/>
            <a:pathLst>
              <a:path extrusionOk="0" h="302" w="303">
                <a:moveTo>
                  <a:pt x="0" y="1"/>
                </a:moveTo>
                <a:lnTo>
                  <a:pt x="0" y="302"/>
                </a:lnTo>
                <a:lnTo>
                  <a:pt x="302" y="302"/>
                </a:lnTo>
                <a:cubicBezTo>
                  <a:pt x="302" y="136"/>
                  <a:pt x="165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1"/>
          <p:cNvSpPr/>
          <p:nvPr/>
        </p:nvSpPr>
        <p:spPr>
          <a:xfrm rot="10800000">
            <a:off x="-286178" y="211087"/>
            <a:ext cx="19297" cy="26010"/>
          </a:xfrm>
          <a:custGeom>
            <a:rect b="b" l="l" r="r" t="t"/>
            <a:pathLst>
              <a:path extrusionOk="0" h="304" w="303">
                <a:moveTo>
                  <a:pt x="0" y="1"/>
                </a:moveTo>
                <a:lnTo>
                  <a:pt x="0" y="303"/>
                </a:lnTo>
                <a:lnTo>
                  <a:pt x="302" y="303"/>
                </a:lnTo>
                <a:cubicBezTo>
                  <a:pt x="302" y="138"/>
                  <a:pt x="165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1"/>
          <p:cNvSpPr/>
          <p:nvPr/>
        </p:nvSpPr>
        <p:spPr>
          <a:xfrm rot="10800000">
            <a:off x="-286178" y="356367"/>
            <a:ext cx="19297" cy="25582"/>
          </a:xfrm>
          <a:custGeom>
            <a:rect b="b" l="l" r="r" t="t"/>
            <a:pathLst>
              <a:path extrusionOk="0" h="299" w="303">
                <a:moveTo>
                  <a:pt x="0" y="1"/>
                </a:moveTo>
                <a:lnTo>
                  <a:pt x="0" y="298"/>
                </a:lnTo>
                <a:cubicBezTo>
                  <a:pt x="165" y="298"/>
                  <a:pt x="302" y="166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1"/>
          <p:cNvSpPr/>
          <p:nvPr/>
        </p:nvSpPr>
        <p:spPr>
          <a:xfrm rot="10800000">
            <a:off x="-349545" y="270893"/>
            <a:ext cx="38212" cy="51250"/>
          </a:xfrm>
          <a:custGeom>
            <a:rect b="b" l="l" r="r" t="t"/>
            <a:pathLst>
              <a:path extrusionOk="0" h="599" w="600">
                <a:moveTo>
                  <a:pt x="303" y="0"/>
                </a:moveTo>
                <a:cubicBezTo>
                  <a:pt x="137" y="0"/>
                  <a:pt x="0" y="132"/>
                  <a:pt x="0" y="297"/>
                </a:cubicBezTo>
                <a:cubicBezTo>
                  <a:pt x="0" y="462"/>
                  <a:pt x="137" y="599"/>
                  <a:pt x="303" y="599"/>
                </a:cubicBezTo>
                <a:cubicBezTo>
                  <a:pt x="468" y="599"/>
                  <a:pt x="599" y="462"/>
                  <a:pt x="599" y="297"/>
                </a:cubicBezTo>
                <a:cubicBezTo>
                  <a:pt x="599" y="132"/>
                  <a:pt x="468" y="0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1"/>
          <p:cNvSpPr/>
          <p:nvPr/>
        </p:nvSpPr>
        <p:spPr>
          <a:xfrm rot="10800000">
            <a:off x="-393997" y="211087"/>
            <a:ext cx="19042" cy="26010"/>
          </a:xfrm>
          <a:custGeom>
            <a:rect b="b" l="l" r="r" t="t"/>
            <a:pathLst>
              <a:path extrusionOk="0" h="304" w="299">
                <a:moveTo>
                  <a:pt x="298" y="1"/>
                </a:moveTo>
                <a:cubicBezTo>
                  <a:pt x="133" y="1"/>
                  <a:pt x="1" y="138"/>
                  <a:pt x="1" y="303"/>
                </a:cubicBezTo>
                <a:lnTo>
                  <a:pt x="298" y="303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1"/>
          <p:cNvSpPr/>
          <p:nvPr/>
        </p:nvSpPr>
        <p:spPr>
          <a:xfrm rot="10800000">
            <a:off x="-393997" y="356367"/>
            <a:ext cx="19042" cy="25582"/>
          </a:xfrm>
          <a:custGeom>
            <a:rect b="b" l="l" r="r" t="t"/>
            <a:pathLst>
              <a:path extrusionOk="0" h="299" w="299">
                <a:moveTo>
                  <a:pt x="1" y="1"/>
                </a:moveTo>
                <a:cubicBezTo>
                  <a:pt x="1" y="166"/>
                  <a:pt x="133" y="298"/>
                  <a:pt x="298" y="298"/>
                </a:cubicBez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1"/>
          <p:cNvSpPr/>
          <p:nvPr/>
        </p:nvSpPr>
        <p:spPr>
          <a:xfrm rot="10800000">
            <a:off x="-393997" y="40482"/>
            <a:ext cx="19042" cy="25839"/>
          </a:xfrm>
          <a:custGeom>
            <a:rect b="b" l="l" r="r" t="t"/>
            <a:pathLst>
              <a:path extrusionOk="0" h="302" w="299">
                <a:moveTo>
                  <a:pt x="298" y="0"/>
                </a:moveTo>
                <a:cubicBezTo>
                  <a:pt x="133" y="0"/>
                  <a:pt x="1" y="136"/>
                  <a:pt x="1" y="301"/>
                </a:cubicBezTo>
                <a:lnTo>
                  <a:pt x="298" y="301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1"/>
          <p:cNvSpPr/>
          <p:nvPr/>
        </p:nvSpPr>
        <p:spPr>
          <a:xfrm rot="10800000">
            <a:off x="-393997" y="185762"/>
            <a:ext cx="19042" cy="25411"/>
          </a:xfrm>
          <a:custGeom>
            <a:rect b="b" l="l" r="r" t="t"/>
            <a:pathLst>
              <a:path extrusionOk="0" h="297" w="299">
                <a:moveTo>
                  <a:pt x="1" y="0"/>
                </a:moveTo>
                <a:cubicBezTo>
                  <a:pt x="1" y="165"/>
                  <a:pt x="133" y="297"/>
                  <a:pt x="298" y="297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1"/>
          <p:cNvSpPr/>
          <p:nvPr/>
        </p:nvSpPr>
        <p:spPr>
          <a:xfrm rot="10800000">
            <a:off x="-286178" y="40482"/>
            <a:ext cx="19297" cy="25839"/>
          </a:xfrm>
          <a:custGeom>
            <a:rect b="b" l="l" r="r" t="t"/>
            <a:pathLst>
              <a:path extrusionOk="0" h="302" w="303">
                <a:moveTo>
                  <a:pt x="0" y="0"/>
                </a:moveTo>
                <a:lnTo>
                  <a:pt x="0" y="301"/>
                </a:lnTo>
                <a:lnTo>
                  <a:pt x="302" y="301"/>
                </a:lnTo>
                <a:cubicBezTo>
                  <a:pt x="302" y="136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1"/>
          <p:cNvSpPr/>
          <p:nvPr/>
        </p:nvSpPr>
        <p:spPr>
          <a:xfrm rot="10800000">
            <a:off x="-286178" y="185762"/>
            <a:ext cx="19297" cy="25411"/>
          </a:xfrm>
          <a:custGeom>
            <a:rect b="b" l="l" r="r" t="t"/>
            <a:pathLst>
              <a:path extrusionOk="0" h="297" w="303">
                <a:moveTo>
                  <a:pt x="0" y="0"/>
                </a:moveTo>
                <a:lnTo>
                  <a:pt x="0" y="297"/>
                </a:lnTo>
                <a:cubicBezTo>
                  <a:pt x="165" y="297"/>
                  <a:pt x="302" y="165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1"/>
          <p:cNvSpPr/>
          <p:nvPr/>
        </p:nvSpPr>
        <p:spPr>
          <a:xfrm rot="10800000">
            <a:off x="-349545" y="100117"/>
            <a:ext cx="38212" cy="51422"/>
          </a:xfrm>
          <a:custGeom>
            <a:rect b="b" l="l" r="r" t="t"/>
            <a:pathLst>
              <a:path extrusionOk="0" h="601" w="600">
                <a:moveTo>
                  <a:pt x="303" y="0"/>
                </a:moveTo>
                <a:cubicBezTo>
                  <a:pt x="137" y="0"/>
                  <a:pt x="0" y="133"/>
                  <a:pt x="0" y="298"/>
                </a:cubicBezTo>
                <a:cubicBezTo>
                  <a:pt x="0" y="463"/>
                  <a:pt x="137" y="600"/>
                  <a:pt x="303" y="600"/>
                </a:cubicBezTo>
                <a:cubicBezTo>
                  <a:pt x="468" y="600"/>
                  <a:pt x="599" y="463"/>
                  <a:pt x="599" y="298"/>
                </a:cubicBezTo>
                <a:cubicBezTo>
                  <a:pt x="599" y="133"/>
                  <a:pt x="468" y="0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1"/>
          <p:cNvSpPr/>
          <p:nvPr/>
        </p:nvSpPr>
        <p:spPr>
          <a:xfrm rot="10800000">
            <a:off x="-349545" y="-70488"/>
            <a:ext cx="38212" cy="51336"/>
          </a:xfrm>
          <a:custGeom>
            <a:rect b="b" l="l" r="r" t="t"/>
            <a:pathLst>
              <a:path extrusionOk="0" h="600" w="600">
                <a:moveTo>
                  <a:pt x="303" y="1"/>
                </a:moveTo>
                <a:cubicBezTo>
                  <a:pt x="137" y="1"/>
                  <a:pt x="0" y="133"/>
                  <a:pt x="0" y="297"/>
                </a:cubicBezTo>
                <a:cubicBezTo>
                  <a:pt x="0" y="462"/>
                  <a:pt x="137" y="599"/>
                  <a:pt x="303" y="599"/>
                </a:cubicBezTo>
                <a:cubicBezTo>
                  <a:pt x="468" y="599"/>
                  <a:pt x="599" y="462"/>
                  <a:pt x="599" y="297"/>
                </a:cubicBezTo>
                <a:cubicBezTo>
                  <a:pt x="599" y="133"/>
                  <a:pt x="468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1"/>
          <p:cNvSpPr/>
          <p:nvPr/>
        </p:nvSpPr>
        <p:spPr>
          <a:xfrm rot="10800000">
            <a:off x="-393997" y="15071"/>
            <a:ext cx="19042" cy="25497"/>
          </a:xfrm>
          <a:custGeom>
            <a:rect b="b" l="l" r="r" t="t"/>
            <a:pathLst>
              <a:path extrusionOk="0" h="298" w="299">
                <a:moveTo>
                  <a:pt x="1" y="0"/>
                </a:moveTo>
                <a:cubicBezTo>
                  <a:pt x="1" y="166"/>
                  <a:pt x="133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1"/>
          <p:cNvSpPr/>
          <p:nvPr/>
        </p:nvSpPr>
        <p:spPr>
          <a:xfrm rot="10800000">
            <a:off x="-286178" y="15071"/>
            <a:ext cx="19297" cy="25497"/>
          </a:xfrm>
          <a:custGeom>
            <a:rect b="b" l="l" r="r" t="t"/>
            <a:pathLst>
              <a:path extrusionOk="0" h="298" w="303">
                <a:moveTo>
                  <a:pt x="0" y="0"/>
                </a:moveTo>
                <a:lnTo>
                  <a:pt x="0" y="298"/>
                </a:lnTo>
                <a:cubicBezTo>
                  <a:pt x="165" y="298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1"/>
          <p:cNvSpPr/>
          <p:nvPr/>
        </p:nvSpPr>
        <p:spPr>
          <a:xfrm rot="10800000">
            <a:off x="-222493" y="953999"/>
            <a:ext cx="37002" cy="37646"/>
          </a:xfrm>
          <a:custGeom>
            <a:rect b="b" l="l" r="r" t="t"/>
            <a:pathLst>
              <a:path extrusionOk="0" h="440" w="581">
                <a:moveTo>
                  <a:pt x="538" y="1"/>
                </a:moveTo>
                <a:cubicBezTo>
                  <a:pt x="359" y="77"/>
                  <a:pt x="180" y="153"/>
                  <a:pt x="0" y="237"/>
                </a:cubicBezTo>
                <a:cubicBezTo>
                  <a:pt x="43" y="355"/>
                  <a:pt x="152" y="440"/>
                  <a:pt x="283" y="440"/>
                </a:cubicBezTo>
                <a:cubicBezTo>
                  <a:pt x="448" y="440"/>
                  <a:pt x="581" y="308"/>
                  <a:pt x="581" y="142"/>
                </a:cubicBezTo>
                <a:cubicBezTo>
                  <a:pt x="581" y="91"/>
                  <a:pt x="562" y="44"/>
                  <a:pt x="53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1"/>
          <p:cNvSpPr/>
          <p:nvPr/>
        </p:nvSpPr>
        <p:spPr>
          <a:xfrm rot="10800000">
            <a:off x="-266945" y="894193"/>
            <a:ext cx="18979" cy="25582"/>
          </a:xfrm>
          <a:custGeom>
            <a:rect b="b" l="l" r="r" t="t"/>
            <a:pathLst>
              <a:path extrusionOk="0" h="299" w="298">
                <a:moveTo>
                  <a:pt x="297" y="1"/>
                </a:moveTo>
                <a:cubicBezTo>
                  <a:pt x="133" y="1"/>
                  <a:pt x="1" y="133"/>
                  <a:pt x="1" y="298"/>
                </a:cubicBezTo>
                <a:lnTo>
                  <a:pt x="297" y="298"/>
                </a:ln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1"/>
          <p:cNvSpPr/>
          <p:nvPr/>
        </p:nvSpPr>
        <p:spPr>
          <a:xfrm rot="10800000">
            <a:off x="-158807" y="894193"/>
            <a:ext cx="18979" cy="25582"/>
          </a:xfrm>
          <a:custGeom>
            <a:rect b="b" l="l" r="r" t="t"/>
            <a:pathLst>
              <a:path extrusionOk="0" h="299" w="298">
                <a:moveTo>
                  <a:pt x="1" y="1"/>
                </a:moveTo>
                <a:lnTo>
                  <a:pt x="1" y="298"/>
                </a:lnTo>
                <a:lnTo>
                  <a:pt x="297" y="298"/>
                </a:lnTo>
                <a:cubicBezTo>
                  <a:pt x="297" y="133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1"/>
          <p:cNvSpPr/>
          <p:nvPr/>
        </p:nvSpPr>
        <p:spPr>
          <a:xfrm rot="10800000">
            <a:off x="-158807" y="868439"/>
            <a:ext cx="18979" cy="25839"/>
          </a:xfrm>
          <a:custGeom>
            <a:rect b="b" l="l" r="r" t="t"/>
            <a:pathLst>
              <a:path extrusionOk="0" h="302" w="298">
                <a:moveTo>
                  <a:pt x="1" y="0"/>
                </a:moveTo>
                <a:lnTo>
                  <a:pt x="1" y="301"/>
                </a:lnTo>
                <a:cubicBezTo>
                  <a:pt x="166" y="301"/>
                  <a:pt x="297" y="164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1"/>
          <p:cNvSpPr/>
          <p:nvPr/>
        </p:nvSpPr>
        <p:spPr>
          <a:xfrm rot="10800000">
            <a:off x="-158807" y="723588"/>
            <a:ext cx="18979" cy="25411"/>
          </a:xfrm>
          <a:custGeom>
            <a:rect b="b" l="l" r="r" t="t"/>
            <a:pathLst>
              <a:path extrusionOk="0" h="297" w="298">
                <a:moveTo>
                  <a:pt x="1" y="0"/>
                </a:moveTo>
                <a:lnTo>
                  <a:pt x="1" y="297"/>
                </a:lnTo>
                <a:lnTo>
                  <a:pt x="297" y="297"/>
                </a:lnTo>
                <a:cubicBezTo>
                  <a:pt x="297" y="131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1"/>
          <p:cNvSpPr/>
          <p:nvPr/>
        </p:nvSpPr>
        <p:spPr>
          <a:xfrm rot="10800000">
            <a:off x="-222493" y="783308"/>
            <a:ext cx="38149" cy="51336"/>
          </a:xfrm>
          <a:custGeom>
            <a:rect b="b" l="l" r="r" t="t"/>
            <a:pathLst>
              <a:path extrusionOk="0" h="600" w="599">
                <a:moveTo>
                  <a:pt x="301" y="1"/>
                </a:moveTo>
                <a:cubicBezTo>
                  <a:pt x="131" y="1"/>
                  <a:pt x="0" y="137"/>
                  <a:pt x="0" y="303"/>
                </a:cubicBezTo>
                <a:cubicBezTo>
                  <a:pt x="0" y="468"/>
                  <a:pt x="131" y="599"/>
                  <a:pt x="301" y="599"/>
                </a:cubicBezTo>
                <a:cubicBezTo>
                  <a:pt x="466" y="599"/>
                  <a:pt x="599" y="468"/>
                  <a:pt x="599" y="303"/>
                </a:cubicBezTo>
                <a:cubicBezTo>
                  <a:pt x="599" y="137"/>
                  <a:pt x="466" y="1"/>
                  <a:pt x="30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1"/>
          <p:cNvSpPr/>
          <p:nvPr/>
        </p:nvSpPr>
        <p:spPr>
          <a:xfrm rot="10800000">
            <a:off x="-266945" y="868439"/>
            <a:ext cx="18979" cy="25839"/>
          </a:xfrm>
          <a:custGeom>
            <a:rect b="b" l="l" r="r" t="t"/>
            <a:pathLst>
              <a:path extrusionOk="0" h="302" w="298">
                <a:moveTo>
                  <a:pt x="1" y="0"/>
                </a:moveTo>
                <a:cubicBezTo>
                  <a:pt x="1" y="164"/>
                  <a:pt x="133" y="301"/>
                  <a:pt x="297" y="301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1"/>
          <p:cNvSpPr/>
          <p:nvPr/>
        </p:nvSpPr>
        <p:spPr>
          <a:xfrm rot="10800000">
            <a:off x="-266945" y="723588"/>
            <a:ext cx="18979" cy="25411"/>
          </a:xfrm>
          <a:custGeom>
            <a:rect b="b" l="l" r="r" t="t"/>
            <a:pathLst>
              <a:path extrusionOk="0" h="297" w="298">
                <a:moveTo>
                  <a:pt x="297" y="0"/>
                </a:moveTo>
                <a:cubicBezTo>
                  <a:pt x="133" y="0"/>
                  <a:pt x="1" y="131"/>
                  <a:pt x="1" y="297"/>
                </a:cubicBezTo>
                <a:lnTo>
                  <a:pt x="297" y="297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1"/>
          <p:cNvSpPr/>
          <p:nvPr/>
        </p:nvSpPr>
        <p:spPr>
          <a:xfrm rot="10800000">
            <a:off x="-222493" y="612617"/>
            <a:ext cx="38149" cy="50908"/>
          </a:xfrm>
          <a:custGeom>
            <a:rect b="b" l="l" r="r" t="t"/>
            <a:pathLst>
              <a:path extrusionOk="0" h="595" w="599">
                <a:moveTo>
                  <a:pt x="301" y="0"/>
                </a:moveTo>
                <a:cubicBezTo>
                  <a:pt x="131" y="0"/>
                  <a:pt x="0" y="133"/>
                  <a:pt x="0" y="297"/>
                </a:cubicBezTo>
                <a:cubicBezTo>
                  <a:pt x="0" y="462"/>
                  <a:pt x="131" y="595"/>
                  <a:pt x="301" y="595"/>
                </a:cubicBezTo>
                <a:cubicBezTo>
                  <a:pt x="466" y="595"/>
                  <a:pt x="599" y="462"/>
                  <a:pt x="599" y="297"/>
                </a:cubicBezTo>
                <a:cubicBezTo>
                  <a:pt x="599" y="133"/>
                  <a:pt x="466" y="0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1"/>
          <p:cNvSpPr/>
          <p:nvPr/>
        </p:nvSpPr>
        <p:spPr>
          <a:xfrm rot="10800000">
            <a:off x="-266945" y="697749"/>
            <a:ext cx="18979" cy="25925"/>
          </a:xfrm>
          <a:custGeom>
            <a:rect b="b" l="l" r="r" t="t"/>
            <a:pathLst>
              <a:path extrusionOk="0" h="303" w="298">
                <a:moveTo>
                  <a:pt x="1" y="1"/>
                </a:moveTo>
                <a:cubicBezTo>
                  <a:pt x="1" y="170"/>
                  <a:pt x="133" y="303"/>
                  <a:pt x="297" y="303"/>
                </a:cubicBez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1"/>
          <p:cNvSpPr/>
          <p:nvPr/>
        </p:nvSpPr>
        <p:spPr>
          <a:xfrm rot="10800000">
            <a:off x="-158807" y="552469"/>
            <a:ext cx="18979" cy="25925"/>
          </a:xfrm>
          <a:custGeom>
            <a:rect b="b" l="l" r="r" t="t"/>
            <a:pathLst>
              <a:path extrusionOk="0" h="303" w="298">
                <a:moveTo>
                  <a:pt x="1" y="0"/>
                </a:moveTo>
                <a:lnTo>
                  <a:pt x="1" y="302"/>
                </a:lnTo>
                <a:lnTo>
                  <a:pt x="297" y="302"/>
                </a:lnTo>
                <a:cubicBezTo>
                  <a:pt x="297" y="133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1"/>
          <p:cNvSpPr/>
          <p:nvPr/>
        </p:nvSpPr>
        <p:spPr>
          <a:xfrm rot="10800000">
            <a:off x="-158807" y="697749"/>
            <a:ext cx="18979" cy="25925"/>
          </a:xfrm>
          <a:custGeom>
            <a:rect b="b" l="l" r="r" t="t"/>
            <a:pathLst>
              <a:path extrusionOk="0" h="303" w="298">
                <a:moveTo>
                  <a:pt x="1" y="1"/>
                </a:moveTo>
                <a:lnTo>
                  <a:pt x="1" y="303"/>
                </a:lnTo>
                <a:cubicBezTo>
                  <a:pt x="166" y="303"/>
                  <a:pt x="297" y="170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1"/>
          <p:cNvSpPr/>
          <p:nvPr/>
        </p:nvSpPr>
        <p:spPr>
          <a:xfrm rot="10800000">
            <a:off x="-266945" y="552469"/>
            <a:ext cx="18979" cy="25925"/>
          </a:xfrm>
          <a:custGeom>
            <a:rect b="b" l="l" r="r" t="t"/>
            <a:pathLst>
              <a:path extrusionOk="0" h="303" w="298">
                <a:moveTo>
                  <a:pt x="297" y="0"/>
                </a:moveTo>
                <a:cubicBezTo>
                  <a:pt x="133" y="0"/>
                  <a:pt x="1" y="133"/>
                  <a:pt x="1" y="302"/>
                </a:cubicBezTo>
                <a:lnTo>
                  <a:pt x="297" y="302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1"/>
          <p:cNvSpPr/>
          <p:nvPr/>
        </p:nvSpPr>
        <p:spPr>
          <a:xfrm rot="10800000">
            <a:off x="-222493" y="441498"/>
            <a:ext cx="38149" cy="51422"/>
          </a:xfrm>
          <a:custGeom>
            <a:rect b="b" l="l" r="r" t="t"/>
            <a:pathLst>
              <a:path extrusionOk="0" h="601" w="599">
                <a:moveTo>
                  <a:pt x="301" y="1"/>
                </a:moveTo>
                <a:cubicBezTo>
                  <a:pt x="131" y="1"/>
                  <a:pt x="0" y="133"/>
                  <a:pt x="0" y="298"/>
                </a:cubicBezTo>
                <a:cubicBezTo>
                  <a:pt x="0" y="464"/>
                  <a:pt x="131" y="601"/>
                  <a:pt x="301" y="601"/>
                </a:cubicBezTo>
                <a:cubicBezTo>
                  <a:pt x="466" y="601"/>
                  <a:pt x="599" y="464"/>
                  <a:pt x="599" y="298"/>
                </a:cubicBezTo>
                <a:cubicBezTo>
                  <a:pt x="599" y="133"/>
                  <a:pt x="466" y="1"/>
                  <a:pt x="30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1"/>
          <p:cNvSpPr/>
          <p:nvPr/>
        </p:nvSpPr>
        <p:spPr>
          <a:xfrm rot="10800000">
            <a:off x="-158807" y="527143"/>
            <a:ext cx="18979" cy="25411"/>
          </a:xfrm>
          <a:custGeom>
            <a:rect b="b" l="l" r="r" t="t"/>
            <a:pathLst>
              <a:path extrusionOk="0" h="297" w="298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1"/>
          <p:cNvSpPr/>
          <p:nvPr/>
        </p:nvSpPr>
        <p:spPr>
          <a:xfrm rot="10800000">
            <a:off x="-158807" y="381864"/>
            <a:ext cx="18979" cy="25839"/>
          </a:xfrm>
          <a:custGeom>
            <a:rect b="b" l="l" r="r" t="t"/>
            <a:pathLst>
              <a:path extrusionOk="0" h="302" w="298">
                <a:moveTo>
                  <a:pt x="1" y="1"/>
                </a:moveTo>
                <a:lnTo>
                  <a:pt x="1" y="302"/>
                </a:lnTo>
                <a:lnTo>
                  <a:pt x="297" y="302"/>
                </a:lnTo>
                <a:cubicBezTo>
                  <a:pt x="297" y="136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1"/>
          <p:cNvSpPr/>
          <p:nvPr/>
        </p:nvSpPr>
        <p:spPr>
          <a:xfrm rot="10800000">
            <a:off x="-266945" y="381864"/>
            <a:ext cx="18979" cy="25839"/>
          </a:xfrm>
          <a:custGeom>
            <a:rect b="b" l="l" r="r" t="t"/>
            <a:pathLst>
              <a:path extrusionOk="0" h="302" w="298">
                <a:moveTo>
                  <a:pt x="297" y="1"/>
                </a:moveTo>
                <a:cubicBezTo>
                  <a:pt x="133" y="1"/>
                  <a:pt x="1" y="136"/>
                  <a:pt x="1" y="302"/>
                </a:cubicBezTo>
                <a:lnTo>
                  <a:pt x="297" y="302"/>
                </a:ln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1"/>
          <p:cNvSpPr/>
          <p:nvPr/>
        </p:nvSpPr>
        <p:spPr>
          <a:xfrm rot="10800000">
            <a:off x="-266945" y="527143"/>
            <a:ext cx="18979" cy="25411"/>
          </a:xfrm>
          <a:custGeom>
            <a:rect b="b" l="l" r="r" t="t"/>
            <a:pathLst>
              <a:path extrusionOk="0" h="297" w="298">
                <a:moveTo>
                  <a:pt x="1" y="0"/>
                </a:moveTo>
                <a:cubicBezTo>
                  <a:pt x="1" y="166"/>
                  <a:pt x="133" y="297"/>
                  <a:pt x="297" y="297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1"/>
          <p:cNvSpPr/>
          <p:nvPr/>
        </p:nvSpPr>
        <p:spPr>
          <a:xfrm rot="10800000">
            <a:off x="-266945" y="211087"/>
            <a:ext cx="18979" cy="26010"/>
          </a:xfrm>
          <a:custGeom>
            <a:rect b="b" l="l" r="r" t="t"/>
            <a:pathLst>
              <a:path extrusionOk="0" h="304" w="298">
                <a:moveTo>
                  <a:pt x="297" y="1"/>
                </a:moveTo>
                <a:cubicBezTo>
                  <a:pt x="133" y="1"/>
                  <a:pt x="1" y="138"/>
                  <a:pt x="1" y="303"/>
                </a:cubicBezTo>
                <a:lnTo>
                  <a:pt x="297" y="303"/>
                </a:ln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1"/>
          <p:cNvSpPr/>
          <p:nvPr/>
        </p:nvSpPr>
        <p:spPr>
          <a:xfrm rot="10800000">
            <a:off x="-158807" y="211087"/>
            <a:ext cx="18979" cy="26010"/>
          </a:xfrm>
          <a:custGeom>
            <a:rect b="b" l="l" r="r" t="t"/>
            <a:pathLst>
              <a:path extrusionOk="0" h="304" w="298">
                <a:moveTo>
                  <a:pt x="1" y="1"/>
                </a:moveTo>
                <a:lnTo>
                  <a:pt x="1" y="303"/>
                </a:lnTo>
                <a:lnTo>
                  <a:pt x="297" y="303"/>
                </a:lnTo>
                <a:cubicBezTo>
                  <a:pt x="297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1"/>
          <p:cNvSpPr/>
          <p:nvPr/>
        </p:nvSpPr>
        <p:spPr>
          <a:xfrm rot="10800000">
            <a:off x="-158807" y="356367"/>
            <a:ext cx="18979" cy="25582"/>
          </a:xfrm>
          <a:custGeom>
            <a:rect b="b" l="l" r="r" t="t"/>
            <a:pathLst>
              <a:path extrusionOk="0" h="299" w="298">
                <a:moveTo>
                  <a:pt x="1" y="1"/>
                </a:moveTo>
                <a:lnTo>
                  <a:pt x="1" y="298"/>
                </a:lnTo>
                <a:cubicBezTo>
                  <a:pt x="166" y="298"/>
                  <a:pt x="297" y="166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1"/>
          <p:cNvSpPr/>
          <p:nvPr/>
        </p:nvSpPr>
        <p:spPr>
          <a:xfrm rot="10800000">
            <a:off x="-266945" y="356367"/>
            <a:ext cx="18979" cy="25582"/>
          </a:xfrm>
          <a:custGeom>
            <a:rect b="b" l="l" r="r" t="t"/>
            <a:pathLst>
              <a:path extrusionOk="0" h="299" w="298">
                <a:moveTo>
                  <a:pt x="1" y="1"/>
                </a:moveTo>
                <a:cubicBezTo>
                  <a:pt x="1" y="166"/>
                  <a:pt x="133" y="298"/>
                  <a:pt x="297" y="298"/>
                </a:cubicBez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1"/>
          <p:cNvSpPr/>
          <p:nvPr/>
        </p:nvSpPr>
        <p:spPr>
          <a:xfrm rot="10800000">
            <a:off x="-222493" y="270893"/>
            <a:ext cx="38149" cy="51250"/>
          </a:xfrm>
          <a:custGeom>
            <a:rect b="b" l="l" r="r" t="t"/>
            <a:pathLst>
              <a:path extrusionOk="0" h="599" w="599">
                <a:moveTo>
                  <a:pt x="301" y="0"/>
                </a:moveTo>
                <a:cubicBezTo>
                  <a:pt x="131" y="0"/>
                  <a:pt x="0" y="132"/>
                  <a:pt x="0" y="297"/>
                </a:cubicBezTo>
                <a:cubicBezTo>
                  <a:pt x="0" y="462"/>
                  <a:pt x="131" y="599"/>
                  <a:pt x="301" y="599"/>
                </a:cubicBezTo>
                <a:cubicBezTo>
                  <a:pt x="466" y="599"/>
                  <a:pt x="599" y="462"/>
                  <a:pt x="599" y="297"/>
                </a:cubicBezTo>
                <a:cubicBezTo>
                  <a:pt x="599" y="132"/>
                  <a:pt x="466" y="0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1"/>
          <p:cNvSpPr/>
          <p:nvPr/>
        </p:nvSpPr>
        <p:spPr>
          <a:xfrm rot="10800000">
            <a:off x="-266945" y="185762"/>
            <a:ext cx="18979" cy="25411"/>
          </a:xfrm>
          <a:custGeom>
            <a:rect b="b" l="l" r="r" t="t"/>
            <a:pathLst>
              <a:path extrusionOk="0" h="297" w="298">
                <a:moveTo>
                  <a:pt x="1" y="0"/>
                </a:moveTo>
                <a:cubicBezTo>
                  <a:pt x="1" y="165"/>
                  <a:pt x="133" y="297"/>
                  <a:pt x="297" y="297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1"/>
          <p:cNvSpPr/>
          <p:nvPr/>
        </p:nvSpPr>
        <p:spPr>
          <a:xfrm rot="10800000">
            <a:off x="-158807" y="40482"/>
            <a:ext cx="18979" cy="25839"/>
          </a:xfrm>
          <a:custGeom>
            <a:rect b="b" l="l" r="r" t="t"/>
            <a:pathLst>
              <a:path extrusionOk="0" h="302" w="298">
                <a:moveTo>
                  <a:pt x="1" y="0"/>
                </a:moveTo>
                <a:lnTo>
                  <a:pt x="1" y="301"/>
                </a:lnTo>
                <a:lnTo>
                  <a:pt x="297" y="301"/>
                </a:lnTo>
                <a:cubicBezTo>
                  <a:pt x="297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1"/>
          <p:cNvSpPr/>
          <p:nvPr/>
        </p:nvSpPr>
        <p:spPr>
          <a:xfrm rot="10800000">
            <a:off x="-266945" y="40482"/>
            <a:ext cx="18979" cy="25839"/>
          </a:xfrm>
          <a:custGeom>
            <a:rect b="b" l="l" r="r" t="t"/>
            <a:pathLst>
              <a:path extrusionOk="0" h="302" w="298">
                <a:moveTo>
                  <a:pt x="297" y="0"/>
                </a:moveTo>
                <a:cubicBezTo>
                  <a:pt x="133" y="0"/>
                  <a:pt x="1" y="136"/>
                  <a:pt x="1" y="301"/>
                </a:cubicBezTo>
                <a:lnTo>
                  <a:pt x="297" y="301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1"/>
          <p:cNvSpPr/>
          <p:nvPr/>
        </p:nvSpPr>
        <p:spPr>
          <a:xfrm rot="10800000">
            <a:off x="-158807" y="185762"/>
            <a:ext cx="18979" cy="25411"/>
          </a:xfrm>
          <a:custGeom>
            <a:rect b="b" l="l" r="r" t="t"/>
            <a:pathLst>
              <a:path extrusionOk="0" h="297" w="298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7" y="165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1"/>
          <p:cNvSpPr/>
          <p:nvPr/>
        </p:nvSpPr>
        <p:spPr>
          <a:xfrm rot="10800000">
            <a:off x="-222493" y="100117"/>
            <a:ext cx="38149" cy="51422"/>
          </a:xfrm>
          <a:custGeom>
            <a:rect b="b" l="l" r="r" t="t"/>
            <a:pathLst>
              <a:path extrusionOk="0" h="601" w="599">
                <a:moveTo>
                  <a:pt x="301" y="0"/>
                </a:moveTo>
                <a:cubicBezTo>
                  <a:pt x="131" y="0"/>
                  <a:pt x="0" y="133"/>
                  <a:pt x="0" y="298"/>
                </a:cubicBezTo>
                <a:cubicBezTo>
                  <a:pt x="0" y="463"/>
                  <a:pt x="131" y="600"/>
                  <a:pt x="301" y="600"/>
                </a:cubicBezTo>
                <a:cubicBezTo>
                  <a:pt x="466" y="600"/>
                  <a:pt x="599" y="463"/>
                  <a:pt x="599" y="298"/>
                </a:cubicBezTo>
                <a:cubicBezTo>
                  <a:pt x="599" y="133"/>
                  <a:pt x="466" y="0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1"/>
          <p:cNvSpPr/>
          <p:nvPr/>
        </p:nvSpPr>
        <p:spPr>
          <a:xfrm rot="10800000">
            <a:off x="-222493" y="-70488"/>
            <a:ext cx="38149" cy="51336"/>
          </a:xfrm>
          <a:custGeom>
            <a:rect b="b" l="l" r="r" t="t"/>
            <a:pathLst>
              <a:path extrusionOk="0" h="600" w="599">
                <a:moveTo>
                  <a:pt x="301" y="1"/>
                </a:moveTo>
                <a:cubicBezTo>
                  <a:pt x="131" y="1"/>
                  <a:pt x="0" y="133"/>
                  <a:pt x="0" y="297"/>
                </a:cubicBezTo>
                <a:cubicBezTo>
                  <a:pt x="0" y="462"/>
                  <a:pt x="131" y="599"/>
                  <a:pt x="301" y="599"/>
                </a:cubicBezTo>
                <a:cubicBezTo>
                  <a:pt x="466" y="599"/>
                  <a:pt x="599" y="462"/>
                  <a:pt x="599" y="297"/>
                </a:cubicBezTo>
                <a:cubicBezTo>
                  <a:pt x="599" y="133"/>
                  <a:pt x="466" y="1"/>
                  <a:pt x="30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1"/>
          <p:cNvSpPr/>
          <p:nvPr/>
        </p:nvSpPr>
        <p:spPr>
          <a:xfrm rot="10800000">
            <a:off x="-266945" y="15071"/>
            <a:ext cx="18979" cy="25497"/>
          </a:xfrm>
          <a:custGeom>
            <a:rect b="b" l="l" r="r" t="t"/>
            <a:pathLst>
              <a:path extrusionOk="0" h="298" w="298">
                <a:moveTo>
                  <a:pt x="1" y="0"/>
                </a:moveTo>
                <a:cubicBezTo>
                  <a:pt x="1" y="166"/>
                  <a:pt x="133" y="298"/>
                  <a:pt x="297" y="298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1"/>
          <p:cNvSpPr/>
          <p:nvPr/>
        </p:nvSpPr>
        <p:spPr>
          <a:xfrm rot="10800000">
            <a:off x="-158807" y="15071"/>
            <a:ext cx="18979" cy="25497"/>
          </a:xfrm>
          <a:custGeom>
            <a:rect b="b" l="l" r="r" t="t"/>
            <a:pathLst>
              <a:path extrusionOk="0" h="298" w="298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1"/>
          <p:cNvSpPr/>
          <p:nvPr/>
        </p:nvSpPr>
        <p:spPr>
          <a:xfrm rot="10800000">
            <a:off x="-139892" y="894193"/>
            <a:ext cx="18979" cy="25582"/>
          </a:xfrm>
          <a:custGeom>
            <a:rect b="b" l="l" r="r" t="t"/>
            <a:pathLst>
              <a:path extrusionOk="0" h="299" w="298">
                <a:moveTo>
                  <a:pt x="298" y="1"/>
                </a:moveTo>
                <a:cubicBezTo>
                  <a:pt x="133" y="1"/>
                  <a:pt x="0" y="133"/>
                  <a:pt x="0" y="298"/>
                </a:cubicBezTo>
                <a:lnTo>
                  <a:pt x="298" y="298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1"/>
          <p:cNvSpPr/>
          <p:nvPr/>
        </p:nvSpPr>
        <p:spPr>
          <a:xfrm rot="10800000">
            <a:off x="-95440" y="783308"/>
            <a:ext cx="38212" cy="51336"/>
          </a:xfrm>
          <a:custGeom>
            <a:rect b="b" l="l" r="r" t="t"/>
            <a:pathLst>
              <a:path extrusionOk="0" h="600" w="600">
                <a:moveTo>
                  <a:pt x="298" y="1"/>
                </a:moveTo>
                <a:cubicBezTo>
                  <a:pt x="133" y="1"/>
                  <a:pt x="1" y="137"/>
                  <a:pt x="1" y="303"/>
                </a:cubicBezTo>
                <a:cubicBezTo>
                  <a:pt x="1" y="468"/>
                  <a:pt x="133" y="599"/>
                  <a:pt x="298" y="599"/>
                </a:cubicBezTo>
                <a:cubicBezTo>
                  <a:pt x="468" y="599"/>
                  <a:pt x="600" y="468"/>
                  <a:pt x="600" y="303"/>
                </a:cubicBezTo>
                <a:cubicBezTo>
                  <a:pt x="600" y="137"/>
                  <a:pt x="468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1"/>
          <p:cNvSpPr/>
          <p:nvPr/>
        </p:nvSpPr>
        <p:spPr>
          <a:xfrm rot="10800000">
            <a:off x="-139892" y="868439"/>
            <a:ext cx="18979" cy="25839"/>
          </a:xfrm>
          <a:custGeom>
            <a:rect b="b" l="l" r="r" t="t"/>
            <a:pathLst>
              <a:path extrusionOk="0" h="302" w="298">
                <a:moveTo>
                  <a:pt x="0" y="0"/>
                </a:moveTo>
                <a:cubicBezTo>
                  <a:pt x="0" y="164"/>
                  <a:pt x="133" y="301"/>
                  <a:pt x="298" y="301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1"/>
          <p:cNvSpPr/>
          <p:nvPr/>
        </p:nvSpPr>
        <p:spPr>
          <a:xfrm rot="10800000">
            <a:off x="-31818" y="723588"/>
            <a:ext cx="19042" cy="25411"/>
          </a:xfrm>
          <a:custGeom>
            <a:rect b="b" l="l" r="r" t="t"/>
            <a:pathLst>
              <a:path extrusionOk="0" h="297" w="299">
                <a:moveTo>
                  <a:pt x="1" y="0"/>
                </a:moveTo>
                <a:lnTo>
                  <a:pt x="1" y="297"/>
                </a:lnTo>
                <a:lnTo>
                  <a:pt x="298" y="297"/>
                </a:lnTo>
                <a:cubicBezTo>
                  <a:pt x="298" y="131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1"/>
          <p:cNvSpPr/>
          <p:nvPr/>
        </p:nvSpPr>
        <p:spPr>
          <a:xfrm rot="10800000">
            <a:off x="-139892" y="723588"/>
            <a:ext cx="18979" cy="25411"/>
          </a:xfrm>
          <a:custGeom>
            <a:rect b="b" l="l" r="r" t="t"/>
            <a:pathLst>
              <a:path extrusionOk="0" h="297" w="298">
                <a:moveTo>
                  <a:pt x="298" y="0"/>
                </a:moveTo>
                <a:cubicBezTo>
                  <a:pt x="133" y="0"/>
                  <a:pt x="0" y="131"/>
                  <a:pt x="0" y="297"/>
                </a:cubicBezTo>
                <a:lnTo>
                  <a:pt x="298" y="297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1"/>
          <p:cNvSpPr/>
          <p:nvPr/>
        </p:nvSpPr>
        <p:spPr>
          <a:xfrm rot="10800000">
            <a:off x="-139892" y="697749"/>
            <a:ext cx="18979" cy="25925"/>
          </a:xfrm>
          <a:custGeom>
            <a:rect b="b" l="l" r="r" t="t"/>
            <a:pathLst>
              <a:path extrusionOk="0" h="303" w="298">
                <a:moveTo>
                  <a:pt x="0" y="1"/>
                </a:moveTo>
                <a:cubicBezTo>
                  <a:pt x="0" y="170"/>
                  <a:pt x="133" y="303"/>
                  <a:pt x="298" y="303"/>
                </a:cubicBez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1"/>
          <p:cNvSpPr/>
          <p:nvPr/>
        </p:nvSpPr>
        <p:spPr>
          <a:xfrm rot="10800000">
            <a:off x="-31818" y="697749"/>
            <a:ext cx="19042" cy="25925"/>
          </a:xfrm>
          <a:custGeom>
            <a:rect b="b" l="l" r="r" t="t"/>
            <a:pathLst>
              <a:path extrusionOk="0" h="303" w="299">
                <a:moveTo>
                  <a:pt x="1" y="1"/>
                </a:moveTo>
                <a:lnTo>
                  <a:pt x="1" y="303"/>
                </a:lnTo>
                <a:cubicBezTo>
                  <a:pt x="166" y="303"/>
                  <a:pt x="298" y="170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1"/>
          <p:cNvSpPr/>
          <p:nvPr/>
        </p:nvSpPr>
        <p:spPr>
          <a:xfrm rot="10800000">
            <a:off x="-31818" y="552469"/>
            <a:ext cx="19042" cy="25925"/>
          </a:xfrm>
          <a:custGeom>
            <a:rect b="b" l="l" r="r" t="t"/>
            <a:pathLst>
              <a:path extrusionOk="0" h="303" w="299">
                <a:moveTo>
                  <a:pt x="1" y="0"/>
                </a:moveTo>
                <a:lnTo>
                  <a:pt x="1" y="302"/>
                </a:lnTo>
                <a:lnTo>
                  <a:pt x="298" y="302"/>
                </a:lnTo>
                <a:cubicBezTo>
                  <a:pt x="298" y="133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1"/>
          <p:cNvSpPr/>
          <p:nvPr/>
        </p:nvSpPr>
        <p:spPr>
          <a:xfrm rot="10800000">
            <a:off x="-95440" y="612617"/>
            <a:ext cx="38212" cy="50908"/>
          </a:xfrm>
          <a:custGeom>
            <a:rect b="b" l="l" r="r" t="t"/>
            <a:pathLst>
              <a:path extrusionOk="0" h="595" w="600">
                <a:moveTo>
                  <a:pt x="298" y="0"/>
                </a:moveTo>
                <a:cubicBezTo>
                  <a:pt x="133" y="0"/>
                  <a:pt x="1" y="133"/>
                  <a:pt x="1" y="297"/>
                </a:cubicBezTo>
                <a:cubicBezTo>
                  <a:pt x="1" y="462"/>
                  <a:pt x="133" y="595"/>
                  <a:pt x="298" y="595"/>
                </a:cubicBezTo>
                <a:cubicBezTo>
                  <a:pt x="468" y="595"/>
                  <a:pt x="600" y="462"/>
                  <a:pt x="600" y="297"/>
                </a:cubicBezTo>
                <a:cubicBezTo>
                  <a:pt x="600" y="133"/>
                  <a:pt x="468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1"/>
          <p:cNvSpPr/>
          <p:nvPr/>
        </p:nvSpPr>
        <p:spPr>
          <a:xfrm rot="10800000">
            <a:off x="-139892" y="552469"/>
            <a:ext cx="18979" cy="25925"/>
          </a:xfrm>
          <a:custGeom>
            <a:rect b="b" l="l" r="r" t="t"/>
            <a:pathLst>
              <a:path extrusionOk="0" h="303" w="298">
                <a:moveTo>
                  <a:pt x="298" y="0"/>
                </a:moveTo>
                <a:cubicBezTo>
                  <a:pt x="133" y="0"/>
                  <a:pt x="0" y="133"/>
                  <a:pt x="0" y="302"/>
                </a:cubicBezTo>
                <a:lnTo>
                  <a:pt x="298" y="302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1"/>
          <p:cNvSpPr/>
          <p:nvPr/>
        </p:nvSpPr>
        <p:spPr>
          <a:xfrm rot="10800000">
            <a:off x="-139892" y="381864"/>
            <a:ext cx="18979" cy="25839"/>
          </a:xfrm>
          <a:custGeom>
            <a:rect b="b" l="l" r="r" t="t"/>
            <a:pathLst>
              <a:path extrusionOk="0" h="302" w="298">
                <a:moveTo>
                  <a:pt x="298" y="1"/>
                </a:moveTo>
                <a:cubicBezTo>
                  <a:pt x="133" y="1"/>
                  <a:pt x="0" y="136"/>
                  <a:pt x="0" y="302"/>
                </a:cubicBezTo>
                <a:lnTo>
                  <a:pt x="298" y="302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1"/>
          <p:cNvSpPr/>
          <p:nvPr/>
        </p:nvSpPr>
        <p:spPr>
          <a:xfrm rot="10800000">
            <a:off x="-139892" y="527143"/>
            <a:ext cx="18979" cy="25411"/>
          </a:xfrm>
          <a:custGeom>
            <a:rect b="b" l="l" r="r" t="t"/>
            <a:pathLst>
              <a:path extrusionOk="0" h="297" w="298">
                <a:moveTo>
                  <a:pt x="0" y="0"/>
                </a:moveTo>
                <a:cubicBezTo>
                  <a:pt x="0" y="166"/>
                  <a:pt x="133" y="297"/>
                  <a:pt x="298" y="297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1"/>
          <p:cNvSpPr/>
          <p:nvPr/>
        </p:nvSpPr>
        <p:spPr>
          <a:xfrm rot="10800000">
            <a:off x="-31818" y="381864"/>
            <a:ext cx="19042" cy="25839"/>
          </a:xfrm>
          <a:custGeom>
            <a:rect b="b" l="l" r="r" t="t"/>
            <a:pathLst>
              <a:path extrusionOk="0" h="302" w="299">
                <a:moveTo>
                  <a:pt x="1" y="1"/>
                </a:moveTo>
                <a:lnTo>
                  <a:pt x="1" y="302"/>
                </a:lnTo>
                <a:lnTo>
                  <a:pt x="298" y="302"/>
                </a:lnTo>
                <a:cubicBezTo>
                  <a:pt x="298" y="136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1"/>
          <p:cNvSpPr/>
          <p:nvPr/>
        </p:nvSpPr>
        <p:spPr>
          <a:xfrm rot="10800000">
            <a:off x="-95440" y="441498"/>
            <a:ext cx="38212" cy="51422"/>
          </a:xfrm>
          <a:custGeom>
            <a:rect b="b" l="l" r="r" t="t"/>
            <a:pathLst>
              <a:path extrusionOk="0" h="601" w="600">
                <a:moveTo>
                  <a:pt x="298" y="1"/>
                </a:moveTo>
                <a:cubicBezTo>
                  <a:pt x="133" y="1"/>
                  <a:pt x="1" y="133"/>
                  <a:pt x="1" y="298"/>
                </a:cubicBezTo>
                <a:cubicBezTo>
                  <a:pt x="1" y="464"/>
                  <a:pt x="133" y="601"/>
                  <a:pt x="298" y="601"/>
                </a:cubicBezTo>
                <a:cubicBezTo>
                  <a:pt x="468" y="601"/>
                  <a:pt x="600" y="464"/>
                  <a:pt x="600" y="298"/>
                </a:cubicBezTo>
                <a:cubicBezTo>
                  <a:pt x="600" y="133"/>
                  <a:pt x="468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1"/>
          <p:cNvSpPr/>
          <p:nvPr/>
        </p:nvSpPr>
        <p:spPr>
          <a:xfrm rot="10800000">
            <a:off x="-31818" y="527143"/>
            <a:ext cx="19042" cy="25411"/>
          </a:xfrm>
          <a:custGeom>
            <a:rect b="b" l="l" r="r" t="t"/>
            <a:pathLst>
              <a:path extrusionOk="0" h="297" w="299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1"/>
          <p:cNvSpPr/>
          <p:nvPr/>
        </p:nvSpPr>
        <p:spPr>
          <a:xfrm rot="10800000">
            <a:off x="-139892" y="211087"/>
            <a:ext cx="18979" cy="26010"/>
          </a:xfrm>
          <a:custGeom>
            <a:rect b="b" l="l" r="r" t="t"/>
            <a:pathLst>
              <a:path extrusionOk="0" h="304" w="298">
                <a:moveTo>
                  <a:pt x="298" y="1"/>
                </a:moveTo>
                <a:cubicBezTo>
                  <a:pt x="133" y="1"/>
                  <a:pt x="0" y="138"/>
                  <a:pt x="0" y="303"/>
                </a:cubicBezTo>
                <a:lnTo>
                  <a:pt x="298" y="303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1"/>
          <p:cNvSpPr/>
          <p:nvPr/>
        </p:nvSpPr>
        <p:spPr>
          <a:xfrm rot="10800000">
            <a:off x="-31818" y="356367"/>
            <a:ext cx="19042" cy="25582"/>
          </a:xfrm>
          <a:custGeom>
            <a:rect b="b" l="l" r="r" t="t"/>
            <a:pathLst>
              <a:path extrusionOk="0" h="299" w="299">
                <a:moveTo>
                  <a:pt x="1" y="1"/>
                </a:moveTo>
                <a:lnTo>
                  <a:pt x="1" y="298"/>
                </a:lnTo>
                <a:cubicBezTo>
                  <a:pt x="166" y="298"/>
                  <a:pt x="298" y="166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1"/>
          <p:cNvSpPr/>
          <p:nvPr/>
        </p:nvSpPr>
        <p:spPr>
          <a:xfrm rot="10800000">
            <a:off x="-139892" y="356367"/>
            <a:ext cx="18979" cy="25582"/>
          </a:xfrm>
          <a:custGeom>
            <a:rect b="b" l="l" r="r" t="t"/>
            <a:pathLst>
              <a:path extrusionOk="0" h="299" w="298">
                <a:moveTo>
                  <a:pt x="0" y="1"/>
                </a:moveTo>
                <a:cubicBezTo>
                  <a:pt x="0" y="166"/>
                  <a:pt x="133" y="298"/>
                  <a:pt x="298" y="298"/>
                </a:cubicBez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1"/>
          <p:cNvSpPr/>
          <p:nvPr/>
        </p:nvSpPr>
        <p:spPr>
          <a:xfrm rot="10800000">
            <a:off x="-95440" y="270893"/>
            <a:ext cx="38212" cy="51250"/>
          </a:xfrm>
          <a:custGeom>
            <a:rect b="b" l="l" r="r" t="t"/>
            <a:pathLst>
              <a:path extrusionOk="0" h="599" w="600">
                <a:moveTo>
                  <a:pt x="298" y="0"/>
                </a:moveTo>
                <a:cubicBezTo>
                  <a:pt x="133" y="0"/>
                  <a:pt x="1" y="132"/>
                  <a:pt x="1" y="297"/>
                </a:cubicBezTo>
                <a:cubicBezTo>
                  <a:pt x="1" y="462"/>
                  <a:pt x="133" y="599"/>
                  <a:pt x="298" y="599"/>
                </a:cubicBezTo>
                <a:cubicBezTo>
                  <a:pt x="468" y="599"/>
                  <a:pt x="600" y="462"/>
                  <a:pt x="600" y="297"/>
                </a:cubicBezTo>
                <a:cubicBezTo>
                  <a:pt x="600" y="132"/>
                  <a:pt x="468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1"/>
          <p:cNvSpPr/>
          <p:nvPr/>
        </p:nvSpPr>
        <p:spPr>
          <a:xfrm rot="10800000">
            <a:off x="-31818" y="211087"/>
            <a:ext cx="19042" cy="26010"/>
          </a:xfrm>
          <a:custGeom>
            <a:rect b="b" l="l" r="r" t="t"/>
            <a:pathLst>
              <a:path extrusionOk="0" h="304" w="299">
                <a:moveTo>
                  <a:pt x="1" y="1"/>
                </a:moveTo>
                <a:lnTo>
                  <a:pt x="1" y="303"/>
                </a:lnTo>
                <a:lnTo>
                  <a:pt x="298" y="303"/>
                </a:lnTo>
                <a:cubicBezTo>
                  <a:pt x="298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1"/>
          <p:cNvSpPr/>
          <p:nvPr/>
        </p:nvSpPr>
        <p:spPr>
          <a:xfrm rot="10800000">
            <a:off x="-31818" y="185762"/>
            <a:ext cx="19042" cy="25411"/>
          </a:xfrm>
          <a:custGeom>
            <a:rect b="b" l="l" r="r" t="t"/>
            <a:pathLst>
              <a:path extrusionOk="0" h="297" w="299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8" y="165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1"/>
          <p:cNvSpPr/>
          <p:nvPr/>
        </p:nvSpPr>
        <p:spPr>
          <a:xfrm rot="10800000">
            <a:off x="-139892" y="185762"/>
            <a:ext cx="18979" cy="25411"/>
          </a:xfrm>
          <a:custGeom>
            <a:rect b="b" l="l" r="r" t="t"/>
            <a:pathLst>
              <a:path extrusionOk="0" h="297" w="298">
                <a:moveTo>
                  <a:pt x="0" y="0"/>
                </a:moveTo>
                <a:cubicBezTo>
                  <a:pt x="0" y="165"/>
                  <a:pt x="133" y="297"/>
                  <a:pt x="298" y="297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1"/>
          <p:cNvSpPr/>
          <p:nvPr/>
        </p:nvSpPr>
        <p:spPr>
          <a:xfrm rot="10800000">
            <a:off x="-31818" y="40482"/>
            <a:ext cx="19042" cy="25839"/>
          </a:xfrm>
          <a:custGeom>
            <a:rect b="b" l="l" r="r" t="t"/>
            <a:pathLst>
              <a:path extrusionOk="0" h="302" w="299">
                <a:moveTo>
                  <a:pt x="1" y="0"/>
                </a:moveTo>
                <a:lnTo>
                  <a:pt x="1" y="301"/>
                </a:lnTo>
                <a:lnTo>
                  <a:pt x="298" y="301"/>
                </a:lnTo>
                <a:cubicBezTo>
                  <a:pt x="298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1"/>
          <p:cNvSpPr/>
          <p:nvPr/>
        </p:nvSpPr>
        <p:spPr>
          <a:xfrm rot="10800000">
            <a:off x="-95440" y="100117"/>
            <a:ext cx="38212" cy="51422"/>
          </a:xfrm>
          <a:custGeom>
            <a:rect b="b" l="l" r="r" t="t"/>
            <a:pathLst>
              <a:path extrusionOk="0" h="601" w="600">
                <a:moveTo>
                  <a:pt x="298" y="0"/>
                </a:moveTo>
                <a:cubicBezTo>
                  <a:pt x="133" y="0"/>
                  <a:pt x="1" y="133"/>
                  <a:pt x="1" y="298"/>
                </a:cubicBezTo>
                <a:cubicBezTo>
                  <a:pt x="1" y="463"/>
                  <a:pt x="133" y="600"/>
                  <a:pt x="298" y="600"/>
                </a:cubicBezTo>
                <a:cubicBezTo>
                  <a:pt x="468" y="600"/>
                  <a:pt x="600" y="463"/>
                  <a:pt x="600" y="298"/>
                </a:cubicBezTo>
                <a:cubicBezTo>
                  <a:pt x="600" y="133"/>
                  <a:pt x="468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1"/>
          <p:cNvSpPr/>
          <p:nvPr/>
        </p:nvSpPr>
        <p:spPr>
          <a:xfrm rot="10800000">
            <a:off x="-139892" y="40482"/>
            <a:ext cx="18979" cy="25839"/>
          </a:xfrm>
          <a:custGeom>
            <a:rect b="b" l="l" r="r" t="t"/>
            <a:pathLst>
              <a:path extrusionOk="0" h="302" w="298">
                <a:moveTo>
                  <a:pt x="298" y="0"/>
                </a:moveTo>
                <a:cubicBezTo>
                  <a:pt x="133" y="0"/>
                  <a:pt x="0" y="136"/>
                  <a:pt x="0" y="301"/>
                </a:cubicBezTo>
                <a:lnTo>
                  <a:pt x="298" y="301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1"/>
          <p:cNvSpPr/>
          <p:nvPr/>
        </p:nvSpPr>
        <p:spPr>
          <a:xfrm rot="10800000">
            <a:off x="-31818" y="15071"/>
            <a:ext cx="19042" cy="25497"/>
          </a:xfrm>
          <a:custGeom>
            <a:rect b="b" l="l" r="r" t="t"/>
            <a:pathLst>
              <a:path extrusionOk="0" h="298" w="299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1"/>
          <p:cNvSpPr/>
          <p:nvPr/>
        </p:nvSpPr>
        <p:spPr>
          <a:xfrm rot="10800000">
            <a:off x="-95440" y="-70488"/>
            <a:ext cx="38212" cy="51336"/>
          </a:xfrm>
          <a:custGeom>
            <a:rect b="b" l="l" r="r" t="t"/>
            <a:pathLst>
              <a:path extrusionOk="0" h="600" w="600">
                <a:moveTo>
                  <a:pt x="298" y="1"/>
                </a:moveTo>
                <a:cubicBezTo>
                  <a:pt x="133" y="1"/>
                  <a:pt x="1" y="133"/>
                  <a:pt x="1" y="297"/>
                </a:cubicBezTo>
                <a:cubicBezTo>
                  <a:pt x="1" y="462"/>
                  <a:pt x="133" y="599"/>
                  <a:pt x="298" y="599"/>
                </a:cubicBezTo>
                <a:cubicBezTo>
                  <a:pt x="468" y="599"/>
                  <a:pt x="600" y="462"/>
                  <a:pt x="600" y="297"/>
                </a:cubicBezTo>
                <a:cubicBezTo>
                  <a:pt x="600" y="133"/>
                  <a:pt x="468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1"/>
          <p:cNvSpPr/>
          <p:nvPr/>
        </p:nvSpPr>
        <p:spPr>
          <a:xfrm rot="10800000">
            <a:off x="-139892" y="15071"/>
            <a:ext cx="18979" cy="25497"/>
          </a:xfrm>
          <a:custGeom>
            <a:rect b="b" l="l" r="r" t="t"/>
            <a:pathLst>
              <a:path extrusionOk="0" h="298" w="298">
                <a:moveTo>
                  <a:pt x="0" y="0"/>
                </a:moveTo>
                <a:cubicBezTo>
                  <a:pt x="0" y="166"/>
                  <a:pt x="133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1"/>
          <p:cNvSpPr/>
          <p:nvPr/>
        </p:nvSpPr>
        <p:spPr>
          <a:xfrm rot="10800000">
            <a:off x="-12840" y="723588"/>
            <a:ext cx="19234" cy="25411"/>
          </a:xfrm>
          <a:custGeom>
            <a:rect b="b" l="l" r="r" t="t"/>
            <a:pathLst>
              <a:path extrusionOk="0" h="297" w="302">
                <a:moveTo>
                  <a:pt x="302" y="0"/>
                </a:moveTo>
                <a:cubicBezTo>
                  <a:pt x="137" y="0"/>
                  <a:pt x="0" y="131"/>
                  <a:pt x="0" y="297"/>
                </a:cubicBezTo>
                <a:lnTo>
                  <a:pt x="302" y="297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1"/>
          <p:cNvSpPr/>
          <p:nvPr/>
        </p:nvSpPr>
        <p:spPr>
          <a:xfrm rot="10800000">
            <a:off x="95299" y="723588"/>
            <a:ext cx="637" cy="428"/>
          </a:xfrm>
          <a:custGeom>
            <a:rect b="b" l="l" r="r" t="t"/>
            <a:pathLst>
              <a:path extrusionOk="0" h="5" w="10">
                <a:moveTo>
                  <a:pt x="10" y="0"/>
                </a:moveTo>
                <a:cubicBezTo>
                  <a:pt x="5" y="0"/>
                  <a:pt x="5" y="5"/>
                  <a:pt x="1" y="5"/>
                </a:cubicBezTo>
                <a:lnTo>
                  <a:pt x="10" y="5"/>
                </a:lnTo>
                <a:lnTo>
                  <a:pt x="10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1"/>
          <p:cNvSpPr/>
          <p:nvPr/>
        </p:nvSpPr>
        <p:spPr>
          <a:xfrm rot="10800000">
            <a:off x="31548" y="612617"/>
            <a:ext cx="38212" cy="50908"/>
          </a:xfrm>
          <a:custGeom>
            <a:rect b="b" l="l" r="r" t="t"/>
            <a:pathLst>
              <a:path extrusionOk="0" h="595" w="600">
                <a:moveTo>
                  <a:pt x="297" y="0"/>
                </a:moveTo>
                <a:cubicBezTo>
                  <a:pt x="132" y="0"/>
                  <a:pt x="1" y="133"/>
                  <a:pt x="1" y="297"/>
                </a:cubicBezTo>
                <a:cubicBezTo>
                  <a:pt x="1" y="462"/>
                  <a:pt x="132" y="595"/>
                  <a:pt x="297" y="595"/>
                </a:cubicBezTo>
                <a:cubicBezTo>
                  <a:pt x="462" y="595"/>
                  <a:pt x="599" y="462"/>
                  <a:pt x="599" y="297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1"/>
          <p:cNvSpPr/>
          <p:nvPr/>
        </p:nvSpPr>
        <p:spPr>
          <a:xfrm rot="10800000">
            <a:off x="-12840" y="552469"/>
            <a:ext cx="19234" cy="25925"/>
          </a:xfrm>
          <a:custGeom>
            <a:rect b="b" l="l" r="r" t="t"/>
            <a:pathLst>
              <a:path extrusionOk="0" h="303" w="302">
                <a:moveTo>
                  <a:pt x="302" y="0"/>
                </a:moveTo>
                <a:cubicBezTo>
                  <a:pt x="137" y="0"/>
                  <a:pt x="0" y="133"/>
                  <a:pt x="0" y="302"/>
                </a:cubicBezTo>
                <a:lnTo>
                  <a:pt x="302" y="302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1"/>
          <p:cNvSpPr/>
          <p:nvPr/>
        </p:nvSpPr>
        <p:spPr>
          <a:xfrm rot="10800000">
            <a:off x="-12840" y="697749"/>
            <a:ext cx="19234" cy="25925"/>
          </a:xfrm>
          <a:custGeom>
            <a:rect b="b" l="l" r="r" t="t"/>
            <a:pathLst>
              <a:path extrusionOk="0" h="303" w="302">
                <a:moveTo>
                  <a:pt x="0" y="1"/>
                </a:moveTo>
                <a:cubicBezTo>
                  <a:pt x="0" y="170"/>
                  <a:pt x="137" y="303"/>
                  <a:pt x="302" y="303"/>
                </a:cubicBez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1"/>
          <p:cNvSpPr/>
          <p:nvPr/>
        </p:nvSpPr>
        <p:spPr>
          <a:xfrm rot="10800000">
            <a:off x="95298" y="697749"/>
            <a:ext cx="18915" cy="25925"/>
          </a:xfrm>
          <a:custGeom>
            <a:rect b="b" l="l" r="r" t="t"/>
            <a:pathLst>
              <a:path extrusionOk="0" h="303" w="297">
                <a:moveTo>
                  <a:pt x="288" y="1"/>
                </a:moveTo>
                <a:cubicBezTo>
                  <a:pt x="189" y="81"/>
                  <a:pt x="94" y="166"/>
                  <a:pt x="0" y="246"/>
                </a:cubicBezTo>
                <a:lnTo>
                  <a:pt x="0" y="303"/>
                </a:lnTo>
                <a:cubicBezTo>
                  <a:pt x="166" y="303"/>
                  <a:pt x="297" y="170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1"/>
          <p:cNvSpPr/>
          <p:nvPr/>
        </p:nvSpPr>
        <p:spPr>
          <a:xfrm rot="10800000">
            <a:off x="95298" y="552469"/>
            <a:ext cx="18915" cy="25925"/>
          </a:xfrm>
          <a:custGeom>
            <a:rect b="b" l="l" r="r" t="t"/>
            <a:pathLst>
              <a:path extrusionOk="0" h="303" w="297">
                <a:moveTo>
                  <a:pt x="0" y="0"/>
                </a:moveTo>
                <a:lnTo>
                  <a:pt x="0" y="302"/>
                </a:lnTo>
                <a:lnTo>
                  <a:pt x="297" y="302"/>
                </a:lnTo>
                <a:cubicBezTo>
                  <a:pt x="297" y="133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1"/>
          <p:cNvSpPr/>
          <p:nvPr/>
        </p:nvSpPr>
        <p:spPr>
          <a:xfrm rot="10800000">
            <a:off x="-12840" y="381864"/>
            <a:ext cx="19234" cy="25839"/>
          </a:xfrm>
          <a:custGeom>
            <a:rect b="b" l="l" r="r" t="t"/>
            <a:pathLst>
              <a:path extrusionOk="0" h="302" w="302">
                <a:moveTo>
                  <a:pt x="302" y="1"/>
                </a:moveTo>
                <a:cubicBezTo>
                  <a:pt x="137" y="1"/>
                  <a:pt x="0" y="136"/>
                  <a:pt x="0" y="302"/>
                </a:cubicBezTo>
                <a:lnTo>
                  <a:pt x="302" y="302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1"/>
          <p:cNvSpPr/>
          <p:nvPr/>
        </p:nvSpPr>
        <p:spPr>
          <a:xfrm rot="10800000">
            <a:off x="-12840" y="527143"/>
            <a:ext cx="19234" cy="25411"/>
          </a:xfrm>
          <a:custGeom>
            <a:rect b="b" l="l" r="r" t="t"/>
            <a:pathLst>
              <a:path extrusionOk="0" h="297" w="302">
                <a:moveTo>
                  <a:pt x="0" y="0"/>
                </a:moveTo>
                <a:cubicBezTo>
                  <a:pt x="0" y="166"/>
                  <a:pt x="137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1"/>
          <p:cNvSpPr/>
          <p:nvPr/>
        </p:nvSpPr>
        <p:spPr>
          <a:xfrm rot="10800000">
            <a:off x="95298" y="527143"/>
            <a:ext cx="18915" cy="25411"/>
          </a:xfrm>
          <a:custGeom>
            <a:rect b="b" l="l" r="r" t="t"/>
            <a:pathLst>
              <a:path extrusionOk="0" h="297" w="297">
                <a:moveTo>
                  <a:pt x="0" y="0"/>
                </a:moveTo>
                <a:lnTo>
                  <a:pt x="0" y="297"/>
                </a:lnTo>
                <a:cubicBezTo>
                  <a:pt x="166" y="297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1"/>
          <p:cNvSpPr/>
          <p:nvPr/>
        </p:nvSpPr>
        <p:spPr>
          <a:xfrm rot="10800000">
            <a:off x="95298" y="381864"/>
            <a:ext cx="18915" cy="25839"/>
          </a:xfrm>
          <a:custGeom>
            <a:rect b="b" l="l" r="r" t="t"/>
            <a:pathLst>
              <a:path extrusionOk="0" h="302" w="297">
                <a:moveTo>
                  <a:pt x="0" y="1"/>
                </a:moveTo>
                <a:lnTo>
                  <a:pt x="0" y="302"/>
                </a:lnTo>
                <a:lnTo>
                  <a:pt x="297" y="302"/>
                </a:lnTo>
                <a:cubicBezTo>
                  <a:pt x="297" y="136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1"/>
          <p:cNvSpPr/>
          <p:nvPr/>
        </p:nvSpPr>
        <p:spPr>
          <a:xfrm rot="10800000">
            <a:off x="31548" y="441498"/>
            <a:ext cx="38212" cy="51422"/>
          </a:xfrm>
          <a:custGeom>
            <a:rect b="b" l="l" r="r" t="t"/>
            <a:pathLst>
              <a:path extrusionOk="0" h="601" w="600">
                <a:moveTo>
                  <a:pt x="297" y="1"/>
                </a:moveTo>
                <a:cubicBezTo>
                  <a:pt x="132" y="1"/>
                  <a:pt x="1" y="133"/>
                  <a:pt x="1" y="298"/>
                </a:cubicBezTo>
                <a:cubicBezTo>
                  <a:pt x="1" y="464"/>
                  <a:pt x="132" y="601"/>
                  <a:pt x="297" y="601"/>
                </a:cubicBezTo>
                <a:cubicBezTo>
                  <a:pt x="462" y="601"/>
                  <a:pt x="599" y="464"/>
                  <a:pt x="599" y="298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/>
          <p:nvPr/>
        </p:nvSpPr>
        <p:spPr>
          <a:xfrm rot="10800000">
            <a:off x="31548" y="270893"/>
            <a:ext cx="38212" cy="51250"/>
          </a:xfrm>
          <a:custGeom>
            <a:rect b="b" l="l" r="r" t="t"/>
            <a:pathLst>
              <a:path extrusionOk="0" h="599" w="600">
                <a:moveTo>
                  <a:pt x="297" y="0"/>
                </a:moveTo>
                <a:cubicBezTo>
                  <a:pt x="132" y="0"/>
                  <a:pt x="1" y="132"/>
                  <a:pt x="1" y="297"/>
                </a:cubicBezTo>
                <a:cubicBezTo>
                  <a:pt x="1" y="462"/>
                  <a:pt x="132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2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1"/>
          <p:cNvSpPr/>
          <p:nvPr/>
        </p:nvSpPr>
        <p:spPr>
          <a:xfrm rot="10800000">
            <a:off x="95298" y="211087"/>
            <a:ext cx="18915" cy="26010"/>
          </a:xfrm>
          <a:custGeom>
            <a:rect b="b" l="l" r="r" t="t"/>
            <a:pathLst>
              <a:path extrusionOk="0" h="304" w="297">
                <a:moveTo>
                  <a:pt x="0" y="1"/>
                </a:moveTo>
                <a:lnTo>
                  <a:pt x="0" y="303"/>
                </a:lnTo>
                <a:lnTo>
                  <a:pt x="297" y="303"/>
                </a:lnTo>
                <a:cubicBezTo>
                  <a:pt x="297" y="138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1"/>
          <p:cNvSpPr/>
          <p:nvPr/>
        </p:nvSpPr>
        <p:spPr>
          <a:xfrm rot="10800000">
            <a:off x="-12840" y="211087"/>
            <a:ext cx="19234" cy="26010"/>
          </a:xfrm>
          <a:custGeom>
            <a:rect b="b" l="l" r="r" t="t"/>
            <a:pathLst>
              <a:path extrusionOk="0" h="304" w="302">
                <a:moveTo>
                  <a:pt x="302" y="1"/>
                </a:moveTo>
                <a:cubicBezTo>
                  <a:pt x="137" y="1"/>
                  <a:pt x="0" y="138"/>
                  <a:pt x="0" y="303"/>
                </a:cubicBezTo>
                <a:lnTo>
                  <a:pt x="302" y="303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1"/>
          <p:cNvSpPr/>
          <p:nvPr/>
        </p:nvSpPr>
        <p:spPr>
          <a:xfrm rot="10800000">
            <a:off x="95298" y="356367"/>
            <a:ext cx="18915" cy="25582"/>
          </a:xfrm>
          <a:custGeom>
            <a:rect b="b" l="l" r="r" t="t"/>
            <a:pathLst>
              <a:path extrusionOk="0" h="299" w="297">
                <a:moveTo>
                  <a:pt x="0" y="1"/>
                </a:moveTo>
                <a:lnTo>
                  <a:pt x="0" y="298"/>
                </a:lnTo>
                <a:cubicBezTo>
                  <a:pt x="166" y="298"/>
                  <a:pt x="297" y="166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1"/>
          <p:cNvSpPr/>
          <p:nvPr/>
        </p:nvSpPr>
        <p:spPr>
          <a:xfrm rot="10800000">
            <a:off x="-12840" y="356367"/>
            <a:ext cx="19234" cy="25582"/>
          </a:xfrm>
          <a:custGeom>
            <a:rect b="b" l="l" r="r" t="t"/>
            <a:pathLst>
              <a:path extrusionOk="0" h="299" w="302">
                <a:moveTo>
                  <a:pt x="0" y="1"/>
                </a:moveTo>
                <a:cubicBezTo>
                  <a:pt x="0" y="166"/>
                  <a:pt x="137" y="298"/>
                  <a:pt x="302" y="298"/>
                </a:cubicBez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1"/>
          <p:cNvSpPr/>
          <p:nvPr/>
        </p:nvSpPr>
        <p:spPr>
          <a:xfrm rot="10800000">
            <a:off x="95298" y="40482"/>
            <a:ext cx="18915" cy="25839"/>
          </a:xfrm>
          <a:custGeom>
            <a:rect b="b" l="l" r="r" t="t"/>
            <a:pathLst>
              <a:path extrusionOk="0" h="302" w="297">
                <a:moveTo>
                  <a:pt x="0" y="0"/>
                </a:moveTo>
                <a:lnTo>
                  <a:pt x="0" y="301"/>
                </a:lnTo>
                <a:lnTo>
                  <a:pt x="297" y="301"/>
                </a:lnTo>
                <a:cubicBezTo>
                  <a:pt x="297" y="136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1"/>
          <p:cNvSpPr/>
          <p:nvPr/>
        </p:nvSpPr>
        <p:spPr>
          <a:xfrm rot="10800000">
            <a:off x="-12840" y="185762"/>
            <a:ext cx="19234" cy="25411"/>
          </a:xfrm>
          <a:custGeom>
            <a:rect b="b" l="l" r="r" t="t"/>
            <a:pathLst>
              <a:path extrusionOk="0" h="297" w="302">
                <a:moveTo>
                  <a:pt x="0" y="0"/>
                </a:moveTo>
                <a:cubicBezTo>
                  <a:pt x="0" y="165"/>
                  <a:pt x="137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1"/>
          <p:cNvSpPr/>
          <p:nvPr/>
        </p:nvSpPr>
        <p:spPr>
          <a:xfrm rot="10800000">
            <a:off x="-12840" y="40482"/>
            <a:ext cx="19234" cy="25839"/>
          </a:xfrm>
          <a:custGeom>
            <a:rect b="b" l="l" r="r" t="t"/>
            <a:pathLst>
              <a:path extrusionOk="0" h="302" w="302">
                <a:moveTo>
                  <a:pt x="302" y="0"/>
                </a:moveTo>
                <a:cubicBezTo>
                  <a:pt x="137" y="0"/>
                  <a:pt x="0" y="136"/>
                  <a:pt x="0" y="301"/>
                </a:cubicBezTo>
                <a:lnTo>
                  <a:pt x="302" y="301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1"/>
          <p:cNvSpPr/>
          <p:nvPr/>
        </p:nvSpPr>
        <p:spPr>
          <a:xfrm rot="10800000">
            <a:off x="95298" y="185762"/>
            <a:ext cx="18915" cy="25411"/>
          </a:xfrm>
          <a:custGeom>
            <a:rect b="b" l="l" r="r" t="t"/>
            <a:pathLst>
              <a:path extrusionOk="0" h="297" w="297">
                <a:moveTo>
                  <a:pt x="0" y="0"/>
                </a:moveTo>
                <a:lnTo>
                  <a:pt x="0" y="297"/>
                </a:lnTo>
                <a:cubicBezTo>
                  <a:pt x="166" y="297"/>
                  <a:pt x="297" y="165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1"/>
          <p:cNvSpPr/>
          <p:nvPr/>
        </p:nvSpPr>
        <p:spPr>
          <a:xfrm rot="10800000">
            <a:off x="31548" y="100117"/>
            <a:ext cx="38212" cy="51422"/>
          </a:xfrm>
          <a:custGeom>
            <a:rect b="b" l="l" r="r" t="t"/>
            <a:pathLst>
              <a:path extrusionOk="0" h="601" w="600">
                <a:moveTo>
                  <a:pt x="297" y="0"/>
                </a:moveTo>
                <a:cubicBezTo>
                  <a:pt x="132" y="0"/>
                  <a:pt x="1" y="133"/>
                  <a:pt x="1" y="298"/>
                </a:cubicBezTo>
                <a:cubicBezTo>
                  <a:pt x="1" y="463"/>
                  <a:pt x="132" y="600"/>
                  <a:pt x="297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1"/>
          <p:cNvSpPr/>
          <p:nvPr/>
        </p:nvSpPr>
        <p:spPr>
          <a:xfrm rot="10800000">
            <a:off x="31548" y="-70488"/>
            <a:ext cx="38212" cy="51336"/>
          </a:xfrm>
          <a:custGeom>
            <a:rect b="b" l="l" r="r" t="t"/>
            <a:pathLst>
              <a:path extrusionOk="0" h="600" w="600">
                <a:moveTo>
                  <a:pt x="297" y="1"/>
                </a:moveTo>
                <a:cubicBezTo>
                  <a:pt x="132" y="1"/>
                  <a:pt x="1" y="133"/>
                  <a:pt x="1" y="297"/>
                </a:cubicBezTo>
                <a:cubicBezTo>
                  <a:pt x="1" y="462"/>
                  <a:pt x="132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1"/>
          <p:cNvSpPr/>
          <p:nvPr/>
        </p:nvSpPr>
        <p:spPr>
          <a:xfrm rot="10800000">
            <a:off x="-12840" y="15071"/>
            <a:ext cx="19234" cy="25497"/>
          </a:xfrm>
          <a:custGeom>
            <a:rect b="b" l="l" r="r" t="t"/>
            <a:pathLst>
              <a:path extrusionOk="0" h="298" w="302">
                <a:moveTo>
                  <a:pt x="0" y="0"/>
                </a:moveTo>
                <a:cubicBezTo>
                  <a:pt x="0" y="166"/>
                  <a:pt x="137" y="298"/>
                  <a:pt x="302" y="298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1"/>
          <p:cNvSpPr/>
          <p:nvPr/>
        </p:nvSpPr>
        <p:spPr>
          <a:xfrm rot="10800000">
            <a:off x="95298" y="15071"/>
            <a:ext cx="18915" cy="25497"/>
          </a:xfrm>
          <a:custGeom>
            <a:rect b="b" l="l" r="r" t="t"/>
            <a:pathLst>
              <a:path extrusionOk="0" h="298" w="297">
                <a:moveTo>
                  <a:pt x="0" y="0"/>
                </a:moveTo>
                <a:lnTo>
                  <a:pt x="0" y="298"/>
                </a:lnTo>
                <a:cubicBezTo>
                  <a:pt x="166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1"/>
          <p:cNvSpPr/>
          <p:nvPr/>
        </p:nvSpPr>
        <p:spPr>
          <a:xfrm rot="10800000">
            <a:off x="222287" y="552469"/>
            <a:ext cx="19042" cy="17026"/>
          </a:xfrm>
          <a:custGeom>
            <a:rect b="b" l="l" r="r" t="t"/>
            <a:pathLst>
              <a:path extrusionOk="0" h="199" w="299">
                <a:moveTo>
                  <a:pt x="223" y="0"/>
                </a:moveTo>
                <a:cubicBezTo>
                  <a:pt x="148" y="62"/>
                  <a:pt x="72" y="127"/>
                  <a:pt x="1" y="194"/>
                </a:cubicBezTo>
                <a:lnTo>
                  <a:pt x="1" y="198"/>
                </a:lnTo>
                <a:lnTo>
                  <a:pt x="299" y="198"/>
                </a:lnTo>
                <a:cubicBezTo>
                  <a:pt x="299" y="118"/>
                  <a:pt x="270" y="52"/>
                  <a:pt x="22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1"/>
          <p:cNvSpPr/>
          <p:nvPr/>
        </p:nvSpPr>
        <p:spPr>
          <a:xfrm rot="10800000">
            <a:off x="158665" y="612617"/>
            <a:ext cx="29169" cy="36363"/>
          </a:xfrm>
          <a:custGeom>
            <a:rect b="b" l="l" r="r" t="t"/>
            <a:pathLst>
              <a:path extrusionOk="0" h="425" w="458">
                <a:moveTo>
                  <a:pt x="425" y="0"/>
                </a:moveTo>
                <a:cubicBezTo>
                  <a:pt x="284" y="122"/>
                  <a:pt x="142" y="250"/>
                  <a:pt x="1" y="377"/>
                </a:cubicBezTo>
                <a:cubicBezTo>
                  <a:pt x="48" y="405"/>
                  <a:pt x="100" y="425"/>
                  <a:pt x="157" y="425"/>
                </a:cubicBezTo>
                <a:cubicBezTo>
                  <a:pt x="321" y="425"/>
                  <a:pt x="458" y="292"/>
                  <a:pt x="458" y="127"/>
                </a:cubicBezTo>
                <a:cubicBezTo>
                  <a:pt x="458" y="81"/>
                  <a:pt x="444" y="38"/>
                  <a:pt x="425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1"/>
          <p:cNvSpPr/>
          <p:nvPr/>
        </p:nvSpPr>
        <p:spPr>
          <a:xfrm rot="10800000">
            <a:off x="114149" y="697749"/>
            <a:ext cx="3694" cy="4877"/>
          </a:xfrm>
          <a:custGeom>
            <a:rect b="b" l="l" r="r" t="t"/>
            <a:pathLst>
              <a:path extrusionOk="0" h="57" w="58">
                <a:moveTo>
                  <a:pt x="57" y="0"/>
                </a:moveTo>
                <a:cubicBezTo>
                  <a:pt x="38" y="14"/>
                  <a:pt x="20" y="28"/>
                  <a:pt x="1" y="47"/>
                </a:cubicBezTo>
                <a:cubicBezTo>
                  <a:pt x="20" y="47"/>
                  <a:pt x="38" y="57"/>
                  <a:pt x="57" y="57"/>
                </a:cubicBezTo>
                <a:lnTo>
                  <a:pt x="5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1"/>
          <p:cNvSpPr/>
          <p:nvPr/>
        </p:nvSpPr>
        <p:spPr>
          <a:xfrm rot="10800000">
            <a:off x="114149" y="552469"/>
            <a:ext cx="19297" cy="25925"/>
          </a:xfrm>
          <a:custGeom>
            <a:rect b="b" l="l" r="r" t="t"/>
            <a:pathLst>
              <a:path extrusionOk="0" h="303" w="303">
                <a:moveTo>
                  <a:pt x="302" y="0"/>
                </a:moveTo>
                <a:cubicBezTo>
                  <a:pt x="137" y="0"/>
                  <a:pt x="0" y="133"/>
                  <a:pt x="0" y="302"/>
                </a:cubicBezTo>
                <a:lnTo>
                  <a:pt x="302" y="302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1"/>
          <p:cNvSpPr/>
          <p:nvPr/>
        </p:nvSpPr>
        <p:spPr>
          <a:xfrm rot="10800000">
            <a:off x="114149" y="527143"/>
            <a:ext cx="19297" cy="25411"/>
          </a:xfrm>
          <a:custGeom>
            <a:rect b="b" l="l" r="r" t="t"/>
            <a:pathLst>
              <a:path extrusionOk="0" h="297" w="303">
                <a:moveTo>
                  <a:pt x="0" y="0"/>
                </a:moveTo>
                <a:cubicBezTo>
                  <a:pt x="0" y="166"/>
                  <a:pt x="137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1"/>
          <p:cNvSpPr/>
          <p:nvPr/>
        </p:nvSpPr>
        <p:spPr>
          <a:xfrm rot="10800000">
            <a:off x="222287" y="527143"/>
            <a:ext cx="19042" cy="25411"/>
          </a:xfrm>
          <a:custGeom>
            <a:rect b="b" l="l" r="r" t="t"/>
            <a:pathLst>
              <a:path extrusionOk="0" h="297" w="299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9" y="166"/>
                  <a:pt x="299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1"/>
          <p:cNvSpPr/>
          <p:nvPr/>
        </p:nvSpPr>
        <p:spPr>
          <a:xfrm rot="10800000">
            <a:off x="114149" y="381864"/>
            <a:ext cx="19297" cy="25839"/>
          </a:xfrm>
          <a:custGeom>
            <a:rect b="b" l="l" r="r" t="t"/>
            <a:pathLst>
              <a:path extrusionOk="0" h="302" w="303">
                <a:moveTo>
                  <a:pt x="302" y="1"/>
                </a:moveTo>
                <a:cubicBezTo>
                  <a:pt x="137" y="1"/>
                  <a:pt x="0" y="136"/>
                  <a:pt x="0" y="302"/>
                </a:cubicBezTo>
                <a:lnTo>
                  <a:pt x="302" y="302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1"/>
          <p:cNvSpPr/>
          <p:nvPr/>
        </p:nvSpPr>
        <p:spPr>
          <a:xfrm rot="10800000">
            <a:off x="158665" y="441498"/>
            <a:ext cx="38149" cy="51422"/>
          </a:xfrm>
          <a:custGeom>
            <a:rect b="b" l="l" r="r" t="t"/>
            <a:pathLst>
              <a:path extrusionOk="0" h="601" w="599">
                <a:moveTo>
                  <a:pt x="298" y="1"/>
                </a:moveTo>
                <a:cubicBezTo>
                  <a:pt x="133" y="1"/>
                  <a:pt x="0" y="133"/>
                  <a:pt x="0" y="298"/>
                </a:cubicBezTo>
                <a:cubicBezTo>
                  <a:pt x="0" y="464"/>
                  <a:pt x="133" y="601"/>
                  <a:pt x="298" y="601"/>
                </a:cubicBezTo>
                <a:cubicBezTo>
                  <a:pt x="462" y="601"/>
                  <a:pt x="599" y="464"/>
                  <a:pt x="599" y="298"/>
                </a:cubicBezTo>
                <a:cubicBezTo>
                  <a:pt x="599" y="133"/>
                  <a:pt x="462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1"/>
          <p:cNvSpPr/>
          <p:nvPr/>
        </p:nvSpPr>
        <p:spPr>
          <a:xfrm rot="10800000">
            <a:off x="222287" y="381864"/>
            <a:ext cx="19042" cy="25839"/>
          </a:xfrm>
          <a:custGeom>
            <a:rect b="b" l="l" r="r" t="t"/>
            <a:pathLst>
              <a:path extrusionOk="0" h="302" w="299">
                <a:moveTo>
                  <a:pt x="1" y="1"/>
                </a:moveTo>
                <a:lnTo>
                  <a:pt x="1" y="302"/>
                </a:lnTo>
                <a:lnTo>
                  <a:pt x="299" y="302"/>
                </a:lnTo>
                <a:cubicBezTo>
                  <a:pt x="299" y="136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1"/>
          <p:cNvSpPr/>
          <p:nvPr/>
        </p:nvSpPr>
        <p:spPr>
          <a:xfrm rot="10800000">
            <a:off x="222287" y="211087"/>
            <a:ext cx="19042" cy="26010"/>
          </a:xfrm>
          <a:custGeom>
            <a:rect b="b" l="l" r="r" t="t"/>
            <a:pathLst>
              <a:path extrusionOk="0" h="304" w="299">
                <a:moveTo>
                  <a:pt x="1" y="1"/>
                </a:moveTo>
                <a:lnTo>
                  <a:pt x="1" y="303"/>
                </a:lnTo>
                <a:lnTo>
                  <a:pt x="299" y="303"/>
                </a:lnTo>
                <a:cubicBezTo>
                  <a:pt x="299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1"/>
          <p:cNvSpPr/>
          <p:nvPr/>
        </p:nvSpPr>
        <p:spPr>
          <a:xfrm rot="10800000">
            <a:off x="114149" y="211087"/>
            <a:ext cx="19297" cy="26010"/>
          </a:xfrm>
          <a:custGeom>
            <a:rect b="b" l="l" r="r" t="t"/>
            <a:pathLst>
              <a:path extrusionOk="0" h="304" w="303">
                <a:moveTo>
                  <a:pt x="302" y="1"/>
                </a:moveTo>
                <a:cubicBezTo>
                  <a:pt x="137" y="1"/>
                  <a:pt x="0" y="138"/>
                  <a:pt x="0" y="303"/>
                </a:cubicBezTo>
                <a:lnTo>
                  <a:pt x="302" y="303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1"/>
          <p:cNvSpPr/>
          <p:nvPr/>
        </p:nvSpPr>
        <p:spPr>
          <a:xfrm rot="10800000">
            <a:off x="114149" y="356367"/>
            <a:ext cx="19297" cy="25582"/>
          </a:xfrm>
          <a:custGeom>
            <a:rect b="b" l="l" r="r" t="t"/>
            <a:pathLst>
              <a:path extrusionOk="0" h="299" w="303">
                <a:moveTo>
                  <a:pt x="0" y="1"/>
                </a:moveTo>
                <a:cubicBezTo>
                  <a:pt x="0" y="166"/>
                  <a:pt x="137" y="298"/>
                  <a:pt x="302" y="298"/>
                </a:cubicBez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1"/>
          <p:cNvSpPr/>
          <p:nvPr/>
        </p:nvSpPr>
        <p:spPr>
          <a:xfrm rot="10800000">
            <a:off x="222287" y="356367"/>
            <a:ext cx="19042" cy="25582"/>
          </a:xfrm>
          <a:custGeom>
            <a:rect b="b" l="l" r="r" t="t"/>
            <a:pathLst>
              <a:path extrusionOk="0" h="299" w="299">
                <a:moveTo>
                  <a:pt x="1" y="1"/>
                </a:moveTo>
                <a:lnTo>
                  <a:pt x="1" y="298"/>
                </a:lnTo>
                <a:cubicBezTo>
                  <a:pt x="166" y="298"/>
                  <a:pt x="299" y="166"/>
                  <a:pt x="299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1"/>
          <p:cNvSpPr/>
          <p:nvPr/>
        </p:nvSpPr>
        <p:spPr>
          <a:xfrm rot="10800000">
            <a:off x="158665" y="270893"/>
            <a:ext cx="38149" cy="51250"/>
          </a:xfrm>
          <a:custGeom>
            <a:rect b="b" l="l" r="r" t="t"/>
            <a:pathLst>
              <a:path extrusionOk="0" h="599" w="599">
                <a:moveTo>
                  <a:pt x="298" y="0"/>
                </a:moveTo>
                <a:cubicBezTo>
                  <a:pt x="133" y="0"/>
                  <a:pt x="0" y="132"/>
                  <a:pt x="0" y="297"/>
                </a:cubicBezTo>
                <a:cubicBezTo>
                  <a:pt x="0" y="462"/>
                  <a:pt x="133" y="599"/>
                  <a:pt x="298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2"/>
                  <a:pt x="462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1"/>
          <p:cNvSpPr/>
          <p:nvPr/>
        </p:nvSpPr>
        <p:spPr>
          <a:xfrm rot="10800000">
            <a:off x="222287" y="185762"/>
            <a:ext cx="19042" cy="25411"/>
          </a:xfrm>
          <a:custGeom>
            <a:rect b="b" l="l" r="r" t="t"/>
            <a:pathLst>
              <a:path extrusionOk="0" h="297" w="299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9" y="165"/>
                  <a:pt x="299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1"/>
          <p:cNvSpPr/>
          <p:nvPr/>
        </p:nvSpPr>
        <p:spPr>
          <a:xfrm rot="10800000">
            <a:off x="158665" y="100117"/>
            <a:ext cx="38149" cy="51422"/>
          </a:xfrm>
          <a:custGeom>
            <a:rect b="b" l="l" r="r" t="t"/>
            <a:pathLst>
              <a:path extrusionOk="0" h="601" w="599">
                <a:moveTo>
                  <a:pt x="298" y="0"/>
                </a:moveTo>
                <a:cubicBezTo>
                  <a:pt x="133" y="0"/>
                  <a:pt x="0" y="133"/>
                  <a:pt x="0" y="298"/>
                </a:cubicBezTo>
                <a:cubicBezTo>
                  <a:pt x="0" y="463"/>
                  <a:pt x="133" y="600"/>
                  <a:pt x="298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1"/>
          <p:cNvSpPr/>
          <p:nvPr/>
        </p:nvSpPr>
        <p:spPr>
          <a:xfrm rot="10800000">
            <a:off x="222287" y="40482"/>
            <a:ext cx="19042" cy="25839"/>
          </a:xfrm>
          <a:custGeom>
            <a:rect b="b" l="l" r="r" t="t"/>
            <a:pathLst>
              <a:path extrusionOk="0" h="302" w="299">
                <a:moveTo>
                  <a:pt x="1" y="0"/>
                </a:moveTo>
                <a:lnTo>
                  <a:pt x="1" y="301"/>
                </a:lnTo>
                <a:lnTo>
                  <a:pt x="299" y="301"/>
                </a:lnTo>
                <a:cubicBezTo>
                  <a:pt x="299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1"/>
          <p:cNvSpPr/>
          <p:nvPr/>
        </p:nvSpPr>
        <p:spPr>
          <a:xfrm rot="10800000">
            <a:off x="114149" y="185762"/>
            <a:ext cx="19297" cy="25411"/>
          </a:xfrm>
          <a:custGeom>
            <a:rect b="b" l="l" r="r" t="t"/>
            <a:pathLst>
              <a:path extrusionOk="0" h="297" w="303">
                <a:moveTo>
                  <a:pt x="0" y="0"/>
                </a:moveTo>
                <a:cubicBezTo>
                  <a:pt x="0" y="165"/>
                  <a:pt x="137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1"/>
          <p:cNvSpPr/>
          <p:nvPr/>
        </p:nvSpPr>
        <p:spPr>
          <a:xfrm rot="10800000">
            <a:off x="114149" y="40482"/>
            <a:ext cx="19297" cy="25839"/>
          </a:xfrm>
          <a:custGeom>
            <a:rect b="b" l="l" r="r" t="t"/>
            <a:pathLst>
              <a:path extrusionOk="0" h="302" w="303">
                <a:moveTo>
                  <a:pt x="302" y="0"/>
                </a:moveTo>
                <a:cubicBezTo>
                  <a:pt x="137" y="0"/>
                  <a:pt x="0" y="136"/>
                  <a:pt x="0" y="301"/>
                </a:cubicBezTo>
                <a:lnTo>
                  <a:pt x="302" y="301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1"/>
          <p:cNvSpPr/>
          <p:nvPr/>
        </p:nvSpPr>
        <p:spPr>
          <a:xfrm rot="10800000">
            <a:off x="222287" y="15071"/>
            <a:ext cx="19042" cy="25497"/>
          </a:xfrm>
          <a:custGeom>
            <a:rect b="b" l="l" r="r" t="t"/>
            <a:pathLst>
              <a:path extrusionOk="0" h="298" w="299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9" y="166"/>
                  <a:pt x="299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1"/>
          <p:cNvSpPr/>
          <p:nvPr/>
        </p:nvSpPr>
        <p:spPr>
          <a:xfrm rot="10800000">
            <a:off x="158665" y="-70488"/>
            <a:ext cx="38149" cy="51336"/>
          </a:xfrm>
          <a:custGeom>
            <a:rect b="b" l="l" r="r" t="t"/>
            <a:pathLst>
              <a:path extrusionOk="0" h="600" w="599">
                <a:moveTo>
                  <a:pt x="298" y="1"/>
                </a:moveTo>
                <a:cubicBezTo>
                  <a:pt x="133" y="1"/>
                  <a:pt x="0" y="133"/>
                  <a:pt x="0" y="297"/>
                </a:cubicBezTo>
                <a:cubicBezTo>
                  <a:pt x="0" y="462"/>
                  <a:pt x="133" y="599"/>
                  <a:pt x="298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1"/>
          <p:cNvSpPr/>
          <p:nvPr/>
        </p:nvSpPr>
        <p:spPr>
          <a:xfrm rot="10800000">
            <a:off x="114149" y="15071"/>
            <a:ext cx="19297" cy="25497"/>
          </a:xfrm>
          <a:custGeom>
            <a:rect b="b" l="l" r="r" t="t"/>
            <a:pathLst>
              <a:path extrusionOk="0" h="298" w="303">
                <a:moveTo>
                  <a:pt x="0" y="0"/>
                </a:moveTo>
                <a:cubicBezTo>
                  <a:pt x="0" y="166"/>
                  <a:pt x="137" y="298"/>
                  <a:pt x="302" y="298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1"/>
          <p:cNvSpPr/>
          <p:nvPr/>
        </p:nvSpPr>
        <p:spPr>
          <a:xfrm rot="10800000">
            <a:off x="241266" y="552469"/>
            <a:ext cx="64" cy="513"/>
          </a:xfrm>
          <a:custGeom>
            <a:rect b="b" l="l" r="r" t="t"/>
            <a:pathLst>
              <a:path extrusionOk="0" h="6" w="1">
                <a:moveTo>
                  <a:pt x="1" y="1"/>
                </a:moveTo>
                <a:lnTo>
                  <a:pt x="1" y="5"/>
                </a:lnTo>
                <a:lnTo>
                  <a:pt x="1" y="5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1"/>
          <p:cNvSpPr/>
          <p:nvPr/>
        </p:nvSpPr>
        <p:spPr>
          <a:xfrm rot="10800000">
            <a:off x="349339" y="381864"/>
            <a:ext cx="18979" cy="25069"/>
          </a:xfrm>
          <a:custGeom>
            <a:rect b="b" l="l" r="r" t="t"/>
            <a:pathLst>
              <a:path extrusionOk="0" h="293" w="298">
                <a:moveTo>
                  <a:pt x="33" y="1"/>
                </a:moveTo>
                <a:cubicBezTo>
                  <a:pt x="24" y="10"/>
                  <a:pt x="10" y="20"/>
                  <a:pt x="1" y="29"/>
                </a:cubicBezTo>
                <a:lnTo>
                  <a:pt x="1" y="293"/>
                </a:lnTo>
                <a:lnTo>
                  <a:pt x="297" y="293"/>
                </a:lnTo>
                <a:cubicBezTo>
                  <a:pt x="297" y="138"/>
                  <a:pt x="184" y="20"/>
                  <a:pt x="3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1"/>
          <p:cNvSpPr/>
          <p:nvPr/>
        </p:nvSpPr>
        <p:spPr>
          <a:xfrm rot="10800000">
            <a:off x="285653" y="441498"/>
            <a:ext cx="36748" cy="47315"/>
          </a:xfrm>
          <a:custGeom>
            <a:rect b="b" l="l" r="r" t="t"/>
            <a:pathLst>
              <a:path extrusionOk="0" h="553" w="577">
                <a:moveTo>
                  <a:pt x="431" y="0"/>
                </a:moveTo>
                <a:cubicBezTo>
                  <a:pt x="289" y="122"/>
                  <a:pt x="148" y="250"/>
                  <a:pt x="1" y="373"/>
                </a:cubicBezTo>
                <a:cubicBezTo>
                  <a:pt x="48" y="477"/>
                  <a:pt x="152" y="553"/>
                  <a:pt x="275" y="553"/>
                </a:cubicBezTo>
                <a:cubicBezTo>
                  <a:pt x="440" y="553"/>
                  <a:pt x="577" y="416"/>
                  <a:pt x="577" y="250"/>
                </a:cubicBezTo>
                <a:cubicBezTo>
                  <a:pt x="577" y="142"/>
                  <a:pt x="516" y="52"/>
                  <a:pt x="43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1"/>
          <p:cNvSpPr/>
          <p:nvPr/>
        </p:nvSpPr>
        <p:spPr>
          <a:xfrm rot="10800000">
            <a:off x="241265" y="527143"/>
            <a:ext cx="14075" cy="25411"/>
          </a:xfrm>
          <a:custGeom>
            <a:rect b="b" l="l" r="r" t="t"/>
            <a:pathLst>
              <a:path extrusionOk="0" h="297" w="221">
                <a:moveTo>
                  <a:pt x="221" y="0"/>
                </a:moveTo>
                <a:cubicBezTo>
                  <a:pt x="146" y="62"/>
                  <a:pt x="70" y="127"/>
                  <a:pt x="0" y="194"/>
                </a:cubicBezTo>
                <a:cubicBezTo>
                  <a:pt x="51" y="255"/>
                  <a:pt x="131" y="297"/>
                  <a:pt x="221" y="297"/>
                </a:cubicBezTo>
                <a:lnTo>
                  <a:pt x="22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1"/>
          <p:cNvSpPr/>
          <p:nvPr/>
        </p:nvSpPr>
        <p:spPr>
          <a:xfrm rot="10800000">
            <a:off x="241265" y="381864"/>
            <a:ext cx="19234" cy="25839"/>
          </a:xfrm>
          <a:custGeom>
            <a:rect b="b" l="l" r="r" t="t"/>
            <a:pathLst>
              <a:path extrusionOk="0" h="302" w="302">
                <a:moveTo>
                  <a:pt x="302" y="1"/>
                </a:moveTo>
                <a:cubicBezTo>
                  <a:pt x="138" y="1"/>
                  <a:pt x="1" y="136"/>
                  <a:pt x="1" y="302"/>
                </a:cubicBezTo>
                <a:lnTo>
                  <a:pt x="302" y="302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1"/>
          <p:cNvSpPr/>
          <p:nvPr/>
        </p:nvSpPr>
        <p:spPr>
          <a:xfrm rot="10800000">
            <a:off x="349339" y="356367"/>
            <a:ext cx="18979" cy="25582"/>
          </a:xfrm>
          <a:custGeom>
            <a:rect b="b" l="l" r="r" t="t"/>
            <a:pathLst>
              <a:path extrusionOk="0" h="299" w="298">
                <a:moveTo>
                  <a:pt x="1" y="1"/>
                </a:moveTo>
                <a:lnTo>
                  <a:pt x="1" y="298"/>
                </a:lnTo>
                <a:cubicBezTo>
                  <a:pt x="166" y="298"/>
                  <a:pt x="297" y="166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1"/>
          <p:cNvSpPr/>
          <p:nvPr/>
        </p:nvSpPr>
        <p:spPr>
          <a:xfrm rot="10800000">
            <a:off x="241265" y="211087"/>
            <a:ext cx="19234" cy="26010"/>
          </a:xfrm>
          <a:custGeom>
            <a:rect b="b" l="l" r="r" t="t"/>
            <a:pathLst>
              <a:path extrusionOk="0" h="304" w="302">
                <a:moveTo>
                  <a:pt x="302" y="1"/>
                </a:moveTo>
                <a:cubicBezTo>
                  <a:pt x="138" y="1"/>
                  <a:pt x="1" y="138"/>
                  <a:pt x="1" y="303"/>
                </a:cubicBezTo>
                <a:lnTo>
                  <a:pt x="302" y="303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1"/>
          <p:cNvSpPr/>
          <p:nvPr/>
        </p:nvSpPr>
        <p:spPr>
          <a:xfrm rot="10800000">
            <a:off x="349339" y="211087"/>
            <a:ext cx="18979" cy="26010"/>
          </a:xfrm>
          <a:custGeom>
            <a:rect b="b" l="l" r="r" t="t"/>
            <a:pathLst>
              <a:path extrusionOk="0" h="304" w="298">
                <a:moveTo>
                  <a:pt x="1" y="1"/>
                </a:moveTo>
                <a:lnTo>
                  <a:pt x="1" y="303"/>
                </a:lnTo>
                <a:lnTo>
                  <a:pt x="297" y="303"/>
                </a:lnTo>
                <a:cubicBezTo>
                  <a:pt x="297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1"/>
          <p:cNvSpPr/>
          <p:nvPr/>
        </p:nvSpPr>
        <p:spPr>
          <a:xfrm rot="10800000">
            <a:off x="285653" y="270893"/>
            <a:ext cx="38212" cy="51250"/>
          </a:xfrm>
          <a:custGeom>
            <a:rect b="b" l="l" r="r" t="t"/>
            <a:pathLst>
              <a:path extrusionOk="0" h="599" w="600">
                <a:moveTo>
                  <a:pt x="298" y="0"/>
                </a:moveTo>
                <a:cubicBezTo>
                  <a:pt x="132" y="0"/>
                  <a:pt x="1" y="132"/>
                  <a:pt x="1" y="297"/>
                </a:cubicBezTo>
                <a:cubicBezTo>
                  <a:pt x="1" y="462"/>
                  <a:pt x="132" y="599"/>
                  <a:pt x="298" y="599"/>
                </a:cubicBezTo>
                <a:cubicBezTo>
                  <a:pt x="463" y="599"/>
                  <a:pt x="600" y="462"/>
                  <a:pt x="600" y="297"/>
                </a:cubicBezTo>
                <a:cubicBezTo>
                  <a:pt x="600" y="132"/>
                  <a:pt x="463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1"/>
          <p:cNvSpPr/>
          <p:nvPr/>
        </p:nvSpPr>
        <p:spPr>
          <a:xfrm rot="10800000">
            <a:off x="241265" y="356367"/>
            <a:ext cx="19234" cy="25582"/>
          </a:xfrm>
          <a:custGeom>
            <a:rect b="b" l="l" r="r" t="t"/>
            <a:pathLst>
              <a:path extrusionOk="0" h="299" w="302">
                <a:moveTo>
                  <a:pt x="1" y="1"/>
                </a:moveTo>
                <a:cubicBezTo>
                  <a:pt x="1" y="166"/>
                  <a:pt x="138" y="298"/>
                  <a:pt x="302" y="298"/>
                </a:cubicBez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1"/>
          <p:cNvSpPr/>
          <p:nvPr/>
        </p:nvSpPr>
        <p:spPr>
          <a:xfrm rot="10800000">
            <a:off x="241265" y="40482"/>
            <a:ext cx="19234" cy="25839"/>
          </a:xfrm>
          <a:custGeom>
            <a:rect b="b" l="l" r="r" t="t"/>
            <a:pathLst>
              <a:path extrusionOk="0" h="302" w="302">
                <a:moveTo>
                  <a:pt x="302" y="0"/>
                </a:moveTo>
                <a:cubicBezTo>
                  <a:pt x="138" y="0"/>
                  <a:pt x="1" y="136"/>
                  <a:pt x="1" y="301"/>
                </a:cubicBezTo>
                <a:lnTo>
                  <a:pt x="302" y="301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1"/>
          <p:cNvSpPr/>
          <p:nvPr/>
        </p:nvSpPr>
        <p:spPr>
          <a:xfrm rot="10800000">
            <a:off x="349339" y="185762"/>
            <a:ext cx="18979" cy="25411"/>
          </a:xfrm>
          <a:custGeom>
            <a:rect b="b" l="l" r="r" t="t"/>
            <a:pathLst>
              <a:path extrusionOk="0" h="297" w="298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7" y="165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1"/>
          <p:cNvSpPr/>
          <p:nvPr/>
        </p:nvSpPr>
        <p:spPr>
          <a:xfrm rot="10800000">
            <a:off x="285653" y="100117"/>
            <a:ext cx="38212" cy="51422"/>
          </a:xfrm>
          <a:custGeom>
            <a:rect b="b" l="l" r="r" t="t"/>
            <a:pathLst>
              <a:path extrusionOk="0" h="601" w="600">
                <a:moveTo>
                  <a:pt x="298" y="0"/>
                </a:moveTo>
                <a:cubicBezTo>
                  <a:pt x="132" y="0"/>
                  <a:pt x="1" y="133"/>
                  <a:pt x="1" y="298"/>
                </a:cubicBezTo>
                <a:cubicBezTo>
                  <a:pt x="1" y="463"/>
                  <a:pt x="132" y="600"/>
                  <a:pt x="298" y="600"/>
                </a:cubicBezTo>
                <a:cubicBezTo>
                  <a:pt x="463" y="600"/>
                  <a:pt x="600" y="463"/>
                  <a:pt x="600" y="298"/>
                </a:cubicBezTo>
                <a:cubicBezTo>
                  <a:pt x="600" y="133"/>
                  <a:pt x="463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1"/>
          <p:cNvSpPr/>
          <p:nvPr/>
        </p:nvSpPr>
        <p:spPr>
          <a:xfrm rot="10800000">
            <a:off x="241265" y="185762"/>
            <a:ext cx="19234" cy="25411"/>
          </a:xfrm>
          <a:custGeom>
            <a:rect b="b" l="l" r="r" t="t"/>
            <a:pathLst>
              <a:path extrusionOk="0" h="297" w="302">
                <a:moveTo>
                  <a:pt x="1" y="0"/>
                </a:moveTo>
                <a:cubicBezTo>
                  <a:pt x="1" y="165"/>
                  <a:pt x="138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1"/>
          <p:cNvSpPr/>
          <p:nvPr/>
        </p:nvSpPr>
        <p:spPr>
          <a:xfrm rot="10800000">
            <a:off x="349339" y="40482"/>
            <a:ext cx="18979" cy="25839"/>
          </a:xfrm>
          <a:custGeom>
            <a:rect b="b" l="l" r="r" t="t"/>
            <a:pathLst>
              <a:path extrusionOk="0" h="302" w="298">
                <a:moveTo>
                  <a:pt x="1" y="0"/>
                </a:moveTo>
                <a:lnTo>
                  <a:pt x="1" y="301"/>
                </a:lnTo>
                <a:lnTo>
                  <a:pt x="297" y="301"/>
                </a:lnTo>
                <a:cubicBezTo>
                  <a:pt x="297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1"/>
          <p:cNvSpPr/>
          <p:nvPr/>
        </p:nvSpPr>
        <p:spPr>
          <a:xfrm rot="10800000">
            <a:off x="285653" y="-70488"/>
            <a:ext cx="38212" cy="51336"/>
          </a:xfrm>
          <a:custGeom>
            <a:rect b="b" l="l" r="r" t="t"/>
            <a:pathLst>
              <a:path extrusionOk="0" h="600" w="600">
                <a:moveTo>
                  <a:pt x="298" y="1"/>
                </a:moveTo>
                <a:cubicBezTo>
                  <a:pt x="132" y="1"/>
                  <a:pt x="1" y="133"/>
                  <a:pt x="1" y="297"/>
                </a:cubicBezTo>
                <a:cubicBezTo>
                  <a:pt x="1" y="462"/>
                  <a:pt x="132" y="599"/>
                  <a:pt x="298" y="599"/>
                </a:cubicBezTo>
                <a:cubicBezTo>
                  <a:pt x="463" y="599"/>
                  <a:pt x="600" y="462"/>
                  <a:pt x="600" y="297"/>
                </a:cubicBezTo>
                <a:cubicBezTo>
                  <a:pt x="600" y="133"/>
                  <a:pt x="463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1"/>
          <p:cNvSpPr/>
          <p:nvPr/>
        </p:nvSpPr>
        <p:spPr>
          <a:xfrm rot="10800000">
            <a:off x="349339" y="15071"/>
            <a:ext cx="18979" cy="25497"/>
          </a:xfrm>
          <a:custGeom>
            <a:rect b="b" l="l" r="r" t="t"/>
            <a:pathLst>
              <a:path extrusionOk="0" h="298" w="298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1"/>
          <p:cNvSpPr/>
          <p:nvPr/>
        </p:nvSpPr>
        <p:spPr>
          <a:xfrm rot="10800000">
            <a:off x="241265" y="15071"/>
            <a:ext cx="19234" cy="25497"/>
          </a:xfrm>
          <a:custGeom>
            <a:rect b="b" l="l" r="r" t="t"/>
            <a:pathLst>
              <a:path extrusionOk="0" h="298" w="302">
                <a:moveTo>
                  <a:pt x="1" y="0"/>
                </a:moveTo>
                <a:cubicBezTo>
                  <a:pt x="1" y="166"/>
                  <a:pt x="138" y="298"/>
                  <a:pt x="302" y="298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1"/>
          <p:cNvSpPr/>
          <p:nvPr/>
        </p:nvSpPr>
        <p:spPr>
          <a:xfrm rot="10800000">
            <a:off x="368254" y="381864"/>
            <a:ext cx="19297" cy="22673"/>
          </a:xfrm>
          <a:custGeom>
            <a:rect b="b" l="l" r="r" t="t"/>
            <a:pathLst>
              <a:path extrusionOk="0" h="265" w="303">
                <a:moveTo>
                  <a:pt x="303" y="1"/>
                </a:moveTo>
                <a:cubicBezTo>
                  <a:pt x="203" y="81"/>
                  <a:pt x="105" y="166"/>
                  <a:pt x="5" y="247"/>
                </a:cubicBezTo>
                <a:cubicBezTo>
                  <a:pt x="5" y="251"/>
                  <a:pt x="0" y="256"/>
                  <a:pt x="0" y="265"/>
                </a:cubicBezTo>
                <a:lnTo>
                  <a:pt x="303" y="265"/>
                </a:lnTo>
                <a:lnTo>
                  <a:pt x="303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1"/>
          <p:cNvSpPr/>
          <p:nvPr/>
        </p:nvSpPr>
        <p:spPr>
          <a:xfrm rot="10800000">
            <a:off x="412706" y="270893"/>
            <a:ext cx="38212" cy="51250"/>
          </a:xfrm>
          <a:custGeom>
            <a:rect b="b" l="l" r="r" t="t"/>
            <a:pathLst>
              <a:path extrusionOk="0" h="599" w="600">
                <a:moveTo>
                  <a:pt x="298" y="0"/>
                </a:moveTo>
                <a:cubicBezTo>
                  <a:pt x="133" y="0"/>
                  <a:pt x="1" y="132"/>
                  <a:pt x="1" y="297"/>
                </a:cubicBezTo>
                <a:cubicBezTo>
                  <a:pt x="1" y="462"/>
                  <a:pt x="133" y="599"/>
                  <a:pt x="298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2"/>
                  <a:pt x="462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1"/>
          <p:cNvSpPr/>
          <p:nvPr/>
        </p:nvSpPr>
        <p:spPr>
          <a:xfrm rot="10800000">
            <a:off x="476392" y="211087"/>
            <a:ext cx="18979" cy="26010"/>
          </a:xfrm>
          <a:custGeom>
            <a:rect b="b" l="l" r="r" t="t"/>
            <a:pathLst>
              <a:path extrusionOk="0" h="304" w="298">
                <a:moveTo>
                  <a:pt x="0" y="1"/>
                </a:moveTo>
                <a:lnTo>
                  <a:pt x="0" y="303"/>
                </a:lnTo>
                <a:lnTo>
                  <a:pt x="298" y="303"/>
                </a:lnTo>
                <a:cubicBezTo>
                  <a:pt x="298" y="138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1"/>
          <p:cNvSpPr/>
          <p:nvPr/>
        </p:nvSpPr>
        <p:spPr>
          <a:xfrm rot="10800000">
            <a:off x="368254" y="211087"/>
            <a:ext cx="19297" cy="26010"/>
          </a:xfrm>
          <a:custGeom>
            <a:rect b="b" l="l" r="r" t="t"/>
            <a:pathLst>
              <a:path extrusionOk="0" h="304" w="303">
                <a:moveTo>
                  <a:pt x="303" y="1"/>
                </a:moveTo>
                <a:cubicBezTo>
                  <a:pt x="137" y="1"/>
                  <a:pt x="0" y="138"/>
                  <a:pt x="0" y="303"/>
                </a:cubicBezTo>
                <a:lnTo>
                  <a:pt x="303" y="303"/>
                </a:lnTo>
                <a:lnTo>
                  <a:pt x="303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1"/>
          <p:cNvSpPr/>
          <p:nvPr/>
        </p:nvSpPr>
        <p:spPr>
          <a:xfrm rot="10800000">
            <a:off x="368254" y="356367"/>
            <a:ext cx="19297" cy="25582"/>
          </a:xfrm>
          <a:custGeom>
            <a:rect b="b" l="l" r="r" t="t"/>
            <a:pathLst>
              <a:path extrusionOk="0" h="299" w="303">
                <a:moveTo>
                  <a:pt x="0" y="1"/>
                </a:moveTo>
                <a:cubicBezTo>
                  <a:pt x="0" y="166"/>
                  <a:pt x="137" y="298"/>
                  <a:pt x="303" y="298"/>
                </a:cubicBezTo>
                <a:lnTo>
                  <a:pt x="303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1"/>
          <p:cNvSpPr/>
          <p:nvPr/>
        </p:nvSpPr>
        <p:spPr>
          <a:xfrm rot="10800000">
            <a:off x="412706" y="100117"/>
            <a:ext cx="38212" cy="51422"/>
          </a:xfrm>
          <a:custGeom>
            <a:rect b="b" l="l" r="r" t="t"/>
            <a:pathLst>
              <a:path extrusionOk="0" h="601" w="600">
                <a:moveTo>
                  <a:pt x="298" y="0"/>
                </a:moveTo>
                <a:cubicBezTo>
                  <a:pt x="133" y="0"/>
                  <a:pt x="1" y="133"/>
                  <a:pt x="1" y="298"/>
                </a:cubicBezTo>
                <a:cubicBezTo>
                  <a:pt x="1" y="463"/>
                  <a:pt x="133" y="600"/>
                  <a:pt x="298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1"/>
          <p:cNvSpPr/>
          <p:nvPr/>
        </p:nvSpPr>
        <p:spPr>
          <a:xfrm rot="10800000">
            <a:off x="476392" y="185762"/>
            <a:ext cx="18979" cy="25411"/>
          </a:xfrm>
          <a:custGeom>
            <a:rect b="b" l="l" r="r" t="t"/>
            <a:pathLst>
              <a:path extrusionOk="0" h="297" w="298">
                <a:moveTo>
                  <a:pt x="0" y="0"/>
                </a:moveTo>
                <a:lnTo>
                  <a:pt x="0" y="297"/>
                </a:lnTo>
                <a:cubicBezTo>
                  <a:pt x="166" y="297"/>
                  <a:pt x="298" y="165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1"/>
          <p:cNvSpPr/>
          <p:nvPr/>
        </p:nvSpPr>
        <p:spPr>
          <a:xfrm rot="10800000">
            <a:off x="368254" y="40482"/>
            <a:ext cx="19297" cy="25839"/>
          </a:xfrm>
          <a:custGeom>
            <a:rect b="b" l="l" r="r" t="t"/>
            <a:pathLst>
              <a:path extrusionOk="0" h="302" w="303">
                <a:moveTo>
                  <a:pt x="303" y="0"/>
                </a:moveTo>
                <a:cubicBezTo>
                  <a:pt x="137" y="0"/>
                  <a:pt x="0" y="136"/>
                  <a:pt x="0" y="301"/>
                </a:cubicBezTo>
                <a:lnTo>
                  <a:pt x="303" y="301"/>
                </a:ln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1"/>
          <p:cNvSpPr/>
          <p:nvPr/>
        </p:nvSpPr>
        <p:spPr>
          <a:xfrm rot="10800000">
            <a:off x="476392" y="40482"/>
            <a:ext cx="18979" cy="25839"/>
          </a:xfrm>
          <a:custGeom>
            <a:rect b="b" l="l" r="r" t="t"/>
            <a:pathLst>
              <a:path extrusionOk="0" h="302" w="298">
                <a:moveTo>
                  <a:pt x="0" y="0"/>
                </a:moveTo>
                <a:lnTo>
                  <a:pt x="0" y="301"/>
                </a:lnTo>
                <a:lnTo>
                  <a:pt x="298" y="301"/>
                </a:lnTo>
                <a:cubicBezTo>
                  <a:pt x="298" y="136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1"/>
          <p:cNvSpPr/>
          <p:nvPr/>
        </p:nvSpPr>
        <p:spPr>
          <a:xfrm rot="10800000">
            <a:off x="368254" y="185762"/>
            <a:ext cx="19297" cy="25411"/>
          </a:xfrm>
          <a:custGeom>
            <a:rect b="b" l="l" r="r" t="t"/>
            <a:pathLst>
              <a:path extrusionOk="0" h="297" w="303">
                <a:moveTo>
                  <a:pt x="0" y="0"/>
                </a:moveTo>
                <a:cubicBezTo>
                  <a:pt x="0" y="165"/>
                  <a:pt x="137" y="297"/>
                  <a:pt x="303" y="297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1"/>
          <p:cNvSpPr/>
          <p:nvPr/>
        </p:nvSpPr>
        <p:spPr>
          <a:xfrm rot="10800000">
            <a:off x="368254" y="15071"/>
            <a:ext cx="19297" cy="25497"/>
          </a:xfrm>
          <a:custGeom>
            <a:rect b="b" l="l" r="r" t="t"/>
            <a:pathLst>
              <a:path extrusionOk="0" h="298" w="303">
                <a:moveTo>
                  <a:pt x="0" y="0"/>
                </a:moveTo>
                <a:cubicBezTo>
                  <a:pt x="0" y="166"/>
                  <a:pt x="137" y="298"/>
                  <a:pt x="303" y="298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1"/>
          <p:cNvSpPr/>
          <p:nvPr/>
        </p:nvSpPr>
        <p:spPr>
          <a:xfrm rot="10800000">
            <a:off x="412706" y="-70488"/>
            <a:ext cx="38212" cy="51336"/>
          </a:xfrm>
          <a:custGeom>
            <a:rect b="b" l="l" r="r" t="t"/>
            <a:pathLst>
              <a:path extrusionOk="0" h="600" w="600">
                <a:moveTo>
                  <a:pt x="298" y="1"/>
                </a:moveTo>
                <a:cubicBezTo>
                  <a:pt x="133" y="1"/>
                  <a:pt x="1" y="133"/>
                  <a:pt x="1" y="297"/>
                </a:cubicBezTo>
                <a:cubicBezTo>
                  <a:pt x="1" y="462"/>
                  <a:pt x="133" y="599"/>
                  <a:pt x="298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1"/>
          <p:cNvSpPr/>
          <p:nvPr/>
        </p:nvSpPr>
        <p:spPr>
          <a:xfrm rot="10800000">
            <a:off x="476392" y="15071"/>
            <a:ext cx="18979" cy="25497"/>
          </a:xfrm>
          <a:custGeom>
            <a:rect b="b" l="l" r="r" t="t"/>
            <a:pathLst>
              <a:path extrusionOk="0" h="298" w="298">
                <a:moveTo>
                  <a:pt x="0" y="0"/>
                </a:moveTo>
                <a:lnTo>
                  <a:pt x="0" y="298"/>
                </a:lnTo>
                <a:cubicBezTo>
                  <a:pt x="166" y="298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1"/>
          <p:cNvSpPr/>
          <p:nvPr/>
        </p:nvSpPr>
        <p:spPr>
          <a:xfrm rot="10800000">
            <a:off x="495306" y="211087"/>
            <a:ext cx="19234" cy="26010"/>
          </a:xfrm>
          <a:custGeom>
            <a:rect b="b" l="l" r="r" t="t"/>
            <a:pathLst>
              <a:path extrusionOk="0" h="304" w="302">
                <a:moveTo>
                  <a:pt x="301" y="1"/>
                </a:moveTo>
                <a:cubicBezTo>
                  <a:pt x="137" y="1"/>
                  <a:pt x="0" y="138"/>
                  <a:pt x="0" y="303"/>
                </a:cubicBezTo>
                <a:lnTo>
                  <a:pt x="301" y="303"/>
                </a:lnTo>
                <a:lnTo>
                  <a:pt x="301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1"/>
          <p:cNvSpPr/>
          <p:nvPr/>
        </p:nvSpPr>
        <p:spPr>
          <a:xfrm rot="10800000">
            <a:off x="603444" y="40482"/>
            <a:ext cx="19234" cy="25839"/>
          </a:xfrm>
          <a:custGeom>
            <a:rect b="b" l="l" r="r" t="t"/>
            <a:pathLst>
              <a:path extrusionOk="0" h="302" w="302">
                <a:moveTo>
                  <a:pt x="1" y="0"/>
                </a:moveTo>
                <a:lnTo>
                  <a:pt x="1" y="301"/>
                </a:lnTo>
                <a:lnTo>
                  <a:pt x="302" y="301"/>
                </a:lnTo>
                <a:cubicBezTo>
                  <a:pt x="302" y="136"/>
                  <a:pt x="170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1"/>
          <p:cNvSpPr/>
          <p:nvPr/>
        </p:nvSpPr>
        <p:spPr>
          <a:xfrm rot="10800000">
            <a:off x="495306" y="40482"/>
            <a:ext cx="19234" cy="25839"/>
          </a:xfrm>
          <a:custGeom>
            <a:rect b="b" l="l" r="r" t="t"/>
            <a:pathLst>
              <a:path extrusionOk="0" h="302" w="302">
                <a:moveTo>
                  <a:pt x="301" y="0"/>
                </a:moveTo>
                <a:cubicBezTo>
                  <a:pt x="137" y="0"/>
                  <a:pt x="0" y="136"/>
                  <a:pt x="0" y="301"/>
                </a:cubicBezTo>
                <a:lnTo>
                  <a:pt x="301" y="301"/>
                </a:ln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1"/>
          <p:cNvSpPr/>
          <p:nvPr/>
        </p:nvSpPr>
        <p:spPr>
          <a:xfrm rot="10800000">
            <a:off x="495306" y="185762"/>
            <a:ext cx="19234" cy="25411"/>
          </a:xfrm>
          <a:custGeom>
            <a:rect b="b" l="l" r="r" t="t"/>
            <a:pathLst>
              <a:path extrusionOk="0" h="297" w="302">
                <a:moveTo>
                  <a:pt x="0" y="0"/>
                </a:moveTo>
                <a:cubicBezTo>
                  <a:pt x="0" y="165"/>
                  <a:pt x="137" y="297"/>
                  <a:pt x="301" y="297"/>
                </a:cubicBez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1"/>
          <p:cNvSpPr/>
          <p:nvPr/>
        </p:nvSpPr>
        <p:spPr>
          <a:xfrm rot="10800000">
            <a:off x="539695" y="100117"/>
            <a:ext cx="38212" cy="51422"/>
          </a:xfrm>
          <a:custGeom>
            <a:rect b="b" l="l" r="r" t="t"/>
            <a:pathLst>
              <a:path extrusionOk="0" h="601" w="600">
                <a:moveTo>
                  <a:pt x="297" y="0"/>
                </a:moveTo>
                <a:cubicBezTo>
                  <a:pt x="132" y="0"/>
                  <a:pt x="0" y="133"/>
                  <a:pt x="0" y="298"/>
                </a:cubicBezTo>
                <a:cubicBezTo>
                  <a:pt x="0" y="463"/>
                  <a:pt x="132" y="600"/>
                  <a:pt x="297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1"/>
          <p:cNvSpPr/>
          <p:nvPr/>
        </p:nvSpPr>
        <p:spPr>
          <a:xfrm rot="10800000">
            <a:off x="495306" y="15071"/>
            <a:ext cx="19234" cy="25497"/>
          </a:xfrm>
          <a:custGeom>
            <a:rect b="b" l="l" r="r" t="t"/>
            <a:pathLst>
              <a:path extrusionOk="0" h="298" w="302">
                <a:moveTo>
                  <a:pt x="0" y="0"/>
                </a:moveTo>
                <a:cubicBezTo>
                  <a:pt x="0" y="166"/>
                  <a:pt x="137" y="298"/>
                  <a:pt x="301" y="298"/>
                </a:cubicBez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1"/>
          <p:cNvSpPr/>
          <p:nvPr/>
        </p:nvSpPr>
        <p:spPr>
          <a:xfrm rot="10800000">
            <a:off x="603444" y="15071"/>
            <a:ext cx="19234" cy="25497"/>
          </a:xfrm>
          <a:custGeom>
            <a:rect b="b" l="l" r="r" t="t"/>
            <a:pathLst>
              <a:path extrusionOk="0" h="298" w="302">
                <a:moveTo>
                  <a:pt x="1" y="0"/>
                </a:moveTo>
                <a:lnTo>
                  <a:pt x="1" y="298"/>
                </a:lnTo>
                <a:cubicBezTo>
                  <a:pt x="170" y="298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1"/>
          <p:cNvSpPr/>
          <p:nvPr/>
        </p:nvSpPr>
        <p:spPr>
          <a:xfrm rot="10800000">
            <a:off x="539695" y="-70488"/>
            <a:ext cx="38212" cy="51336"/>
          </a:xfrm>
          <a:custGeom>
            <a:rect b="b" l="l" r="r" t="t"/>
            <a:pathLst>
              <a:path extrusionOk="0" h="600" w="600">
                <a:moveTo>
                  <a:pt x="297" y="1"/>
                </a:moveTo>
                <a:cubicBezTo>
                  <a:pt x="132" y="1"/>
                  <a:pt x="0" y="133"/>
                  <a:pt x="0" y="297"/>
                </a:cubicBezTo>
                <a:cubicBezTo>
                  <a:pt x="0" y="462"/>
                  <a:pt x="132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1"/>
          <p:cNvSpPr/>
          <p:nvPr/>
        </p:nvSpPr>
        <p:spPr>
          <a:xfrm rot="10800000">
            <a:off x="667065" y="100117"/>
            <a:ext cx="37639" cy="40470"/>
          </a:xfrm>
          <a:custGeom>
            <a:rect b="b" l="l" r="r" t="t"/>
            <a:pathLst>
              <a:path extrusionOk="0" h="473" w="591">
                <a:moveTo>
                  <a:pt x="534" y="0"/>
                </a:moveTo>
                <a:cubicBezTo>
                  <a:pt x="359" y="76"/>
                  <a:pt x="181" y="142"/>
                  <a:pt x="1" y="207"/>
                </a:cubicBezTo>
                <a:cubicBezTo>
                  <a:pt x="20" y="353"/>
                  <a:pt x="142" y="472"/>
                  <a:pt x="294" y="472"/>
                </a:cubicBezTo>
                <a:cubicBezTo>
                  <a:pt x="458" y="472"/>
                  <a:pt x="590" y="335"/>
                  <a:pt x="590" y="170"/>
                </a:cubicBezTo>
                <a:cubicBezTo>
                  <a:pt x="590" y="104"/>
                  <a:pt x="566" y="48"/>
                  <a:pt x="534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1"/>
          <p:cNvSpPr/>
          <p:nvPr/>
        </p:nvSpPr>
        <p:spPr>
          <a:xfrm rot="10800000">
            <a:off x="730433" y="40482"/>
            <a:ext cx="19297" cy="25839"/>
          </a:xfrm>
          <a:custGeom>
            <a:rect b="b" l="l" r="r" t="t"/>
            <a:pathLst>
              <a:path extrusionOk="0" h="302" w="303">
                <a:moveTo>
                  <a:pt x="0" y="0"/>
                </a:moveTo>
                <a:lnTo>
                  <a:pt x="0" y="301"/>
                </a:lnTo>
                <a:lnTo>
                  <a:pt x="302" y="301"/>
                </a:lnTo>
                <a:cubicBezTo>
                  <a:pt x="302" y="136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1"/>
          <p:cNvSpPr/>
          <p:nvPr/>
        </p:nvSpPr>
        <p:spPr>
          <a:xfrm rot="10800000">
            <a:off x="622614" y="40482"/>
            <a:ext cx="19042" cy="25839"/>
          </a:xfrm>
          <a:custGeom>
            <a:rect b="b" l="l" r="r" t="t"/>
            <a:pathLst>
              <a:path extrusionOk="0" h="302" w="299">
                <a:moveTo>
                  <a:pt x="299" y="0"/>
                </a:moveTo>
                <a:cubicBezTo>
                  <a:pt x="133" y="0"/>
                  <a:pt x="1" y="136"/>
                  <a:pt x="1" y="301"/>
                </a:cubicBezTo>
                <a:lnTo>
                  <a:pt x="299" y="301"/>
                </a:lnTo>
                <a:lnTo>
                  <a:pt x="299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1"/>
          <p:cNvSpPr/>
          <p:nvPr/>
        </p:nvSpPr>
        <p:spPr>
          <a:xfrm rot="10800000">
            <a:off x="730433" y="15071"/>
            <a:ext cx="19297" cy="25497"/>
          </a:xfrm>
          <a:custGeom>
            <a:rect b="b" l="l" r="r" t="t"/>
            <a:pathLst>
              <a:path extrusionOk="0" h="298" w="303">
                <a:moveTo>
                  <a:pt x="0" y="0"/>
                </a:moveTo>
                <a:lnTo>
                  <a:pt x="0" y="298"/>
                </a:lnTo>
                <a:cubicBezTo>
                  <a:pt x="165" y="298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1"/>
          <p:cNvSpPr/>
          <p:nvPr/>
        </p:nvSpPr>
        <p:spPr>
          <a:xfrm rot="10800000">
            <a:off x="667065" y="-70488"/>
            <a:ext cx="38212" cy="51336"/>
          </a:xfrm>
          <a:custGeom>
            <a:rect b="b" l="l" r="r" t="t"/>
            <a:pathLst>
              <a:path extrusionOk="0" h="600" w="600">
                <a:moveTo>
                  <a:pt x="303" y="1"/>
                </a:moveTo>
                <a:cubicBezTo>
                  <a:pt x="137" y="1"/>
                  <a:pt x="0" y="133"/>
                  <a:pt x="0" y="297"/>
                </a:cubicBezTo>
                <a:cubicBezTo>
                  <a:pt x="0" y="462"/>
                  <a:pt x="137" y="599"/>
                  <a:pt x="303" y="599"/>
                </a:cubicBezTo>
                <a:cubicBezTo>
                  <a:pt x="467" y="599"/>
                  <a:pt x="599" y="462"/>
                  <a:pt x="599" y="297"/>
                </a:cubicBezTo>
                <a:cubicBezTo>
                  <a:pt x="599" y="133"/>
                  <a:pt x="467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1"/>
          <p:cNvSpPr/>
          <p:nvPr/>
        </p:nvSpPr>
        <p:spPr>
          <a:xfrm rot="10800000">
            <a:off x="622614" y="15071"/>
            <a:ext cx="19042" cy="25497"/>
          </a:xfrm>
          <a:custGeom>
            <a:rect b="b" l="l" r="r" t="t"/>
            <a:pathLst>
              <a:path extrusionOk="0" h="298" w="299">
                <a:moveTo>
                  <a:pt x="1" y="0"/>
                </a:moveTo>
                <a:cubicBezTo>
                  <a:pt x="1" y="166"/>
                  <a:pt x="133" y="298"/>
                  <a:pt x="299" y="298"/>
                </a:cubicBezTo>
                <a:lnTo>
                  <a:pt x="299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1"/>
          <p:cNvSpPr/>
          <p:nvPr/>
        </p:nvSpPr>
        <p:spPr>
          <a:xfrm rot="10800000">
            <a:off x="749666" y="40482"/>
            <a:ext cx="18979" cy="25839"/>
          </a:xfrm>
          <a:custGeom>
            <a:rect b="b" l="l" r="r" t="t"/>
            <a:pathLst>
              <a:path extrusionOk="0" h="302" w="298">
                <a:moveTo>
                  <a:pt x="297" y="0"/>
                </a:moveTo>
                <a:cubicBezTo>
                  <a:pt x="132" y="0"/>
                  <a:pt x="1" y="136"/>
                  <a:pt x="1" y="301"/>
                </a:cubicBezTo>
                <a:lnTo>
                  <a:pt x="297" y="301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1"/>
          <p:cNvSpPr/>
          <p:nvPr/>
        </p:nvSpPr>
        <p:spPr>
          <a:xfrm rot="10800000">
            <a:off x="857549" y="40482"/>
            <a:ext cx="19234" cy="25497"/>
          </a:xfrm>
          <a:custGeom>
            <a:rect b="b" l="l" r="r" t="t"/>
            <a:pathLst>
              <a:path extrusionOk="0" h="298" w="302">
                <a:moveTo>
                  <a:pt x="19" y="1"/>
                </a:moveTo>
                <a:cubicBezTo>
                  <a:pt x="15" y="1"/>
                  <a:pt x="5" y="1"/>
                  <a:pt x="1" y="5"/>
                </a:cubicBezTo>
                <a:lnTo>
                  <a:pt x="1" y="297"/>
                </a:lnTo>
                <a:lnTo>
                  <a:pt x="302" y="297"/>
                </a:lnTo>
                <a:cubicBezTo>
                  <a:pt x="302" y="138"/>
                  <a:pt x="175" y="10"/>
                  <a:pt x="19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1"/>
          <p:cNvSpPr/>
          <p:nvPr/>
        </p:nvSpPr>
        <p:spPr>
          <a:xfrm rot="10800000">
            <a:off x="857549" y="15071"/>
            <a:ext cx="19234" cy="25497"/>
          </a:xfrm>
          <a:custGeom>
            <a:rect b="b" l="l" r="r" t="t"/>
            <a:pathLst>
              <a:path extrusionOk="0" h="298" w="302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1"/>
          <p:cNvSpPr/>
          <p:nvPr/>
        </p:nvSpPr>
        <p:spPr>
          <a:xfrm rot="10800000">
            <a:off x="749666" y="15071"/>
            <a:ext cx="18979" cy="25497"/>
          </a:xfrm>
          <a:custGeom>
            <a:rect b="b" l="l" r="r" t="t"/>
            <a:pathLst>
              <a:path extrusionOk="0" h="298" w="298">
                <a:moveTo>
                  <a:pt x="1" y="0"/>
                </a:moveTo>
                <a:cubicBezTo>
                  <a:pt x="1" y="166"/>
                  <a:pt x="132" y="298"/>
                  <a:pt x="297" y="298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1"/>
          <p:cNvSpPr/>
          <p:nvPr/>
        </p:nvSpPr>
        <p:spPr>
          <a:xfrm rot="10800000">
            <a:off x="794118" y="-70488"/>
            <a:ext cx="38212" cy="51336"/>
          </a:xfrm>
          <a:custGeom>
            <a:rect b="b" l="l" r="r" t="t"/>
            <a:pathLst>
              <a:path extrusionOk="0" h="600" w="600">
                <a:moveTo>
                  <a:pt x="302" y="1"/>
                </a:moveTo>
                <a:cubicBezTo>
                  <a:pt x="137" y="1"/>
                  <a:pt x="0" y="133"/>
                  <a:pt x="0" y="297"/>
                </a:cubicBezTo>
                <a:cubicBezTo>
                  <a:pt x="0" y="462"/>
                  <a:pt x="137" y="599"/>
                  <a:pt x="302" y="599"/>
                </a:cubicBezTo>
                <a:cubicBezTo>
                  <a:pt x="468" y="599"/>
                  <a:pt x="600" y="462"/>
                  <a:pt x="600" y="297"/>
                </a:cubicBezTo>
                <a:cubicBezTo>
                  <a:pt x="600" y="133"/>
                  <a:pt x="468" y="1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1"/>
          <p:cNvSpPr/>
          <p:nvPr/>
        </p:nvSpPr>
        <p:spPr>
          <a:xfrm rot="10800000">
            <a:off x="876718" y="40482"/>
            <a:ext cx="18979" cy="25069"/>
          </a:xfrm>
          <a:custGeom>
            <a:rect b="b" l="l" r="r" t="t"/>
            <a:pathLst>
              <a:path extrusionOk="0" h="293" w="298">
                <a:moveTo>
                  <a:pt x="298" y="0"/>
                </a:moveTo>
                <a:cubicBezTo>
                  <a:pt x="270" y="0"/>
                  <a:pt x="237" y="9"/>
                  <a:pt x="203" y="9"/>
                </a:cubicBezTo>
                <a:cubicBezTo>
                  <a:pt x="85" y="52"/>
                  <a:pt x="0" y="161"/>
                  <a:pt x="0" y="292"/>
                </a:cubicBezTo>
                <a:lnTo>
                  <a:pt x="298" y="292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1"/>
          <p:cNvSpPr/>
          <p:nvPr/>
        </p:nvSpPr>
        <p:spPr>
          <a:xfrm rot="10800000">
            <a:off x="984538" y="40482"/>
            <a:ext cx="19297" cy="16171"/>
          </a:xfrm>
          <a:custGeom>
            <a:rect b="b" l="l" r="r" t="t"/>
            <a:pathLst>
              <a:path extrusionOk="0" h="189" w="303">
                <a:moveTo>
                  <a:pt x="1" y="0"/>
                </a:moveTo>
                <a:lnTo>
                  <a:pt x="1" y="188"/>
                </a:lnTo>
                <a:lnTo>
                  <a:pt x="303" y="188"/>
                </a:lnTo>
                <a:cubicBezTo>
                  <a:pt x="303" y="114"/>
                  <a:pt x="274" y="51"/>
                  <a:pt x="23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1"/>
          <p:cNvSpPr/>
          <p:nvPr/>
        </p:nvSpPr>
        <p:spPr>
          <a:xfrm rot="10800000">
            <a:off x="921170" y="-70488"/>
            <a:ext cx="38212" cy="51336"/>
          </a:xfrm>
          <a:custGeom>
            <a:rect b="b" l="l" r="r" t="t"/>
            <a:pathLst>
              <a:path extrusionOk="0" h="600" w="600">
                <a:moveTo>
                  <a:pt x="303" y="1"/>
                </a:moveTo>
                <a:cubicBezTo>
                  <a:pt x="138" y="1"/>
                  <a:pt x="1" y="133"/>
                  <a:pt x="1" y="297"/>
                </a:cubicBezTo>
                <a:cubicBezTo>
                  <a:pt x="1" y="462"/>
                  <a:pt x="138" y="599"/>
                  <a:pt x="303" y="599"/>
                </a:cubicBezTo>
                <a:cubicBezTo>
                  <a:pt x="467" y="599"/>
                  <a:pt x="600" y="462"/>
                  <a:pt x="600" y="297"/>
                </a:cubicBezTo>
                <a:cubicBezTo>
                  <a:pt x="600" y="133"/>
                  <a:pt x="467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1"/>
          <p:cNvSpPr/>
          <p:nvPr/>
        </p:nvSpPr>
        <p:spPr>
          <a:xfrm rot="10800000">
            <a:off x="876718" y="15071"/>
            <a:ext cx="18979" cy="25497"/>
          </a:xfrm>
          <a:custGeom>
            <a:rect b="b" l="l" r="r" t="t"/>
            <a:pathLst>
              <a:path extrusionOk="0" h="298" w="298">
                <a:moveTo>
                  <a:pt x="0" y="0"/>
                </a:moveTo>
                <a:cubicBezTo>
                  <a:pt x="0" y="166"/>
                  <a:pt x="133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1"/>
          <p:cNvSpPr/>
          <p:nvPr/>
        </p:nvSpPr>
        <p:spPr>
          <a:xfrm rot="10800000">
            <a:off x="984538" y="15071"/>
            <a:ext cx="19297" cy="25497"/>
          </a:xfrm>
          <a:custGeom>
            <a:rect b="b" l="l" r="r" t="t"/>
            <a:pathLst>
              <a:path extrusionOk="0" h="298" w="303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303" y="166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1"/>
          <p:cNvSpPr/>
          <p:nvPr/>
        </p:nvSpPr>
        <p:spPr>
          <a:xfrm rot="10800000">
            <a:off x="1003771" y="40482"/>
            <a:ext cx="18915" cy="16684"/>
          </a:xfrm>
          <a:custGeom>
            <a:rect b="b" l="l" r="r" t="t"/>
            <a:pathLst>
              <a:path extrusionOk="0" h="195" w="297">
                <a:moveTo>
                  <a:pt x="75" y="1"/>
                </a:moveTo>
                <a:cubicBezTo>
                  <a:pt x="28" y="53"/>
                  <a:pt x="0" y="120"/>
                  <a:pt x="0" y="194"/>
                </a:cubicBezTo>
                <a:lnTo>
                  <a:pt x="297" y="194"/>
                </a:lnTo>
                <a:lnTo>
                  <a:pt x="297" y="6"/>
                </a:lnTo>
                <a:cubicBezTo>
                  <a:pt x="222" y="6"/>
                  <a:pt x="151" y="1"/>
                  <a:pt x="75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1"/>
          <p:cNvSpPr/>
          <p:nvPr/>
        </p:nvSpPr>
        <p:spPr>
          <a:xfrm rot="10800000">
            <a:off x="1111590" y="40482"/>
            <a:ext cx="19234" cy="25839"/>
          </a:xfrm>
          <a:custGeom>
            <a:rect b="b" l="l" r="r" t="t"/>
            <a:pathLst>
              <a:path extrusionOk="0" h="302" w="302">
                <a:moveTo>
                  <a:pt x="0" y="0"/>
                </a:moveTo>
                <a:lnTo>
                  <a:pt x="0" y="301"/>
                </a:lnTo>
                <a:lnTo>
                  <a:pt x="301" y="301"/>
                </a:lnTo>
                <a:cubicBezTo>
                  <a:pt x="301" y="136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1"/>
          <p:cNvSpPr/>
          <p:nvPr/>
        </p:nvSpPr>
        <p:spPr>
          <a:xfrm rot="10800000">
            <a:off x="1048159" y="-70488"/>
            <a:ext cx="38276" cy="51336"/>
          </a:xfrm>
          <a:custGeom>
            <a:rect b="b" l="l" r="r" t="t"/>
            <a:pathLst>
              <a:path extrusionOk="0" h="600" w="601">
                <a:moveTo>
                  <a:pt x="303" y="1"/>
                </a:moveTo>
                <a:cubicBezTo>
                  <a:pt x="137" y="1"/>
                  <a:pt x="1" y="133"/>
                  <a:pt x="1" y="297"/>
                </a:cubicBezTo>
                <a:cubicBezTo>
                  <a:pt x="1" y="462"/>
                  <a:pt x="137" y="599"/>
                  <a:pt x="303" y="599"/>
                </a:cubicBezTo>
                <a:cubicBezTo>
                  <a:pt x="468" y="599"/>
                  <a:pt x="600" y="462"/>
                  <a:pt x="600" y="297"/>
                </a:cubicBezTo>
                <a:cubicBezTo>
                  <a:pt x="600" y="133"/>
                  <a:pt x="468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1"/>
          <p:cNvSpPr/>
          <p:nvPr/>
        </p:nvSpPr>
        <p:spPr>
          <a:xfrm rot="10800000">
            <a:off x="1003771" y="15071"/>
            <a:ext cx="18915" cy="25497"/>
          </a:xfrm>
          <a:custGeom>
            <a:rect b="b" l="l" r="r" t="t"/>
            <a:pathLst>
              <a:path extrusionOk="0" h="298" w="297">
                <a:moveTo>
                  <a:pt x="0" y="0"/>
                </a:moveTo>
                <a:cubicBezTo>
                  <a:pt x="0" y="166"/>
                  <a:pt x="131" y="298"/>
                  <a:pt x="297" y="298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1"/>
          <p:cNvSpPr/>
          <p:nvPr/>
        </p:nvSpPr>
        <p:spPr>
          <a:xfrm rot="10800000">
            <a:off x="1111590" y="15071"/>
            <a:ext cx="19234" cy="25497"/>
          </a:xfrm>
          <a:custGeom>
            <a:rect b="b" l="l" r="r" t="t"/>
            <a:pathLst>
              <a:path extrusionOk="0" h="298" w="302">
                <a:moveTo>
                  <a:pt x="0" y="0"/>
                </a:moveTo>
                <a:lnTo>
                  <a:pt x="0" y="298"/>
                </a:lnTo>
                <a:cubicBezTo>
                  <a:pt x="166" y="298"/>
                  <a:pt x="301" y="166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1"/>
          <p:cNvSpPr/>
          <p:nvPr/>
        </p:nvSpPr>
        <p:spPr>
          <a:xfrm rot="10800000">
            <a:off x="1130760" y="40482"/>
            <a:ext cx="19042" cy="25839"/>
          </a:xfrm>
          <a:custGeom>
            <a:rect b="b" l="l" r="r" t="t"/>
            <a:pathLst>
              <a:path extrusionOk="0" h="302" w="299">
                <a:moveTo>
                  <a:pt x="298" y="0"/>
                </a:moveTo>
                <a:cubicBezTo>
                  <a:pt x="133" y="0"/>
                  <a:pt x="1" y="136"/>
                  <a:pt x="1" y="301"/>
                </a:cubicBezTo>
                <a:lnTo>
                  <a:pt x="298" y="301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1"/>
          <p:cNvSpPr/>
          <p:nvPr/>
        </p:nvSpPr>
        <p:spPr>
          <a:xfrm rot="10800000">
            <a:off x="1238579" y="40482"/>
            <a:ext cx="19361" cy="25839"/>
          </a:xfrm>
          <a:custGeom>
            <a:rect b="b" l="l" r="r" t="t"/>
            <a:pathLst>
              <a:path extrusionOk="0" h="302" w="304">
                <a:moveTo>
                  <a:pt x="1" y="0"/>
                </a:moveTo>
                <a:lnTo>
                  <a:pt x="1" y="301"/>
                </a:lnTo>
                <a:lnTo>
                  <a:pt x="303" y="301"/>
                </a:lnTo>
                <a:cubicBezTo>
                  <a:pt x="303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1"/>
          <p:cNvSpPr/>
          <p:nvPr/>
        </p:nvSpPr>
        <p:spPr>
          <a:xfrm rot="10800000">
            <a:off x="1175275" y="-70488"/>
            <a:ext cx="38149" cy="51336"/>
          </a:xfrm>
          <a:custGeom>
            <a:rect b="b" l="l" r="r" t="t"/>
            <a:pathLst>
              <a:path extrusionOk="0" h="600" w="599">
                <a:moveTo>
                  <a:pt x="302" y="1"/>
                </a:moveTo>
                <a:cubicBezTo>
                  <a:pt x="137" y="1"/>
                  <a:pt x="0" y="133"/>
                  <a:pt x="0" y="297"/>
                </a:cubicBezTo>
                <a:cubicBezTo>
                  <a:pt x="0" y="462"/>
                  <a:pt x="137" y="599"/>
                  <a:pt x="302" y="599"/>
                </a:cubicBezTo>
                <a:cubicBezTo>
                  <a:pt x="467" y="599"/>
                  <a:pt x="599" y="462"/>
                  <a:pt x="599" y="297"/>
                </a:cubicBezTo>
                <a:cubicBezTo>
                  <a:pt x="599" y="133"/>
                  <a:pt x="467" y="1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1"/>
          <p:cNvSpPr/>
          <p:nvPr/>
        </p:nvSpPr>
        <p:spPr>
          <a:xfrm rot="10800000">
            <a:off x="1130760" y="15071"/>
            <a:ext cx="19042" cy="25497"/>
          </a:xfrm>
          <a:custGeom>
            <a:rect b="b" l="l" r="r" t="t"/>
            <a:pathLst>
              <a:path extrusionOk="0" h="298" w="299">
                <a:moveTo>
                  <a:pt x="1" y="0"/>
                </a:moveTo>
                <a:cubicBezTo>
                  <a:pt x="1" y="166"/>
                  <a:pt x="133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1"/>
          <p:cNvSpPr/>
          <p:nvPr/>
        </p:nvSpPr>
        <p:spPr>
          <a:xfrm rot="10800000">
            <a:off x="1238579" y="15071"/>
            <a:ext cx="19361" cy="25497"/>
          </a:xfrm>
          <a:custGeom>
            <a:rect b="b" l="l" r="r" t="t"/>
            <a:pathLst>
              <a:path extrusionOk="0" h="298" w="304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303" y="166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1"/>
          <p:cNvSpPr/>
          <p:nvPr/>
        </p:nvSpPr>
        <p:spPr>
          <a:xfrm rot="10800000">
            <a:off x="1365950" y="40482"/>
            <a:ext cx="18979" cy="25839"/>
          </a:xfrm>
          <a:custGeom>
            <a:rect b="b" l="l" r="r" t="t"/>
            <a:pathLst>
              <a:path extrusionOk="0" h="302" w="298">
                <a:moveTo>
                  <a:pt x="1" y="0"/>
                </a:moveTo>
                <a:lnTo>
                  <a:pt x="1" y="301"/>
                </a:lnTo>
                <a:lnTo>
                  <a:pt x="297" y="301"/>
                </a:lnTo>
                <a:cubicBezTo>
                  <a:pt x="297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1"/>
          <p:cNvSpPr/>
          <p:nvPr/>
        </p:nvSpPr>
        <p:spPr>
          <a:xfrm rot="10800000">
            <a:off x="1257876" y="40482"/>
            <a:ext cx="18915" cy="25839"/>
          </a:xfrm>
          <a:custGeom>
            <a:rect b="b" l="l" r="r" t="t"/>
            <a:pathLst>
              <a:path extrusionOk="0" h="302" w="297">
                <a:moveTo>
                  <a:pt x="297" y="0"/>
                </a:moveTo>
                <a:cubicBezTo>
                  <a:pt x="132" y="0"/>
                  <a:pt x="0" y="136"/>
                  <a:pt x="0" y="301"/>
                </a:cubicBezTo>
                <a:lnTo>
                  <a:pt x="297" y="301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1"/>
          <p:cNvSpPr/>
          <p:nvPr/>
        </p:nvSpPr>
        <p:spPr>
          <a:xfrm rot="10800000">
            <a:off x="1306531" y="100117"/>
            <a:ext cx="33054" cy="20363"/>
          </a:xfrm>
          <a:custGeom>
            <a:rect b="b" l="l" r="r" t="t"/>
            <a:pathLst>
              <a:path extrusionOk="0" h="238" w="519">
                <a:moveTo>
                  <a:pt x="1" y="1"/>
                </a:moveTo>
                <a:lnTo>
                  <a:pt x="1" y="1"/>
                </a:lnTo>
                <a:cubicBezTo>
                  <a:pt x="29" y="133"/>
                  <a:pt x="142" y="237"/>
                  <a:pt x="288" y="237"/>
                </a:cubicBezTo>
                <a:cubicBezTo>
                  <a:pt x="382" y="237"/>
                  <a:pt x="462" y="190"/>
                  <a:pt x="519" y="118"/>
                </a:cubicBezTo>
                <a:cubicBezTo>
                  <a:pt x="345" y="81"/>
                  <a:pt x="170" y="44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1"/>
          <p:cNvSpPr/>
          <p:nvPr/>
        </p:nvSpPr>
        <p:spPr>
          <a:xfrm rot="10800000">
            <a:off x="1302264" y="-70488"/>
            <a:ext cx="38276" cy="51336"/>
          </a:xfrm>
          <a:custGeom>
            <a:rect b="b" l="l" r="r" t="t"/>
            <a:pathLst>
              <a:path extrusionOk="0" h="600" w="601">
                <a:moveTo>
                  <a:pt x="303" y="1"/>
                </a:moveTo>
                <a:cubicBezTo>
                  <a:pt x="133" y="1"/>
                  <a:pt x="1" y="133"/>
                  <a:pt x="1" y="297"/>
                </a:cubicBezTo>
                <a:cubicBezTo>
                  <a:pt x="1" y="462"/>
                  <a:pt x="133" y="599"/>
                  <a:pt x="303" y="599"/>
                </a:cubicBezTo>
                <a:cubicBezTo>
                  <a:pt x="468" y="599"/>
                  <a:pt x="601" y="462"/>
                  <a:pt x="601" y="297"/>
                </a:cubicBezTo>
                <a:cubicBezTo>
                  <a:pt x="601" y="133"/>
                  <a:pt x="468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1"/>
          <p:cNvSpPr/>
          <p:nvPr/>
        </p:nvSpPr>
        <p:spPr>
          <a:xfrm rot="10800000">
            <a:off x="1257876" y="15071"/>
            <a:ext cx="18915" cy="25497"/>
          </a:xfrm>
          <a:custGeom>
            <a:rect b="b" l="l" r="r" t="t"/>
            <a:pathLst>
              <a:path extrusionOk="0" h="298" w="297">
                <a:moveTo>
                  <a:pt x="0" y="0"/>
                </a:moveTo>
                <a:cubicBezTo>
                  <a:pt x="0" y="166"/>
                  <a:pt x="132" y="298"/>
                  <a:pt x="297" y="298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1"/>
          <p:cNvSpPr/>
          <p:nvPr/>
        </p:nvSpPr>
        <p:spPr>
          <a:xfrm rot="10800000">
            <a:off x="1365950" y="15071"/>
            <a:ext cx="18979" cy="25497"/>
          </a:xfrm>
          <a:custGeom>
            <a:rect b="b" l="l" r="r" t="t"/>
            <a:pathLst>
              <a:path extrusionOk="0" h="298" w="298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1"/>
          <p:cNvSpPr/>
          <p:nvPr/>
        </p:nvSpPr>
        <p:spPr>
          <a:xfrm rot="10800000">
            <a:off x="1384865" y="40482"/>
            <a:ext cx="18979" cy="25839"/>
          </a:xfrm>
          <a:custGeom>
            <a:rect b="b" l="l" r="r" t="t"/>
            <a:pathLst>
              <a:path extrusionOk="0" h="302" w="298">
                <a:moveTo>
                  <a:pt x="298" y="0"/>
                </a:moveTo>
                <a:cubicBezTo>
                  <a:pt x="132" y="0"/>
                  <a:pt x="0" y="136"/>
                  <a:pt x="0" y="301"/>
                </a:cubicBezTo>
                <a:lnTo>
                  <a:pt x="298" y="301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1"/>
          <p:cNvSpPr/>
          <p:nvPr/>
        </p:nvSpPr>
        <p:spPr>
          <a:xfrm rot="10800000">
            <a:off x="1492939" y="40482"/>
            <a:ext cx="19042" cy="25839"/>
          </a:xfrm>
          <a:custGeom>
            <a:rect b="b" l="l" r="r" t="t"/>
            <a:pathLst>
              <a:path extrusionOk="0" h="302" w="299">
                <a:moveTo>
                  <a:pt x="0" y="0"/>
                </a:moveTo>
                <a:lnTo>
                  <a:pt x="0" y="301"/>
                </a:lnTo>
                <a:lnTo>
                  <a:pt x="298" y="301"/>
                </a:lnTo>
                <a:cubicBezTo>
                  <a:pt x="298" y="136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1"/>
          <p:cNvSpPr/>
          <p:nvPr/>
        </p:nvSpPr>
        <p:spPr>
          <a:xfrm rot="10800000">
            <a:off x="1429317" y="100117"/>
            <a:ext cx="38212" cy="51422"/>
          </a:xfrm>
          <a:custGeom>
            <a:rect b="b" l="l" r="r" t="t"/>
            <a:pathLst>
              <a:path extrusionOk="0" h="601" w="600">
                <a:moveTo>
                  <a:pt x="297" y="0"/>
                </a:moveTo>
                <a:cubicBezTo>
                  <a:pt x="133" y="0"/>
                  <a:pt x="1" y="133"/>
                  <a:pt x="1" y="298"/>
                </a:cubicBezTo>
                <a:cubicBezTo>
                  <a:pt x="1" y="463"/>
                  <a:pt x="133" y="600"/>
                  <a:pt x="297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1"/>
          <p:cNvSpPr/>
          <p:nvPr/>
        </p:nvSpPr>
        <p:spPr>
          <a:xfrm rot="10800000">
            <a:off x="1492939" y="15071"/>
            <a:ext cx="19042" cy="25497"/>
          </a:xfrm>
          <a:custGeom>
            <a:rect b="b" l="l" r="r" t="t"/>
            <a:pathLst>
              <a:path extrusionOk="0" h="298" w="299">
                <a:moveTo>
                  <a:pt x="0" y="0"/>
                </a:moveTo>
                <a:lnTo>
                  <a:pt x="0" y="298"/>
                </a:lnTo>
                <a:cubicBezTo>
                  <a:pt x="166" y="298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1"/>
          <p:cNvSpPr/>
          <p:nvPr/>
        </p:nvSpPr>
        <p:spPr>
          <a:xfrm rot="10800000">
            <a:off x="1384865" y="15071"/>
            <a:ext cx="18979" cy="25497"/>
          </a:xfrm>
          <a:custGeom>
            <a:rect b="b" l="l" r="r" t="t"/>
            <a:pathLst>
              <a:path extrusionOk="0" h="298" w="298">
                <a:moveTo>
                  <a:pt x="0" y="0"/>
                </a:moveTo>
                <a:cubicBezTo>
                  <a:pt x="0" y="166"/>
                  <a:pt x="132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1"/>
          <p:cNvSpPr/>
          <p:nvPr/>
        </p:nvSpPr>
        <p:spPr>
          <a:xfrm rot="10800000">
            <a:off x="1429317" y="-70488"/>
            <a:ext cx="38212" cy="51336"/>
          </a:xfrm>
          <a:custGeom>
            <a:rect b="b" l="l" r="r" t="t"/>
            <a:pathLst>
              <a:path extrusionOk="0" h="600" w="600">
                <a:moveTo>
                  <a:pt x="297" y="1"/>
                </a:moveTo>
                <a:cubicBezTo>
                  <a:pt x="133" y="1"/>
                  <a:pt x="1" y="133"/>
                  <a:pt x="1" y="297"/>
                </a:cubicBezTo>
                <a:cubicBezTo>
                  <a:pt x="1" y="462"/>
                  <a:pt x="133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1"/>
          <p:cNvSpPr/>
          <p:nvPr/>
        </p:nvSpPr>
        <p:spPr>
          <a:xfrm rot="10800000">
            <a:off x="1620055" y="211088"/>
            <a:ext cx="18915" cy="7358"/>
          </a:xfrm>
          <a:custGeom>
            <a:rect b="b" l="l" r="r" t="t"/>
            <a:pathLst>
              <a:path extrusionOk="0" h="86" w="297">
                <a:moveTo>
                  <a:pt x="0" y="0"/>
                </a:moveTo>
                <a:lnTo>
                  <a:pt x="0" y="85"/>
                </a:lnTo>
                <a:lnTo>
                  <a:pt x="297" y="85"/>
                </a:lnTo>
                <a:lnTo>
                  <a:pt x="297" y="70"/>
                </a:lnTo>
                <a:cubicBezTo>
                  <a:pt x="198" y="47"/>
                  <a:pt x="99" y="24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1"/>
          <p:cNvSpPr/>
          <p:nvPr/>
        </p:nvSpPr>
        <p:spPr>
          <a:xfrm rot="10800000">
            <a:off x="1511917" y="40482"/>
            <a:ext cx="19234" cy="25839"/>
          </a:xfrm>
          <a:custGeom>
            <a:rect b="b" l="l" r="r" t="t"/>
            <a:pathLst>
              <a:path extrusionOk="0" h="302" w="302">
                <a:moveTo>
                  <a:pt x="301" y="0"/>
                </a:moveTo>
                <a:cubicBezTo>
                  <a:pt x="136" y="0"/>
                  <a:pt x="0" y="136"/>
                  <a:pt x="0" y="301"/>
                </a:cubicBezTo>
                <a:lnTo>
                  <a:pt x="301" y="301"/>
                </a:ln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1"/>
          <p:cNvSpPr/>
          <p:nvPr/>
        </p:nvSpPr>
        <p:spPr>
          <a:xfrm rot="10800000">
            <a:off x="1620055" y="185762"/>
            <a:ext cx="18915" cy="25411"/>
          </a:xfrm>
          <a:custGeom>
            <a:rect b="b" l="l" r="r" t="t"/>
            <a:pathLst>
              <a:path extrusionOk="0" h="297" w="297">
                <a:moveTo>
                  <a:pt x="0" y="0"/>
                </a:moveTo>
                <a:lnTo>
                  <a:pt x="0" y="297"/>
                </a:lnTo>
                <a:cubicBezTo>
                  <a:pt x="165" y="297"/>
                  <a:pt x="297" y="165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1"/>
          <p:cNvSpPr/>
          <p:nvPr/>
        </p:nvSpPr>
        <p:spPr>
          <a:xfrm rot="10800000">
            <a:off x="1556305" y="100117"/>
            <a:ext cx="38276" cy="51422"/>
          </a:xfrm>
          <a:custGeom>
            <a:rect b="b" l="l" r="r" t="t"/>
            <a:pathLst>
              <a:path extrusionOk="0" h="601" w="601">
                <a:moveTo>
                  <a:pt x="298" y="0"/>
                </a:moveTo>
                <a:cubicBezTo>
                  <a:pt x="133" y="0"/>
                  <a:pt x="0" y="133"/>
                  <a:pt x="0" y="298"/>
                </a:cubicBezTo>
                <a:cubicBezTo>
                  <a:pt x="0" y="463"/>
                  <a:pt x="133" y="600"/>
                  <a:pt x="298" y="600"/>
                </a:cubicBezTo>
                <a:cubicBezTo>
                  <a:pt x="463" y="600"/>
                  <a:pt x="600" y="463"/>
                  <a:pt x="600" y="298"/>
                </a:cubicBezTo>
                <a:cubicBezTo>
                  <a:pt x="600" y="133"/>
                  <a:pt x="463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1"/>
          <p:cNvSpPr/>
          <p:nvPr/>
        </p:nvSpPr>
        <p:spPr>
          <a:xfrm rot="10800000">
            <a:off x="1620055" y="40482"/>
            <a:ext cx="18915" cy="25839"/>
          </a:xfrm>
          <a:custGeom>
            <a:rect b="b" l="l" r="r" t="t"/>
            <a:pathLst>
              <a:path extrusionOk="0" h="302" w="297">
                <a:moveTo>
                  <a:pt x="0" y="0"/>
                </a:moveTo>
                <a:lnTo>
                  <a:pt x="0" y="301"/>
                </a:lnTo>
                <a:lnTo>
                  <a:pt x="297" y="301"/>
                </a:lnTo>
                <a:cubicBezTo>
                  <a:pt x="297" y="136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1"/>
          <p:cNvSpPr/>
          <p:nvPr/>
        </p:nvSpPr>
        <p:spPr>
          <a:xfrm rot="10800000">
            <a:off x="1620055" y="15071"/>
            <a:ext cx="18915" cy="25497"/>
          </a:xfrm>
          <a:custGeom>
            <a:rect b="b" l="l" r="r" t="t"/>
            <a:pathLst>
              <a:path extrusionOk="0" h="298" w="297">
                <a:moveTo>
                  <a:pt x="0" y="0"/>
                </a:moveTo>
                <a:lnTo>
                  <a:pt x="0" y="298"/>
                </a:lnTo>
                <a:cubicBezTo>
                  <a:pt x="165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1"/>
          <p:cNvSpPr/>
          <p:nvPr/>
        </p:nvSpPr>
        <p:spPr>
          <a:xfrm rot="10800000">
            <a:off x="1556305" y="-70488"/>
            <a:ext cx="38276" cy="51336"/>
          </a:xfrm>
          <a:custGeom>
            <a:rect b="b" l="l" r="r" t="t"/>
            <a:pathLst>
              <a:path extrusionOk="0" h="600" w="601">
                <a:moveTo>
                  <a:pt x="298" y="1"/>
                </a:moveTo>
                <a:cubicBezTo>
                  <a:pt x="133" y="1"/>
                  <a:pt x="0" y="133"/>
                  <a:pt x="0" y="297"/>
                </a:cubicBezTo>
                <a:cubicBezTo>
                  <a:pt x="0" y="462"/>
                  <a:pt x="133" y="599"/>
                  <a:pt x="298" y="599"/>
                </a:cubicBezTo>
                <a:cubicBezTo>
                  <a:pt x="463" y="599"/>
                  <a:pt x="600" y="462"/>
                  <a:pt x="600" y="297"/>
                </a:cubicBezTo>
                <a:cubicBezTo>
                  <a:pt x="600" y="133"/>
                  <a:pt x="463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1"/>
          <p:cNvSpPr/>
          <p:nvPr/>
        </p:nvSpPr>
        <p:spPr>
          <a:xfrm rot="10800000">
            <a:off x="1511917" y="15071"/>
            <a:ext cx="19234" cy="25497"/>
          </a:xfrm>
          <a:custGeom>
            <a:rect b="b" l="l" r="r" t="t"/>
            <a:pathLst>
              <a:path extrusionOk="0" h="298" w="302">
                <a:moveTo>
                  <a:pt x="0" y="0"/>
                </a:moveTo>
                <a:cubicBezTo>
                  <a:pt x="0" y="166"/>
                  <a:pt x="136" y="298"/>
                  <a:pt x="301" y="298"/>
                </a:cubicBez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1"/>
          <p:cNvSpPr/>
          <p:nvPr/>
        </p:nvSpPr>
        <p:spPr>
          <a:xfrm rot="10800000">
            <a:off x="1638906" y="211088"/>
            <a:ext cx="19361" cy="12235"/>
          </a:xfrm>
          <a:custGeom>
            <a:rect b="b" l="l" r="r" t="t"/>
            <a:pathLst>
              <a:path extrusionOk="0" h="143" w="304">
                <a:moveTo>
                  <a:pt x="44" y="1"/>
                </a:moveTo>
                <a:cubicBezTo>
                  <a:pt x="20" y="42"/>
                  <a:pt x="1" y="90"/>
                  <a:pt x="1" y="142"/>
                </a:cubicBezTo>
                <a:lnTo>
                  <a:pt x="303" y="142"/>
                </a:lnTo>
                <a:lnTo>
                  <a:pt x="303" y="57"/>
                </a:lnTo>
                <a:cubicBezTo>
                  <a:pt x="214" y="38"/>
                  <a:pt x="129" y="19"/>
                  <a:pt x="44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1"/>
          <p:cNvSpPr/>
          <p:nvPr/>
        </p:nvSpPr>
        <p:spPr>
          <a:xfrm rot="10800000">
            <a:off x="1747044" y="211087"/>
            <a:ext cx="19042" cy="26010"/>
          </a:xfrm>
          <a:custGeom>
            <a:rect b="b" l="l" r="r" t="t"/>
            <a:pathLst>
              <a:path extrusionOk="0" h="304" w="299">
                <a:moveTo>
                  <a:pt x="1" y="1"/>
                </a:moveTo>
                <a:lnTo>
                  <a:pt x="1" y="303"/>
                </a:lnTo>
                <a:lnTo>
                  <a:pt x="298" y="303"/>
                </a:lnTo>
                <a:cubicBezTo>
                  <a:pt x="298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1"/>
          <p:cNvSpPr/>
          <p:nvPr/>
        </p:nvSpPr>
        <p:spPr>
          <a:xfrm rot="10800000">
            <a:off x="1747044" y="185762"/>
            <a:ext cx="19042" cy="25411"/>
          </a:xfrm>
          <a:custGeom>
            <a:rect b="b" l="l" r="r" t="t"/>
            <a:pathLst>
              <a:path extrusionOk="0" h="297" w="299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8" y="165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1"/>
          <p:cNvSpPr/>
          <p:nvPr/>
        </p:nvSpPr>
        <p:spPr>
          <a:xfrm rot="10800000">
            <a:off x="1747044" y="40482"/>
            <a:ext cx="19042" cy="25839"/>
          </a:xfrm>
          <a:custGeom>
            <a:rect b="b" l="l" r="r" t="t"/>
            <a:pathLst>
              <a:path extrusionOk="0" h="302" w="299">
                <a:moveTo>
                  <a:pt x="1" y="0"/>
                </a:moveTo>
                <a:lnTo>
                  <a:pt x="1" y="301"/>
                </a:lnTo>
                <a:lnTo>
                  <a:pt x="298" y="301"/>
                </a:lnTo>
                <a:cubicBezTo>
                  <a:pt x="298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1"/>
          <p:cNvSpPr/>
          <p:nvPr/>
        </p:nvSpPr>
        <p:spPr>
          <a:xfrm rot="10800000">
            <a:off x="1638906" y="40482"/>
            <a:ext cx="19361" cy="25839"/>
          </a:xfrm>
          <a:custGeom>
            <a:rect b="b" l="l" r="r" t="t"/>
            <a:pathLst>
              <a:path extrusionOk="0" h="302" w="304">
                <a:moveTo>
                  <a:pt x="303" y="0"/>
                </a:moveTo>
                <a:cubicBezTo>
                  <a:pt x="138" y="0"/>
                  <a:pt x="1" y="136"/>
                  <a:pt x="1" y="301"/>
                </a:cubicBezTo>
                <a:lnTo>
                  <a:pt x="303" y="301"/>
                </a:ln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1"/>
          <p:cNvSpPr/>
          <p:nvPr/>
        </p:nvSpPr>
        <p:spPr>
          <a:xfrm rot="10800000">
            <a:off x="1638906" y="185762"/>
            <a:ext cx="19361" cy="25411"/>
          </a:xfrm>
          <a:custGeom>
            <a:rect b="b" l="l" r="r" t="t"/>
            <a:pathLst>
              <a:path extrusionOk="0" h="297" w="304">
                <a:moveTo>
                  <a:pt x="1" y="0"/>
                </a:moveTo>
                <a:cubicBezTo>
                  <a:pt x="1" y="165"/>
                  <a:pt x="138" y="297"/>
                  <a:pt x="303" y="297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1"/>
          <p:cNvSpPr/>
          <p:nvPr/>
        </p:nvSpPr>
        <p:spPr>
          <a:xfrm rot="10800000">
            <a:off x="1683422" y="100117"/>
            <a:ext cx="38149" cy="51422"/>
          </a:xfrm>
          <a:custGeom>
            <a:rect b="b" l="l" r="r" t="t"/>
            <a:pathLst>
              <a:path extrusionOk="0" h="601" w="599">
                <a:moveTo>
                  <a:pt x="297" y="0"/>
                </a:moveTo>
                <a:cubicBezTo>
                  <a:pt x="133" y="0"/>
                  <a:pt x="0" y="133"/>
                  <a:pt x="0" y="298"/>
                </a:cubicBezTo>
                <a:cubicBezTo>
                  <a:pt x="0" y="463"/>
                  <a:pt x="133" y="600"/>
                  <a:pt x="297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1"/>
          <p:cNvSpPr/>
          <p:nvPr/>
        </p:nvSpPr>
        <p:spPr>
          <a:xfrm rot="10800000">
            <a:off x="1747044" y="15071"/>
            <a:ext cx="19042" cy="25497"/>
          </a:xfrm>
          <a:custGeom>
            <a:rect b="b" l="l" r="r" t="t"/>
            <a:pathLst>
              <a:path extrusionOk="0" h="298" w="299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1"/>
          <p:cNvSpPr/>
          <p:nvPr/>
        </p:nvSpPr>
        <p:spPr>
          <a:xfrm rot="10800000">
            <a:off x="1638906" y="15071"/>
            <a:ext cx="19361" cy="25497"/>
          </a:xfrm>
          <a:custGeom>
            <a:rect b="b" l="l" r="r" t="t"/>
            <a:pathLst>
              <a:path extrusionOk="0" h="298" w="304">
                <a:moveTo>
                  <a:pt x="1" y="0"/>
                </a:moveTo>
                <a:cubicBezTo>
                  <a:pt x="1" y="166"/>
                  <a:pt x="138" y="298"/>
                  <a:pt x="303" y="298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1"/>
          <p:cNvSpPr/>
          <p:nvPr/>
        </p:nvSpPr>
        <p:spPr>
          <a:xfrm rot="10800000">
            <a:off x="1683422" y="-70488"/>
            <a:ext cx="38149" cy="51336"/>
          </a:xfrm>
          <a:custGeom>
            <a:rect b="b" l="l" r="r" t="t"/>
            <a:pathLst>
              <a:path extrusionOk="0" h="600" w="599">
                <a:moveTo>
                  <a:pt x="297" y="1"/>
                </a:moveTo>
                <a:cubicBezTo>
                  <a:pt x="133" y="1"/>
                  <a:pt x="0" y="133"/>
                  <a:pt x="0" y="297"/>
                </a:cubicBezTo>
                <a:cubicBezTo>
                  <a:pt x="0" y="462"/>
                  <a:pt x="133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1"/>
          <p:cNvSpPr/>
          <p:nvPr/>
        </p:nvSpPr>
        <p:spPr>
          <a:xfrm rot="10800000">
            <a:off x="1874096" y="211087"/>
            <a:ext cx="18979" cy="26010"/>
          </a:xfrm>
          <a:custGeom>
            <a:rect b="b" l="l" r="r" t="t"/>
            <a:pathLst>
              <a:path extrusionOk="0" h="304" w="298">
                <a:moveTo>
                  <a:pt x="1" y="1"/>
                </a:moveTo>
                <a:lnTo>
                  <a:pt x="1" y="303"/>
                </a:lnTo>
                <a:lnTo>
                  <a:pt x="297" y="303"/>
                </a:lnTo>
                <a:cubicBezTo>
                  <a:pt x="297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1"/>
          <p:cNvSpPr/>
          <p:nvPr/>
        </p:nvSpPr>
        <p:spPr>
          <a:xfrm rot="10800000">
            <a:off x="1766022" y="211087"/>
            <a:ext cx="19234" cy="26010"/>
          </a:xfrm>
          <a:custGeom>
            <a:rect b="b" l="l" r="r" t="t"/>
            <a:pathLst>
              <a:path extrusionOk="0" h="304" w="302">
                <a:moveTo>
                  <a:pt x="302" y="1"/>
                </a:moveTo>
                <a:cubicBezTo>
                  <a:pt x="137" y="1"/>
                  <a:pt x="1" y="138"/>
                  <a:pt x="1" y="303"/>
                </a:cubicBezTo>
                <a:lnTo>
                  <a:pt x="302" y="303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1"/>
          <p:cNvSpPr/>
          <p:nvPr/>
        </p:nvSpPr>
        <p:spPr>
          <a:xfrm rot="10800000">
            <a:off x="1874096" y="40482"/>
            <a:ext cx="18979" cy="25839"/>
          </a:xfrm>
          <a:custGeom>
            <a:rect b="b" l="l" r="r" t="t"/>
            <a:pathLst>
              <a:path extrusionOk="0" h="302" w="298">
                <a:moveTo>
                  <a:pt x="1" y="0"/>
                </a:moveTo>
                <a:lnTo>
                  <a:pt x="1" y="301"/>
                </a:lnTo>
                <a:lnTo>
                  <a:pt x="297" y="301"/>
                </a:lnTo>
                <a:cubicBezTo>
                  <a:pt x="297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1"/>
          <p:cNvSpPr/>
          <p:nvPr/>
        </p:nvSpPr>
        <p:spPr>
          <a:xfrm rot="10800000">
            <a:off x="1766022" y="185762"/>
            <a:ext cx="19234" cy="25411"/>
          </a:xfrm>
          <a:custGeom>
            <a:rect b="b" l="l" r="r" t="t"/>
            <a:pathLst>
              <a:path extrusionOk="0" h="297" w="302">
                <a:moveTo>
                  <a:pt x="1" y="0"/>
                </a:moveTo>
                <a:cubicBezTo>
                  <a:pt x="1" y="165"/>
                  <a:pt x="137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1"/>
          <p:cNvSpPr/>
          <p:nvPr/>
        </p:nvSpPr>
        <p:spPr>
          <a:xfrm rot="10800000">
            <a:off x="1766022" y="40482"/>
            <a:ext cx="19234" cy="25839"/>
          </a:xfrm>
          <a:custGeom>
            <a:rect b="b" l="l" r="r" t="t"/>
            <a:pathLst>
              <a:path extrusionOk="0" h="302" w="302">
                <a:moveTo>
                  <a:pt x="302" y="0"/>
                </a:moveTo>
                <a:cubicBezTo>
                  <a:pt x="137" y="0"/>
                  <a:pt x="1" y="136"/>
                  <a:pt x="1" y="301"/>
                </a:cubicBezTo>
                <a:lnTo>
                  <a:pt x="302" y="301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1"/>
          <p:cNvSpPr/>
          <p:nvPr/>
        </p:nvSpPr>
        <p:spPr>
          <a:xfrm rot="10800000">
            <a:off x="1810410" y="100117"/>
            <a:ext cx="38276" cy="51422"/>
          </a:xfrm>
          <a:custGeom>
            <a:rect b="b" l="l" r="r" t="t"/>
            <a:pathLst>
              <a:path extrusionOk="0" h="601" w="601">
                <a:moveTo>
                  <a:pt x="298" y="0"/>
                </a:moveTo>
                <a:cubicBezTo>
                  <a:pt x="133" y="0"/>
                  <a:pt x="1" y="133"/>
                  <a:pt x="1" y="298"/>
                </a:cubicBezTo>
                <a:cubicBezTo>
                  <a:pt x="1" y="463"/>
                  <a:pt x="133" y="600"/>
                  <a:pt x="298" y="600"/>
                </a:cubicBezTo>
                <a:cubicBezTo>
                  <a:pt x="464" y="600"/>
                  <a:pt x="601" y="463"/>
                  <a:pt x="601" y="298"/>
                </a:cubicBezTo>
                <a:cubicBezTo>
                  <a:pt x="601" y="133"/>
                  <a:pt x="464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1"/>
          <p:cNvSpPr/>
          <p:nvPr/>
        </p:nvSpPr>
        <p:spPr>
          <a:xfrm rot="10800000">
            <a:off x="1874096" y="185762"/>
            <a:ext cx="18979" cy="25411"/>
          </a:xfrm>
          <a:custGeom>
            <a:rect b="b" l="l" r="r" t="t"/>
            <a:pathLst>
              <a:path extrusionOk="0" h="297" w="298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7" y="165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1"/>
          <p:cNvSpPr/>
          <p:nvPr/>
        </p:nvSpPr>
        <p:spPr>
          <a:xfrm rot="10800000">
            <a:off x="1766022" y="15071"/>
            <a:ext cx="19234" cy="25497"/>
          </a:xfrm>
          <a:custGeom>
            <a:rect b="b" l="l" r="r" t="t"/>
            <a:pathLst>
              <a:path extrusionOk="0" h="298" w="302">
                <a:moveTo>
                  <a:pt x="1" y="0"/>
                </a:moveTo>
                <a:cubicBezTo>
                  <a:pt x="1" y="166"/>
                  <a:pt x="137" y="298"/>
                  <a:pt x="302" y="298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1"/>
          <p:cNvSpPr/>
          <p:nvPr/>
        </p:nvSpPr>
        <p:spPr>
          <a:xfrm rot="10800000">
            <a:off x="1874096" y="15071"/>
            <a:ext cx="18979" cy="25497"/>
          </a:xfrm>
          <a:custGeom>
            <a:rect b="b" l="l" r="r" t="t"/>
            <a:pathLst>
              <a:path extrusionOk="0" h="298" w="298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1"/>
          <p:cNvSpPr/>
          <p:nvPr/>
        </p:nvSpPr>
        <p:spPr>
          <a:xfrm rot="10800000">
            <a:off x="1810410" y="-70488"/>
            <a:ext cx="38276" cy="51336"/>
          </a:xfrm>
          <a:custGeom>
            <a:rect b="b" l="l" r="r" t="t"/>
            <a:pathLst>
              <a:path extrusionOk="0" h="600" w="601">
                <a:moveTo>
                  <a:pt x="298" y="1"/>
                </a:moveTo>
                <a:cubicBezTo>
                  <a:pt x="133" y="1"/>
                  <a:pt x="1" y="133"/>
                  <a:pt x="1" y="297"/>
                </a:cubicBezTo>
                <a:cubicBezTo>
                  <a:pt x="1" y="462"/>
                  <a:pt x="133" y="599"/>
                  <a:pt x="298" y="599"/>
                </a:cubicBezTo>
                <a:cubicBezTo>
                  <a:pt x="464" y="599"/>
                  <a:pt x="601" y="462"/>
                  <a:pt x="601" y="297"/>
                </a:cubicBezTo>
                <a:cubicBezTo>
                  <a:pt x="601" y="133"/>
                  <a:pt x="464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1"/>
          <p:cNvSpPr/>
          <p:nvPr/>
        </p:nvSpPr>
        <p:spPr>
          <a:xfrm rot="10800000">
            <a:off x="2001149" y="211087"/>
            <a:ext cx="18979" cy="26010"/>
          </a:xfrm>
          <a:custGeom>
            <a:rect b="b" l="l" r="r" t="t"/>
            <a:pathLst>
              <a:path extrusionOk="0" h="304" w="298">
                <a:moveTo>
                  <a:pt x="0" y="1"/>
                </a:moveTo>
                <a:lnTo>
                  <a:pt x="0" y="303"/>
                </a:lnTo>
                <a:lnTo>
                  <a:pt x="298" y="303"/>
                </a:lnTo>
                <a:cubicBezTo>
                  <a:pt x="298" y="138"/>
                  <a:pt x="165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1"/>
          <p:cNvSpPr/>
          <p:nvPr/>
        </p:nvSpPr>
        <p:spPr>
          <a:xfrm rot="10800000">
            <a:off x="1940775" y="270894"/>
            <a:ext cx="32799" cy="14631"/>
          </a:xfrm>
          <a:custGeom>
            <a:rect b="b" l="l" r="r" t="t"/>
            <a:pathLst>
              <a:path extrusionOk="0" h="171" w="515">
                <a:moveTo>
                  <a:pt x="0" y="1"/>
                </a:moveTo>
                <a:cubicBezTo>
                  <a:pt x="48" y="101"/>
                  <a:pt x="146" y="171"/>
                  <a:pt x="264" y="171"/>
                </a:cubicBezTo>
                <a:cubicBezTo>
                  <a:pt x="373" y="171"/>
                  <a:pt x="462" y="110"/>
                  <a:pt x="514" y="25"/>
                </a:cubicBezTo>
                <a:cubicBezTo>
                  <a:pt x="344" y="16"/>
                  <a:pt x="170" y="6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1"/>
          <p:cNvSpPr/>
          <p:nvPr/>
        </p:nvSpPr>
        <p:spPr>
          <a:xfrm rot="10800000">
            <a:off x="1893011" y="211087"/>
            <a:ext cx="19297" cy="26010"/>
          </a:xfrm>
          <a:custGeom>
            <a:rect b="b" l="l" r="r" t="t"/>
            <a:pathLst>
              <a:path extrusionOk="0" h="304" w="303">
                <a:moveTo>
                  <a:pt x="303" y="1"/>
                </a:moveTo>
                <a:cubicBezTo>
                  <a:pt x="137" y="1"/>
                  <a:pt x="0" y="138"/>
                  <a:pt x="0" y="303"/>
                </a:cubicBezTo>
                <a:lnTo>
                  <a:pt x="303" y="303"/>
                </a:lnTo>
                <a:lnTo>
                  <a:pt x="303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1"/>
          <p:cNvSpPr/>
          <p:nvPr/>
        </p:nvSpPr>
        <p:spPr>
          <a:xfrm rot="10800000">
            <a:off x="2001149" y="40482"/>
            <a:ext cx="18979" cy="25839"/>
          </a:xfrm>
          <a:custGeom>
            <a:rect b="b" l="l" r="r" t="t"/>
            <a:pathLst>
              <a:path extrusionOk="0" h="302" w="298">
                <a:moveTo>
                  <a:pt x="0" y="0"/>
                </a:moveTo>
                <a:lnTo>
                  <a:pt x="0" y="301"/>
                </a:lnTo>
                <a:lnTo>
                  <a:pt x="298" y="301"/>
                </a:lnTo>
                <a:cubicBezTo>
                  <a:pt x="298" y="136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1"/>
          <p:cNvSpPr/>
          <p:nvPr/>
        </p:nvSpPr>
        <p:spPr>
          <a:xfrm rot="10800000">
            <a:off x="1937463" y="100117"/>
            <a:ext cx="38212" cy="51422"/>
          </a:xfrm>
          <a:custGeom>
            <a:rect b="b" l="l" r="r" t="t"/>
            <a:pathLst>
              <a:path extrusionOk="0" h="601" w="600">
                <a:moveTo>
                  <a:pt x="297" y="0"/>
                </a:moveTo>
                <a:cubicBezTo>
                  <a:pt x="133" y="0"/>
                  <a:pt x="0" y="133"/>
                  <a:pt x="0" y="298"/>
                </a:cubicBezTo>
                <a:cubicBezTo>
                  <a:pt x="0" y="463"/>
                  <a:pt x="133" y="600"/>
                  <a:pt x="297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1"/>
          <p:cNvSpPr/>
          <p:nvPr/>
        </p:nvSpPr>
        <p:spPr>
          <a:xfrm rot="10800000">
            <a:off x="1893011" y="40482"/>
            <a:ext cx="19297" cy="25839"/>
          </a:xfrm>
          <a:custGeom>
            <a:rect b="b" l="l" r="r" t="t"/>
            <a:pathLst>
              <a:path extrusionOk="0" h="302" w="303">
                <a:moveTo>
                  <a:pt x="303" y="0"/>
                </a:moveTo>
                <a:cubicBezTo>
                  <a:pt x="137" y="0"/>
                  <a:pt x="0" y="136"/>
                  <a:pt x="0" y="301"/>
                </a:cubicBezTo>
                <a:lnTo>
                  <a:pt x="303" y="301"/>
                </a:ln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1"/>
          <p:cNvSpPr/>
          <p:nvPr/>
        </p:nvSpPr>
        <p:spPr>
          <a:xfrm rot="10800000">
            <a:off x="2001149" y="185762"/>
            <a:ext cx="18979" cy="25411"/>
          </a:xfrm>
          <a:custGeom>
            <a:rect b="b" l="l" r="r" t="t"/>
            <a:pathLst>
              <a:path extrusionOk="0" h="297" w="298">
                <a:moveTo>
                  <a:pt x="0" y="0"/>
                </a:moveTo>
                <a:lnTo>
                  <a:pt x="0" y="297"/>
                </a:lnTo>
                <a:cubicBezTo>
                  <a:pt x="165" y="297"/>
                  <a:pt x="298" y="165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1"/>
          <p:cNvSpPr/>
          <p:nvPr/>
        </p:nvSpPr>
        <p:spPr>
          <a:xfrm rot="10800000">
            <a:off x="1893011" y="185762"/>
            <a:ext cx="19297" cy="25411"/>
          </a:xfrm>
          <a:custGeom>
            <a:rect b="b" l="l" r="r" t="t"/>
            <a:pathLst>
              <a:path extrusionOk="0" h="297" w="303">
                <a:moveTo>
                  <a:pt x="0" y="0"/>
                </a:moveTo>
                <a:cubicBezTo>
                  <a:pt x="0" y="165"/>
                  <a:pt x="137" y="297"/>
                  <a:pt x="303" y="297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1"/>
          <p:cNvSpPr/>
          <p:nvPr/>
        </p:nvSpPr>
        <p:spPr>
          <a:xfrm rot="10800000">
            <a:off x="2001149" y="15071"/>
            <a:ext cx="18979" cy="25497"/>
          </a:xfrm>
          <a:custGeom>
            <a:rect b="b" l="l" r="r" t="t"/>
            <a:pathLst>
              <a:path extrusionOk="0" h="298" w="298">
                <a:moveTo>
                  <a:pt x="0" y="0"/>
                </a:moveTo>
                <a:lnTo>
                  <a:pt x="0" y="298"/>
                </a:lnTo>
                <a:cubicBezTo>
                  <a:pt x="165" y="298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1"/>
          <p:cNvSpPr/>
          <p:nvPr/>
        </p:nvSpPr>
        <p:spPr>
          <a:xfrm rot="10800000">
            <a:off x="1937463" y="-70488"/>
            <a:ext cx="38212" cy="51336"/>
          </a:xfrm>
          <a:custGeom>
            <a:rect b="b" l="l" r="r" t="t"/>
            <a:pathLst>
              <a:path extrusionOk="0" h="600" w="600">
                <a:moveTo>
                  <a:pt x="297" y="1"/>
                </a:moveTo>
                <a:cubicBezTo>
                  <a:pt x="133" y="1"/>
                  <a:pt x="0" y="133"/>
                  <a:pt x="0" y="297"/>
                </a:cubicBezTo>
                <a:cubicBezTo>
                  <a:pt x="0" y="462"/>
                  <a:pt x="133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1"/>
          <p:cNvSpPr/>
          <p:nvPr/>
        </p:nvSpPr>
        <p:spPr>
          <a:xfrm rot="10800000">
            <a:off x="1893011" y="15071"/>
            <a:ext cx="19297" cy="25497"/>
          </a:xfrm>
          <a:custGeom>
            <a:rect b="b" l="l" r="r" t="t"/>
            <a:pathLst>
              <a:path extrusionOk="0" h="298" w="303">
                <a:moveTo>
                  <a:pt x="0" y="0"/>
                </a:moveTo>
                <a:cubicBezTo>
                  <a:pt x="0" y="166"/>
                  <a:pt x="137" y="298"/>
                  <a:pt x="303" y="298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1"/>
          <p:cNvSpPr/>
          <p:nvPr/>
        </p:nvSpPr>
        <p:spPr>
          <a:xfrm rot="10800000">
            <a:off x="2067509" y="270894"/>
            <a:ext cx="30697" cy="12920"/>
          </a:xfrm>
          <a:custGeom>
            <a:rect b="b" l="l" r="r" t="t"/>
            <a:pathLst>
              <a:path extrusionOk="0" h="151" w="482">
                <a:moveTo>
                  <a:pt x="481" y="0"/>
                </a:moveTo>
                <a:cubicBezTo>
                  <a:pt x="321" y="9"/>
                  <a:pt x="161" y="24"/>
                  <a:pt x="0" y="38"/>
                </a:cubicBezTo>
                <a:cubicBezTo>
                  <a:pt x="52" y="103"/>
                  <a:pt x="133" y="151"/>
                  <a:pt x="227" y="151"/>
                </a:cubicBezTo>
                <a:cubicBezTo>
                  <a:pt x="335" y="151"/>
                  <a:pt x="429" y="85"/>
                  <a:pt x="48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1"/>
          <p:cNvSpPr/>
          <p:nvPr/>
        </p:nvSpPr>
        <p:spPr>
          <a:xfrm rot="10800000">
            <a:off x="2128201" y="211087"/>
            <a:ext cx="19234" cy="26010"/>
          </a:xfrm>
          <a:custGeom>
            <a:rect b="b" l="l" r="r" t="t"/>
            <a:pathLst>
              <a:path extrusionOk="0" h="304" w="302">
                <a:moveTo>
                  <a:pt x="0" y="1"/>
                </a:moveTo>
                <a:lnTo>
                  <a:pt x="0" y="303"/>
                </a:lnTo>
                <a:lnTo>
                  <a:pt x="301" y="303"/>
                </a:lnTo>
                <a:cubicBezTo>
                  <a:pt x="301" y="138"/>
                  <a:pt x="170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1"/>
          <p:cNvSpPr/>
          <p:nvPr/>
        </p:nvSpPr>
        <p:spPr>
          <a:xfrm rot="10800000">
            <a:off x="2020063" y="211087"/>
            <a:ext cx="19234" cy="26010"/>
          </a:xfrm>
          <a:custGeom>
            <a:rect b="b" l="l" r="r" t="t"/>
            <a:pathLst>
              <a:path extrusionOk="0" h="304" w="302">
                <a:moveTo>
                  <a:pt x="301" y="1"/>
                </a:moveTo>
                <a:cubicBezTo>
                  <a:pt x="136" y="1"/>
                  <a:pt x="0" y="138"/>
                  <a:pt x="0" y="303"/>
                </a:cubicBezTo>
                <a:lnTo>
                  <a:pt x="301" y="303"/>
                </a:lnTo>
                <a:lnTo>
                  <a:pt x="301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1"/>
          <p:cNvSpPr/>
          <p:nvPr/>
        </p:nvSpPr>
        <p:spPr>
          <a:xfrm rot="10800000">
            <a:off x="2128201" y="185762"/>
            <a:ext cx="19234" cy="25411"/>
          </a:xfrm>
          <a:custGeom>
            <a:rect b="b" l="l" r="r" t="t"/>
            <a:pathLst>
              <a:path extrusionOk="0" h="297" w="302">
                <a:moveTo>
                  <a:pt x="0" y="0"/>
                </a:moveTo>
                <a:lnTo>
                  <a:pt x="0" y="297"/>
                </a:lnTo>
                <a:cubicBezTo>
                  <a:pt x="170" y="297"/>
                  <a:pt x="301" y="165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1"/>
          <p:cNvSpPr/>
          <p:nvPr/>
        </p:nvSpPr>
        <p:spPr>
          <a:xfrm rot="10800000">
            <a:off x="2020063" y="185762"/>
            <a:ext cx="19234" cy="25411"/>
          </a:xfrm>
          <a:custGeom>
            <a:rect b="b" l="l" r="r" t="t"/>
            <a:pathLst>
              <a:path extrusionOk="0" h="297" w="302">
                <a:moveTo>
                  <a:pt x="0" y="0"/>
                </a:moveTo>
                <a:cubicBezTo>
                  <a:pt x="0" y="165"/>
                  <a:pt x="136" y="297"/>
                  <a:pt x="301" y="297"/>
                </a:cubicBez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1"/>
          <p:cNvSpPr/>
          <p:nvPr/>
        </p:nvSpPr>
        <p:spPr>
          <a:xfrm rot="10800000">
            <a:off x="2020063" y="40482"/>
            <a:ext cx="19234" cy="25839"/>
          </a:xfrm>
          <a:custGeom>
            <a:rect b="b" l="l" r="r" t="t"/>
            <a:pathLst>
              <a:path extrusionOk="0" h="302" w="302">
                <a:moveTo>
                  <a:pt x="301" y="0"/>
                </a:moveTo>
                <a:cubicBezTo>
                  <a:pt x="136" y="0"/>
                  <a:pt x="0" y="136"/>
                  <a:pt x="0" y="301"/>
                </a:cubicBezTo>
                <a:lnTo>
                  <a:pt x="301" y="301"/>
                </a:ln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1"/>
          <p:cNvSpPr/>
          <p:nvPr/>
        </p:nvSpPr>
        <p:spPr>
          <a:xfrm rot="10800000">
            <a:off x="2128201" y="40482"/>
            <a:ext cx="19234" cy="25839"/>
          </a:xfrm>
          <a:custGeom>
            <a:rect b="b" l="l" r="r" t="t"/>
            <a:pathLst>
              <a:path extrusionOk="0" h="302" w="302">
                <a:moveTo>
                  <a:pt x="0" y="0"/>
                </a:moveTo>
                <a:lnTo>
                  <a:pt x="0" y="301"/>
                </a:lnTo>
                <a:lnTo>
                  <a:pt x="301" y="301"/>
                </a:lnTo>
                <a:cubicBezTo>
                  <a:pt x="301" y="136"/>
                  <a:pt x="170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1"/>
          <p:cNvSpPr/>
          <p:nvPr/>
        </p:nvSpPr>
        <p:spPr>
          <a:xfrm rot="10800000">
            <a:off x="2064834" y="100117"/>
            <a:ext cx="37894" cy="51422"/>
          </a:xfrm>
          <a:custGeom>
            <a:rect b="b" l="l" r="r" t="t"/>
            <a:pathLst>
              <a:path extrusionOk="0" h="601" w="595">
                <a:moveTo>
                  <a:pt x="298" y="0"/>
                </a:moveTo>
                <a:cubicBezTo>
                  <a:pt x="133" y="0"/>
                  <a:pt x="0" y="133"/>
                  <a:pt x="0" y="298"/>
                </a:cubicBezTo>
                <a:cubicBezTo>
                  <a:pt x="0" y="463"/>
                  <a:pt x="133" y="600"/>
                  <a:pt x="298" y="600"/>
                </a:cubicBezTo>
                <a:cubicBezTo>
                  <a:pt x="463" y="600"/>
                  <a:pt x="594" y="463"/>
                  <a:pt x="594" y="298"/>
                </a:cubicBezTo>
                <a:cubicBezTo>
                  <a:pt x="594" y="133"/>
                  <a:pt x="463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1"/>
          <p:cNvSpPr/>
          <p:nvPr/>
        </p:nvSpPr>
        <p:spPr>
          <a:xfrm rot="10800000">
            <a:off x="2064834" y="-70488"/>
            <a:ext cx="37894" cy="51336"/>
          </a:xfrm>
          <a:custGeom>
            <a:rect b="b" l="l" r="r" t="t"/>
            <a:pathLst>
              <a:path extrusionOk="0" h="600" w="595">
                <a:moveTo>
                  <a:pt x="298" y="1"/>
                </a:moveTo>
                <a:cubicBezTo>
                  <a:pt x="133" y="1"/>
                  <a:pt x="0" y="133"/>
                  <a:pt x="0" y="297"/>
                </a:cubicBezTo>
                <a:cubicBezTo>
                  <a:pt x="0" y="462"/>
                  <a:pt x="133" y="599"/>
                  <a:pt x="298" y="599"/>
                </a:cubicBezTo>
                <a:cubicBezTo>
                  <a:pt x="463" y="599"/>
                  <a:pt x="594" y="462"/>
                  <a:pt x="594" y="297"/>
                </a:cubicBezTo>
                <a:cubicBezTo>
                  <a:pt x="594" y="133"/>
                  <a:pt x="463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1"/>
          <p:cNvSpPr/>
          <p:nvPr/>
        </p:nvSpPr>
        <p:spPr>
          <a:xfrm rot="10800000">
            <a:off x="2128201" y="15071"/>
            <a:ext cx="19234" cy="25497"/>
          </a:xfrm>
          <a:custGeom>
            <a:rect b="b" l="l" r="r" t="t"/>
            <a:pathLst>
              <a:path extrusionOk="0" h="298" w="302">
                <a:moveTo>
                  <a:pt x="0" y="0"/>
                </a:moveTo>
                <a:lnTo>
                  <a:pt x="0" y="298"/>
                </a:lnTo>
                <a:cubicBezTo>
                  <a:pt x="170" y="298"/>
                  <a:pt x="301" y="166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1"/>
          <p:cNvSpPr/>
          <p:nvPr/>
        </p:nvSpPr>
        <p:spPr>
          <a:xfrm rot="10800000">
            <a:off x="2020063" y="15071"/>
            <a:ext cx="19234" cy="25497"/>
          </a:xfrm>
          <a:custGeom>
            <a:rect b="b" l="l" r="r" t="t"/>
            <a:pathLst>
              <a:path extrusionOk="0" h="298" w="302">
                <a:moveTo>
                  <a:pt x="0" y="0"/>
                </a:moveTo>
                <a:cubicBezTo>
                  <a:pt x="0" y="166"/>
                  <a:pt x="136" y="298"/>
                  <a:pt x="301" y="298"/>
                </a:cubicBez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1"/>
          <p:cNvSpPr/>
          <p:nvPr/>
        </p:nvSpPr>
        <p:spPr>
          <a:xfrm rot="10800000">
            <a:off x="2255190" y="211088"/>
            <a:ext cx="19297" cy="23529"/>
          </a:xfrm>
          <a:custGeom>
            <a:rect b="b" l="l" r="r" t="t"/>
            <a:pathLst>
              <a:path extrusionOk="0" h="275" w="303">
                <a:moveTo>
                  <a:pt x="122" y="0"/>
                </a:moveTo>
                <a:cubicBezTo>
                  <a:pt x="80" y="15"/>
                  <a:pt x="43" y="24"/>
                  <a:pt x="0" y="38"/>
                </a:cubicBezTo>
                <a:lnTo>
                  <a:pt x="0" y="274"/>
                </a:lnTo>
                <a:lnTo>
                  <a:pt x="302" y="274"/>
                </a:lnTo>
                <a:cubicBezTo>
                  <a:pt x="302" y="151"/>
                  <a:pt x="226" y="48"/>
                  <a:pt x="12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1"/>
          <p:cNvSpPr/>
          <p:nvPr/>
        </p:nvSpPr>
        <p:spPr>
          <a:xfrm rot="10800000">
            <a:off x="2147371" y="211087"/>
            <a:ext cx="19042" cy="26010"/>
          </a:xfrm>
          <a:custGeom>
            <a:rect b="b" l="l" r="r" t="t"/>
            <a:pathLst>
              <a:path extrusionOk="0" h="304" w="299">
                <a:moveTo>
                  <a:pt x="298" y="1"/>
                </a:moveTo>
                <a:cubicBezTo>
                  <a:pt x="133" y="1"/>
                  <a:pt x="1" y="138"/>
                  <a:pt x="1" y="303"/>
                </a:cubicBezTo>
                <a:lnTo>
                  <a:pt x="298" y="303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1"/>
          <p:cNvSpPr/>
          <p:nvPr/>
        </p:nvSpPr>
        <p:spPr>
          <a:xfrm rot="10800000">
            <a:off x="2191822" y="100117"/>
            <a:ext cx="38212" cy="51422"/>
          </a:xfrm>
          <a:custGeom>
            <a:rect b="b" l="l" r="r" t="t"/>
            <a:pathLst>
              <a:path extrusionOk="0" h="601" w="600">
                <a:moveTo>
                  <a:pt x="301" y="0"/>
                </a:moveTo>
                <a:cubicBezTo>
                  <a:pt x="137" y="0"/>
                  <a:pt x="0" y="133"/>
                  <a:pt x="0" y="298"/>
                </a:cubicBezTo>
                <a:cubicBezTo>
                  <a:pt x="0" y="463"/>
                  <a:pt x="137" y="600"/>
                  <a:pt x="301" y="600"/>
                </a:cubicBezTo>
                <a:cubicBezTo>
                  <a:pt x="467" y="600"/>
                  <a:pt x="599" y="463"/>
                  <a:pt x="599" y="298"/>
                </a:cubicBezTo>
                <a:cubicBezTo>
                  <a:pt x="599" y="133"/>
                  <a:pt x="467" y="0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1"/>
          <p:cNvSpPr/>
          <p:nvPr/>
        </p:nvSpPr>
        <p:spPr>
          <a:xfrm rot="10800000">
            <a:off x="2147371" y="185762"/>
            <a:ext cx="19042" cy="25411"/>
          </a:xfrm>
          <a:custGeom>
            <a:rect b="b" l="l" r="r" t="t"/>
            <a:pathLst>
              <a:path extrusionOk="0" h="297" w="299">
                <a:moveTo>
                  <a:pt x="1" y="0"/>
                </a:moveTo>
                <a:cubicBezTo>
                  <a:pt x="1" y="165"/>
                  <a:pt x="133" y="297"/>
                  <a:pt x="298" y="297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1"/>
          <p:cNvSpPr/>
          <p:nvPr/>
        </p:nvSpPr>
        <p:spPr>
          <a:xfrm rot="10800000">
            <a:off x="2255190" y="40482"/>
            <a:ext cx="19297" cy="25839"/>
          </a:xfrm>
          <a:custGeom>
            <a:rect b="b" l="l" r="r" t="t"/>
            <a:pathLst>
              <a:path extrusionOk="0" h="302" w="303">
                <a:moveTo>
                  <a:pt x="0" y="0"/>
                </a:moveTo>
                <a:lnTo>
                  <a:pt x="0" y="301"/>
                </a:lnTo>
                <a:lnTo>
                  <a:pt x="302" y="301"/>
                </a:lnTo>
                <a:cubicBezTo>
                  <a:pt x="302" y="136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1"/>
          <p:cNvSpPr/>
          <p:nvPr/>
        </p:nvSpPr>
        <p:spPr>
          <a:xfrm rot="10800000">
            <a:off x="2255190" y="185762"/>
            <a:ext cx="19297" cy="25411"/>
          </a:xfrm>
          <a:custGeom>
            <a:rect b="b" l="l" r="r" t="t"/>
            <a:pathLst>
              <a:path extrusionOk="0" h="297" w="303">
                <a:moveTo>
                  <a:pt x="0" y="0"/>
                </a:moveTo>
                <a:lnTo>
                  <a:pt x="0" y="297"/>
                </a:lnTo>
                <a:cubicBezTo>
                  <a:pt x="165" y="297"/>
                  <a:pt x="302" y="165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1"/>
          <p:cNvSpPr/>
          <p:nvPr/>
        </p:nvSpPr>
        <p:spPr>
          <a:xfrm rot="10800000">
            <a:off x="2147371" y="40482"/>
            <a:ext cx="19042" cy="25839"/>
          </a:xfrm>
          <a:custGeom>
            <a:rect b="b" l="l" r="r" t="t"/>
            <a:pathLst>
              <a:path extrusionOk="0" h="302" w="299">
                <a:moveTo>
                  <a:pt x="298" y="0"/>
                </a:moveTo>
                <a:cubicBezTo>
                  <a:pt x="133" y="0"/>
                  <a:pt x="1" y="136"/>
                  <a:pt x="1" y="301"/>
                </a:cubicBezTo>
                <a:lnTo>
                  <a:pt x="298" y="301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1"/>
          <p:cNvSpPr/>
          <p:nvPr/>
        </p:nvSpPr>
        <p:spPr>
          <a:xfrm rot="10800000">
            <a:off x="2191822" y="-70488"/>
            <a:ext cx="38212" cy="51336"/>
          </a:xfrm>
          <a:custGeom>
            <a:rect b="b" l="l" r="r" t="t"/>
            <a:pathLst>
              <a:path extrusionOk="0" h="600" w="600">
                <a:moveTo>
                  <a:pt x="301" y="1"/>
                </a:moveTo>
                <a:cubicBezTo>
                  <a:pt x="137" y="1"/>
                  <a:pt x="0" y="133"/>
                  <a:pt x="0" y="297"/>
                </a:cubicBezTo>
                <a:cubicBezTo>
                  <a:pt x="0" y="462"/>
                  <a:pt x="137" y="599"/>
                  <a:pt x="301" y="599"/>
                </a:cubicBezTo>
                <a:cubicBezTo>
                  <a:pt x="467" y="599"/>
                  <a:pt x="599" y="462"/>
                  <a:pt x="599" y="297"/>
                </a:cubicBezTo>
                <a:cubicBezTo>
                  <a:pt x="599" y="133"/>
                  <a:pt x="467" y="1"/>
                  <a:pt x="30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1"/>
          <p:cNvSpPr/>
          <p:nvPr/>
        </p:nvSpPr>
        <p:spPr>
          <a:xfrm rot="10800000">
            <a:off x="2147371" y="15071"/>
            <a:ext cx="19042" cy="25497"/>
          </a:xfrm>
          <a:custGeom>
            <a:rect b="b" l="l" r="r" t="t"/>
            <a:pathLst>
              <a:path extrusionOk="0" h="298" w="299">
                <a:moveTo>
                  <a:pt x="1" y="0"/>
                </a:moveTo>
                <a:cubicBezTo>
                  <a:pt x="1" y="166"/>
                  <a:pt x="133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1"/>
          <p:cNvSpPr/>
          <p:nvPr/>
        </p:nvSpPr>
        <p:spPr>
          <a:xfrm rot="10800000">
            <a:off x="2255190" y="15071"/>
            <a:ext cx="19297" cy="25497"/>
          </a:xfrm>
          <a:custGeom>
            <a:rect b="b" l="l" r="r" t="t"/>
            <a:pathLst>
              <a:path extrusionOk="0" h="298" w="303">
                <a:moveTo>
                  <a:pt x="0" y="0"/>
                </a:moveTo>
                <a:lnTo>
                  <a:pt x="0" y="298"/>
                </a:lnTo>
                <a:cubicBezTo>
                  <a:pt x="165" y="298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1"/>
          <p:cNvSpPr/>
          <p:nvPr/>
        </p:nvSpPr>
        <p:spPr>
          <a:xfrm rot="10800000">
            <a:off x="2274423" y="211088"/>
            <a:ext cx="18979" cy="20363"/>
          </a:xfrm>
          <a:custGeom>
            <a:rect b="b" l="l" r="r" t="t"/>
            <a:pathLst>
              <a:path extrusionOk="0" h="238" w="298">
                <a:moveTo>
                  <a:pt x="297" y="1"/>
                </a:moveTo>
                <a:cubicBezTo>
                  <a:pt x="212" y="29"/>
                  <a:pt x="127" y="57"/>
                  <a:pt x="42" y="91"/>
                </a:cubicBezTo>
                <a:cubicBezTo>
                  <a:pt x="19" y="133"/>
                  <a:pt x="1" y="180"/>
                  <a:pt x="1" y="237"/>
                </a:cubicBezTo>
                <a:lnTo>
                  <a:pt x="297" y="237"/>
                </a:ln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1"/>
          <p:cNvSpPr/>
          <p:nvPr/>
        </p:nvSpPr>
        <p:spPr>
          <a:xfrm rot="10800000">
            <a:off x="2274423" y="185762"/>
            <a:ext cx="18979" cy="25411"/>
          </a:xfrm>
          <a:custGeom>
            <a:rect b="b" l="l" r="r" t="t"/>
            <a:pathLst>
              <a:path extrusionOk="0" h="297" w="298">
                <a:moveTo>
                  <a:pt x="1" y="0"/>
                </a:moveTo>
                <a:cubicBezTo>
                  <a:pt x="1" y="165"/>
                  <a:pt x="132" y="297"/>
                  <a:pt x="297" y="297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1"/>
          <p:cNvSpPr/>
          <p:nvPr/>
        </p:nvSpPr>
        <p:spPr>
          <a:xfrm rot="10800000">
            <a:off x="2274423" y="40482"/>
            <a:ext cx="18979" cy="25839"/>
          </a:xfrm>
          <a:custGeom>
            <a:rect b="b" l="l" r="r" t="t"/>
            <a:pathLst>
              <a:path extrusionOk="0" h="302" w="298">
                <a:moveTo>
                  <a:pt x="297" y="0"/>
                </a:moveTo>
                <a:cubicBezTo>
                  <a:pt x="132" y="0"/>
                  <a:pt x="1" y="136"/>
                  <a:pt x="1" y="301"/>
                </a:cubicBezTo>
                <a:lnTo>
                  <a:pt x="297" y="301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1"/>
          <p:cNvSpPr/>
          <p:nvPr/>
        </p:nvSpPr>
        <p:spPr>
          <a:xfrm rot="10800000">
            <a:off x="2274423" y="15071"/>
            <a:ext cx="18979" cy="25497"/>
          </a:xfrm>
          <a:custGeom>
            <a:rect b="b" l="l" r="r" t="t"/>
            <a:pathLst>
              <a:path extrusionOk="0" h="298" w="298">
                <a:moveTo>
                  <a:pt x="1" y="0"/>
                </a:moveTo>
                <a:cubicBezTo>
                  <a:pt x="1" y="166"/>
                  <a:pt x="132" y="298"/>
                  <a:pt x="297" y="298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1"/>
          <p:cNvSpPr/>
          <p:nvPr/>
        </p:nvSpPr>
        <p:spPr>
          <a:xfrm rot="10800000">
            <a:off x="627759" y="4238613"/>
            <a:ext cx="1749416" cy="1401387"/>
          </a:xfrm>
          <a:custGeom>
            <a:rect b="b" l="l" r="r" t="t"/>
            <a:pathLst>
              <a:path extrusionOk="0" h="16379" w="14676">
                <a:moveTo>
                  <a:pt x="7560" y="1"/>
                </a:moveTo>
                <a:cubicBezTo>
                  <a:pt x="3283" y="1"/>
                  <a:pt x="0" y="8178"/>
                  <a:pt x="2476" y="12988"/>
                </a:cubicBezTo>
                <a:cubicBezTo>
                  <a:pt x="3703" y="15375"/>
                  <a:pt x="6008" y="16379"/>
                  <a:pt x="8201" y="16379"/>
                </a:cubicBezTo>
                <a:cubicBezTo>
                  <a:pt x="10559" y="16379"/>
                  <a:pt x="12790" y="15223"/>
                  <a:pt x="13430" y="13366"/>
                </a:cubicBezTo>
                <a:cubicBezTo>
                  <a:pt x="14675" y="9777"/>
                  <a:pt x="13214" y="571"/>
                  <a:pt x="7908" y="20"/>
                </a:cubicBezTo>
                <a:cubicBezTo>
                  <a:pt x="7791" y="5"/>
                  <a:pt x="7677" y="1"/>
                  <a:pt x="756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0" name="Google Shape;530;p21"/>
          <p:cNvGrpSpPr/>
          <p:nvPr/>
        </p:nvGrpSpPr>
        <p:grpSpPr>
          <a:xfrm flipH="1">
            <a:off x="-1144866" y="1872219"/>
            <a:ext cx="3177349" cy="3271276"/>
            <a:chOff x="5723467" y="1953462"/>
            <a:chExt cx="3791133" cy="3271276"/>
          </a:xfrm>
        </p:grpSpPr>
        <p:sp>
          <p:nvSpPr>
            <p:cNvPr id="531" name="Google Shape;531;p21"/>
            <p:cNvSpPr/>
            <p:nvPr/>
          </p:nvSpPr>
          <p:spPr>
            <a:xfrm flipH="1" rot="10800000">
              <a:off x="8907055" y="1956800"/>
              <a:ext cx="134046" cy="131934"/>
            </a:xfrm>
            <a:custGeom>
              <a:rect b="b" l="l" r="r" t="t"/>
              <a:pathLst>
                <a:path extrusionOk="0" h="1542" w="1764">
                  <a:moveTo>
                    <a:pt x="218" y="0"/>
                  </a:moveTo>
                  <a:lnTo>
                    <a:pt x="1" y="212"/>
                  </a:lnTo>
                  <a:lnTo>
                    <a:pt x="1278" y="1495"/>
                  </a:lnTo>
                  <a:cubicBezTo>
                    <a:pt x="1439" y="1513"/>
                    <a:pt x="1600" y="1528"/>
                    <a:pt x="1764" y="1542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1"/>
            <p:cNvSpPr/>
            <p:nvPr/>
          </p:nvSpPr>
          <p:spPr>
            <a:xfrm flipH="1" rot="10800000">
              <a:off x="9071189" y="1974509"/>
              <a:ext cx="275692" cy="299118"/>
            </a:xfrm>
            <a:custGeom>
              <a:rect b="b" l="l" r="r" t="t"/>
              <a:pathLst>
                <a:path extrusionOk="0" h="3496" w="3628">
                  <a:moveTo>
                    <a:pt x="217" y="1"/>
                  </a:moveTo>
                  <a:lnTo>
                    <a:pt x="0" y="213"/>
                  </a:lnTo>
                  <a:lnTo>
                    <a:pt x="3282" y="3496"/>
                  </a:lnTo>
                  <a:cubicBezTo>
                    <a:pt x="3395" y="3472"/>
                    <a:pt x="3514" y="3439"/>
                    <a:pt x="3627" y="3411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1"/>
            <p:cNvSpPr/>
            <p:nvPr/>
          </p:nvSpPr>
          <p:spPr>
            <a:xfrm flipH="1" rot="10800000">
              <a:off x="9235323" y="2129457"/>
              <a:ext cx="275996" cy="330689"/>
            </a:xfrm>
            <a:custGeom>
              <a:rect b="b" l="l" r="r" t="t"/>
              <a:pathLst>
                <a:path extrusionOk="0" h="3865" w="3632">
                  <a:moveTo>
                    <a:pt x="196" y="0"/>
                  </a:moveTo>
                  <a:lnTo>
                    <a:pt x="217" y="21"/>
                  </a:lnTo>
                  <a:lnTo>
                    <a:pt x="1" y="238"/>
                  </a:lnTo>
                  <a:lnTo>
                    <a:pt x="3627" y="3865"/>
                  </a:lnTo>
                  <a:cubicBezTo>
                    <a:pt x="3627" y="3723"/>
                    <a:pt x="3631" y="3577"/>
                    <a:pt x="3631" y="3436"/>
                  </a:cubicBez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1"/>
            <p:cNvSpPr/>
            <p:nvPr/>
          </p:nvSpPr>
          <p:spPr>
            <a:xfrm flipH="1" rot="10800000">
              <a:off x="8986311" y="1953462"/>
              <a:ext cx="219687" cy="227675"/>
            </a:xfrm>
            <a:custGeom>
              <a:rect b="b" l="l" r="r" t="t"/>
              <a:pathLst>
                <a:path extrusionOk="0" h="2661" w="2891">
                  <a:moveTo>
                    <a:pt x="0" y="175"/>
                  </a:moveTo>
                  <a:lnTo>
                    <a:pt x="37" y="212"/>
                  </a:lnTo>
                  <a:lnTo>
                    <a:pt x="37" y="212"/>
                  </a:lnTo>
                  <a:lnTo>
                    <a:pt x="0" y="175"/>
                  </a:lnTo>
                  <a:close/>
                  <a:moveTo>
                    <a:pt x="255" y="0"/>
                  </a:moveTo>
                  <a:lnTo>
                    <a:pt x="37" y="212"/>
                  </a:lnTo>
                  <a:lnTo>
                    <a:pt x="37" y="212"/>
                  </a:lnTo>
                  <a:lnTo>
                    <a:pt x="2485" y="2660"/>
                  </a:lnTo>
                  <a:cubicBezTo>
                    <a:pt x="2617" y="2654"/>
                    <a:pt x="2754" y="2645"/>
                    <a:pt x="2891" y="2636"/>
                  </a:cubicBezTo>
                  <a:lnTo>
                    <a:pt x="2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1"/>
            <p:cNvSpPr/>
            <p:nvPr/>
          </p:nvSpPr>
          <p:spPr>
            <a:xfrm flipH="1" rot="10800000">
              <a:off x="9150369" y="2016091"/>
              <a:ext cx="320450" cy="349940"/>
            </a:xfrm>
            <a:custGeom>
              <a:rect b="b" l="l" r="r" t="t"/>
              <a:pathLst>
                <a:path extrusionOk="0" h="4090" w="4217">
                  <a:moveTo>
                    <a:pt x="255" y="1"/>
                  </a:moveTo>
                  <a:lnTo>
                    <a:pt x="39" y="218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3910" y="4090"/>
                  </a:lnTo>
                  <a:cubicBezTo>
                    <a:pt x="4014" y="4047"/>
                    <a:pt x="4113" y="4005"/>
                    <a:pt x="4216" y="3962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1"/>
            <p:cNvSpPr/>
            <p:nvPr/>
          </p:nvSpPr>
          <p:spPr>
            <a:xfrm flipH="1" rot="10800000">
              <a:off x="8904244" y="2070595"/>
              <a:ext cx="19377" cy="21476"/>
            </a:xfrm>
            <a:custGeom>
              <a:rect b="b" l="l" r="r" t="t"/>
              <a:pathLst>
                <a:path extrusionOk="0" h="251" w="255">
                  <a:moveTo>
                    <a:pt x="216" y="1"/>
                  </a:moveTo>
                  <a:lnTo>
                    <a:pt x="0" y="213"/>
                  </a:lnTo>
                  <a:lnTo>
                    <a:pt x="38" y="251"/>
                  </a:lnTo>
                  <a:lnTo>
                    <a:pt x="255" y="3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1"/>
            <p:cNvSpPr/>
            <p:nvPr/>
          </p:nvSpPr>
          <p:spPr>
            <a:xfrm flipH="1" rot="10800000">
              <a:off x="9068302" y="2255317"/>
              <a:ext cx="19453" cy="21476"/>
            </a:xfrm>
            <a:custGeom>
              <a:rect b="b" l="l" r="r" t="t"/>
              <a:pathLst>
                <a:path extrusionOk="0" h="251" w="256">
                  <a:moveTo>
                    <a:pt x="218" y="0"/>
                  </a:moveTo>
                  <a:lnTo>
                    <a:pt x="1" y="217"/>
                  </a:lnTo>
                  <a:lnTo>
                    <a:pt x="38" y="250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1"/>
            <p:cNvSpPr/>
            <p:nvPr/>
          </p:nvSpPr>
          <p:spPr>
            <a:xfrm flipH="1" rot="10800000">
              <a:off x="9232436" y="2439698"/>
              <a:ext cx="2964" cy="3422"/>
            </a:xfrm>
            <a:custGeom>
              <a:rect b="b" l="l" r="r" t="t"/>
              <a:pathLst>
                <a:path extrusionOk="0" h="40" w="39">
                  <a:moveTo>
                    <a:pt x="0" y="1"/>
                  </a:moveTo>
                  <a:lnTo>
                    <a:pt x="39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1"/>
            <p:cNvSpPr/>
            <p:nvPr/>
          </p:nvSpPr>
          <p:spPr>
            <a:xfrm flipH="1" rot="10800000">
              <a:off x="9232436" y="2439697"/>
              <a:ext cx="19377" cy="21903"/>
            </a:xfrm>
            <a:custGeom>
              <a:rect b="b" l="l" r="r" t="t"/>
              <a:pathLst>
                <a:path extrusionOk="0" h="256" w="255">
                  <a:moveTo>
                    <a:pt x="217" y="1"/>
                  </a:moveTo>
                  <a:lnTo>
                    <a:pt x="0" y="217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1"/>
            <p:cNvSpPr/>
            <p:nvPr/>
          </p:nvSpPr>
          <p:spPr>
            <a:xfrm flipH="1" rot="10800000">
              <a:off x="9002800" y="2181052"/>
              <a:ext cx="2888" cy="3422"/>
            </a:xfrm>
            <a:custGeom>
              <a:rect b="b" l="l" r="r" t="t"/>
              <a:pathLst>
                <a:path extrusionOk="0" h="40" w="38">
                  <a:moveTo>
                    <a:pt x="38" y="39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1"/>
            <p:cNvSpPr/>
            <p:nvPr/>
          </p:nvSpPr>
          <p:spPr>
            <a:xfrm flipH="1" rot="10800000">
              <a:off x="8986235" y="2162913"/>
              <a:ext cx="19453" cy="21561"/>
            </a:xfrm>
            <a:custGeom>
              <a:rect b="b" l="l" r="r" t="t"/>
              <a:pathLst>
                <a:path extrusionOk="0" h="252" w="256">
                  <a:moveTo>
                    <a:pt x="218" y="1"/>
                  </a:moveTo>
                  <a:lnTo>
                    <a:pt x="1" y="214"/>
                  </a:lnTo>
                  <a:lnTo>
                    <a:pt x="38" y="251"/>
                  </a:lnTo>
                  <a:lnTo>
                    <a:pt x="256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1"/>
            <p:cNvSpPr/>
            <p:nvPr/>
          </p:nvSpPr>
          <p:spPr>
            <a:xfrm flipH="1" rot="10800000">
              <a:off x="9166858" y="2365946"/>
              <a:ext cx="2964" cy="3251"/>
            </a:xfrm>
            <a:custGeom>
              <a:rect b="b" l="l" r="r" t="t"/>
              <a:pathLst>
                <a:path extrusionOk="0" h="38" w="39">
                  <a:moveTo>
                    <a:pt x="38" y="38"/>
                  </a:moveTo>
                  <a:lnTo>
                    <a:pt x="38" y="3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1"/>
            <p:cNvSpPr/>
            <p:nvPr/>
          </p:nvSpPr>
          <p:spPr>
            <a:xfrm flipH="1" rot="10800000">
              <a:off x="9150369" y="2347293"/>
              <a:ext cx="19453" cy="21903"/>
            </a:xfrm>
            <a:custGeom>
              <a:rect b="b" l="l" r="r" t="t"/>
              <a:pathLst>
                <a:path extrusionOk="0" h="256" w="256">
                  <a:moveTo>
                    <a:pt x="218" y="0"/>
                  </a:moveTo>
                  <a:lnTo>
                    <a:pt x="0" y="218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1"/>
            <p:cNvSpPr/>
            <p:nvPr/>
          </p:nvSpPr>
          <p:spPr>
            <a:xfrm flipH="1" rot="10800000">
              <a:off x="8742998" y="2864663"/>
              <a:ext cx="771602" cy="887257"/>
            </a:xfrm>
            <a:custGeom>
              <a:rect b="b" l="l" r="r" t="t"/>
              <a:pathLst>
                <a:path extrusionOk="0" h="10370" w="10154">
                  <a:moveTo>
                    <a:pt x="216" y="0"/>
                  </a:moveTo>
                  <a:lnTo>
                    <a:pt x="0" y="217"/>
                  </a:lnTo>
                  <a:lnTo>
                    <a:pt x="10153" y="10370"/>
                  </a:lnTo>
                  <a:cubicBezTo>
                    <a:pt x="10153" y="10224"/>
                    <a:pt x="10153" y="10082"/>
                    <a:pt x="10148" y="9936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1"/>
            <p:cNvSpPr/>
            <p:nvPr/>
          </p:nvSpPr>
          <p:spPr>
            <a:xfrm flipH="1" rot="10800000">
              <a:off x="8907055" y="3236163"/>
              <a:ext cx="605716" cy="700651"/>
            </a:xfrm>
            <a:custGeom>
              <a:rect b="b" l="l" r="r" t="t"/>
              <a:pathLst>
                <a:path extrusionOk="0" h="8189" w="7971">
                  <a:moveTo>
                    <a:pt x="218" y="1"/>
                  </a:moveTo>
                  <a:lnTo>
                    <a:pt x="1" y="218"/>
                  </a:lnTo>
                  <a:lnTo>
                    <a:pt x="7971" y="8188"/>
                  </a:lnTo>
                  <a:lnTo>
                    <a:pt x="7971" y="7754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1"/>
            <p:cNvSpPr/>
            <p:nvPr/>
          </p:nvSpPr>
          <p:spPr>
            <a:xfrm flipH="1" rot="10800000">
              <a:off x="9071189" y="3608604"/>
              <a:ext cx="439070" cy="512932"/>
            </a:xfrm>
            <a:custGeom>
              <a:rect b="b" l="l" r="r" t="t"/>
              <a:pathLst>
                <a:path extrusionOk="0" h="5995" w="5778">
                  <a:moveTo>
                    <a:pt x="217" y="0"/>
                  </a:moveTo>
                  <a:lnTo>
                    <a:pt x="0" y="218"/>
                  </a:lnTo>
                  <a:lnTo>
                    <a:pt x="5778" y="5994"/>
                  </a:lnTo>
                  <a:cubicBezTo>
                    <a:pt x="5772" y="5848"/>
                    <a:pt x="5772" y="5702"/>
                    <a:pt x="5772" y="5561"/>
                  </a:cubicBez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1"/>
            <p:cNvSpPr/>
            <p:nvPr/>
          </p:nvSpPr>
          <p:spPr>
            <a:xfrm flipH="1" rot="10800000">
              <a:off x="9235323" y="3981473"/>
              <a:ext cx="272044" cy="324871"/>
            </a:xfrm>
            <a:custGeom>
              <a:rect b="b" l="l" r="r" t="t"/>
              <a:pathLst>
                <a:path extrusionOk="0" h="3797" w="3580">
                  <a:moveTo>
                    <a:pt x="217" y="1"/>
                  </a:moveTo>
                  <a:lnTo>
                    <a:pt x="1" y="217"/>
                  </a:lnTo>
                  <a:lnTo>
                    <a:pt x="3579" y="3797"/>
                  </a:lnTo>
                  <a:cubicBezTo>
                    <a:pt x="3579" y="3655"/>
                    <a:pt x="3579" y="3509"/>
                    <a:pt x="3575" y="3363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1"/>
            <p:cNvSpPr/>
            <p:nvPr/>
          </p:nvSpPr>
          <p:spPr>
            <a:xfrm flipH="1" rot="10800000">
              <a:off x="8824988" y="3050156"/>
              <a:ext cx="688849" cy="796649"/>
            </a:xfrm>
            <a:custGeom>
              <a:rect b="b" l="l" r="r" t="t"/>
              <a:pathLst>
                <a:path extrusionOk="0" h="9311" w="9065">
                  <a:moveTo>
                    <a:pt x="189" y="0"/>
                  </a:moveTo>
                  <a:lnTo>
                    <a:pt x="218" y="30"/>
                  </a:lnTo>
                  <a:lnTo>
                    <a:pt x="1" y="246"/>
                  </a:lnTo>
                  <a:lnTo>
                    <a:pt x="9064" y="9310"/>
                  </a:lnTo>
                  <a:lnTo>
                    <a:pt x="9064" y="8876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1"/>
            <p:cNvSpPr/>
            <p:nvPr/>
          </p:nvSpPr>
          <p:spPr>
            <a:xfrm flipH="1" rot="10800000">
              <a:off x="8989122" y="3422170"/>
              <a:ext cx="522507" cy="610214"/>
            </a:xfrm>
            <a:custGeom>
              <a:rect b="b" l="l" r="r" t="t"/>
              <a:pathLst>
                <a:path extrusionOk="0" h="7132" w="6876">
                  <a:moveTo>
                    <a:pt x="180" y="1"/>
                  </a:moveTo>
                  <a:lnTo>
                    <a:pt x="218" y="38"/>
                  </a:lnTo>
                  <a:lnTo>
                    <a:pt x="218" y="38"/>
                  </a:lnTo>
                  <a:lnTo>
                    <a:pt x="218" y="38"/>
                  </a:lnTo>
                  <a:lnTo>
                    <a:pt x="180" y="1"/>
                  </a:lnTo>
                  <a:close/>
                  <a:moveTo>
                    <a:pt x="218" y="38"/>
                  </a:moveTo>
                  <a:lnTo>
                    <a:pt x="0" y="255"/>
                  </a:lnTo>
                  <a:lnTo>
                    <a:pt x="6876" y="7131"/>
                  </a:lnTo>
                  <a:cubicBezTo>
                    <a:pt x="6871" y="6985"/>
                    <a:pt x="6871" y="6839"/>
                    <a:pt x="6871" y="6698"/>
                  </a:cubicBezTo>
                  <a:lnTo>
                    <a:pt x="21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1"/>
            <p:cNvSpPr/>
            <p:nvPr/>
          </p:nvSpPr>
          <p:spPr>
            <a:xfrm flipH="1" rot="10800000">
              <a:off x="9150369" y="3795038"/>
              <a:ext cx="358445" cy="418902"/>
            </a:xfrm>
            <a:custGeom>
              <a:rect b="b" l="l" r="r" t="t"/>
              <a:pathLst>
                <a:path extrusionOk="0" h="4896" w="4717">
                  <a:moveTo>
                    <a:pt x="255" y="1"/>
                  </a:moveTo>
                  <a:lnTo>
                    <a:pt x="39" y="218"/>
                  </a:lnTo>
                  <a:lnTo>
                    <a:pt x="0" y="179"/>
                  </a:lnTo>
                  <a:lnTo>
                    <a:pt x="4717" y="4896"/>
                  </a:lnTo>
                  <a:cubicBezTo>
                    <a:pt x="4712" y="4750"/>
                    <a:pt x="4712" y="4604"/>
                    <a:pt x="4712" y="4462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1"/>
            <p:cNvSpPr/>
            <p:nvPr/>
          </p:nvSpPr>
          <p:spPr>
            <a:xfrm flipH="1" rot="10800000">
              <a:off x="8756523" y="3751835"/>
              <a:ext cx="2964" cy="3422"/>
            </a:xfrm>
            <a:custGeom>
              <a:rect b="b" l="l" r="r" t="t"/>
              <a:pathLst>
                <a:path extrusionOk="0" h="40" w="39">
                  <a:moveTo>
                    <a:pt x="38" y="39"/>
                  </a:moveTo>
                  <a:lnTo>
                    <a:pt x="38" y="3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1"/>
            <p:cNvSpPr/>
            <p:nvPr/>
          </p:nvSpPr>
          <p:spPr>
            <a:xfrm flipH="1" rot="10800000">
              <a:off x="8740034" y="3733354"/>
              <a:ext cx="19453" cy="21903"/>
            </a:xfrm>
            <a:custGeom>
              <a:rect b="b" l="l" r="r" t="t"/>
              <a:pathLst>
                <a:path extrusionOk="0" h="256" w="256">
                  <a:moveTo>
                    <a:pt x="218" y="1"/>
                  </a:moveTo>
                  <a:lnTo>
                    <a:pt x="1" y="218"/>
                  </a:lnTo>
                  <a:lnTo>
                    <a:pt x="39" y="256"/>
                  </a:lnTo>
                  <a:lnTo>
                    <a:pt x="255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1"/>
            <p:cNvSpPr/>
            <p:nvPr/>
          </p:nvSpPr>
          <p:spPr>
            <a:xfrm flipH="1" rot="10800000">
              <a:off x="8904244" y="3918076"/>
              <a:ext cx="2888" cy="3337"/>
            </a:xfrm>
            <a:custGeom>
              <a:rect b="b" l="l" r="r" t="t"/>
              <a:pathLst>
                <a:path extrusionOk="0" h="39" w="38">
                  <a:moveTo>
                    <a:pt x="0" y="1"/>
                  </a:move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1"/>
            <p:cNvSpPr/>
            <p:nvPr/>
          </p:nvSpPr>
          <p:spPr>
            <a:xfrm flipH="1" rot="10800000">
              <a:off x="8904244" y="3918076"/>
              <a:ext cx="19377" cy="21903"/>
            </a:xfrm>
            <a:custGeom>
              <a:rect b="b" l="l" r="r" t="t"/>
              <a:pathLst>
                <a:path extrusionOk="0" h="256" w="255">
                  <a:moveTo>
                    <a:pt x="216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1"/>
            <p:cNvSpPr/>
            <p:nvPr/>
          </p:nvSpPr>
          <p:spPr>
            <a:xfrm flipH="1" rot="10800000">
              <a:off x="9068302" y="4102884"/>
              <a:ext cx="19453" cy="21903"/>
            </a:xfrm>
            <a:custGeom>
              <a:rect b="b" l="l" r="r" t="t"/>
              <a:pathLst>
                <a:path extrusionOk="0" h="256" w="256">
                  <a:moveTo>
                    <a:pt x="218" y="1"/>
                  </a:moveTo>
                  <a:lnTo>
                    <a:pt x="1" y="217"/>
                  </a:lnTo>
                  <a:lnTo>
                    <a:pt x="38" y="256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1"/>
            <p:cNvSpPr/>
            <p:nvPr/>
          </p:nvSpPr>
          <p:spPr>
            <a:xfrm flipH="1" rot="10800000">
              <a:off x="9248925" y="4306259"/>
              <a:ext cx="2888" cy="3337"/>
            </a:xfrm>
            <a:custGeom>
              <a:rect b="b" l="l" r="r" t="t"/>
              <a:pathLst>
                <a:path extrusionOk="0" h="39" w="38">
                  <a:moveTo>
                    <a:pt x="38" y="39"/>
                  </a:moveTo>
                  <a:lnTo>
                    <a:pt x="38" y="3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1"/>
            <p:cNvSpPr/>
            <p:nvPr/>
          </p:nvSpPr>
          <p:spPr>
            <a:xfrm flipH="1" rot="10800000">
              <a:off x="9232436" y="4287778"/>
              <a:ext cx="19377" cy="21818"/>
            </a:xfrm>
            <a:custGeom>
              <a:rect b="b" l="l" r="r" t="t"/>
              <a:pathLst>
                <a:path extrusionOk="0" h="255" w="255">
                  <a:moveTo>
                    <a:pt x="217" y="0"/>
                  </a:moveTo>
                  <a:lnTo>
                    <a:pt x="0" y="218"/>
                  </a:lnTo>
                  <a:lnTo>
                    <a:pt x="39" y="255"/>
                  </a:lnTo>
                  <a:lnTo>
                    <a:pt x="255" y="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1"/>
            <p:cNvSpPr/>
            <p:nvPr/>
          </p:nvSpPr>
          <p:spPr>
            <a:xfrm flipH="1" rot="10800000">
              <a:off x="8822177" y="3825758"/>
              <a:ext cx="2888" cy="3251"/>
            </a:xfrm>
            <a:custGeom>
              <a:rect b="b" l="l" r="r" t="t"/>
              <a:pathLst>
                <a:path extrusionOk="0" h="38" w="38">
                  <a:moveTo>
                    <a:pt x="0" y="0"/>
                  </a:move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1"/>
            <p:cNvSpPr/>
            <p:nvPr/>
          </p:nvSpPr>
          <p:spPr>
            <a:xfrm flipH="1" rot="10800000">
              <a:off x="8822177" y="3825758"/>
              <a:ext cx="19453" cy="21818"/>
            </a:xfrm>
            <a:custGeom>
              <a:rect b="b" l="l" r="r" t="t"/>
              <a:pathLst>
                <a:path extrusionOk="0" h="255" w="256">
                  <a:moveTo>
                    <a:pt x="217" y="0"/>
                  </a:moveTo>
                  <a:lnTo>
                    <a:pt x="0" y="217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1"/>
            <p:cNvSpPr/>
            <p:nvPr/>
          </p:nvSpPr>
          <p:spPr>
            <a:xfrm flipH="1" rot="10800000">
              <a:off x="8986235" y="4010480"/>
              <a:ext cx="19453" cy="21903"/>
            </a:xfrm>
            <a:custGeom>
              <a:rect b="b" l="l" r="r" t="t"/>
              <a:pathLst>
                <a:path extrusionOk="0" h="256" w="256">
                  <a:moveTo>
                    <a:pt x="218" y="1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6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1"/>
            <p:cNvSpPr/>
            <p:nvPr/>
          </p:nvSpPr>
          <p:spPr>
            <a:xfrm flipH="1" rot="10800000">
              <a:off x="9166858" y="4213855"/>
              <a:ext cx="2964" cy="3251"/>
            </a:xfrm>
            <a:custGeom>
              <a:rect b="b" l="l" r="r" t="t"/>
              <a:pathLst>
                <a:path extrusionOk="0" h="38" w="39">
                  <a:moveTo>
                    <a:pt x="38" y="38"/>
                  </a:moveTo>
                  <a:lnTo>
                    <a:pt x="38" y="3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1"/>
            <p:cNvSpPr/>
            <p:nvPr/>
          </p:nvSpPr>
          <p:spPr>
            <a:xfrm flipH="1" rot="10800000">
              <a:off x="9150369" y="4195288"/>
              <a:ext cx="19453" cy="21818"/>
            </a:xfrm>
            <a:custGeom>
              <a:rect b="b" l="l" r="r" t="t"/>
              <a:pathLst>
                <a:path extrusionOk="0" h="255" w="256">
                  <a:moveTo>
                    <a:pt x="218" y="0"/>
                  </a:moveTo>
                  <a:lnTo>
                    <a:pt x="0" y="216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1"/>
            <p:cNvSpPr/>
            <p:nvPr/>
          </p:nvSpPr>
          <p:spPr>
            <a:xfrm flipH="1" rot="10800000">
              <a:off x="9081904" y="2276707"/>
              <a:ext cx="2964" cy="3337"/>
            </a:xfrm>
            <a:custGeom>
              <a:rect b="b" l="l" r="r" t="t"/>
              <a:pathLst>
                <a:path extrusionOk="0" h="39" w="39">
                  <a:moveTo>
                    <a:pt x="0" y="1"/>
                  </a:moveTo>
                  <a:lnTo>
                    <a:pt x="39" y="38"/>
                  </a:lnTo>
                  <a:lnTo>
                    <a:pt x="3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1"/>
            <p:cNvSpPr/>
            <p:nvPr/>
          </p:nvSpPr>
          <p:spPr>
            <a:xfrm flipH="1" rot="10800000">
              <a:off x="9246113" y="2461515"/>
              <a:ext cx="2888" cy="3337"/>
            </a:xfrm>
            <a:custGeom>
              <a:rect b="b" l="l" r="r" t="t"/>
              <a:pathLst>
                <a:path extrusionOk="0" h="39" w="38">
                  <a:moveTo>
                    <a:pt x="0" y="0"/>
                  </a:moveTo>
                  <a:lnTo>
                    <a:pt x="37" y="39"/>
                  </a:lnTo>
                  <a:lnTo>
                    <a:pt x="3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1"/>
            <p:cNvSpPr/>
            <p:nvPr/>
          </p:nvSpPr>
          <p:spPr>
            <a:xfrm flipH="1" rot="10800000">
              <a:off x="8983423" y="2166165"/>
              <a:ext cx="2888" cy="2909"/>
            </a:xfrm>
            <a:custGeom>
              <a:rect b="b" l="l" r="r" t="t"/>
              <a:pathLst>
                <a:path extrusionOk="0" h="34" w="38">
                  <a:moveTo>
                    <a:pt x="1" y="1"/>
                  </a:moveTo>
                  <a:lnTo>
                    <a:pt x="38" y="34"/>
                  </a:lnTo>
                  <a:lnTo>
                    <a:pt x="3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1"/>
            <p:cNvSpPr/>
            <p:nvPr/>
          </p:nvSpPr>
          <p:spPr>
            <a:xfrm flipH="1" rot="10800000">
              <a:off x="9147557" y="2350545"/>
              <a:ext cx="2888" cy="3337"/>
            </a:xfrm>
            <a:custGeom>
              <a:rect b="b" l="l" r="r" t="t"/>
              <a:pathLst>
                <a:path extrusionOk="0" h="39" w="38">
                  <a:moveTo>
                    <a:pt x="37" y="39"/>
                  </a:moveTo>
                  <a:lnTo>
                    <a:pt x="37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1"/>
            <p:cNvSpPr/>
            <p:nvPr/>
          </p:nvSpPr>
          <p:spPr>
            <a:xfrm flipH="1" rot="10800000">
              <a:off x="8086386" y="2076918"/>
              <a:ext cx="831483" cy="935855"/>
            </a:xfrm>
            <a:custGeom>
              <a:rect b="b" l="l" r="r" t="t"/>
              <a:pathLst>
                <a:path extrusionOk="0" h="10938" w="10942">
                  <a:moveTo>
                    <a:pt x="218" y="0"/>
                  </a:moveTo>
                  <a:lnTo>
                    <a:pt x="1" y="218"/>
                  </a:lnTo>
                  <a:lnTo>
                    <a:pt x="10725" y="10937"/>
                  </a:lnTo>
                  <a:lnTo>
                    <a:pt x="10942" y="10724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1"/>
            <p:cNvSpPr/>
            <p:nvPr/>
          </p:nvSpPr>
          <p:spPr>
            <a:xfrm flipH="1" rot="10800000">
              <a:off x="8901280" y="2073761"/>
              <a:ext cx="19453" cy="21476"/>
            </a:xfrm>
            <a:custGeom>
              <a:rect b="b" l="l" r="r" t="t"/>
              <a:pathLst>
                <a:path extrusionOk="0" h="251" w="256">
                  <a:moveTo>
                    <a:pt x="218" y="0"/>
                  </a:moveTo>
                  <a:lnTo>
                    <a:pt x="1" y="213"/>
                  </a:lnTo>
                  <a:lnTo>
                    <a:pt x="39" y="250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1"/>
            <p:cNvSpPr/>
            <p:nvPr/>
          </p:nvSpPr>
          <p:spPr>
            <a:xfrm flipH="1" rot="10800000">
              <a:off x="8250596" y="2261470"/>
              <a:ext cx="831407" cy="936112"/>
            </a:xfrm>
            <a:custGeom>
              <a:rect b="b" l="l" r="r" t="t"/>
              <a:pathLst>
                <a:path extrusionOk="0" h="10941" w="10941">
                  <a:moveTo>
                    <a:pt x="217" y="1"/>
                  </a:moveTo>
                  <a:lnTo>
                    <a:pt x="0" y="217"/>
                  </a:lnTo>
                  <a:lnTo>
                    <a:pt x="10724" y="10941"/>
                  </a:lnTo>
                  <a:lnTo>
                    <a:pt x="10940" y="10725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1"/>
            <p:cNvSpPr/>
            <p:nvPr/>
          </p:nvSpPr>
          <p:spPr>
            <a:xfrm flipH="1" rot="10800000">
              <a:off x="9065490" y="2258141"/>
              <a:ext cx="19377" cy="21903"/>
            </a:xfrm>
            <a:custGeom>
              <a:rect b="b" l="l" r="r" t="t"/>
              <a:pathLst>
                <a:path extrusionOk="0" h="256" w="255">
                  <a:moveTo>
                    <a:pt x="216" y="1"/>
                  </a:moveTo>
                  <a:lnTo>
                    <a:pt x="0" y="217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1"/>
            <p:cNvSpPr/>
            <p:nvPr/>
          </p:nvSpPr>
          <p:spPr>
            <a:xfrm flipH="1" rot="10800000">
              <a:off x="8414654" y="2443026"/>
              <a:ext cx="831559" cy="939363"/>
            </a:xfrm>
            <a:custGeom>
              <a:rect b="b" l="l" r="r" t="t"/>
              <a:pathLst>
                <a:path extrusionOk="0" h="10979" w="10943">
                  <a:moveTo>
                    <a:pt x="218" y="0"/>
                  </a:moveTo>
                  <a:lnTo>
                    <a:pt x="1" y="218"/>
                  </a:lnTo>
                  <a:lnTo>
                    <a:pt x="10762" y="10979"/>
                  </a:lnTo>
                  <a:lnTo>
                    <a:pt x="10725" y="10941"/>
                  </a:lnTo>
                  <a:lnTo>
                    <a:pt x="10942" y="10724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1"/>
            <p:cNvSpPr/>
            <p:nvPr/>
          </p:nvSpPr>
          <p:spPr>
            <a:xfrm flipH="1" rot="10800000">
              <a:off x="9229548" y="2443034"/>
              <a:ext cx="19453" cy="21818"/>
            </a:xfrm>
            <a:custGeom>
              <a:rect b="b" l="l" r="r" t="t"/>
              <a:pathLst>
                <a:path extrusionOk="0" h="255" w="256">
                  <a:moveTo>
                    <a:pt x="218" y="0"/>
                  </a:moveTo>
                  <a:lnTo>
                    <a:pt x="1" y="217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1"/>
            <p:cNvSpPr/>
            <p:nvPr/>
          </p:nvSpPr>
          <p:spPr>
            <a:xfrm flipH="1" rot="10800000">
              <a:off x="8578788" y="2630915"/>
              <a:ext cx="831483" cy="936283"/>
            </a:xfrm>
            <a:custGeom>
              <a:rect b="b" l="l" r="r" t="t"/>
              <a:pathLst>
                <a:path extrusionOk="0" h="10943" w="10942">
                  <a:moveTo>
                    <a:pt x="218" y="1"/>
                  </a:moveTo>
                  <a:lnTo>
                    <a:pt x="0" y="218"/>
                  </a:lnTo>
                  <a:lnTo>
                    <a:pt x="10724" y="10942"/>
                  </a:lnTo>
                  <a:lnTo>
                    <a:pt x="10942" y="1072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1"/>
            <p:cNvSpPr/>
            <p:nvPr/>
          </p:nvSpPr>
          <p:spPr>
            <a:xfrm flipH="1" rot="10800000">
              <a:off x="8144897" y="2003595"/>
              <a:ext cx="690293" cy="777569"/>
            </a:xfrm>
            <a:custGeom>
              <a:rect b="b" l="l" r="r" t="t"/>
              <a:pathLst>
                <a:path extrusionOk="0" h="9088" w="9084">
                  <a:moveTo>
                    <a:pt x="1" y="1"/>
                  </a:moveTo>
                  <a:lnTo>
                    <a:pt x="1" y="1"/>
                  </a:lnTo>
                  <a:cubicBezTo>
                    <a:pt x="208" y="358"/>
                    <a:pt x="419" y="713"/>
                    <a:pt x="632" y="1066"/>
                  </a:cubicBezTo>
                  <a:lnTo>
                    <a:pt x="8418" y="8853"/>
                  </a:lnTo>
                  <a:cubicBezTo>
                    <a:pt x="8635" y="8937"/>
                    <a:pt x="8857" y="9012"/>
                    <a:pt x="9083" y="908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1"/>
            <p:cNvSpPr/>
            <p:nvPr/>
          </p:nvSpPr>
          <p:spPr>
            <a:xfrm flipH="1" rot="10800000">
              <a:off x="8168529" y="2168980"/>
              <a:ext cx="834370" cy="936198"/>
            </a:xfrm>
            <a:custGeom>
              <a:rect b="b" l="l" r="r" t="t"/>
              <a:pathLst>
                <a:path extrusionOk="0" h="10942" w="10980">
                  <a:moveTo>
                    <a:pt x="217" y="1"/>
                  </a:moveTo>
                  <a:lnTo>
                    <a:pt x="1" y="218"/>
                  </a:lnTo>
                  <a:lnTo>
                    <a:pt x="10725" y="10942"/>
                  </a:lnTo>
                  <a:lnTo>
                    <a:pt x="10941" y="10725"/>
                  </a:lnTo>
                  <a:lnTo>
                    <a:pt x="10979" y="10762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1"/>
            <p:cNvSpPr/>
            <p:nvPr/>
          </p:nvSpPr>
          <p:spPr>
            <a:xfrm flipH="1" rot="10800000">
              <a:off x="8983423" y="2166165"/>
              <a:ext cx="19453" cy="21476"/>
            </a:xfrm>
            <a:custGeom>
              <a:rect b="b" l="l" r="r" t="t"/>
              <a:pathLst>
                <a:path extrusionOk="0" h="251" w="256">
                  <a:moveTo>
                    <a:pt x="217" y="1"/>
                  </a:moveTo>
                  <a:lnTo>
                    <a:pt x="1" y="218"/>
                  </a:lnTo>
                  <a:lnTo>
                    <a:pt x="38" y="251"/>
                  </a:lnTo>
                  <a:lnTo>
                    <a:pt x="255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1"/>
            <p:cNvSpPr/>
            <p:nvPr/>
          </p:nvSpPr>
          <p:spPr>
            <a:xfrm flipH="1" rot="10800000">
              <a:off x="8332663" y="2353788"/>
              <a:ext cx="831483" cy="939449"/>
            </a:xfrm>
            <a:custGeom>
              <a:rect b="b" l="l" r="r" t="t"/>
              <a:pathLst>
                <a:path extrusionOk="0" h="10980" w="10942">
                  <a:moveTo>
                    <a:pt x="179" y="1"/>
                  </a:moveTo>
                  <a:lnTo>
                    <a:pt x="218" y="39"/>
                  </a:lnTo>
                  <a:lnTo>
                    <a:pt x="218" y="39"/>
                  </a:lnTo>
                  <a:lnTo>
                    <a:pt x="218" y="39"/>
                  </a:lnTo>
                  <a:lnTo>
                    <a:pt x="179" y="1"/>
                  </a:lnTo>
                  <a:close/>
                  <a:moveTo>
                    <a:pt x="218" y="39"/>
                  </a:moveTo>
                  <a:lnTo>
                    <a:pt x="0" y="255"/>
                  </a:lnTo>
                  <a:lnTo>
                    <a:pt x="10724" y="10979"/>
                  </a:lnTo>
                  <a:lnTo>
                    <a:pt x="10941" y="10763"/>
                  </a:lnTo>
                  <a:lnTo>
                    <a:pt x="218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1"/>
            <p:cNvSpPr/>
            <p:nvPr/>
          </p:nvSpPr>
          <p:spPr>
            <a:xfrm flipH="1" rot="10800000">
              <a:off x="9147557" y="2350545"/>
              <a:ext cx="19377" cy="21818"/>
            </a:xfrm>
            <a:custGeom>
              <a:rect b="b" l="l" r="r" t="t"/>
              <a:pathLst>
                <a:path extrusionOk="0" h="255" w="255">
                  <a:moveTo>
                    <a:pt x="217" y="0"/>
                  </a:moveTo>
                  <a:lnTo>
                    <a:pt x="0" y="216"/>
                  </a:lnTo>
                  <a:lnTo>
                    <a:pt x="37" y="255"/>
                  </a:lnTo>
                  <a:lnTo>
                    <a:pt x="255" y="3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1"/>
            <p:cNvSpPr/>
            <p:nvPr/>
          </p:nvSpPr>
          <p:spPr>
            <a:xfrm flipH="1" rot="10800000">
              <a:off x="8496721" y="2538596"/>
              <a:ext cx="834370" cy="936198"/>
            </a:xfrm>
            <a:custGeom>
              <a:rect b="b" l="l" r="r" t="t"/>
              <a:pathLst>
                <a:path extrusionOk="0" h="10942" w="10980">
                  <a:moveTo>
                    <a:pt x="10942" y="10724"/>
                  </a:moveTo>
                  <a:lnTo>
                    <a:pt x="10941" y="10725"/>
                  </a:lnTo>
                  <a:lnTo>
                    <a:pt x="10941" y="10725"/>
                  </a:lnTo>
                  <a:lnTo>
                    <a:pt x="10979" y="10763"/>
                  </a:lnTo>
                  <a:lnTo>
                    <a:pt x="10979" y="10763"/>
                  </a:lnTo>
                  <a:lnTo>
                    <a:pt x="10942" y="10724"/>
                  </a:lnTo>
                  <a:close/>
                  <a:moveTo>
                    <a:pt x="218" y="1"/>
                  </a:moveTo>
                  <a:lnTo>
                    <a:pt x="1" y="218"/>
                  </a:lnTo>
                  <a:lnTo>
                    <a:pt x="10725" y="10942"/>
                  </a:lnTo>
                  <a:lnTo>
                    <a:pt x="10941" y="10725"/>
                  </a:lnTo>
                  <a:lnTo>
                    <a:pt x="10941" y="1072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1"/>
            <p:cNvSpPr/>
            <p:nvPr/>
          </p:nvSpPr>
          <p:spPr>
            <a:xfrm flipH="1" rot="10800000">
              <a:off x="8657967" y="2720153"/>
              <a:ext cx="834370" cy="939363"/>
            </a:xfrm>
            <a:custGeom>
              <a:rect b="b" l="l" r="r" t="t"/>
              <a:pathLst>
                <a:path extrusionOk="0" h="10979" w="10980">
                  <a:moveTo>
                    <a:pt x="1" y="179"/>
                  </a:moveTo>
                  <a:lnTo>
                    <a:pt x="39" y="217"/>
                  </a:lnTo>
                  <a:lnTo>
                    <a:pt x="39" y="217"/>
                  </a:lnTo>
                  <a:lnTo>
                    <a:pt x="1" y="179"/>
                  </a:lnTo>
                  <a:close/>
                  <a:moveTo>
                    <a:pt x="255" y="0"/>
                  </a:moveTo>
                  <a:lnTo>
                    <a:pt x="39" y="217"/>
                  </a:lnTo>
                  <a:lnTo>
                    <a:pt x="39" y="217"/>
                  </a:lnTo>
                  <a:lnTo>
                    <a:pt x="10800" y="10979"/>
                  </a:lnTo>
                  <a:lnTo>
                    <a:pt x="10763" y="10941"/>
                  </a:lnTo>
                  <a:lnTo>
                    <a:pt x="10979" y="10724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1"/>
            <p:cNvSpPr/>
            <p:nvPr/>
          </p:nvSpPr>
          <p:spPr>
            <a:xfrm flipH="1" rot="10800000">
              <a:off x="8083575" y="2994122"/>
              <a:ext cx="19453" cy="21818"/>
            </a:xfrm>
            <a:custGeom>
              <a:rect b="b" l="l" r="r" t="t"/>
              <a:pathLst>
                <a:path extrusionOk="0" h="255" w="256">
                  <a:moveTo>
                    <a:pt x="218" y="0"/>
                  </a:moveTo>
                  <a:lnTo>
                    <a:pt x="1" y="216"/>
                  </a:lnTo>
                  <a:lnTo>
                    <a:pt x="38" y="255"/>
                  </a:lnTo>
                  <a:lnTo>
                    <a:pt x="255" y="3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1"/>
            <p:cNvSpPr/>
            <p:nvPr/>
          </p:nvSpPr>
          <p:spPr>
            <a:xfrm flipH="1" rot="10800000">
              <a:off x="8264198" y="3197496"/>
              <a:ext cx="2888" cy="3337"/>
            </a:xfrm>
            <a:custGeom>
              <a:rect b="b" l="l" r="r" t="t"/>
              <a:pathLst>
                <a:path extrusionOk="0" h="39" w="38">
                  <a:moveTo>
                    <a:pt x="38" y="39"/>
                  </a:moveTo>
                  <a:lnTo>
                    <a:pt x="38" y="3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1"/>
            <p:cNvSpPr/>
            <p:nvPr/>
          </p:nvSpPr>
          <p:spPr>
            <a:xfrm flipH="1" rot="10800000">
              <a:off x="8247708" y="3178930"/>
              <a:ext cx="19377" cy="21903"/>
            </a:xfrm>
            <a:custGeom>
              <a:rect b="b" l="l" r="r" t="t"/>
              <a:pathLst>
                <a:path extrusionOk="0" h="256" w="255">
                  <a:moveTo>
                    <a:pt x="217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1"/>
            <p:cNvSpPr/>
            <p:nvPr/>
          </p:nvSpPr>
          <p:spPr>
            <a:xfrm flipH="1" rot="10800000">
              <a:off x="8411842" y="3363738"/>
              <a:ext cx="2888" cy="3251"/>
            </a:xfrm>
            <a:custGeom>
              <a:rect b="b" l="l" r="r" t="t"/>
              <a:pathLst>
                <a:path extrusionOk="0" h="38" w="38">
                  <a:moveTo>
                    <a:pt x="1" y="0"/>
                  </a:move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1"/>
            <p:cNvSpPr/>
            <p:nvPr/>
          </p:nvSpPr>
          <p:spPr>
            <a:xfrm flipH="1" rot="10800000">
              <a:off x="8411842" y="3363738"/>
              <a:ext cx="19453" cy="21818"/>
            </a:xfrm>
            <a:custGeom>
              <a:rect b="b" l="l" r="r" t="t"/>
              <a:pathLst>
                <a:path extrusionOk="0" h="255" w="256">
                  <a:moveTo>
                    <a:pt x="217" y="0"/>
                  </a:moveTo>
                  <a:lnTo>
                    <a:pt x="1" y="217"/>
                  </a:lnTo>
                  <a:lnTo>
                    <a:pt x="38" y="255"/>
                  </a:lnTo>
                  <a:lnTo>
                    <a:pt x="255" y="3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1"/>
            <p:cNvSpPr/>
            <p:nvPr/>
          </p:nvSpPr>
          <p:spPr>
            <a:xfrm flipH="1" rot="10800000">
              <a:off x="8575976" y="3548460"/>
              <a:ext cx="19377" cy="21903"/>
            </a:xfrm>
            <a:custGeom>
              <a:rect b="b" l="l" r="r" t="t"/>
              <a:pathLst>
                <a:path extrusionOk="0" h="256" w="255">
                  <a:moveTo>
                    <a:pt x="217" y="1"/>
                  </a:moveTo>
                  <a:lnTo>
                    <a:pt x="0" y="217"/>
                  </a:lnTo>
                  <a:lnTo>
                    <a:pt x="37" y="255"/>
                  </a:lnTo>
                  <a:lnTo>
                    <a:pt x="255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1"/>
            <p:cNvSpPr/>
            <p:nvPr/>
          </p:nvSpPr>
          <p:spPr>
            <a:xfrm flipH="1" rot="10800000">
              <a:off x="8182131" y="3105092"/>
              <a:ext cx="2888" cy="3251"/>
            </a:xfrm>
            <a:custGeom>
              <a:rect b="b" l="l" r="r" t="t"/>
              <a:pathLst>
                <a:path extrusionOk="0" h="38" w="38">
                  <a:moveTo>
                    <a:pt x="38" y="38"/>
                  </a:moveTo>
                  <a:lnTo>
                    <a:pt x="38" y="3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1"/>
            <p:cNvSpPr/>
            <p:nvPr/>
          </p:nvSpPr>
          <p:spPr>
            <a:xfrm flipH="1" rot="10800000">
              <a:off x="8165642" y="3086526"/>
              <a:ext cx="19377" cy="21818"/>
            </a:xfrm>
            <a:custGeom>
              <a:rect b="b" l="l" r="r" t="t"/>
              <a:pathLst>
                <a:path extrusionOk="0" h="255" w="255">
                  <a:moveTo>
                    <a:pt x="218" y="0"/>
                  </a:moveTo>
                  <a:lnTo>
                    <a:pt x="0" y="217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1"/>
            <p:cNvSpPr/>
            <p:nvPr/>
          </p:nvSpPr>
          <p:spPr>
            <a:xfrm flipH="1" rot="10800000">
              <a:off x="8329775" y="3271334"/>
              <a:ext cx="2964" cy="3251"/>
            </a:xfrm>
            <a:custGeom>
              <a:rect b="b" l="l" r="r" t="t"/>
              <a:pathLst>
                <a:path extrusionOk="0" h="38" w="39">
                  <a:moveTo>
                    <a:pt x="1" y="0"/>
                  </a:moveTo>
                  <a:lnTo>
                    <a:pt x="38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1"/>
            <p:cNvSpPr/>
            <p:nvPr/>
          </p:nvSpPr>
          <p:spPr>
            <a:xfrm flipH="1" rot="10800000">
              <a:off x="8329775" y="3271334"/>
              <a:ext cx="19453" cy="21903"/>
            </a:xfrm>
            <a:custGeom>
              <a:rect b="b" l="l" r="r" t="t"/>
              <a:pathLst>
                <a:path extrusionOk="0" h="256" w="256">
                  <a:moveTo>
                    <a:pt x="217" y="1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6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1"/>
            <p:cNvSpPr/>
            <p:nvPr/>
          </p:nvSpPr>
          <p:spPr>
            <a:xfrm flipH="1" rot="10800000">
              <a:off x="8493909" y="3456142"/>
              <a:ext cx="19377" cy="21818"/>
            </a:xfrm>
            <a:custGeom>
              <a:rect b="b" l="l" r="r" t="t"/>
              <a:pathLst>
                <a:path extrusionOk="0" h="255" w="255">
                  <a:moveTo>
                    <a:pt x="218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1"/>
            <p:cNvSpPr/>
            <p:nvPr/>
          </p:nvSpPr>
          <p:spPr>
            <a:xfrm flipH="1" rot="10800000">
              <a:off x="8674532" y="3659431"/>
              <a:ext cx="2888" cy="3337"/>
            </a:xfrm>
            <a:custGeom>
              <a:rect b="b" l="l" r="r" t="t"/>
              <a:pathLst>
                <a:path extrusionOk="0" h="39" w="38">
                  <a:moveTo>
                    <a:pt x="37" y="38"/>
                  </a:moveTo>
                  <a:lnTo>
                    <a:pt x="37" y="3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1"/>
            <p:cNvSpPr/>
            <p:nvPr/>
          </p:nvSpPr>
          <p:spPr>
            <a:xfrm flipH="1" rot="10800000">
              <a:off x="8657967" y="3640864"/>
              <a:ext cx="19453" cy="21903"/>
            </a:xfrm>
            <a:custGeom>
              <a:rect b="b" l="l" r="r" t="t"/>
              <a:pathLst>
                <a:path extrusionOk="0" h="256" w="256">
                  <a:moveTo>
                    <a:pt x="218" y="1"/>
                  </a:moveTo>
                  <a:lnTo>
                    <a:pt x="1" y="217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1"/>
            <p:cNvSpPr/>
            <p:nvPr/>
          </p:nvSpPr>
          <p:spPr>
            <a:xfrm flipH="1" rot="10800000">
              <a:off x="9059335" y="4722244"/>
              <a:ext cx="446669" cy="502494"/>
            </a:xfrm>
            <a:custGeom>
              <a:rect b="b" l="l" r="r" t="t"/>
              <a:pathLst>
                <a:path extrusionOk="0" h="5873" w="5878">
                  <a:moveTo>
                    <a:pt x="1" y="1"/>
                  </a:moveTo>
                  <a:lnTo>
                    <a:pt x="5872" y="5873"/>
                  </a:lnTo>
                  <a:cubicBezTo>
                    <a:pt x="5872" y="5727"/>
                    <a:pt x="5872" y="5585"/>
                    <a:pt x="5877" y="544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1"/>
            <p:cNvSpPr/>
            <p:nvPr/>
          </p:nvSpPr>
          <p:spPr>
            <a:xfrm flipH="1" rot="10800000">
              <a:off x="9223469" y="4905855"/>
              <a:ext cx="283519" cy="318882"/>
            </a:xfrm>
            <a:custGeom>
              <a:rect b="b" l="l" r="r" t="t"/>
              <a:pathLst>
                <a:path extrusionOk="0" h="3727" w="3731">
                  <a:moveTo>
                    <a:pt x="0" y="1"/>
                  </a:moveTo>
                  <a:lnTo>
                    <a:pt x="3726" y="3727"/>
                  </a:lnTo>
                  <a:cubicBezTo>
                    <a:pt x="3726" y="3581"/>
                    <a:pt x="3726" y="3439"/>
                    <a:pt x="3731" y="3298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1"/>
            <p:cNvSpPr/>
            <p:nvPr/>
          </p:nvSpPr>
          <p:spPr>
            <a:xfrm flipH="1" rot="10800000">
              <a:off x="8835779" y="3847490"/>
              <a:ext cx="2888" cy="3337"/>
            </a:xfrm>
            <a:custGeom>
              <a:rect b="b" l="l" r="r" t="t"/>
              <a:pathLst>
                <a:path extrusionOk="0" h="39" w="38">
                  <a:moveTo>
                    <a:pt x="38" y="38"/>
                  </a:moveTo>
                  <a:lnTo>
                    <a:pt x="38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1"/>
            <p:cNvSpPr/>
            <p:nvPr/>
          </p:nvSpPr>
          <p:spPr>
            <a:xfrm flipH="1" rot="10800000">
              <a:off x="8999837" y="4032298"/>
              <a:ext cx="3040" cy="3251"/>
            </a:xfrm>
            <a:custGeom>
              <a:rect b="b" l="l" r="r" t="t"/>
              <a:pathLst>
                <a:path extrusionOk="0" h="38" w="40">
                  <a:moveTo>
                    <a:pt x="1" y="0"/>
                  </a:moveTo>
                  <a:lnTo>
                    <a:pt x="39" y="38"/>
                  </a:lnTo>
                  <a:lnTo>
                    <a:pt x="3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1"/>
            <p:cNvSpPr/>
            <p:nvPr/>
          </p:nvSpPr>
          <p:spPr>
            <a:xfrm flipH="1" rot="10800000">
              <a:off x="9147557" y="4198540"/>
              <a:ext cx="2888" cy="3251"/>
            </a:xfrm>
            <a:custGeom>
              <a:rect b="b" l="l" r="r" t="t"/>
              <a:pathLst>
                <a:path extrusionOk="0" h="38" w="38">
                  <a:moveTo>
                    <a:pt x="37" y="37"/>
                  </a:moveTo>
                  <a:lnTo>
                    <a:pt x="37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1"/>
            <p:cNvSpPr/>
            <p:nvPr/>
          </p:nvSpPr>
          <p:spPr>
            <a:xfrm flipH="1" rot="10800000">
              <a:off x="7935930" y="4675875"/>
              <a:ext cx="2964" cy="2909"/>
            </a:xfrm>
            <a:custGeom>
              <a:rect b="b" l="l" r="r" t="t"/>
              <a:pathLst>
                <a:path extrusionOk="0" h="34" w="39">
                  <a:moveTo>
                    <a:pt x="39" y="34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1"/>
            <p:cNvSpPr/>
            <p:nvPr/>
          </p:nvSpPr>
          <p:spPr>
            <a:xfrm flipH="1" rot="10800000">
              <a:off x="8753712" y="3755171"/>
              <a:ext cx="2888" cy="3251"/>
            </a:xfrm>
            <a:custGeom>
              <a:rect b="b" l="l" r="r" t="t"/>
              <a:pathLst>
                <a:path extrusionOk="0" h="38" w="38">
                  <a:moveTo>
                    <a:pt x="38" y="38"/>
                  </a:moveTo>
                  <a:lnTo>
                    <a:pt x="38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1"/>
            <p:cNvSpPr/>
            <p:nvPr/>
          </p:nvSpPr>
          <p:spPr>
            <a:xfrm flipH="1" rot="10800000">
              <a:off x="7922328" y="3739763"/>
              <a:ext cx="831483" cy="936198"/>
            </a:xfrm>
            <a:custGeom>
              <a:rect b="b" l="l" r="r" t="t"/>
              <a:pathLst>
                <a:path extrusionOk="0" h="10942" w="10942">
                  <a:moveTo>
                    <a:pt x="218" y="1"/>
                  </a:moveTo>
                  <a:lnTo>
                    <a:pt x="0" y="218"/>
                  </a:lnTo>
                  <a:lnTo>
                    <a:pt x="10724" y="10942"/>
                  </a:lnTo>
                  <a:lnTo>
                    <a:pt x="10942" y="1072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1"/>
            <p:cNvSpPr/>
            <p:nvPr/>
          </p:nvSpPr>
          <p:spPr>
            <a:xfrm flipH="1" rot="10800000">
              <a:off x="8737222" y="3736519"/>
              <a:ext cx="19377" cy="21903"/>
            </a:xfrm>
            <a:custGeom>
              <a:rect b="b" l="l" r="r" t="t"/>
              <a:pathLst>
                <a:path extrusionOk="0" h="256" w="255">
                  <a:moveTo>
                    <a:pt x="218" y="1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1"/>
            <p:cNvSpPr/>
            <p:nvPr/>
          </p:nvSpPr>
          <p:spPr>
            <a:xfrm flipH="1" rot="10800000">
              <a:off x="8083575" y="4842116"/>
              <a:ext cx="2888" cy="3251"/>
            </a:xfrm>
            <a:custGeom>
              <a:rect b="b" l="l" r="r" t="t"/>
              <a:pathLst>
                <a:path extrusionOk="0" h="38" w="38">
                  <a:moveTo>
                    <a:pt x="1" y="0"/>
                  </a:moveTo>
                  <a:lnTo>
                    <a:pt x="1" y="0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1"/>
            <p:cNvSpPr/>
            <p:nvPr/>
          </p:nvSpPr>
          <p:spPr>
            <a:xfrm flipH="1" rot="10800000">
              <a:off x="8086386" y="3924571"/>
              <a:ext cx="831483" cy="935770"/>
            </a:xfrm>
            <a:custGeom>
              <a:rect b="b" l="l" r="r" t="t"/>
              <a:pathLst>
                <a:path extrusionOk="0" h="10937" w="10942">
                  <a:moveTo>
                    <a:pt x="218" y="1"/>
                  </a:moveTo>
                  <a:lnTo>
                    <a:pt x="1" y="212"/>
                  </a:lnTo>
                  <a:lnTo>
                    <a:pt x="10725" y="10936"/>
                  </a:lnTo>
                  <a:lnTo>
                    <a:pt x="10942" y="10720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1"/>
            <p:cNvSpPr/>
            <p:nvPr/>
          </p:nvSpPr>
          <p:spPr>
            <a:xfrm flipH="1" rot="10800000">
              <a:off x="8901280" y="3921328"/>
              <a:ext cx="3040" cy="3337"/>
            </a:xfrm>
            <a:custGeom>
              <a:rect b="b" l="l" r="r" t="t"/>
              <a:pathLst>
                <a:path extrusionOk="0" h="39" w="40">
                  <a:moveTo>
                    <a:pt x="1" y="0"/>
                  </a:moveTo>
                  <a:lnTo>
                    <a:pt x="39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1"/>
            <p:cNvSpPr/>
            <p:nvPr/>
          </p:nvSpPr>
          <p:spPr>
            <a:xfrm flipH="1" rot="10800000">
              <a:off x="8901280" y="3921327"/>
              <a:ext cx="19453" cy="21818"/>
            </a:xfrm>
            <a:custGeom>
              <a:rect b="b" l="l" r="r" t="t"/>
              <a:pathLst>
                <a:path extrusionOk="0" h="255" w="256">
                  <a:moveTo>
                    <a:pt x="218" y="0"/>
                  </a:moveTo>
                  <a:lnTo>
                    <a:pt x="1" y="216"/>
                  </a:lnTo>
                  <a:lnTo>
                    <a:pt x="39" y="255"/>
                  </a:lnTo>
                  <a:lnTo>
                    <a:pt x="255" y="3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1"/>
            <p:cNvSpPr/>
            <p:nvPr/>
          </p:nvSpPr>
          <p:spPr>
            <a:xfrm flipH="1" rot="10800000">
              <a:off x="8250596" y="4109379"/>
              <a:ext cx="831407" cy="935684"/>
            </a:xfrm>
            <a:custGeom>
              <a:rect b="b" l="l" r="r" t="t"/>
              <a:pathLst>
                <a:path extrusionOk="0" h="10936" w="10941">
                  <a:moveTo>
                    <a:pt x="217" y="0"/>
                  </a:moveTo>
                  <a:lnTo>
                    <a:pt x="0" y="212"/>
                  </a:lnTo>
                  <a:lnTo>
                    <a:pt x="10724" y="10936"/>
                  </a:lnTo>
                  <a:lnTo>
                    <a:pt x="10940" y="1071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1"/>
            <p:cNvSpPr/>
            <p:nvPr/>
          </p:nvSpPr>
          <p:spPr>
            <a:xfrm flipH="1" rot="10800000">
              <a:off x="9065490" y="4106135"/>
              <a:ext cx="19377" cy="21903"/>
            </a:xfrm>
            <a:custGeom>
              <a:rect b="b" l="l" r="r" t="t"/>
              <a:pathLst>
                <a:path extrusionOk="0" h="256" w="255">
                  <a:moveTo>
                    <a:pt x="216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1"/>
            <p:cNvSpPr/>
            <p:nvPr/>
          </p:nvSpPr>
          <p:spPr>
            <a:xfrm flipH="1" rot="10800000">
              <a:off x="9246113" y="4309510"/>
              <a:ext cx="2888" cy="3337"/>
            </a:xfrm>
            <a:custGeom>
              <a:rect b="b" l="l" r="r" t="t"/>
              <a:pathLst>
                <a:path extrusionOk="0" h="39" w="38">
                  <a:moveTo>
                    <a:pt x="37" y="38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1"/>
            <p:cNvSpPr/>
            <p:nvPr/>
          </p:nvSpPr>
          <p:spPr>
            <a:xfrm flipH="1" rot="10800000">
              <a:off x="8414654" y="4294101"/>
              <a:ext cx="831559" cy="930636"/>
            </a:xfrm>
            <a:custGeom>
              <a:rect b="b" l="l" r="r" t="t"/>
              <a:pathLst>
                <a:path extrusionOk="0" h="10877" w="10943">
                  <a:moveTo>
                    <a:pt x="157" y="1"/>
                  </a:moveTo>
                  <a:lnTo>
                    <a:pt x="1" y="152"/>
                  </a:lnTo>
                  <a:lnTo>
                    <a:pt x="10725" y="10876"/>
                  </a:lnTo>
                  <a:lnTo>
                    <a:pt x="10942" y="10659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1"/>
            <p:cNvSpPr/>
            <p:nvPr/>
          </p:nvSpPr>
          <p:spPr>
            <a:xfrm flipH="1" rot="10800000">
              <a:off x="9229548" y="4290943"/>
              <a:ext cx="19453" cy="21903"/>
            </a:xfrm>
            <a:custGeom>
              <a:rect b="b" l="l" r="r" t="t"/>
              <a:pathLst>
                <a:path extrusionOk="0" h="256" w="256">
                  <a:moveTo>
                    <a:pt x="218" y="1"/>
                  </a:moveTo>
                  <a:lnTo>
                    <a:pt x="1" y="218"/>
                  </a:lnTo>
                  <a:lnTo>
                    <a:pt x="38" y="256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1"/>
            <p:cNvSpPr/>
            <p:nvPr/>
          </p:nvSpPr>
          <p:spPr>
            <a:xfrm flipH="1" rot="10800000">
              <a:off x="8731067" y="4478997"/>
              <a:ext cx="679199" cy="745741"/>
            </a:xfrm>
            <a:custGeom>
              <a:rect b="b" l="l" r="r" t="t"/>
              <a:pathLst>
                <a:path extrusionOk="0" h="8716" w="8938">
                  <a:moveTo>
                    <a:pt x="1" y="1"/>
                  </a:moveTo>
                  <a:lnTo>
                    <a:pt x="8720" y="8716"/>
                  </a:lnTo>
                  <a:lnTo>
                    <a:pt x="8938" y="8504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1"/>
            <p:cNvSpPr/>
            <p:nvPr/>
          </p:nvSpPr>
          <p:spPr>
            <a:xfrm flipH="1" rot="10800000">
              <a:off x="8001508" y="3828916"/>
              <a:ext cx="834370" cy="939021"/>
            </a:xfrm>
            <a:custGeom>
              <a:rect b="b" l="l" r="r" t="t"/>
              <a:pathLst>
                <a:path extrusionOk="0" h="10975" w="10980">
                  <a:moveTo>
                    <a:pt x="1" y="175"/>
                  </a:moveTo>
                  <a:lnTo>
                    <a:pt x="38" y="213"/>
                  </a:lnTo>
                  <a:lnTo>
                    <a:pt x="39" y="213"/>
                  </a:lnTo>
                  <a:lnTo>
                    <a:pt x="39" y="213"/>
                  </a:lnTo>
                  <a:lnTo>
                    <a:pt x="1" y="175"/>
                  </a:lnTo>
                  <a:close/>
                  <a:moveTo>
                    <a:pt x="255" y="1"/>
                  </a:moveTo>
                  <a:lnTo>
                    <a:pt x="39" y="213"/>
                  </a:lnTo>
                  <a:lnTo>
                    <a:pt x="39" y="213"/>
                  </a:lnTo>
                  <a:lnTo>
                    <a:pt x="10763" y="10937"/>
                  </a:lnTo>
                  <a:lnTo>
                    <a:pt x="10763" y="10937"/>
                  </a:lnTo>
                  <a:lnTo>
                    <a:pt x="10979" y="10720"/>
                  </a:lnTo>
                  <a:lnTo>
                    <a:pt x="255" y="1"/>
                  </a:lnTo>
                  <a:close/>
                  <a:moveTo>
                    <a:pt x="10763" y="10937"/>
                  </a:moveTo>
                  <a:lnTo>
                    <a:pt x="10762" y="10937"/>
                  </a:lnTo>
                  <a:lnTo>
                    <a:pt x="10800" y="10974"/>
                  </a:lnTo>
                  <a:lnTo>
                    <a:pt x="10763" y="109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1"/>
            <p:cNvSpPr/>
            <p:nvPr/>
          </p:nvSpPr>
          <p:spPr>
            <a:xfrm flipH="1" rot="10800000">
              <a:off x="8819213" y="3828923"/>
              <a:ext cx="19453" cy="21903"/>
            </a:xfrm>
            <a:custGeom>
              <a:rect b="b" l="l" r="r" t="t"/>
              <a:pathLst>
                <a:path extrusionOk="0" h="256" w="256">
                  <a:moveTo>
                    <a:pt x="218" y="1"/>
                  </a:moveTo>
                  <a:lnTo>
                    <a:pt x="1" y="218"/>
                  </a:lnTo>
                  <a:lnTo>
                    <a:pt x="39" y="255"/>
                  </a:lnTo>
                  <a:lnTo>
                    <a:pt x="256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1"/>
            <p:cNvSpPr/>
            <p:nvPr/>
          </p:nvSpPr>
          <p:spPr>
            <a:xfrm flipH="1" rot="10800000">
              <a:off x="8168529" y="4016975"/>
              <a:ext cx="831407" cy="935684"/>
            </a:xfrm>
            <a:custGeom>
              <a:rect b="b" l="l" r="r" t="t"/>
              <a:pathLst>
                <a:path extrusionOk="0" h="10936" w="10941">
                  <a:moveTo>
                    <a:pt x="217" y="0"/>
                  </a:moveTo>
                  <a:lnTo>
                    <a:pt x="1" y="212"/>
                  </a:lnTo>
                  <a:lnTo>
                    <a:pt x="10725" y="10936"/>
                  </a:lnTo>
                  <a:lnTo>
                    <a:pt x="10941" y="1071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1"/>
            <p:cNvSpPr/>
            <p:nvPr/>
          </p:nvSpPr>
          <p:spPr>
            <a:xfrm flipH="1" rot="10800000">
              <a:off x="8983423" y="4013731"/>
              <a:ext cx="19453" cy="21818"/>
            </a:xfrm>
            <a:custGeom>
              <a:rect b="b" l="l" r="r" t="t"/>
              <a:pathLst>
                <a:path extrusionOk="0" h="255" w="256">
                  <a:moveTo>
                    <a:pt x="217" y="0"/>
                  </a:moveTo>
                  <a:lnTo>
                    <a:pt x="1" y="217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1"/>
            <p:cNvSpPr/>
            <p:nvPr/>
          </p:nvSpPr>
          <p:spPr>
            <a:xfrm flipH="1" rot="10800000">
              <a:off x="8332663" y="4201697"/>
              <a:ext cx="834294" cy="939021"/>
            </a:xfrm>
            <a:custGeom>
              <a:rect b="b" l="l" r="r" t="t"/>
              <a:pathLst>
                <a:path extrusionOk="0" h="10975" w="10979">
                  <a:moveTo>
                    <a:pt x="179" y="0"/>
                  </a:moveTo>
                  <a:lnTo>
                    <a:pt x="217" y="38"/>
                  </a:lnTo>
                  <a:lnTo>
                    <a:pt x="217" y="38"/>
                  </a:lnTo>
                  <a:lnTo>
                    <a:pt x="218" y="37"/>
                  </a:lnTo>
                  <a:lnTo>
                    <a:pt x="179" y="0"/>
                  </a:lnTo>
                  <a:close/>
                  <a:moveTo>
                    <a:pt x="10941" y="10757"/>
                  </a:moveTo>
                  <a:lnTo>
                    <a:pt x="10941" y="10757"/>
                  </a:lnTo>
                  <a:lnTo>
                    <a:pt x="10941" y="10757"/>
                  </a:lnTo>
                  <a:lnTo>
                    <a:pt x="10979" y="10795"/>
                  </a:lnTo>
                  <a:lnTo>
                    <a:pt x="10941" y="10757"/>
                  </a:lnTo>
                  <a:close/>
                  <a:moveTo>
                    <a:pt x="217" y="38"/>
                  </a:moveTo>
                  <a:lnTo>
                    <a:pt x="0" y="250"/>
                  </a:lnTo>
                  <a:lnTo>
                    <a:pt x="10724" y="10974"/>
                  </a:lnTo>
                  <a:lnTo>
                    <a:pt x="10941" y="10757"/>
                  </a:lnTo>
                  <a:lnTo>
                    <a:pt x="10941" y="10757"/>
                  </a:lnTo>
                  <a:lnTo>
                    <a:pt x="217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1"/>
            <p:cNvSpPr/>
            <p:nvPr/>
          </p:nvSpPr>
          <p:spPr>
            <a:xfrm flipH="1" rot="10800000">
              <a:off x="9147557" y="4198539"/>
              <a:ext cx="19377" cy="21903"/>
            </a:xfrm>
            <a:custGeom>
              <a:rect b="b" l="l" r="r" t="t"/>
              <a:pathLst>
                <a:path extrusionOk="0" h="256" w="255">
                  <a:moveTo>
                    <a:pt x="217" y="1"/>
                  </a:moveTo>
                  <a:lnTo>
                    <a:pt x="0" y="218"/>
                  </a:lnTo>
                  <a:lnTo>
                    <a:pt x="37" y="255"/>
                  </a:lnTo>
                  <a:lnTo>
                    <a:pt x="255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1"/>
            <p:cNvSpPr/>
            <p:nvPr/>
          </p:nvSpPr>
          <p:spPr>
            <a:xfrm flipH="1" rot="10800000">
              <a:off x="8567010" y="4386506"/>
              <a:ext cx="761192" cy="838231"/>
            </a:xfrm>
            <a:custGeom>
              <a:rect b="b" l="l" r="r" t="t"/>
              <a:pathLst>
                <a:path extrusionOk="0" h="9797" w="10017">
                  <a:moveTo>
                    <a:pt x="0" y="1"/>
                  </a:moveTo>
                  <a:lnTo>
                    <a:pt x="9800" y="9797"/>
                  </a:lnTo>
                  <a:lnTo>
                    <a:pt x="10017" y="9579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1"/>
            <p:cNvSpPr/>
            <p:nvPr/>
          </p:nvSpPr>
          <p:spPr>
            <a:xfrm flipH="1" rot="10800000">
              <a:off x="8895277" y="4571401"/>
              <a:ext cx="597053" cy="653336"/>
            </a:xfrm>
            <a:custGeom>
              <a:rect b="b" l="l" r="r" t="t"/>
              <a:pathLst>
                <a:path extrusionOk="0" h="7636" w="7857">
                  <a:moveTo>
                    <a:pt x="0" y="1"/>
                  </a:moveTo>
                  <a:lnTo>
                    <a:pt x="7640" y="7636"/>
                  </a:lnTo>
                  <a:lnTo>
                    <a:pt x="7856" y="7424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1"/>
            <p:cNvSpPr/>
            <p:nvPr/>
          </p:nvSpPr>
          <p:spPr>
            <a:xfrm flipH="1" rot="10800000">
              <a:off x="7919517" y="4657223"/>
              <a:ext cx="19377" cy="21561"/>
            </a:xfrm>
            <a:custGeom>
              <a:rect b="b" l="l" r="r" t="t"/>
              <a:pathLst>
                <a:path extrusionOk="0" h="252" w="255">
                  <a:moveTo>
                    <a:pt x="216" y="1"/>
                  </a:moveTo>
                  <a:lnTo>
                    <a:pt x="0" y="213"/>
                  </a:lnTo>
                  <a:lnTo>
                    <a:pt x="37" y="251"/>
                  </a:lnTo>
                  <a:lnTo>
                    <a:pt x="255" y="34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1"/>
            <p:cNvSpPr/>
            <p:nvPr/>
          </p:nvSpPr>
          <p:spPr>
            <a:xfrm flipH="1" rot="10800000">
              <a:off x="8083575" y="4842116"/>
              <a:ext cx="19453" cy="21390"/>
            </a:xfrm>
            <a:custGeom>
              <a:rect b="b" l="l" r="r" t="t"/>
              <a:pathLst>
                <a:path extrusionOk="0" h="250" w="256">
                  <a:moveTo>
                    <a:pt x="218" y="0"/>
                  </a:moveTo>
                  <a:lnTo>
                    <a:pt x="1" y="212"/>
                  </a:lnTo>
                  <a:lnTo>
                    <a:pt x="38" y="249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1"/>
            <p:cNvSpPr/>
            <p:nvPr/>
          </p:nvSpPr>
          <p:spPr>
            <a:xfrm flipH="1" rot="10800000">
              <a:off x="8018073" y="4767851"/>
              <a:ext cx="2888" cy="3251"/>
            </a:xfrm>
            <a:custGeom>
              <a:rect b="b" l="l" r="r" t="t"/>
              <a:pathLst>
                <a:path extrusionOk="0" h="38" w="38">
                  <a:moveTo>
                    <a:pt x="0" y="0"/>
                  </a:moveTo>
                  <a:lnTo>
                    <a:pt x="0" y="0"/>
                  </a:lnTo>
                  <a:lnTo>
                    <a:pt x="37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1"/>
            <p:cNvSpPr/>
            <p:nvPr/>
          </p:nvSpPr>
          <p:spPr>
            <a:xfrm flipH="1" rot="10800000">
              <a:off x="8001508" y="4749627"/>
              <a:ext cx="19453" cy="21476"/>
            </a:xfrm>
            <a:custGeom>
              <a:rect b="b" l="l" r="r" t="t"/>
              <a:pathLst>
                <a:path extrusionOk="0" h="251" w="256">
                  <a:moveTo>
                    <a:pt x="218" y="0"/>
                  </a:moveTo>
                  <a:lnTo>
                    <a:pt x="1" y="212"/>
                  </a:lnTo>
                  <a:lnTo>
                    <a:pt x="38" y="250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1"/>
            <p:cNvSpPr/>
            <p:nvPr/>
          </p:nvSpPr>
          <p:spPr>
            <a:xfrm flipH="1" rot="10800000">
              <a:off x="8182131" y="4952573"/>
              <a:ext cx="2888" cy="3422"/>
            </a:xfrm>
            <a:custGeom>
              <a:rect b="b" l="l" r="r" t="t"/>
              <a:pathLst>
                <a:path extrusionOk="0" h="40" w="38">
                  <a:moveTo>
                    <a:pt x="38" y="39"/>
                  </a:moveTo>
                  <a:lnTo>
                    <a:pt x="38" y="3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1"/>
            <p:cNvSpPr/>
            <p:nvPr/>
          </p:nvSpPr>
          <p:spPr>
            <a:xfrm flipH="1" rot="10800000">
              <a:off x="8165642" y="4934520"/>
              <a:ext cx="19377" cy="21476"/>
            </a:xfrm>
            <a:custGeom>
              <a:rect b="b" l="l" r="r" t="t"/>
              <a:pathLst>
                <a:path extrusionOk="0" h="251" w="255">
                  <a:moveTo>
                    <a:pt x="218" y="1"/>
                  </a:moveTo>
                  <a:lnTo>
                    <a:pt x="0" y="213"/>
                  </a:lnTo>
                  <a:lnTo>
                    <a:pt x="39" y="251"/>
                  </a:lnTo>
                  <a:lnTo>
                    <a:pt x="255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1"/>
            <p:cNvSpPr/>
            <p:nvPr/>
          </p:nvSpPr>
          <p:spPr>
            <a:xfrm flipH="1" rot="10800000">
              <a:off x="8343377" y="3293151"/>
              <a:ext cx="2964" cy="3251"/>
            </a:xfrm>
            <a:custGeom>
              <a:rect b="b" l="l" r="r" t="t"/>
              <a:pathLst>
                <a:path extrusionOk="0" h="38" w="39">
                  <a:moveTo>
                    <a:pt x="38" y="38"/>
                  </a:moveTo>
                  <a:lnTo>
                    <a:pt x="38" y="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1"/>
            <p:cNvSpPr/>
            <p:nvPr/>
          </p:nvSpPr>
          <p:spPr>
            <a:xfrm flipH="1" rot="10800000">
              <a:off x="8655156" y="3644201"/>
              <a:ext cx="2888" cy="3251"/>
            </a:xfrm>
            <a:custGeom>
              <a:rect b="b" l="l" r="r" t="t"/>
              <a:pathLst>
                <a:path extrusionOk="0" h="38" w="38">
                  <a:moveTo>
                    <a:pt x="38" y="38"/>
                  </a:moveTo>
                  <a:lnTo>
                    <a:pt x="38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1"/>
            <p:cNvSpPr/>
            <p:nvPr/>
          </p:nvSpPr>
          <p:spPr>
            <a:xfrm flipH="1" rot="10800000">
              <a:off x="7099152" y="3523903"/>
              <a:ext cx="221587" cy="228017"/>
            </a:xfrm>
            <a:custGeom>
              <a:rect b="b" l="l" r="r" t="t"/>
              <a:pathLst>
                <a:path extrusionOk="0" h="2665" w="2916">
                  <a:moveTo>
                    <a:pt x="251" y="0"/>
                  </a:moveTo>
                  <a:lnTo>
                    <a:pt x="39" y="217"/>
                  </a:lnTo>
                  <a:lnTo>
                    <a:pt x="1" y="179"/>
                  </a:lnTo>
                  <a:lnTo>
                    <a:pt x="2349" y="2528"/>
                  </a:lnTo>
                  <a:cubicBezTo>
                    <a:pt x="2538" y="2571"/>
                    <a:pt x="2727" y="2617"/>
                    <a:pt x="2915" y="2665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1"/>
            <p:cNvSpPr/>
            <p:nvPr/>
          </p:nvSpPr>
          <p:spPr>
            <a:xfrm flipH="1" rot="10800000">
              <a:off x="7266173" y="3000616"/>
              <a:ext cx="831103" cy="936198"/>
            </a:xfrm>
            <a:custGeom>
              <a:rect b="b" l="l" r="r" t="t"/>
              <a:pathLst>
                <a:path extrusionOk="0" h="10942" w="10937">
                  <a:moveTo>
                    <a:pt x="213" y="1"/>
                  </a:moveTo>
                  <a:lnTo>
                    <a:pt x="1" y="218"/>
                  </a:lnTo>
                  <a:lnTo>
                    <a:pt x="10720" y="10942"/>
                  </a:lnTo>
                  <a:lnTo>
                    <a:pt x="10936" y="10725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1"/>
            <p:cNvSpPr/>
            <p:nvPr/>
          </p:nvSpPr>
          <p:spPr>
            <a:xfrm flipH="1" rot="10800000">
              <a:off x="8080763" y="2997373"/>
              <a:ext cx="19377" cy="21903"/>
            </a:xfrm>
            <a:custGeom>
              <a:rect b="b" l="l" r="r" t="t"/>
              <a:pathLst>
                <a:path extrusionOk="0" h="256" w="255">
                  <a:moveTo>
                    <a:pt x="216" y="1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1"/>
            <p:cNvSpPr/>
            <p:nvPr/>
          </p:nvSpPr>
          <p:spPr>
            <a:xfrm flipH="1" rot="10800000">
              <a:off x="7429927" y="3185339"/>
              <a:ext cx="831483" cy="936198"/>
            </a:xfrm>
            <a:custGeom>
              <a:rect b="b" l="l" r="r" t="t"/>
              <a:pathLst>
                <a:path extrusionOk="0" h="10942" w="10942">
                  <a:moveTo>
                    <a:pt x="218" y="0"/>
                  </a:moveTo>
                  <a:lnTo>
                    <a:pt x="1" y="218"/>
                  </a:lnTo>
                  <a:lnTo>
                    <a:pt x="10725" y="10941"/>
                  </a:lnTo>
                  <a:lnTo>
                    <a:pt x="10942" y="10724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1"/>
            <p:cNvSpPr/>
            <p:nvPr/>
          </p:nvSpPr>
          <p:spPr>
            <a:xfrm flipH="1" rot="10800000">
              <a:off x="8261310" y="3200747"/>
              <a:ext cx="2964" cy="3251"/>
            </a:xfrm>
            <a:custGeom>
              <a:rect b="b" l="l" r="r" t="t"/>
              <a:pathLst>
                <a:path extrusionOk="0" h="38" w="39">
                  <a:moveTo>
                    <a:pt x="38" y="37"/>
                  </a:moveTo>
                  <a:lnTo>
                    <a:pt x="38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1"/>
            <p:cNvSpPr/>
            <p:nvPr/>
          </p:nvSpPr>
          <p:spPr>
            <a:xfrm flipH="1" rot="10800000">
              <a:off x="8244821" y="3182181"/>
              <a:ext cx="19453" cy="21818"/>
            </a:xfrm>
            <a:custGeom>
              <a:rect b="b" l="l" r="r" t="t"/>
              <a:pathLst>
                <a:path extrusionOk="0" h="255" w="256">
                  <a:moveTo>
                    <a:pt x="218" y="0"/>
                  </a:moveTo>
                  <a:lnTo>
                    <a:pt x="1" y="217"/>
                  </a:lnTo>
                  <a:lnTo>
                    <a:pt x="38" y="255"/>
                  </a:lnTo>
                  <a:lnTo>
                    <a:pt x="255" y="3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1"/>
            <p:cNvSpPr/>
            <p:nvPr/>
          </p:nvSpPr>
          <p:spPr>
            <a:xfrm flipH="1" rot="10800000">
              <a:off x="8408955" y="3366903"/>
              <a:ext cx="2964" cy="3422"/>
            </a:xfrm>
            <a:custGeom>
              <a:rect b="b" l="l" r="r" t="t"/>
              <a:pathLst>
                <a:path extrusionOk="0" h="40" w="39">
                  <a:moveTo>
                    <a:pt x="0" y="1"/>
                  </a:moveTo>
                  <a:lnTo>
                    <a:pt x="39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1"/>
            <p:cNvSpPr/>
            <p:nvPr/>
          </p:nvSpPr>
          <p:spPr>
            <a:xfrm flipH="1" rot="10800000">
              <a:off x="7591173" y="4287778"/>
              <a:ext cx="2964" cy="3251"/>
            </a:xfrm>
            <a:custGeom>
              <a:rect b="b" l="l" r="r" t="t"/>
              <a:pathLst>
                <a:path extrusionOk="0" h="38" w="39">
                  <a:moveTo>
                    <a:pt x="1" y="1"/>
                  </a:moveTo>
                  <a:lnTo>
                    <a:pt x="1" y="1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1"/>
            <p:cNvSpPr/>
            <p:nvPr/>
          </p:nvSpPr>
          <p:spPr>
            <a:xfrm flipH="1" rot="10800000">
              <a:off x="7594061" y="3370232"/>
              <a:ext cx="831483" cy="936112"/>
            </a:xfrm>
            <a:custGeom>
              <a:rect b="b" l="l" r="r" t="t"/>
              <a:pathLst>
                <a:path extrusionOk="0" h="10941" w="10942">
                  <a:moveTo>
                    <a:pt x="218" y="1"/>
                  </a:moveTo>
                  <a:lnTo>
                    <a:pt x="0" y="217"/>
                  </a:lnTo>
                  <a:lnTo>
                    <a:pt x="10724" y="10941"/>
                  </a:lnTo>
                  <a:lnTo>
                    <a:pt x="10941" y="1072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1"/>
            <p:cNvSpPr/>
            <p:nvPr/>
          </p:nvSpPr>
          <p:spPr>
            <a:xfrm flipH="1" rot="10800000">
              <a:off x="8408955" y="3366903"/>
              <a:ext cx="19377" cy="21903"/>
            </a:xfrm>
            <a:custGeom>
              <a:rect b="b" l="l" r="r" t="t"/>
              <a:pathLst>
                <a:path extrusionOk="0" h="256" w="255">
                  <a:moveTo>
                    <a:pt x="217" y="1"/>
                  </a:moveTo>
                  <a:lnTo>
                    <a:pt x="0" y="217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1"/>
            <p:cNvSpPr/>
            <p:nvPr/>
          </p:nvSpPr>
          <p:spPr>
            <a:xfrm flipH="1" rot="10800000">
              <a:off x="7758195" y="3554955"/>
              <a:ext cx="831407" cy="936198"/>
            </a:xfrm>
            <a:custGeom>
              <a:rect b="b" l="l" r="r" t="t"/>
              <a:pathLst>
                <a:path extrusionOk="0" h="10942" w="10941">
                  <a:moveTo>
                    <a:pt x="217" y="0"/>
                  </a:moveTo>
                  <a:lnTo>
                    <a:pt x="1" y="218"/>
                  </a:lnTo>
                  <a:lnTo>
                    <a:pt x="10725" y="10941"/>
                  </a:lnTo>
                  <a:lnTo>
                    <a:pt x="10941" y="1072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1"/>
            <p:cNvSpPr/>
            <p:nvPr/>
          </p:nvSpPr>
          <p:spPr>
            <a:xfrm flipH="1" rot="10800000">
              <a:off x="8573089" y="3551797"/>
              <a:ext cx="19453" cy="21818"/>
            </a:xfrm>
            <a:custGeom>
              <a:rect b="b" l="l" r="r" t="t"/>
              <a:pathLst>
                <a:path extrusionOk="0" h="255" w="256">
                  <a:moveTo>
                    <a:pt x="217" y="0"/>
                  </a:moveTo>
                  <a:lnTo>
                    <a:pt x="1" y="217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1"/>
            <p:cNvSpPr/>
            <p:nvPr/>
          </p:nvSpPr>
          <p:spPr>
            <a:xfrm flipH="1" rot="10800000">
              <a:off x="7184182" y="3431925"/>
              <a:ext cx="382458" cy="412399"/>
            </a:xfrm>
            <a:custGeom>
              <a:rect b="b" l="l" r="r" t="t"/>
              <a:pathLst>
                <a:path extrusionOk="0" h="4820" w="5033">
                  <a:moveTo>
                    <a:pt x="212" y="1"/>
                  </a:moveTo>
                  <a:lnTo>
                    <a:pt x="0" y="217"/>
                  </a:lnTo>
                  <a:lnTo>
                    <a:pt x="4301" y="4518"/>
                  </a:lnTo>
                  <a:cubicBezTo>
                    <a:pt x="4545" y="4613"/>
                    <a:pt x="4791" y="4716"/>
                    <a:pt x="5032" y="4820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1"/>
            <p:cNvSpPr/>
            <p:nvPr/>
          </p:nvSpPr>
          <p:spPr>
            <a:xfrm flipH="1" rot="10800000">
              <a:off x="8179319" y="3108258"/>
              <a:ext cx="2888" cy="3422"/>
            </a:xfrm>
            <a:custGeom>
              <a:rect b="b" l="l" r="r" t="t"/>
              <a:pathLst>
                <a:path extrusionOk="0" h="40" w="38">
                  <a:moveTo>
                    <a:pt x="38" y="39"/>
                  </a:moveTo>
                  <a:lnTo>
                    <a:pt x="38" y="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1"/>
            <p:cNvSpPr/>
            <p:nvPr/>
          </p:nvSpPr>
          <p:spPr>
            <a:xfrm flipH="1" rot="10800000">
              <a:off x="7348240" y="3092935"/>
              <a:ext cx="831179" cy="939449"/>
            </a:xfrm>
            <a:custGeom>
              <a:rect b="b" l="l" r="r" t="t"/>
              <a:pathLst>
                <a:path extrusionOk="0" h="10980" w="10938">
                  <a:moveTo>
                    <a:pt x="175" y="1"/>
                  </a:moveTo>
                  <a:lnTo>
                    <a:pt x="213" y="39"/>
                  </a:lnTo>
                  <a:lnTo>
                    <a:pt x="213" y="39"/>
                  </a:lnTo>
                  <a:lnTo>
                    <a:pt x="213" y="38"/>
                  </a:lnTo>
                  <a:lnTo>
                    <a:pt x="175" y="1"/>
                  </a:lnTo>
                  <a:close/>
                  <a:moveTo>
                    <a:pt x="213" y="39"/>
                  </a:moveTo>
                  <a:lnTo>
                    <a:pt x="1" y="255"/>
                  </a:lnTo>
                  <a:lnTo>
                    <a:pt x="10720" y="10979"/>
                  </a:lnTo>
                  <a:lnTo>
                    <a:pt x="10937" y="10762"/>
                  </a:lnTo>
                  <a:lnTo>
                    <a:pt x="213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1"/>
            <p:cNvSpPr/>
            <p:nvPr/>
          </p:nvSpPr>
          <p:spPr>
            <a:xfrm flipH="1" rot="10800000">
              <a:off x="8162754" y="3089777"/>
              <a:ext cx="19453" cy="21903"/>
            </a:xfrm>
            <a:custGeom>
              <a:rect b="b" l="l" r="r" t="t"/>
              <a:pathLst>
                <a:path extrusionOk="0" h="256" w="256">
                  <a:moveTo>
                    <a:pt x="218" y="1"/>
                  </a:moveTo>
                  <a:lnTo>
                    <a:pt x="1" y="218"/>
                  </a:lnTo>
                  <a:lnTo>
                    <a:pt x="38" y="256"/>
                  </a:lnTo>
                  <a:lnTo>
                    <a:pt x="256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1"/>
            <p:cNvSpPr/>
            <p:nvPr/>
          </p:nvSpPr>
          <p:spPr>
            <a:xfrm flipH="1" rot="10800000">
              <a:off x="7509182" y="3274491"/>
              <a:ext cx="834294" cy="939449"/>
            </a:xfrm>
            <a:custGeom>
              <a:rect b="b" l="l" r="r" t="t"/>
              <a:pathLst>
                <a:path extrusionOk="0" h="10980" w="10979">
                  <a:moveTo>
                    <a:pt x="0" y="179"/>
                  </a:moveTo>
                  <a:lnTo>
                    <a:pt x="31" y="210"/>
                  </a:lnTo>
                  <a:lnTo>
                    <a:pt x="5" y="179"/>
                  </a:lnTo>
                  <a:close/>
                  <a:moveTo>
                    <a:pt x="31" y="210"/>
                  </a:moveTo>
                  <a:lnTo>
                    <a:pt x="38" y="218"/>
                  </a:lnTo>
                  <a:lnTo>
                    <a:pt x="38" y="217"/>
                  </a:lnTo>
                  <a:lnTo>
                    <a:pt x="31" y="210"/>
                  </a:lnTo>
                  <a:close/>
                  <a:moveTo>
                    <a:pt x="255" y="1"/>
                  </a:moveTo>
                  <a:lnTo>
                    <a:pt x="38" y="217"/>
                  </a:lnTo>
                  <a:lnTo>
                    <a:pt x="10762" y="10941"/>
                  </a:lnTo>
                  <a:lnTo>
                    <a:pt x="10762" y="10941"/>
                  </a:lnTo>
                  <a:lnTo>
                    <a:pt x="10979" y="10724"/>
                  </a:lnTo>
                  <a:lnTo>
                    <a:pt x="255" y="1"/>
                  </a:lnTo>
                  <a:close/>
                  <a:moveTo>
                    <a:pt x="10762" y="10941"/>
                  </a:moveTo>
                  <a:lnTo>
                    <a:pt x="10761" y="10942"/>
                  </a:lnTo>
                  <a:lnTo>
                    <a:pt x="10800" y="10979"/>
                  </a:lnTo>
                  <a:lnTo>
                    <a:pt x="10762" y="109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1"/>
            <p:cNvSpPr/>
            <p:nvPr/>
          </p:nvSpPr>
          <p:spPr>
            <a:xfrm flipH="1" rot="10800000">
              <a:off x="8326888" y="3274499"/>
              <a:ext cx="19453" cy="21903"/>
            </a:xfrm>
            <a:custGeom>
              <a:rect b="b" l="l" r="r" t="t"/>
              <a:pathLst>
                <a:path extrusionOk="0" h="256" w="256">
                  <a:moveTo>
                    <a:pt x="218" y="0"/>
                  </a:moveTo>
                  <a:lnTo>
                    <a:pt x="0" y="218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1"/>
            <p:cNvSpPr/>
            <p:nvPr/>
          </p:nvSpPr>
          <p:spPr>
            <a:xfrm flipH="1" rot="10800000">
              <a:off x="7676204" y="3462551"/>
              <a:ext cx="831407" cy="936112"/>
            </a:xfrm>
            <a:custGeom>
              <a:rect b="b" l="l" r="r" t="t"/>
              <a:pathLst>
                <a:path extrusionOk="0" h="10941" w="10941">
                  <a:moveTo>
                    <a:pt x="216" y="0"/>
                  </a:moveTo>
                  <a:lnTo>
                    <a:pt x="0" y="216"/>
                  </a:lnTo>
                  <a:lnTo>
                    <a:pt x="10724" y="10940"/>
                  </a:lnTo>
                  <a:lnTo>
                    <a:pt x="10940" y="10724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1"/>
            <p:cNvSpPr/>
            <p:nvPr/>
          </p:nvSpPr>
          <p:spPr>
            <a:xfrm flipH="1" rot="10800000">
              <a:off x="8491098" y="3459307"/>
              <a:ext cx="19377" cy="21903"/>
            </a:xfrm>
            <a:custGeom>
              <a:rect b="b" l="l" r="r" t="t"/>
              <a:pathLst>
                <a:path extrusionOk="0" h="256" w="255">
                  <a:moveTo>
                    <a:pt x="216" y="1"/>
                  </a:moveTo>
                  <a:lnTo>
                    <a:pt x="0" y="217"/>
                  </a:lnTo>
                  <a:lnTo>
                    <a:pt x="37" y="256"/>
                  </a:lnTo>
                  <a:lnTo>
                    <a:pt x="255" y="38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1"/>
            <p:cNvSpPr/>
            <p:nvPr/>
          </p:nvSpPr>
          <p:spPr>
            <a:xfrm flipH="1" rot="10800000">
              <a:off x="7840261" y="3647359"/>
              <a:ext cx="834370" cy="939021"/>
            </a:xfrm>
            <a:custGeom>
              <a:rect b="b" l="l" r="r" t="t"/>
              <a:pathLst>
                <a:path extrusionOk="0" h="10975" w="10980">
                  <a:moveTo>
                    <a:pt x="179" y="1"/>
                  </a:moveTo>
                  <a:lnTo>
                    <a:pt x="215" y="36"/>
                  </a:lnTo>
                  <a:lnTo>
                    <a:pt x="218" y="33"/>
                  </a:lnTo>
                  <a:lnTo>
                    <a:pt x="179" y="1"/>
                  </a:lnTo>
                  <a:close/>
                  <a:moveTo>
                    <a:pt x="10942" y="10757"/>
                  </a:moveTo>
                  <a:lnTo>
                    <a:pt x="10941" y="10758"/>
                  </a:lnTo>
                  <a:lnTo>
                    <a:pt x="10941" y="10758"/>
                  </a:lnTo>
                  <a:lnTo>
                    <a:pt x="10979" y="10796"/>
                  </a:lnTo>
                  <a:lnTo>
                    <a:pt x="10942" y="10757"/>
                  </a:lnTo>
                  <a:close/>
                  <a:moveTo>
                    <a:pt x="215" y="36"/>
                  </a:moveTo>
                  <a:lnTo>
                    <a:pt x="1" y="251"/>
                  </a:lnTo>
                  <a:lnTo>
                    <a:pt x="10724" y="10975"/>
                  </a:lnTo>
                  <a:lnTo>
                    <a:pt x="10941" y="10758"/>
                  </a:lnTo>
                  <a:lnTo>
                    <a:pt x="10941" y="10758"/>
                  </a:lnTo>
                  <a:lnTo>
                    <a:pt x="215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1"/>
            <p:cNvSpPr/>
            <p:nvPr/>
          </p:nvSpPr>
          <p:spPr>
            <a:xfrm flipH="1" rot="10800000">
              <a:off x="8655156" y="3644201"/>
              <a:ext cx="19453" cy="21818"/>
            </a:xfrm>
            <a:custGeom>
              <a:rect b="b" l="l" r="r" t="t"/>
              <a:pathLst>
                <a:path extrusionOk="0" h="255" w="256">
                  <a:moveTo>
                    <a:pt x="218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1"/>
            <p:cNvSpPr/>
            <p:nvPr/>
          </p:nvSpPr>
          <p:spPr>
            <a:xfrm flipH="1" rot="10800000">
              <a:off x="7115337" y="3751835"/>
              <a:ext cx="2964" cy="3422"/>
            </a:xfrm>
            <a:custGeom>
              <a:rect b="b" l="l" r="r" t="t"/>
              <a:pathLst>
                <a:path extrusionOk="0" h="40" w="39">
                  <a:moveTo>
                    <a:pt x="38" y="39"/>
                  </a:moveTo>
                  <a:lnTo>
                    <a:pt x="38" y="3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1"/>
            <p:cNvSpPr/>
            <p:nvPr/>
          </p:nvSpPr>
          <p:spPr>
            <a:xfrm flipH="1" rot="10800000">
              <a:off x="7099152" y="3733354"/>
              <a:ext cx="19149" cy="21903"/>
            </a:xfrm>
            <a:custGeom>
              <a:rect b="b" l="l" r="r" t="t"/>
              <a:pathLst>
                <a:path extrusionOk="0" h="256" w="252">
                  <a:moveTo>
                    <a:pt x="214" y="1"/>
                  </a:moveTo>
                  <a:lnTo>
                    <a:pt x="1" y="218"/>
                  </a:lnTo>
                  <a:lnTo>
                    <a:pt x="39" y="256"/>
                  </a:lnTo>
                  <a:lnTo>
                    <a:pt x="251" y="39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1"/>
            <p:cNvSpPr/>
            <p:nvPr/>
          </p:nvSpPr>
          <p:spPr>
            <a:xfrm flipH="1" rot="10800000">
              <a:off x="7263361" y="3918076"/>
              <a:ext cx="18998" cy="21903"/>
            </a:xfrm>
            <a:custGeom>
              <a:rect b="b" l="l" r="r" t="t"/>
              <a:pathLst>
                <a:path extrusionOk="0" h="256" w="250">
                  <a:moveTo>
                    <a:pt x="212" y="0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0" y="38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1"/>
            <p:cNvSpPr/>
            <p:nvPr/>
          </p:nvSpPr>
          <p:spPr>
            <a:xfrm flipH="1" rot="10800000">
              <a:off x="7427495" y="4102884"/>
              <a:ext cx="19073" cy="21903"/>
            </a:xfrm>
            <a:custGeom>
              <a:rect b="b" l="l" r="r" t="t"/>
              <a:pathLst>
                <a:path extrusionOk="0" h="256" w="251">
                  <a:moveTo>
                    <a:pt x="212" y="1"/>
                  </a:moveTo>
                  <a:lnTo>
                    <a:pt x="0" y="217"/>
                  </a:lnTo>
                  <a:lnTo>
                    <a:pt x="33" y="256"/>
                  </a:lnTo>
                  <a:lnTo>
                    <a:pt x="250" y="38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1"/>
            <p:cNvSpPr/>
            <p:nvPr/>
          </p:nvSpPr>
          <p:spPr>
            <a:xfrm flipH="1" rot="10800000">
              <a:off x="7591173" y="4287778"/>
              <a:ext cx="19453" cy="21818"/>
            </a:xfrm>
            <a:custGeom>
              <a:rect b="b" l="l" r="r" t="t"/>
              <a:pathLst>
                <a:path extrusionOk="0" h="255" w="256">
                  <a:moveTo>
                    <a:pt x="218" y="0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6" y="3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1"/>
            <p:cNvSpPr/>
            <p:nvPr/>
          </p:nvSpPr>
          <p:spPr>
            <a:xfrm flipH="1" rot="10800000">
              <a:off x="7755307" y="4472500"/>
              <a:ext cx="19453" cy="21903"/>
            </a:xfrm>
            <a:custGeom>
              <a:rect b="b" l="l" r="r" t="t"/>
              <a:pathLst>
                <a:path extrusionOk="0" h="256" w="256">
                  <a:moveTo>
                    <a:pt x="218" y="1"/>
                  </a:moveTo>
                  <a:lnTo>
                    <a:pt x="0" y="218"/>
                  </a:lnTo>
                  <a:lnTo>
                    <a:pt x="39" y="256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1"/>
            <p:cNvSpPr/>
            <p:nvPr/>
          </p:nvSpPr>
          <p:spPr>
            <a:xfrm flipH="1" rot="10800000">
              <a:off x="7181219" y="3825758"/>
              <a:ext cx="19073" cy="21818"/>
            </a:xfrm>
            <a:custGeom>
              <a:rect b="b" l="l" r="r" t="t"/>
              <a:pathLst>
                <a:path extrusionOk="0" h="255" w="251">
                  <a:moveTo>
                    <a:pt x="213" y="0"/>
                  </a:moveTo>
                  <a:lnTo>
                    <a:pt x="1" y="217"/>
                  </a:lnTo>
                  <a:lnTo>
                    <a:pt x="39" y="255"/>
                  </a:lnTo>
                  <a:lnTo>
                    <a:pt x="251" y="39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1"/>
            <p:cNvSpPr/>
            <p:nvPr/>
          </p:nvSpPr>
          <p:spPr>
            <a:xfrm flipH="1" rot="10800000">
              <a:off x="7345428" y="4010480"/>
              <a:ext cx="2888" cy="3337"/>
            </a:xfrm>
            <a:custGeom>
              <a:rect b="b" l="l" r="r" t="t"/>
              <a:pathLst>
                <a:path extrusionOk="0" h="39" w="38">
                  <a:moveTo>
                    <a:pt x="38" y="38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1"/>
            <p:cNvSpPr/>
            <p:nvPr/>
          </p:nvSpPr>
          <p:spPr>
            <a:xfrm flipH="1" rot="10800000">
              <a:off x="7345428" y="4010480"/>
              <a:ext cx="19073" cy="21903"/>
            </a:xfrm>
            <a:custGeom>
              <a:rect b="b" l="l" r="r" t="t"/>
              <a:pathLst>
                <a:path extrusionOk="0" h="256" w="251">
                  <a:moveTo>
                    <a:pt x="212" y="1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0" y="38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1"/>
            <p:cNvSpPr/>
            <p:nvPr/>
          </p:nvSpPr>
          <p:spPr>
            <a:xfrm flipH="1" rot="10800000">
              <a:off x="7525672" y="4213855"/>
              <a:ext cx="2888" cy="3251"/>
            </a:xfrm>
            <a:custGeom>
              <a:rect b="b" l="l" r="r" t="t"/>
              <a:pathLst>
                <a:path extrusionOk="0" h="38" w="38">
                  <a:moveTo>
                    <a:pt x="1" y="0"/>
                  </a:moveTo>
                  <a:lnTo>
                    <a:pt x="1" y="0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1"/>
            <p:cNvSpPr/>
            <p:nvPr/>
          </p:nvSpPr>
          <p:spPr>
            <a:xfrm flipH="1" rot="10800000">
              <a:off x="7509486" y="4195288"/>
              <a:ext cx="19073" cy="21818"/>
            </a:xfrm>
            <a:custGeom>
              <a:rect b="b" l="l" r="r" t="t"/>
              <a:pathLst>
                <a:path extrusionOk="0" h="255" w="251">
                  <a:moveTo>
                    <a:pt x="214" y="0"/>
                  </a:moveTo>
                  <a:lnTo>
                    <a:pt x="1" y="216"/>
                  </a:lnTo>
                  <a:lnTo>
                    <a:pt x="34" y="255"/>
                  </a:lnTo>
                  <a:lnTo>
                    <a:pt x="251" y="38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1"/>
            <p:cNvSpPr/>
            <p:nvPr/>
          </p:nvSpPr>
          <p:spPr>
            <a:xfrm flipH="1" rot="10800000">
              <a:off x="7673240" y="4380096"/>
              <a:ext cx="19453" cy="21903"/>
            </a:xfrm>
            <a:custGeom>
              <a:rect b="b" l="l" r="r" t="t"/>
              <a:pathLst>
                <a:path extrusionOk="0" h="256" w="256">
                  <a:moveTo>
                    <a:pt x="218" y="1"/>
                  </a:moveTo>
                  <a:lnTo>
                    <a:pt x="1" y="218"/>
                  </a:lnTo>
                  <a:lnTo>
                    <a:pt x="39" y="255"/>
                  </a:lnTo>
                  <a:lnTo>
                    <a:pt x="255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1"/>
            <p:cNvSpPr/>
            <p:nvPr/>
          </p:nvSpPr>
          <p:spPr>
            <a:xfrm flipH="1" rot="10800000">
              <a:off x="7837450" y="4564904"/>
              <a:ext cx="2888" cy="3251"/>
            </a:xfrm>
            <a:custGeom>
              <a:rect b="b" l="l" r="r" t="t"/>
              <a:pathLst>
                <a:path extrusionOk="0" h="38" w="38">
                  <a:moveTo>
                    <a:pt x="0" y="0"/>
                  </a:moveTo>
                  <a:lnTo>
                    <a:pt x="0" y="0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1"/>
            <p:cNvSpPr/>
            <p:nvPr/>
          </p:nvSpPr>
          <p:spPr>
            <a:xfrm flipH="1" rot="10800000">
              <a:off x="7837450" y="4564904"/>
              <a:ext cx="19377" cy="21476"/>
            </a:xfrm>
            <a:custGeom>
              <a:rect b="b" l="l" r="r" t="t"/>
              <a:pathLst>
                <a:path extrusionOk="0" h="251" w="255">
                  <a:moveTo>
                    <a:pt x="216" y="1"/>
                  </a:moveTo>
                  <a:lnTo>
                    <a:pt x="0" y="213"/>
                  </a:lnTo>
                  <a:lnTo>
                    <a:pt x="38" y="251"/>
                  </a:lnTo>
                  <a:lnTo>
                    <a:pt x="255" y="3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1"/>
            <p:cNvSpPr/>
            <p:nvPr/>
          </p:nvSpPr>
          <p:spPr>
            <a:xfrm flipH="1" rot="10800000">
              <a:off x="7017161" y="3571561"/>
              <a:ext cx="97115" cy="87956"/>
            </a:xfrm>
            <a:custGeom>
              <a:rect b="b" l="l" r="r" t="t"/>
              <a:pathLst>
                <a:path extrusionOk="0" h="1028" w="1278">
                  <a:moveTo>
                    <a:pt x="0" y="179"/>
                  </a:moveTo>
                  <a:lnTo>
                    <a:pt x="38" y="217"/>
                  </a:lnTo>
                  <a:lnTo>
                    <a:pt x="38" y="217"/>
                  </a:lnTo>
                  <a:lnTo>
                    <a:pt x="0" y="179"/>
                  </a:lnTo>
                  <a:close/>
                  <a:moveTo>
                    <a:pt x="250" y="0"/>
                  </a:moveTo>
                  <a:lnTo>
                    <a:pt x="38" y="217"/>
                  </a:lnTo>
                  <a:lnTo>
                    <a:pt x="769" y="947"/>
                  </a:lnTo>
                  <a:cubicBezTo>
                    <a:pt x="938" y="976"/>
                    <a:pt x="1108" y="1000"/>
                    <a:pt x="1278" y="1028"/>
                  </a:cubicBezTo>
                  <a:lnTo>
                    <a:pt x="2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1"/>
            <p:cNvSpPr/>
            <p:nvPr/>
          </p:nvSpPr>
          <p:spPr>
            <a:xfrm flipH="1" rot="10800000">
              <a:off x="7033270" y="3659431"/>
              <a:ext cx="2964" cy="3337"/>
            </a:xfrm>
            <a:custGeom>
              <a:rect b="b" l="l" r="r" t="t"/>
              <a:pathLst>
                <a:path extrusionOk="0" h="39" w="39">
                  <a:moveTo>
                    <a:pt x="38" y="38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1"/>
            <p:cNvSpPr/>
            <p:nvPr/>
          </p:nvSpPr>
          <p:spPr>
            <a:xfrm flipH="1" rot="10800000">
              <a:off x="7017161" y="3640864"/>
              <a:ext cx="19073" cy="21903"/>
            </a:xfrm>
            <a:custGeom>
              <a:rect b="b" l="l" r="r" t="t"/>
              <a:pathLst>
                <a:path extrusionOk="0" h="256" w="251">
                  <a:moveTo>
                    <a:pt x="213" y="1"/>
                  </a:moveTo>
                  <a:lnTo>
                    <a:pt x="0" y="217"/>
                  </a:lnTo>
                  <a:lnTo>
                    <a:pt x="38" y="255"/>
                  </a:lnTo>
                  <a:lnTo>
                    <a:pt x="250" y="3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1"/>
            <p:cNvSpPr/>
            <p:nvPr/>
          </p:nvSpPr>
          <p:spPr>
            <a:xfrm flipH="1" rot="10800000">
              <a:off x="7933043" y="4678698"/>
              <a:ext cx="2964" cy="3251"/>
            </a:xfrm>
            <a:custGeom>
              <a:rect b="b" l="l" r="r" t="t"/>
              <a:pathLst>
                <a:path extrusionOk="0" h="38" w="39">
                  <a:moveTo>
                    <a:pt x="38" y="38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1"/>
            <p:cNvSpPr/>
            <p:nvPr/>
          </p:nvSpPr>
          <p:spPr>
            <a:xfrm flipH="1" rot="10800000">
              <a:off x="8080763" y="4845282"/>
              <a:ext cx="2888" cy="3337"/>
            </a:xfrm>
            <a:custGeom>
              <a:rect b="b" l="l" r="r" t="t"/>
              <a:pathLst>
                <a:path extrusionOk="0" h="39" w="38">
                  <a:moveTo>
                    <a:pt x="0" y="1"/>
                  </a:moveTo>
                  <a:lnTo>
                    <a:pt x="0" y="1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1"/>
            <p:cNvSpPr/>
            <p:nvPr/>
          </p:nvSpPr>
          <p:spPr>
            <a:xfrm flipH="1" rot="10800000">
              <a:off x="7998696" y="4752964"/>
              <a:ext cx="2888" cy="3251"/>
            </a:xfrm>
            <a:custGeom>
              <a:rect b="b" l="l" r="r" t="t"/>
              <a:pathLst>
                <a:path extrusionOk="0" h="38" w="38">
                  <a:moveTo>
                    <a:pt x="0" y="0"/>
                  </a:moveTo>
                  <a:lnTo>
                    <a:pt x="0" y="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1"/>
            <p:cNvSpPr/>
            <p:nvPr/>
          </p:nvSpPr>
          <p:spPr>
            <a:xfrm flipH="1" rot="10800000">
              <a:off x="7418529" y="4663721"/>
              <a:ext cx="514604" cy="561017"/>
            </a:xfrm>
            <a:custGeom>
              <a:rect b="b" l="l" r="r" t="t"/>
              <a:pathLst>
                <a:path extrusionOk="0" h="6557" w="6772">
                  <a:moveTo>
                    <a:pt x="0" y="1"/>
                  </a:moveTo>
                  <a:lnTo>
                    <a:pt x="6555" y="6556"/>
                  </a:lnTo>
                  <a:lnTo>
                    <a:pt x="6772" y="634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1"/>
            <p:cNvSpPr/>
            <p:nvPr/>
          </p:nvSpPr>
          <p:spPr>
            <a:xfrm flipH="1" rot="10800000">
              <a:off x="7916553" y="4660559"/>
              <a:ext cx="19453" cy="21390"/>
            </a:xfrm>
            <a:custGeom>
              <a:rect b="b" l="l" r="r" t="t"/>
              <a:pathLst>
                <a:path extrusionOk="0" h="250" w="256">
                  <a:moveTo>
                    <a:pt x="218" y="1"/>
                  </a:moveTo>
                  <a:lnTo>
                    <a:pt x="1" y="212"/>
                  </a:lnTo>
                  <a:lnTo>
                    <a:pt x="39" y="250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1"/>
            <p:cNvSpPr/>
            <p:nvPr/>
          </p:nvSpPr>
          <p:spPr>
            <a:xfrm flipH="1" rot="10800000">
              <a:off x="7746720" y="4848530"/>
              <a:ext cx="350542" cy="376207"/>
            </a:xfrm>
            <a:custGeom>
              <a:rect b="b" l="l" r="r" t="t"/>
              <a:pathLst>
                <a:path extrusionOk="0" h="4397" w="4613">
                  <a:moveTo>
                    <a:pt x="0" y="1"/>
                  </a:moveTo>
                  <a:lnTo>
                    <a:pt x="4396" y="4397"/>
                  </a:lnTo>
                  <a:lnTo>
                    <a:pt x="4612" y="4184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1"/>
            <p:cNvSpPr/>
            <p:nvPr/>
          </p:nvSpPr>
          <p:spPr>
            <a:xfrm flipH="1" rot="10800000">
              <a:off x="8080763" y="4845282"/>
              <a:ext cx="19377" cy="21561"/>
            </a:xfrm>
            <a:custGeom>
              <a:rect b="b" l="l" r="r" t="t"/>
              <a:pathLst>
                <a:path extrusionOk="0" h="252" w="255">
                  <a:moveTo>
                    <a:pt x="216" y="1"/>
                  </a:moveTo>
                  <a:lnTo>
                    <a:pt x="0" y="214"/>
                  </a:lnTo>
                  <a:lnTo>
                    <a:pt x="38" y="251"/>
                  </a:lnTo>
                  <a:lnTo>
                    <a:pt x="255" y="3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1"/>
            <p:cNvSpPr/>
            <p:nvPr/>
          </p:nvSpPr>
          <p:spPr>
            <a:xfrm flipH="1" rot="10800000">
              <a:off x="7582587" y="4756125"/>
              <a:ext cx="432611" cy="468612"/>
            </a:xfrm>
            <a:custGeom>
              <a:rect b="b" l="l" r="r" t="t"/>
              <a:pathLst>
                <a:path extrusionOk="0" h="5477" w="5693">
                  <a:moveTo>
                    <a:pt x="1" y="1"/>
                  </a:moveTo>
                  <a:lnTo>
                    <a:pt x="5476" y="5476"/>
                  </a:lnTo>
                  <a:lnTo>
                    <a:pt x="5693" y="5264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1"/>
            <p:cNvSpPr/>
            <p:nvPr/>
          </p:nvSpPr>
          <p:spPr>
            <a:xfrm flipH="1" rot="10800000">
              <a:off x="7998696" y="4752963"/>
              <a:ext cx="19453" cy="21476"/>
            </a:xfrm>
            <a:custGeom>
              <a:rect b="b" l="l" r="r" t="t"/>
              <a:pathLst>
                <a:path extrusionOk="0" h="251" w="256">
                  <a:moveTo>
                    <a:pt x="217" y="1"/>
                  </a:moveTo>
                  <a:lnTo>
                    <a:pt x="0" y="213"/>
                  </a:lnTo>
                  <a:lnTo>
                    <a:pt x="38" y="251"/>
                  </a:lnTo>
                  <a:lnTo>
                    <a:pt x="255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1"/>
            <p:cNvSpPr/>
            <p:nvPr/>
          </p:nvSpPr>
          <p:spPr>
            <a:xfrm flipH="1" rot="10800000">
              <a:off x="8179319" y="4955910"/>
              <a:ext cx="2888" cy="3251"/>
            </a:xfrm>
            <a:custGeom>
              <a:rect b="b" l="l" r="r" t="t"/>
              <a:pathLst>
                <a:path extrusionOk="0" h="38" w="38">
                  <a:moveTo>
                    <a:pt x="38" y="3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1"/>
            <p:cNvSpPr/>
            <p:nvPr/>
          </p:nvSpPr>
          <p:spPr>
            <a:xfrm flipH="1" rot="10800000">
              <a:off x="7910854" y="4940935"/>
              <a:ext cx="268549" cy="283803"/>
            </a:xfrm>
            <a:custGeom>
              <a:rect b="b" l="l" r="r" t="t"/>
              <a:pathLst>
                <a:path extrusionOk="0" h="3317" w="3534">
                  <a:moveTo>
                    <a:pt x="1" y="1"/>
                  </a:moveTo>
                  <a:lnTo>
                    <a:pt x="3316" y="3317"/>
                  </a:lnTo>
                  <a:lnTo>
                    <a:pt x="3533" y="3104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1"/>
            <p:cNvSpPr/>
            <p:nvPr/>
          </p:nvSpPr>
          <p:spPr>
            <a:xfrm flipH="1" rot="10800000">
              <a:off x="8162754" y="4937686"/>
              <a:ext cx="19453" cy="21476"/>
            </a:xfrm>
            <a:custGeom>
              <a:rect b="b" l="l" r="r" t="t"/>
              <a:pathLst>
                <a:path extrusionOk="0" h="251" w="256">
                  <a:moveTo>
                    <a:pt x="218" y="0"/>
                  </a:moveTo>
                  <a:lnTo>
                    <a:pt x="1" y="213"/>
                  </a:lnTo>
                  <a:lnTo>
                    <a:pt x="38" y="250"/>
                  </a:lnTo>
                  <a:lnTo>
                    <a:pt x="256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1"/>
            <p:cNvSpPr/>
            <p:nvPr/>
          </p:nvSpPr>
          <p:spPr>
            <a:xfrm flipH="1" rot="10800000">
              <a:off x="7096340" y="3736519"/>
              <a:ext cx="2888" cy="3337"/>
            </a:xfrm>
            <a:custGeom>
              <a:rect b="b" l="l" r="r" t="t"/>
              <a:pathLst>
                <a:path extrusionOk="0" h="39" w="38">
                  <a:moveTo>
                    <a:pt x="1" y="1"/>
                  </a:move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1"/>
            <p:cNvSpPr/>
            <p:nvPr/>
          </p:nvSpPr>
          <p:spPr>
            <a:xfrm flipH="1" rot="10800000">
              <a:off x="7588362" y="4290944"/>
              <a:ext cx="2888" cy="3251"/>
            </a:xfrm>
            <a:custGeom>
              <a:rect b="b" l="l" r="r" t="t"/>
              <a:pathLst>
                <a:path extrusionOk="0" h="38" w="38">
                  <a:moveTo>
                    <a:pt x="38" y="38"/>
                  </a:moveTo>
                  <a:lnTo>
                    <a:pt x="38" y="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1"/>
            <p:cNvSpPr/>
            <p:nvPr/>
          </p:nvSpPr>
          <p:spPr>
            <a:xfrm flipH="1" rot="10800000">
              <a:off x="7358650" y="4032298"/>
              <a:ext cx="2888" cy="3251"/>
            </a:xfrm>
            <a:custGeom>
              <a:rect b="b" l="l" r="r" t="t"/>
              <a:pathLst>
                <a:path extrusionOk="0" h="38" w="38">
                  <a:moveTo>
                    <a:pt x="38" y="38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1"/>
            <p:cNvSpPr/>
            <p:nvPr/>
          </p:nvSpPr>
          <p:spPr>
            <a:xfrm flipH="1" rot="10800000">
              <a:off x="7506675" y="4198540"/>
              <a:ext cx="2888" cy="3251"/>
            </a:xfrm>
            <a:custGeom>
              <a:rect b="b" l="l" r="r" t="t"/>
              <a:pathLst>
                <a:path extrusionOk="0" h="38" w="38">
                  <a:moveTo>
                    <a:pt x="0" y="0"/>
                  </a:moveTo>
                  <a:lnTo>
                    <a:pt x="33" y="37"/>
                  </a:lnTo>
                  <a:lnTo>
                    <a:pt x="38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1"/>
            <p:cNvSpPr/>
            <p:nvPr/>
          </p:nvSpPr>
          <p:spPr>
            <a:xfrm flipH="1" rot="10800000">
              <a:off x="7851052" y="4586294"/>
              <a:ext cx="2888" cy="3251"/>
            </a:xfrm>
            <a:custGeom>
              <a:rect b="b" l="l" r="r" t="t"/>
              <a:pathLst>
                <a:path extrusionOk="0" h="38" w="38">
                  <a:moveTo>
                    <a:pt x="37" y="38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1"/>
            <p:cNvSpPr/>
            <p:nvPr/>
          </p:nvSpPr>
          <p:spPr>
            <a:xfrm flipH="1" rot="10800000">
              <a:off x="6281446" y="3739763"/>
              <a:ext cx="833990" cy="936198"/>
            </a:xfrm>
            <a:custGeom>
              <a:rect b="b" l="l" r="r" t="t"/>
              <a:pathLst>
                <a:path extrusionOk="0" h="10942" w="10975">
                  <a:moveTo>
                    <a:pt x="218" y="1"/>
                  </a:moveTo>
                  <a:lnTo>
                    <a:pt x="1" y="218"/>
                  </a:lnTo>
                  <a:lnTo>
                    <a:pt x="10725" y="10942"/>
                  </a:lnTo>
                  <a:lnTo>
                    <a:pt x="10936" y="10725"/>
                  </a:lnTo>
                  <a:lnTo>
                    <a:pt x="10975" y="10762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1"/>
            <p:cNvSpPr/>
            <p:nvPr/>
          </p:nvSpPr>
          <p:spPr>
            <a:xfrm flipH="1" rot="10800000">
              <a:off x="6295048" y="4675875"/>
              <a:ext cx="3040" cy="2909"/>
            </a:xfrm>
            <a:custGeom>
              <a:rect b="b" l="l" r="r" t="t"/>
              <a:pathLst>
                <a:path extrusionOk="0" h="34" w="40">
                  <a:moveTo>
                    <a:pt x="39" y="34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1"/>
            <p:cNvSpPr/>
            <p:nvPr/>
          </p:nvSpPr>
          <p:spPr>
            <a:xfrm flipH="1" rot="10800000">
              <a:off x="7096340" y="3736519"/>
              <a:ext cx="19073" cy="21903"/>
            </a:xfrm>
            <a:custGeom>
              <a:rect b="b" l="l" r="r" t="t"/>
              <a:pathLst>
                <a:path extrusionOk="0" h="256" w="251">
                  <a:moveTo>
                    <a:pt x="212" y="1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1" y="38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1"/>
            <p:cNvSpPr/>
            <p:nvPr/>
          </p:nvSpPr>
          <p:spPr>
            <a:xfrm flipH="1" rot="10800000">
              <a:off x="6444364" y="3924571"/>
              <a:ext cx="832318" cy="935770"/>
            </a:xfrm>
            <a:custGeom>
              <a:rect b="b" l="l" r="r" t="t"/>
              <a:pathLst>
                <a:path extrusionOk="0" h="10937" w="10953">
                  <a:moveTo>
                    <a:pt x="0" y="196"/>
                  </a:moveTo>
                  <a:lnTo>
                    <a:pt x="16" y="212"/>
                  </a:lnTo>
                  <a:lnTo>
                    <a:pt x="16" y="212"/>
                  </a:lnTo>
                  <a:lnTo>
                    <a:pt x="0" y="196"/>
                  </a:lnTo>
                  <a:close/>
                  <a:moveTo>
                    <a:pt x="234" y="1"/>
                  </a:moveTo>
                  <a:lnTo>
                    <a:pt x="16" y="212"/>
                  </a:lnTo>
                  <a:lnTo>
                    <a:pt x="16" y="212"/>
                  </a:lnTo>
                  <a:lnTo>
                    <a:pt x="10740" y="10936"/>
                  </a:lnTo>
                  <a:lnTo>
                    <a:pt x="10953" y="10720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1"/>
            <p:cNvSpPr/>
            <p:nvPr/>
          </p:nvSpPr>
          <p:spPr>
            <a:xfrm flipH="1" rot="10800000">
              <a:off x="7260474" y="3921327"/>
              <a:ext cx="19073" cy="21818"/>
            </a:xfrm>
            <a:custGeom>
              <a:rect b="b" l="l" r="r" t="t"/>
              <a:pathLst>
                <a:path extrusionOk="0" h="255" w="251">
                  <a:moveTo>
                    <a:pt x="213" y="0"/>
                  </a:moveTo>
                  <a:lnTo>
                    <a:pt x="0" y="216"/>
                  </a:lnTo>
                  <a:lnTo>
                    <a:pt x="39" y="255"/>
                  </a:lnTo>
                  <a:lnTo>
                    <a:pt x="250" y="37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1"/>
            <p:cNvSpPr/>
            <p:nvPr/>
          </p:nvSpPr>
          <p:spPr>
            <a:xfrm flipH="1" rot="10800000">
              <a:off x="6609714" y="4109379"/>
              <a:ext cx="831103" cy="935684"/>
            </a:xfrm>
            <a:custGeom>
              <a:rect b="b" l="l" r="r" t="t"/>
              <a:pathLst>
                <a:path extrusionOk="0" h="10936" w="10937">
                  <a:moveTo>
                    <a:pt x="217" y="0"/>
                  </a:moveTo>
                  <a:lnTo>
                    <a:pt x="1" y="212"/>
                  </a:lnTo>
                  <a:lnTo>
                    <a:pt x="10725" y="10936"/>
                  </a:lnTo>
                  <a:lnTo>
                    <a:pt x="10936" y="1071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1"/>
            <p:cNvSpPr/>
            <p:nvPr/>
          </p:nvSpPr>
          <p:spPr>
            <a:xfrm flipH="1" rot="10800000">
              <a:off x="7424608" y="4106135"/>
              <a:ext cx="18998" cy="21903"/>
            </a:xfrm>
            <a:custGeom>
              <a:rect b="b" l="l" r="r" t="t"/>
              <a:pathLst>
                <a:path extrusionOk="0" h="256" w="250">
                  <a:moveTo>
                    <a:pt x="212" y="0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0" y="39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1"/>
            <p:cNvSpPr/>
            <p:nvPr/>
          </p:nvSpPr>
          <p:spPr>
            <a:xfrm flipH="1" rot="10800000">
              <a:off x="6770960" y="4294101"/>
              <a:ext cx="833914" cy="930636"/>
            </a:xfrm>
            <a:custGeom>
              <a:rect b="b" l="l" r="r" t="t"/>
              <a:pathLst>
                <a:path extrusionOk="0" h="10877" w="10974">
                  <a:moveTo>
                    <a:pt x="189" y="1"/>
                  </a:moveTo>
                  <a:lnTo>
                    <a:pt x="38" y="152"/>
                  </a:lnTo>
                  <a:lnTo>
                    <a:pt x="1" y="120"/>
                  </a:lnTo>
                  <a:lnTo>
                    <a:pt x="1" y="120"/>
                  </a:lnTo>
                  <a:lnTo>
                    <a:pt x="10758" y="10876"/>
                  </a:lnTo>
                  <a:lnTo>
                    <a:pt x="10974" y="10659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1"/>
            <p:cNvSpPr/>
            <p:nvPr/>
          </p:nvSpPr>
          <p:spPr>
            <a:xfrm flipH="1" rot="10800000">
              <a:off x="7588362" y="4290943"/>
              <a:ext cx="19453" cy="21903"/>
            </a:xfrm>
            <a:custGeom>
              <a:rect b="b" l="l" r="r" t="t"/>
              <a:pathLst>
                <a:path extrusionOk="0" h="256" w="256">
                  <a:moveTo>
                    <a:pt x="217" y="1"/>
                  </a:moveTo>
                  <a:lnTo>
                    <a:pt x="1" y="218"/>
                  </a:lnTo>
                  <a:lnTo>
                    <a:pt x="38" y="256"/>
                  </a:lnTo>
                  <a:lnTo>
                    <a:pt x="255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21"/>
            <p:cNvSpPr/>
            <p:nvPr/>
          </p:nvSpPr>
          <p:spPr>
            <a:xfrm flipH="1" rot="10800000">
              <a:off x="7090261" y="4478997"/>
              <a:ext cx="678819" cy="745741"/>
            </a:xfrm>
            <a:custGeom>
              <a:rect b="b" l="l" r="r" t="t"/>
              <a:pathLst>
                <a:path extrusionOk="0" h="8716" w="8933">
                  <a:moveTo>
                    <a:pt x="0" y="1"/>
                  </a:moveTo>
                  <a:lnTo>
                    <a:pt x="8715" y="8716"/>
                  </a:lnTo>
                  <a:lnTo>
                    <a:pt x="8932" y="8504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1"/>
            <p:cNvSpPr/>
            <p:nvPr/>
          </p:nvSpPr>
          <p:spPr>
            <a:xfrm flipH="1" rot="10800000">
              <a:off x="7752495" y="4475666"/>
              <a:ext cx="19377" cy="21476"/>
            </a:xfrm>
            <a:custGeom>
              <a:rect b="b" l="l" r="r" t="t"/>
              <a:pathLst>
                <a:path extrusionOk="0" h="251" w="255">
                  <a:moveTo>
                    <a:pt x="217" y="0"/>
                  </a:moveTo>
                  <a:lnTo>
                    <a:pt x="0" y="212"/>
                  </a:lnTo>
                  <a:lnTo>
                    <a:pt x="37" y="250"/>
                  </a:lnTo>
                  <a:lnTo>
                    <a:pt x="255" y="3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1"/>
            <p:cNvSpPr/>
            <p:nvPr/>
          </p:nvSpPr>
          <p:spPr>
            <a:xfrm flipH="1" rot="10800000">
              <a:off x="6363513" y="3832081"/>
              <a:ext cx="831179" cy="935855"/>
            </a:xfrm>
            <a:custGeom>
              <a:rect b="b" l="l" r="r" t="t"/>
              <a:pathLst>
                <a:path extrusionOk="0" h="10938" w="10938">
                  <a:moveTo>
                    <a:pt x="218" y="1"/>
                  </a:moveTo>
                  <a:lnTo>
                    <a:pt x="0" y="213"/>
                  </a:lnTo>
                  <a:lnTo>
                    <a:pt x="10724" y="10937"/>
                  </a:lnTo>
                  <a:lnTo>
                    <a:pt x="10937" y="10720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21"/>
            <p:cNvSpPr/>
            <p:nvPr/>
          </p:nvSpPr>
          <p:spPr>
            <a:xfrm flipH="1" rot="10800000">
              <a:off x="7178407" y="3828923"/>
              <a:ext cx="19073" cy="21903"/>
            </a:xfrm>
            <a:custGeom>
              <a:rect b="b" l="l" r="r" t="t"/>
              <a:pathLst>
                <a:path extrusionOk="0" h="256" w="251">
                  <a:moveTo>
                    <a:pt x="213" y="1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0" y="3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21"/>
            <p:cNvSpPr/>
            <p:nvPr/>
          </p:nvSpPr>
          <p:spPr>
            <a:xfrm flipH="1" rot="10800000">
              <a:off x="6524759" y="4934520"/>
              <a:ext cx="2888" cy="3251"/>
            </a:xfrm>
            <a:custGeom>
              <a:rect b="b" l="l" r="r" t="t"/>
              <a:pathLst>
                <a:path extrusionOk="0" h="38" w="38">
                  <a:moveTo>
                    <a:pt x="1" y="0"/>
                  </a:moveTo>
                  <a:lnTo>
                    <a:pt x="1" y="0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1"/>
            <p:cNvSpPr/>
            <p:nvPr/>
          </p:nvSpPr>
          <p:spPr>
            <a:xfrm flipH="1" rot="10800000">
              <a:off x="6527571" y="4014151"/>
              <a:ext cx="831179" cy="938508"/>
            </a:xfrm>
            <a:custGeom>
              <a:rect b="b" l="l" r="r" t="t"/>
              <a:pathLst>
                <a:path extrusionOk="0" h="10969" w="10938">
                  <a:moveTo>
                    <a:pt x="218" y="0"/>
                  </a:moveTo>
                  <a:lnTo>
                    <a:pt x="1" y="212"/>
                  </a:lnTo>
                  <a:lnTo>
                    <a:pt x="10757" y="10968"/>
                  </a:lnTo>
                  <a:lnTo>
                    <a:pt x="10725" y="10936"/>
                  </a:lnTo>
                  <a:lnTo>
                    <a:pt x="10938" y="1071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1"/>
            <p:cNvSpPr/>
            <p:nvPr/>
          </p:nvSpPr>
          <p:spPr>
            <a:xfrm flipH="1" rot="10800000">
              <a:off x="7342465" y="4013731"/>
              <a:ext cx="19073" cy="21818"/>
            </a:xfrm>
            <a:custGeom>
              <a:rect b="b" l="l" r="r" t="t"/>
              <a:pathLst>
                <a:path extrusionOk="0" h="255" w="251">
                  <a:moveTo>
                    <a:pt x="214" y="0"/>
                  </a:moveTo>
                  <a:lnTo>
                    <a:pt x="1" y="217"/>
                  </a:lnTo>
                  <a:lnTo>
                    <a:pt x="39" y="255"/>
                  </a:lnTo>
                  <a:lnTo>
                    <a:pt x="251" y="38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1"/>
            <p:cNvSpPr/>
            <p:nvPr/>
          </p:nvSpPr>
          <p:spPr>
            <a:xfrm flipH="1" rot="10800000">
              <a:off x="6691781" y="4201697"/>
              <a:ext cx="832926" cy="937224"/>
            </a:xfrm>
            <a:custGeom>
              <a:rect b="b" l="l" r="r" t="t"/>
              <a:pathLst>
                <a:path extrusionOk="0" h="10954" w="10961">
                  <a:moveTo>
                    <a:pt x="201" y="0"/>
                  </a:moveTo>
                  <a:lnTo>
                    <a:pt x="217" y="16"/>
                  </a:lnTo>
                  <a:lnTo>
                    <a:pt x="217" y="16"/>
                  </a:lnTo>
                  <a:lnTo>
                    <a:pt x="201" y="0"/>
                  </a:lnTo>
                  <a:close/>
                  <a:moveTo>
                    <a:pt x="217" y="16"/>
                  </a:moveTo>
                  <a:lnTo>
                    <a:pt x="1" y="229"/>
                  </a:lnTo>
                  <a:lnTo>
                    <a:pt x="10724" y="10953"/>
                  </a:lnTo>
                  <a:lnTo>
                    <a:pt x="10936" y="10736"/>
                  </a:lnTo>
                  <a:lnTo>
                    <a:pt x="10961" y="10760"/>
                  </a:lnTo>
                  <a:lnTo>
                    <a:pt x="217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1"/>
            <p:cNvSpPr/>
            <p:nvPr/>
          </p:nvSpPr>
          <p:spPr>
            <a:xfrm flipH="1" rot="10800000">
              <a:off x="7506675" y="4198539"/>
              <a:ext cx="19073" cy="21903"/>
            </a:xfrm>
            <a:custGeom>
              <a:rect b="b" l="l" r="r" t="t"/>
              <a:pathLst>
                <a:path extrusionOk="0" h="256" w="251">
                  <a:moveTo>
                    <a:pt x="212" y="1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1" y="39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1"/>
            <p:cNvSpPr/>
            <p:nvPr/>
          </p:nvSpPr>
          <p:spPr>
            <a:xfrm flipH="1" rot="10800000">
              <a:off x="6926127" y="4386506"/>
              <a:ext cx="760888" cy="838231"/>
            </a:xfrm>
            <a:custGeom>
              <a:rect b="b" l="l" r="r" t="t"/>
              <a:pathLst>
                <a:path extrusionOk="0" h="9797" w="10013">
                  <a:moveTo>
                    <a:pt x="1" y="1"/>
                  </a:moveTo>
                  <a:lnTo>
                    <a:pt x="9795" y="9797"/>
                  </a:lnTo>
                  <a:lnTo>
                    <a:pt x="10013" y="9579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1"/>
            <p:cNvSpPr/>
            <p:nvPr/>
          </p:nvSpPr>
          <p:spPr>
            <a:xfrm flipH="1" rot="10800000">
              <a:off x="7670429" y="4383347"/>
              <a:ext cx="19377" cy="21818"/>
            </a:xfrm>
            <a:custGeom>
              <a:rect b="b" l="l" r="r" t="t"/>
              <a:pathLst>
                <a:path extrusionOk="0" h="255" w="255">
                  <a:moveTo>
                    <a:pt x="218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1"/>
            <p:cNvSpPr/>
            <p:nvPr/>
          </p:nvSpPr>
          <p:spPr>
            <a:xfrm flipH="1" rot="10800000">
              <a:off x="7254319" y="4571401"/>
              <a:ext cx="596825" cy="653336"/>
            </a:xfrm>
            <a:custGeom>
              <a:rect b="b" l="l" r="r" t="t"/>
              <a:pathLst>
                <a:path extrusionOk="0" h="7636" w="7854">
                  <a:moveTo>
                    <a:pt x="1" y="1"/>
                  </a:moveTo>
                  <a:lnTo>
                    <a:pt x="7636" y="7636"/>
                  </a:lnTo>
                  <a:lnTo>
                    <a:pt x="7853" y="7424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1"/>
            <p:cNvSpPr/>
            <p:nvPr/>
          </p:nvSpPr>
          <p:spPr>
            <a:xfrm flipH="1" rot="10800000">
              <a:off x="7834486" y="4568070"/>
              <a:ext cx="19453" cy="21476"/>
            </a:xfrm>
            <a:custGeom>
              <a:rect b="b" l="l" r="r" t="t"/>
              <a:pathLst>
                <a:path extrusionOk="0" h="251" w="256">
                  <a:moveTo>
                    <a:pt x="218" y="0"/>
                  </a:moveTo>
                  <a:lnTo>
                    <a:pt x="1" y="212"/>
                  </a:lnTo>
                  <a:lnTo>
                    <a:pt x="39" y="250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1"/>
            <p:cNvSpPr/>
            <p:nvPr/>
          </p:nvSpPr>
          <p:spPr>
            <a:xfrm flipH="1" rot="10800000">
              <a:off x="6278634" y="4657223"/>
              <a:ext cx="19453" cy="21561"/>
            </a:xfrm>
            <a:custGeom>
              <a:rect b="b" l="l" r="r" t="t"/>
              <a:pathLst>
                <a:path extrusionOk="0" h="252" w="256">
                  <a:moveTo>
                    <a:pt x="217" y="1"/>
                  </a:moveTo>
                  <a:lnTo>
                    <a:pt x="0" y="213"/>
                  </a:lnTo>
                  <a:lnTo>
                    <a:pt x="38" y="251"/>
                  </a:lnTo>
                  <a:lnTo>
                    <a:pt x="255" y="34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1"/>
            <p:cNvSpPr/>
            <p:nvPr/>
          </p:nvSpPr>
          <p:spPr>
            <a:xfrm flipH="1" rot="10800000">
              <a:off x="6459258" y="4860255"/>
              <a:ext cx="2888" cy="3251"/>
            </a:xfrm>
            <a:custGeom>
              <a:rect b="b" l="l" r="r" t="t"/>
              <a:pathLst>
                <a:path extrusionOk="0" h="38" w="38">
                  <a:moveTo>
                    <a:pt x="0" y="0"/>
                  </a:moveTo>
                  <a:lnTo>
                    <a:pt x="0" y="0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1"/>
            <p:cNvSpPr/>
            <p:nvPr/>
          </p:nvSpPr>
          <p:spPr>
            <a:xfrm flipH="1" rot="10800000">
              <a:off x="6442692" y="4842116"/>
              <a:ext cx="19453" cy="21390"/>
            </a:xfrm>
            <a:custGeom>
              <a:rect b="b" l="l" r="r" t="t"/>
              <a:pathLst>
                <a:path extrusionOk="0" h="250" w="256">
                  <a:moveTo>
                    <a:pt x="218" y="0"/>
                  </a:moveTo>
                  <a:lnTo>
                    <a:pt x="1" y="212"/>
                  </a:lnTo>
                  <a:lnTo>
                    <a:pt x="38" y="249"/>
                  </a:lnTo>
                  <a:lnTo>
                    <a:pt x="256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1"/>
            <p:cNvSpPr/>
            <p:nvPr/>
          </p:nvSpPr>
          <p:spPr>
            <a:xfrm flipH="1" rot="10800000">
              <a:off x="6360701" y="4749627"/>
              <a:ext cx="19377" cy="21476"/>
            </a:xfrm>
            <a:custGeom>
              <a:rect b="b" l="l" r="r" t="t"/>
              <a:pathLst>
                <a:path extrusionOk="0" h="251" w="255">
                  <a:moveTo>
                    <a:pt x="216" y="0"/>
                  </a:moveTo>
                  <a:lnTo>
                    <a:pt x="0" y="212"/>
                  </a:lnTo>
                  <a:lnTo>
                    <a:pt x="37" y="250"/>
                  </a:lnTo>
                  <a:lnTo>
                    <a:pt x="255" y="3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1"/>
            <p:cNvSpPr/>
            <p:nvPr/>
          </p:nvSpPr>
          <p:spPr>
            <a:xfrm flipH="1" rot="10800000">
              <a:off x="6524759" y="4934520"/>
              <a:ext cx="19453" cy="21476"/>
            </a:xfrm>
            <a:custGeom>
              <a:rect b="b" l="l" r="r" t="t"/>
              <a:pathLst>
                <a:path extrusionOk="0" h="251" w="256">
                  <a:moveTo>
                    <a:pt x="218" y="1"/>
                  </a:moveTo>
                  <a:lnTo>
                    <a:pt x="1" y="213"/>
                  </a:lnTo>
                  <a:lnTo>
                    <a:pt x="38" y="251"/>
                  </a:lnTo>
                  <a:lnTo>
                    <a:pt x="255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1"/>
            <p:cNvSpPr/>
            <p:nvPr/>
          </p:nvSpPr>
          <p:spPr>
            <a:xfrm flipH="1" rot="10800000">
              <a:off x="7014273" y="3644201"/>
              <a:ext cx="2964" cy="3251"/>
            </a:xfrm>
            <a:custGeom>
              <a:rect b="b" l="l" r="r" t="t"/>
              <a:pathLst>
                <a:path extrusionOk="0" h="38" w="39">
                  <a:moveTo>
                    <a:pt x="1" y="1"/>
                  </a:move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1"/>
            <p:cNvSpPr/>
            <p:nvPr/>
          </p:nvSpPr>
          <p:spPr>
            <a:xfrm flipH="1" rot="10800000">
              <a:off x="5953178" y="3674398"/>
              <a:ext cx="577448" cy="631946"/>
            </a:xfrm>
            <a:custGeom>
              <a:rect b="b" l="l" r="r" t="t"/>
              <a:pathLst>
                <a:path extrusionOk="0" h="7386" w="7599">
                  <a:moveTo>
                    <a:pt x="218" y="1"/>
                  </a:moveTo>
                  <a:lnTo>
                    <a:pt x="1" y="217"/>
                  </a:lnTo>
                  <a:lnTo>
                    <a:pt x="7037" y="7253"/>
                  </a:lnTo>
                  <a:cubicBezTo>
                    <a:pt x="7226" y="7301"/>
                    <a:pt x="7409" y="7343"/>
                    <a:pt x="7598" y="7386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1"/>
            <p:cNvSpPr/>
            <p:nvPr/>
          </p:nvSpPr>
          <p:spPr>
            <a:xfrm flipH="1" rot="10800000">
              <a:off x="6114425" y="3603382"/>
              <a:ext cx="807850" cy="887771"/>
            </a:xfrm>
            <a:custGeom>
              <a:rect b="b" l="l" r="r" t="t"/>
              <a:pathLst>
                <a:path extrusionOk="0" h="10376" w="10631">
                  <a:moveTo>
                    <a:pt x="255" y="0"/>
                  </a:moveTo>
                  <a:lnTo>
                    <a:pt x="39" y="218"/>
                  </a:lnTo>
                  <a:lnTo>
                    <a:pt x="1" y="180"/>
                  </a:lnTo>
                  <a:lnTo>
                    <a:pt x="1" y="180"/>
                  </a:lnTo>
                  <a:lnTo>
                    <a:pt x="10130" y="10310"/>
                  </a:lnTo>
                  <a:cubicBezTo>
                    <a:pt x="10296" y="10334"/>
                    <a:pt x="10461" y="10356"/>
                    <a:pt x="10631" y="10375"/>
                  </a:cubicBezTo>
                  <a:lnTo>
                    <a:pt x="2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1"/>
            <p:cNvSpPr/>
            <p:nvPr/>
          </p:nvSpPr>
          <p:spPr>
            <a:xfrm flipH="1" rot="10800000">
              <a:off x="5871111" y="3749007"/>
              <a:ext cx="429419" cy="464933"/>
            </a:xfrm>
            <a:custGeom>
              <a:rect b="b" l="l" r="r" t="t"/>
              <a:pathLst>
                <a:path extrusionOk="0" h="5434" w="5651">
                  <a:moveTo>
                    <a:pt x="218" y="1"/>
                  </a:moveTo>
                  <a:lnTo>
                    <a:pt x="1" y="218"/>
                  </a:lnTo>
                  <a:lnTo>
                    <a:pt x="4933" y="5150"/>
                  </a:lnTo>
                  <a:cubicBezTo>
                    <a:pt x="5066" y="5207"/>
                    <a:pt x="5203" y="5263"/>
                    <a:pt x="5335" y="5320"/>
                  </a:cubicBezTo>
                  <a:cubicBezTo>
                    <a:pt x="5438" y="5357"/>
                    <a:pt x="5542" y="5396"/>
                    <a:pt x="5651" y="5433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1"/>
            <p:cNvSpPr/>
            <p:nvPr/>
          </p:nvSpPr>
          <p:spPr>
            <a:xfrm flipH="1" rot="10800000">
              <a:off x="6035245" y="3633585"/>
              <a:ext cx="695992" cy="768414"/>
            </a:xfrm>
            <a:custGeom>
              <a:rect b="b" l="l" r="r" t="t"/>
              <a:pathLst>
                <a:path extrusionOk="0" h="8981" w="9159">
                  <a:moveTo>
                    <a:pt x="180" y="1"/>
                  </a:moveTo>
                  <a:lnTo>
                    <a:pt x="218" y="39"/>
                  </a:lnTo>
                  <a:lnTo>
                    <a:pt x="0" y="255"/>
                  </a:lnTo>
                  <a:lnTo>
                    <a:pt x="8645" y="8900"/>
                  </a:lnTo>
                  <a:cubicBezTo>
                    <a:pt x="8815" y="8928"/>
                    <a:pt x="8985" y="8957"/>
                    <a:pt x="9159" y="8980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1"/>
            <p:cNvSpPr/>
            <p:nvPr/>
          </p:nvSpPr>
          <p:spPr>
            <a:xfrm flipH="1" rot="10800000">
              <a:off x="6199455" y="3647359"/>
              <a:ext cx="831027" cy="939021"/>
            </a:xfrm>
            <a:custGeom>
              <a:rect b="b" l="l" r="r" t="t"/>
              <a:pathLst>
                <a:path extrusionOk="0" h="10975" w="10936">
                  <a:moveTo>
                    <a:pt x="179" y="1"/>
                  </a:moveTo>
                  <a:lnTo>
                    <a:pt x="214" y="36"/>
                  </a:lnTo>
                  <a:lnTo>
                    <a:pt x="216" y="33"/>
                  </a:lnTo>
                  <a:lnTo>
                    <a:pt x="179" y="1"/>
                  </a:lnTo>
                  <a:close/>
                  <a:moveTo>
                    <a:pt x="214" y="36"/>
                  </a:moveTo>
                  <a:lnTo>
                    <a:pt x="0" y="251"/>
                  </a:lnTo>
                  <a:lnTo>
                    <a:pt x="10724" y="10975"/>
                  </a:lnTo>
                  <a:lnTo>
                    <a:pt x="10935" y="10757"/>
                  </a:lnTo>
                  <a:lnTo>
                    <a:pt x="214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1"/>
            <p:cNvSpPr/>
            <p:nvPr/>
          </p:nvSpPr>
          <p:spPr>
            <a:xfrm flipH="1" rot="10800000">
              <a:off x="7014273" y="3644201"/>
              <a:ext cx="19073" cy="21818"/>
            </a:xfrm>
            <a:custGeom>
              <a:rect b="b" l="l" r="r" t="t"/>
              <a:pathLst>
                <a:path extrusionOk="0" h="255" w="251">
                  <a:moveTo>
                    <a:pt x="212" y="0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1" y="39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1"/>
            <p:cNvSpPr/>
            <p:nvPr/>
          </p:nvSpPr>
          <p:spPr>
            <a:xfrm flipH="1" rot="10800000">
              <a:off x="5966856" y="4306259"/>
              <a:ext cx="2888" cy="3337"/>
            </a:xfrm>
            <a:custGeom>
              <a:rect b="b" l="l" r="r" t="t"/>
              <a:pathLst>
                <a:path extrusionOk="0" h="39" w="38">
                  <a:moveTo>
                    <a:pt x="38" y="39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1"/>
            <p:cNvSpPr/>
            <p:nvPr/>
          </p:nvSpPr>
          <p:spPr>
            <a:xfrm flipH="1" rot="10800000">
              <a:off x="5950367" y="4287778"/>
              <a:ext cx="19377" cy="21818"/>
            </a:xfrm>
            <a:custGeom>
              <a:rect b="b" l="l" r="r" t="t"/>
              <a:pathLst>
                <a:path extrusionOk="0" h="255" w="255">
                  <a:moveTo>
                    <a:pt x="218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1"/>
            <p:cNvSpPr/>
            <p:nvPr/>
          </p:nvSpPr>
          <p:spPr>
            <a:xfrm flipH="1" rot="10800000">
              <a:off x="6130990" y="4491067"/>
              <a:ext cx="2888" cy="3337"/>
            </a:xfrm>
            <a:custGeom>
              <a:rect b="b" l="l" r="r" t="t"/>
              <a:pathLst>
                <a:path extrusionOk="0" h="39" w="38">
                  <a:moveTo>
                    <a:pt x="37" y="38"/>
                  </a:moveTo>
                  <a:lnTo>
                    <a:pt x="37" y="3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1"/>
            <p:cNvSpPr/>
            <p:nvPr/>
          </p:nvSpPr>
          <p:spPr>
            <a:xfrm flipH="1" rot="10800000">
              <a:off x="6114425" y="4472500"/>
              <a:ext cx="19453" cy="21903"/>
            </a:xfrm>
            <a:custGeom>
              <a:rect b="b" l="l" r="r" t="t"/>
              <a:pathLst>
                <a:path extrusionOk="0" h="256" w="256">
                  <a:moveTo>
                    <a:pt x="218" y="1"/>
                  </a:moveTo>
                  <a:lnTo>
                    <a:pt x="1" y="218"/>
                  </a:lnTo>
                  <a:lnTo>
                    <a:pt x="39" y="256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1"/>
            <p:cNvSpPr/>
            <p:nvPr/>
          </p:nvSpPr>
          <p:spPr>
            <a:xfrm flipH="1" rot="10800000">
              <a:off x="5868300" y="4195288"/>
              <a:ext cx="19453" cy="21818"/>
            </a:xfrm>
            <a:custGeom>
              <a:rect b="b" l="l" r="r" t="t"/>
              <a:pathLst>
                <a:path extrusionOk="0" h="255" w="256">
                  <a:moveTo>
                    <a:pt x="217" y="0"/>
                  </a:moveTo>
                  <a:lnTo>
                    <a:pt x="1" y="216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1"/>
            <p:cNvSpPr/>
            <p:nvPr/>
          </p:nvSpPr>
          <p:spPr>
            <a:xfrm flipH="1" rot="10800000">
              <a:off x="6032434" y="4380096"/>
              <a:ext cx="2888" cy="3337"/>
            </a:xfrm>
            <a:custGeom>
              <a:rect b="b" l="l" r="r" t="t"/>
              <a:pathLst>
                <a:path extrusionOk="0" h="39" w="38">
                  <a:moveTo>
                    <a:pt x="0" y="1"/>
                  </a:moveTo>
                  <a:lnTo>
                    <a:pt x="37" y="38"/>
                  </a:lnTo>
                  <a:lnTo>
                    <a:pt x="37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1"/>
            <p:cNvSpPr/>
            <p:nvPr/>
          </p:nvSpPr>
          <p:spPr>
            <a:xfrm flipH="1" rot="10800000">
              <a:off x="6032434" y="4380096"/>
              <a:ext cx="19377" cy="21903"/>
            </a:xfrm>
            <a:custGeom>
              <a:rect b="b" l="l" r="r" t="t"/>
              <a:pathLst>
                <a:path extrusionOk="0" h="256" w="255">
                  <a:moveTo>
                    <a:pt x="217" y="1"/>
                  </a:moveTo>
                  <a:lnTo>
                    <a:pt x="0" y="218"/>
                  </a:lnTo>
                  <a:lnTo>
                    <a:pt x="37" y="255"/>
                  </a:lnTo>
                  <a:lnTo>
                    <a:pt x="255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1"/>
            <p:cNvSpPr/>
            <p:nvPr/>
          </p:nvSpPr>
          <p:spPr>
            <a:xfrm flipH="1" rot="10800000">
              <a:off x="6196491" y="4564904"/>
              <a:ext cx="3040" cy="3251"/>
            </a:xfrm>
            <a:custGeom>
              <a:rect b="b" l="l" r="r" t="t"/>
              <a:pathLst>
                <a:path extrusionOk="0" h="38" w="40">
                  <a:moveTo>
                    <a:pt x="1" y="0"/>
                  </a:moveTo>
                  <a:lnTo>
                    <a:pt x="3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1"/>
            <p:cNvSpPr/>
            <p:nvPr/>
          </p:nvSpPr>
          <p:spPr>
            <a:xfrm flipH="1" rot="10800000">
              <a:off x="6196491" y="4564904"/>
              <a:ext cx="19453" cy="21476"/>
            </a:xfrm>
            <a:custGeom>
              <a:rect b="b" l="l" r="r" t="t"/>
              <a:pathLst>
                <a:path extrusionOk="0" h="251" w="256">
                  <a:moveTo>
                    <a:pt x="218" y="1"/>
                  </a:moveTo>
                  <a:lnTo>
                    <a:pt x="1" y="213"/>
                  </a:lnTo>
                  <a:lnTo>
                    <a:pt x="39" y="251"/>
                  </a:lnTo>
                  <a:lnTo>
                    <a:pt x="255" y="33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1"/>
            <p:cNvSpPr/>
            <p:nvPr/>
          </p:nvSpPr>
          <p:spPr>
            <a:xfrm flipH="1" rot="10800000">
              <a:off x="6292236" y="4678698"/>
              <a:ext cx="2888" cy="3251"/>
            </a:xfrm>
            <a:custGeom>
              <a:rect b="b" l="l" r="r" t="t"/>
              <a:pathLst>
                <a:path extrusionOk="0" h="38" w="38">
                  <a:moveTo>
                    <a:pt x="38" y="38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1"/>
            <p:cNvSpPr/>
            <p:nvPr/>
          </p:nvSpPr>
          <p:spPr>
            <a:xfrm flipH="1" rot="10800000">
              <a:off x="6439881" y="4845282"/>
              <a:ext cx="2888" cy="3337"/>
            </a:xfrm>
            <a:custGeom>
              <a:rect b="b" l="l" r="r" t="t"/>
              <a:pathLst>
                <a:path extrusionOk="0" h="39" w="38">
                  <a:moveTo>
                    <a:pt x="1" y="1"/>
                  </a:moveTo>
                  <a:lnTo>
                    <a:pt x="1" y="1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1"/>
            <p:cNvSpPr/>
            <p:nvPr/>
          </p:nvSpPr>
          <p:spPr>
            <a:xfrm flipH="1" rot="10800000">
              <a:off x="6521948" y="4937686"/>
              <a:ext cx="2888" cy="3337"/>
            </a:xfrm>
            <a:custGeom>
              <a:rect b="b" l="l" r="r" t="t"/>
              <a:pathLst>
                <a:path extrusionOk="0" h="39" w="38">
                  <a:moveTo>
                    <a:pt x="0" y="1"/>
                  </a:moveTo>
                  <a:lnTo>
                    <a:pt x="0" y="1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1"/>
            <p:cNvSpPr/>
            <p:nvPr/>
          </p:nvSpPr>
          <p:spPr>
            <a:xfrm flipH="1" rot="10800000">
              <a:off x="5913133" y="4663722"/>
              <a:ext cx="379190" cy="428228"/>
            </a:xfrm>
            <a:custGeom>
              <a:rect b="b" l="l" r="r" t="t"/>
              <a:pathLst>
                <a:path extrusionOk="0" h="5005" w="4990">
                  <a:moveTo>
                    <a:pt x="198" y="0"/>
                  </a:moveTo>
                  <a:cubicBezTo>
                    <a:pt x="132" y="76"/>
                    <a:pt x="66" y="157"/>
                    <a:pt x="0" y="237"/>
                  </a:cubicBezTo>
                  <a:lnTo>
                    <a:pt x="4772" y="5004"/>
                  </a:lnTo>
                  <a:lnTo>
                    <a:pt x="4989" y="4793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1"/>
            <p:cNvSpPr/>
            <p:nvPr/>
          </p:nvSpPr>
          <p:spPr>
            <a:xfrm flipH="1" rot="10800000">
              <a:off x="6275671" y="4660559"/>
              <a:ext cx="19453" cy="21390"/>
            </a:xfrm>
            <a:custGeom>
              <a:rect b="b" l="l" r="r" t="t"/>
              <a:pathLst>
                <a:path extrusionOk="0" h="250" w="256">
                  <a:moveTo>
                    <a:pt x="218" y="1"/>
                  </a:moveTo>
                  <a:lnTo>
                    <a:pt x="1" y="212"/>
                  </a:lnTo>
                  <a:lnTo>
                    <a:pt x="39" y="250"/>
                  </a:lnTo>
                  <a:lnTo>
                    <a:pt x="256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1"/>
            <p:cNvSpPr/>
            <p:nvPr/>
          </p:nvSpPr>
          <p:spPr>
            <a:xfrm flipH="1" rot="10800000">
              <a:off x="6105534" y="4848530"/>
              <a:ext cx="352898" cy="376207"/>
            </a:xfrm>
            <a:custGeom>
              <a:rect b="b" l="l" r="r" t="t"/>
              <a:pathLst>
                <a:path extrusionOk="0" h="4397" w="4644">
                  <a:moveTo>
                    <a:pt x="4617" y="4184"/>
                  </a:moveTo>
                  <a:lnTo>
                    <a:pt x="4644" y="4211"/>
                  </a:lnTo>
                  <a:lnTo>
                    <a:pt x="4644" y="4211"/>
                  </a:lnTo>
                  <a:lnTo>
                    <a:pt x="4617" y="4184"/>
                  </a:lnTo>
                  <a:close/>
                  <a:moveTo>
                    <a:pt x="0" y="1"/>
                  </a:moveTo>
                  <a:lnTo>
                    <a:pt x="4401" y="4397"/>
                  </a:lnTo>
                  <a:lnTo>
                    <a:pt x="4617" y="4184"/>
                  </a:lnTo>
                  <a:lnTo>
                    <a:pt x="4617" y="4184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1"/>
            <p:cNvSpPr/>
            <p:nvPr/>
          </p:nvSpPr>
          <p:spPr>
            <a:xfrm flipH="1" rot="10800000">
              <a:off x="6439881" y="4845282"/>
              <a:ext cx="19453" cy="21561"/>
            </a:xfrm>
            <a:custGeom>
              <a:rect b="b" l="l" r="r" t="t"/>
              <a:pathLst>
                <a:path extrusionOk="0" h="252" w="256">
                  <a:moveTo>
                    <a:pt x="217" y="1"/>
                  </a:moveTo>
                  <a:lnTo>
                    <a:pt x="1" y="214"/>
                  </a:lnTo>
                  <a:lnTo>
                    <a:pt x="38" y="251"/>
                  </a:lnTo>
                  <a:lnTo>
                    <a:pt x="255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1"/>
            <p:cNvSpPr/>
            <p:nvPr/>
          </p:nvSpPr>
          <p:spPr>
            <a:xfrm flipH="1" rot="10800000">
              <a:off x="5992996" y="4756126"/>
              <a:ext cx="381318" cy="428570"/>
            </a:xfrm>
            <a:custGeom>
              <a:rect b="b" l="l" r="r" t="t"/>
              <a:pathLst>
                <a:path extrusionOk="0" h="5009" w="5018">
                  <a:moveTo>
                    <a:pt x="223" y="0"/>
                  </a:moveTo>
                  <a:cubicBezTo>
                    <a:pt x="147" y="66"/>
                    <a:pt x="75" y="142"/>
                    <a:pt x="1" y="207"/>
                  </a:cubicBezTo>
                  <a:lnTo>
                    <a:pt x="4801" y="5008"/>
                  </a:lnTo>
                  <a:lnTo>
                    <a:pt x="5018" y="4796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1"/>
            <p:cNvSpPr/>
            <p:nvPr/>
          </p:nvSpPr>
          <p:spPr>
            <a:xfrm flipH="1" rot="10800000">
              <a:off x="6357738" y="4752963"/>
              <a:ext cx="19453" cy="21476"/>
            </a:xfrm>
            <a:custGeom>
              <a:rect b="b" l="l" r="r" t="t"/>
              <a:pathLst>
                <a:path extrusionOk="0" h="251" w="256">
                  <a:moveTo>
                    <a:pt x="218" y="1"/>
                  </a:moveTo>
                  <a:lnTo>
                    <a:pt x="1" y="213"/>
                  </a:lnTo>
                  <a:lnTo>
                    <a:pt x="39" y="251"/>
                  </a:lnTo>
                  <a:lnTo>
                    <a:pt x="255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1"/>
            <p:cNvSpPr/>
            <p:nvPr/>
          </p:nvSpPr>
          <p:spPr>
            <a:xfrm flipH="1" rot="10800000">
              <a:off x="6269592" y="4940935"/>
              <a:ext cx="268853" cy="283803"/>
            </a:xfrm>
            <a:custGeom>
              <a:rect b="b" l="l" r="r" t="t"/>
              <a:pathLst>
                <a:path extrusionOk="0" h="3317" w="3538">
                  <a:moveTo>
                    <a:pt x="1" y="1"/>
                  </a:moveTo>
                  <a:lnTo>
                    <a:pt x="3321" y="3317"/>
                  </a:lnTo>
                  <a:lnTo>
                    <a:pt x="3537" y="3104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1"/>
            <p:cNvSpPr/>
            <p:nvPr/>
          </p:nvSpPr>
          <p:spPr>
            <a:xfrm flipH="1" rot="10800000">
              <a:off x="6521948" y="4937686"/>
              <a:ext cx="19377" cy="21476"/>
            </a:xfrm>
            <a:custGeom>
              <a:rect b="b" l="l" r="r" t="t"/>
              <a:pathLst>
                <a:path extrusionOk="0" h="251" w="255">
                  <a:moveTo>
                    <a:pt x="216" y="0"/>
                  </a:moveTo>
                  <a:lnTo>
                    <a:pt x="0" y="213"/>
                  </a:lnTo>
                  <a:lnTo>
                    <a:pt x="38" y="250"/>
                  </a:lnTo>
                  <a:lnTo>
                    <a:pt x="255" y="3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1"/>
            <p:cNvSpPr/>
            <p:nvPr/>
          </p:nvSpPr>
          <p:spPr>
            <a:xfrm flipH="1" rot="10800000">
              <a:off x="5947479" y="4290944"/>
              <a:ext cx="2964" cy="3251"/>
            </a:xfrm>
            <a:custGeom>
              <a:rect b="b" l="l" r="r" t="t"/>
              <a:pathLst>
                <a:path extrusionOk="0" h="38" w="39">
                  <a:moveTo>
                    <a:pt x="1" y="0"/>
                  </a:move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1"/>
            <p:cNvSpPr/>
            <p:nvPr/>
          </p:nvSpPr>
          <p:spPr>
            <a:xfrm flipH="1" rot="10800000">
              <a:off x="6111613" y="4475666"/>
              <a:ext cx="2888" cy="3422"/>
            </a:xfrm>
            <a:custGeom>
              <a:rect b="b" l="l" r="r" t="t"/>
              <a:pathLst>
                <a:path extrusionOk="0" h="40" w="38">
                  <a:moveTo>
                    <a:pt x="0" y="1"/>
                  </a:moveTo>
                  <a:lnTo>
                    <a:pt x="38" y="39"/>
                  </a:lnTo>
                  <a:lnTo>
                    <a:pt x="38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1"/>
            <p:cNvSpPr/>
            <p:nvPr/>
          </p:nvSpPr>
          <p:spPr>
            <a:xfrm flipH="1" rot="10800000">
              <a:off x="6045959" y="4401914"/>
              <a:ext cx="3040" cy="3251"/>
            </a:xfrm>
            <a:custGeom>
              <a:rect b="b" l="l" r="r" t="t"/>
              <a:pathLst>
                <a:path extrusionOk="0" h="38" w="40">
                  <a:moveTo>
                    <a:pt x="39" y="38"/>
                  </a:moveTo>
                  <a:lnTo>
                    <a:pt x="39" y="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1"/>
            <p:cNvSpPr/>
            <p:nvPr/>
          </p:nvSpPr>
          <p:spPr>
            <a:xfrm flipH="1" rot="10800000">
              <a:off x="6210169" y="4586294"/>
              <a:ext cx="2888" cy="3251"/>
            </a:xfrm>
            <a:custGeom>
              <a:rect b="b" l="l" r="r" t="t"/>
              <a:pathLst>
                <a:path extrusionOk="0" h="38" w="38">
                  <a:moveTo>
                    <a:pt x="38" y="38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1"/>
            <p:cNvSpPr/>
            <p:nvPr/>
          </p:nvSpPr>
          <p:spPr>
            <a:xfrm flipH="1" rot="10800000">
              <a:off x="5723467" y="4294107"/>
              <a:ext cx="243472" cy="287054"/>
            </a:xfrm>
            <a:custGeom>
              <a:rect b="b" l="l" r="r" t="t"/>
              <a:pathLst>
                <a:path extrusionOk="0" h="3355" w="3204">
                  <a:moveTo>
                    <a:pt x="24" y="1"/>
                  </a:moveTo>
                  <a:cubicBezTo>
                    <a:pt x="15" y="138"/>
                    <a:pt x="6" y="275"/>
                    <a:pt x="1" y="412"/>
                  </a:cubicBezTo>
                  <a:lnTo>
                    <a:pt x="2949" y="3354"/>
                  </a:lnTo>
                  <a:lnTo>
                    <a:pt x="3165" y="3137"/>
                  </a:lnTo>
                  <a:lnTo>
                    <a:pt x="3204" y="3174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1"/>
            <p:cNvSpPr/>
            <p:nvPr/>
          </p:nvSpPr>
          <p:spPr>
            <a:xfrm flipH="1" rot="10800000">
              <a:off x="5947479" y="4290943"/>
              <a:ext cx="19453" cy="21903"/>
            </a:xfrm>
            <a:custGeom>
              <a:rect b="b" l="l" r="r" t="t"/>
              <a:pathLst>
                <a:path extrusionOk="0" h="256" w="256">
                  <a:moveTo>
                    <a:pt x="217" y="1"/>
                  </a:moveTo>
                  <a:lnTo>
                    <a:pt x="1" y="218"/>
                  </a:lnTo>
                  <a:lnTo>
                    <a:pt x="38" y="256"/>
                  </a:lnTo>
                  <a:lnTo>
                    <a:pt x="256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1"/>
            <p:cNvSpPr/>
            <p:nvPr/>
          </p:nvSpPr>
          <p:spPr>
            <a:xfrm flipH="1" rot="10800000">
              <a:off x="5786613" y="4479000"/>
              <a:ext cx="344463" cy="391009"/>
            </a:xfrm>
            <a:custGeom>
              <a:rect b="b" l="l" r="r" t="t"/>
              <a:pathLst>
                <a:path extrusionOk="0" h="4570" w="4533">
                  <a:moveTo>
                    <a:pt x="142" y="1"/>
                  </a:moveTo>
                  <a:cubicBezTo>
                    <a:pt x="94" y="99"/>
                    <a:pt x="42" y="194"/>
                    <a:pt x="0" y="293"/>
                  </a:cubicBezTo>
                  <a:lnTo>
                    <a:pt x="4277" y="4570"/>
                  </a:lnTo>
                  <a:lnTo>
                    <a:pt x="4495" y="4358"/>
                  </a:lnTo>
                  <a:lnTo>
                    <a:pt x="4532" y="4391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1"/>
            <p:cNvSpPr/>
            <p:nvPr/>
          </p:nvSpPr>
          <p:spPr>
            <a:xfrm flipH="1" rot="10800000">
              <a:off x="6111613" y="4475666"/>
              <a:ext cx="19453" cy="21476"/>
            </a:xfrm>
            <a:custGeom>
              <a:rect b="b" l="l" r="r" t="t"/>
              <a:pathLst>
                <a:path extrusionOk="0" h="251" w="256">
                  <a:moveTo>
                    <a:pt x="218" y="0"/>
                  </a:moveTo>
                  <a:lnTo>
                    <a:pt x="0" y="212"/>
                  </a:lnTo>
                  <a:lnTo>
                    <a:pt x="38" y="250"/>
                  </a:lnTo>
                  <a:lnTo>
                    <a:pt x="255" y="33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1"/>
            <p:cNvSpPr/>
            <p:nvPr/>
          </p:nvSpPr>
          <p:spPr>
            <a:xfrm flipH="1" rot="10800000">
              <a:off x="5736385" y="4201704"/>
              <a:ext cx="145597" cy="182072"/>
            </a:xfrm>
            <a:custGeom>
              <a:rect b="b" l="l" r="r" t="t"/>
              <a:pathLst>
                <a:path extrusionOk="0" h="2128" w="1916">
                  <a:moveTo>
                    <a:pt x="0" y="0"/>
                  </a:moveTo>
                  <a:lnTo>
                    <a:pt x="6" y="6"/>
                  </a:lnTo>
                  <a:lnTo>
                    <a:pt x="6" y="6"/>
                  </a:ln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0"/>
                    <a:pt x="0" y="0"/>
                  </a:cubicBezTo>
                  <a:close/>
                  <a:moveTo>
                    <a:pt x="6" y="6"/>
                  </a:moveTo>
                  <a:cubicBezTo>
                    <a:pt x="48" y="204"/>
                    <a:pt x="100" y="397"/>
                    <a:pt x="157" y="584"/>
                  </a:cubicBezTo>
                  <a:lnTo>
                    <a:pt x="1698" y="2127"/>
                  </a:lnTo>
                  <a:lnTo>
                    <a:pt x="1915" y="1910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1"/>
            <p:cNvSpPr/>
            <p:nvPr/>
          </p:nvSpPr>
          <p:spPr>
            <a:xfrm flipH="1" rot="10800000">
              <a:off x="5865412" y="4198539"/>
              <a:ext cx="19377" cy="21903"/>
            </a:xfrm>
            <a:custGeom>
              <a:rect b="b" l="l" r="r" t="t"/>
              <a:pathLst>
                <a:path extrusionOk="0" h="256" w="255">
                  <a:moveTo>
                    <a:pt x="217" y="1"/>
                  </a:moveTo>
                  <a:lnTo>
                    <a:pt x="0" y="218"/>
                  </a:lnTo>
                  <a:lnTo>
                    <a:pt x="39" y="255"/>
                  </a:lnTo>
                  <a:lnTo>
                    <a:pt x="255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1"/>
            <p:cNvSpPr/>
            <p:nvPr/>
          </p:nvSpPr>
          <p:spPr>
            <a:xfrm flipH="1" rot="10800000">
              <a:off x="5744288" y="4386510"/>
              <a:ext cx="301756" cy="350710"/>
            </a:xfrm>
            <a:custGeom>
              <a:rect b="b" l="l" r="r" t="t"/>
              <a:pathLst>
                <a:path extrusionOk="0" h="4099" w="3971">
                  <a:moveTo>
                    <a:pt x="90" y="0"/>
                  </a:moveTo>
                  <a:cubicBezTo>
                    <a:pt x="57" y="113"/>
                    <a:pt x="29" y="231"/>
                    <a:pt x="1" y="344"/>
                  </a:cubicBezTo>
                  <a:lnTo>
                    <a:pt x="3755" y="4099"/>
                  </a:lnTo>
                  <a:lnTo>
                    <a:pt x="3971" y="388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1"/>
            <p:cNvSpPr/>
            <p:nvPr/>
          </p:nvSpPr>
          <p:spPr>
            <a:xfrm flipH="1" rot="10800000">
              <a:off x="6029546" y="4383347"/>
              <a:ext cx="19453" cy="21818"/>
            </a:xfrm>
            <a:custGeom>
              <a:rect b="b" l="l" r="r" t="t"/>
              <a:pathLst>
                <a:path extrusionOk="0" h="255" w="256">
                  <a:moveTo>
                    <a:pt x="217" y="0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1"/>
            <p:cNvSpPr/>
            <p:nvPr/>
          </p:nvSpPr>
          <p:spPr>
            <a:xfrm flipH="1" rot="10800000">
              <a:off x="5843908" y="4568066"/>
              <a:ext cx="366348" cy="419415"/>
            </a:xfrm>
            <a:custGeom>
              <a:rect b="b" l="l" r="r" t="t"/>
              <a:pathLst>
                <a:path extrusionOk="0" h="4902" w="4821">
                  <a:moveTo>
                    <a:pt x="176" y="1"/>
                  </a:moveTo>
                  <a:cubicBezTo>
                    <a:pt x="113" y="91"/>
                    <a:pt x="57" y="176"/>
                    <a:pt x="0" y="266"/>
                  </a:cubicBezTo>
                  <a:lnTo>
                    <a:pt x="4641" y="4901"/>
                  </a:lnTo>
                  <a:lnTo>
                    <a:pt x="4603" y="4863"/>
                  </a:lnTo>
                  <a:lnTo>
                    <a:pt x="4820" y="4651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1"/>
            <p:cNvSpPr/>
            <p:nvPr/>
          </p:nvSpPr>
          <p:spPr>
            <a:xfrm flipH="1" rot="10800000">
              <a:off x="6193680" y="4568070"/>
              <a:ext cx="19377" cy="21476"/>
            </a:xfrm>
            <a:custGeom>
              <a:rect b="b" l="l" r="r" t="t"/>
              <a:pathLst>
                <a:path extrusionOk="0" h="251" w="255">
                  <a:moveTo>
                    <a:pt x="217" y="0"/>
                  </a:moveTo>
                  <a:lnTo>
                    <a:pt x="0" y="212"/>
                  </a:lnTo>
                  <a:lnTo>
                    <a:pt x="38" y="250"/>
                  </a:lnTo>
                  <a:lnTo>
                    <a:pt x="255" y="3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2">
  <p:cSld name="CAPTION_ONLY_1">
    <p:bg>
      <p:bgPr>
        <a:noFill/>
      </p:bgPr>
    </p:bg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2"/>
          <p:cNvSpPr/>
          <p:nvPr/>
        </p:nvSpPr>
        <p:spPr>
          <a:xfrm>
            <a:off x="0" y="-94075"/>
            <a:ext cx="5010300" cy="528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22"/>
          <p:cNvSpPr txBox="1"/>
          <p:nvPr>
            <p:ph type="title"/>
          </p:nvPr>
        </p:nvSpPr>
        <p:spPr>
          <a:xfrm>
            <a:off x="914400" y="989590"/>
            <a:ext cx="27432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6" name="Google Shape;756;p22"/>
          <p:cNvSpPr txBox="1"/>
          <p:nvPr>
            <p:ph idx="1" type="subTitle"/>
          </p:nvPr>
        </p:nvSpPr>
        <p:spPr>
          <a:xfrm>
            <a:off x="914400" y="2602412"/>
            <a:ext cx="3657600" cy="18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757" name="Google Shape;757;p22"/>
          <p:cNvGrpSpPr/>
          <p:nvPr/>
        </p:nvGrpSpPr>
        <p:grpSpPr>
          <a:xfrm>
            <a:off x="-665812" y="3431744"/>
            <a:ext cx="2280399" cy="2280569"/>
            <a:chOff x="-665812" y="3431744"/>
            <a:chExt cx="2280399" cy="2280569"/>
          </a:xfrm>
        </p:grpSpPr>
        <p:sp>
          <p:nvSpPr>
            <p:cNvPr id="758" name="Google Shape;758;p22"/>
            <p:cNvSpPr/>
            <p:nvPr/>
          </p:nvSpPr>
          <p:spPr>
            <a:xfrm flipH="1" rot="6847533">
              <a:off x="-356027" y="4216323"/>
              <a:ext cx="1115230" cy="1401371"/>
            </a:xfrm>
            <a:custGeom>
              <a:rect b="b" l="l" r="r" t="t"/>
              <a:pathLst>
                <a:path extrusionOk="0" h="16379" w="14676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9" name="Google Shape;759;p22"/>
            <p:cNvGrpSpPr/>
            <p:nvPr/>
          </p:nvGrpSpPr>
          <p:grpSpPr>
            <a:xfrm rot="-5400000">
              <a:off x="-171875" y="3453684"/>
              <a:ext cx="1808401" cy="1764522"/>
              <a:chOff x="2024475" y="4433550"/>
              <a:chExt cx="623350" cy="608225"/>
            </a:xfrm>
          </p:grpSpPr>
          <p:sp>
            <p:nvSpPr>
              <p:cNvPr id="760" name="Google Shape;760;p22"/>
              <p:cNvSpPr/>
              <p:nvPr/>
            </p:nvSpPr>
            <p:spPr>
              <a:xfrm>
                <a:off x="2637250" y="4451875"/>
                <a:ext cx="7875" cy="4200"/>
              </a:xfrm>
              <a:custGeom>
                <a:rect b="b" l="l" r="r" t="t"/>
                <a:pathLst>
                  <a:path extrusionOk="0" h="168" w="315">
                    <a:moveTo>
                      <a:pt x="0" y="1"/>
                    </a:moveTo>
                    <a:lnTo>
                      <a:pt x="0" y="1"/>
                    </a:lnTo>
                    <a:cubicBezTo>
                      <a:pt x="24" y="96"/>
                      <a:pt x="106" y="167"/>
                      <a:pt x="208" y="167"/>
                    </a:cubicBezTo>
                    <a:cubicBezTo>
                      <a:pt x="246" y="167"/>
                      <a:pt x="283" y="154"/>
                      <a:pt x="314" y="137"/>
                    </a:cubicBezTo>
                    <a:cubicBezTo>
                      <a:pt x="297" y="93"/>
                      <a:pt x="283" y="52"/>
                      <a:pt x="263" y="8"/>
                    </a:cubicBezTo>
                    <a:lnTo>
                      <a:pt x="208" y="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22"/>
              <p:cNvSpPr/>
              <p:nvPr/>
            </p:nvSpPr>
            <p:spPr>
              <a:xfrm>
                <a:off x="2619025" y="44633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22"/>
              <p:cNvSpPr/>
              <p:nvPr/>
            </p:nvSpPr>
            <p:spPr>
              <a:xfrm>
                <a:off x="2619025" y="4499325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5" y="0"/>
                    </a:moveTo>
                    <a:cubicBezTo>
                      <a:pt x="96" y="0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8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22"/>
              <p:cNvSpPr/>
              <p:nvPr/>
            </p:nvSpPr>
            <p:spPr>
              <a:xfrm>
                <a:off x="2637000" y="448135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8" y="1"/>
                    </a:moveTo>
                    <a:cubicBezTo>
                      <a:pt x="99" y="1"/>
                      <a:pt x="0" y="96"/>
                      <a:pt x="0" y="215"/>
                    </a:cubicBezTo>
                    <a:cubicBezTo>
                      <a:pt x="0" y="334"/>
                      <a:pt x="99" y="433"/>
                      <a:pt x="218" y="433"/>
                    </a:cubicBezTo>
                    <a:cubicBezTo>
                      <a:pt x="337" y="433"/>
                      <a:pt x="433" y="334"/>
                      <a:pt x="433" y="215"/>
                    </a:cubicBezTo>
                    <a:cubicBezTo>
                      <a:pt x="433" y="96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22"/>
              <p:cNvSpPr/>
              <p:nvPr/>
            </p:nvSpPr>
            <p:spPr>
              <a:xfrm>
                <a:off x="2637000" y="4517375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8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5"/>
                      <a:pt x="99" y="433"/>
                      <a:pt x="218" y="433"/>
                    </a:cubicBezTo>
                    <a:cubicBezTo>
                      <a:pt x="337" y="433"/>
                      <a:pt x="433" y="335"/>
                      <a:pt x="433" y="215"/>
                    </a:cubicBezTo>
                    <a:cubicBezTo>
                      <a:pt x="433" y="96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22"/>
              <p:cNvSpPr/>
              <p:nvPr/>
            </p:nvSpPr>
            <p:spPr>
              <a:xfrm>
                <a:off x="2619025" y="45353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22"/>
              <p:cNvSpPr/>
              <p:nvPr/>
            </p:nvSpPr>
            <p:spPr>
              <a:xfrm>
                <a:off x="2619025" y="4571375"/>
                <a:ext cx="7425" cy="8450"/>
              </a:xfrm>
              <a:custGeom>
                <a:rect b="b" l="l" r="r" t="t"/>
                <a:pathLst>
                  <a:path extrusionOk="0" h="338" w="297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263"/>
                      <a:pt x="17" y="304"/>
                      <a:pt x="42" y="338"/>
                    </a:cubicBezTo>
                    <a:cubicBezTo>
                      <a:pt x="130" y="236"/>
                      <a:pt x="215" y="126"/>
                      <a:pt x="297" y="17"/>
                    </a:cubicBezTo>
                    <a:cubicBezTo>
                      <a:pt x="273" y="7"/>
                      <a:pt x="246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22"/>
              <p:cNvSpPr/>
              <p:nvPr/>
            </p:nvSpPr>
            <p:spPr>
              <a:xfrm>
                <a:off x="2600975" y="4450775"/>
                <a:ext cx="10750" cy="5300"/>
              </a:xfrm>
              <a:custGeom>
                <a:rect b="b" l="l" r="r" t="t"/>
                <a:pathLst>
                  <a:path extrusionOk="0" h="212" w="430">
                    <a:moveTo>
                      <a:pt x="0" y="0"/>
                    </a:moveTo>
                    <a:lnTo>
                      <a:pt x="0" y="0"/>
                    </a:lnTo>
                    <a:cubicBezTo>
                      <a:pt x="3" y="120"/>
                      <a:pt x="99" y="211"/>
                      <a:pt x="218" y="211"/>
                    </a:cubicBezTo>
                    <a:cubicBezTo>
                      <a:pt x="330" y="211"/>
                      <a:pt x="419" y="123"/>
                      <a:pt x="429" y="14"/>
                    </a:cubicBezTo>
                    <a:lnTo>
                      <a:pt x="218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22"/>
              <p:cNvSpPr/>
              <p:nvPr/>
            </p:nvSpPr>
            <p:spPr>
              <a:xfrm>
                <a:off x="2583000" y="4463300"/>
                <a:ext cx="10750" cy="10850"/>
              </a:xfrm>
              <a:custGeom>
                <a:rect b="b" l="l" r="r" t="t"/>
                <a:pathLst>
                  <a:path extrusionOk="0" h="434" w="43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4" y="433"/>
                      <a:pt x="430" y="337"/>
                      <a:pt x="430" y="218"/>
                    </a:cubicBezTo>
                    <a:cubicBezTo>
                      <a:pt x="430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22"/>
              <p:cNvSpPr/>
              <p:nvPr/>
            </p:nvSpPr>
            <p:spPr>
              <a:xfrm>
                <a:off x="2600975" y="448135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8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22"/>
              <p:cNvSpPr/>
              <p:nvPr/>
            </p:nvSpPr>
            <p:spPr>
              <a:xfrm>
                <a:off x="2583000" y="4499325"/>
                <a:ext cx="10750" cy="10825"/>
              </a:xfrm>
              <a:custGeom>
                <a:rect b="b" l="l" r="r" t="t"/>
                <a:pathLst>
                  <a:path extrusionOk="0" h="433" w="430">
                    <a:moveTo>
                      <a:pt x="215" y="0"/>
                    </a:moveTo>
                    <a:cubicBezTo>
                      <a:pt x="96" y="0"/>
                      <a:pt x="0" y="99"/>
                      <a:pt x="0" y="218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4" y="433"/>
                      <a:pt x="430" y="338"/>
                      <a:pt x="430" y="218"/>
                    </a:cubicBezTo>
                    <a:cubicBezTo>
                      <a:pt x="430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22"/>
              <p:cNvSpPr/>
              <p:nvPr/>
            </p:nvSpPr>
            <p:spPr>
              <a:xfrm>
                <a:off x="2583000" y="4535350"/>
                <a:ext cx="10750" cy="10850"/>
              </a:xfrm>
              <a:custGeom>
                <a:rect b="b" l="l" r="r" t="t"/>
                <a:pathLst>
                  <a:path extrusionOk="0" h="434" w="43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4" y="433"/>
                      <a:pt x="430" y="337"/>
                      <a:pt x="430" y="218"/>
                    </a:cubicBezTo>
                    <a:cubicBezTo>
                      <a:pt x="430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22"/>
              <p:cNvSpPr/>
              <p:nvPr/>
            </p:nvSpPr>
            <p:spPr>
              <a:xfrm>
                <a:off x="2600975" y="4517375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8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3"/>
                      <a:pt x="218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22"/>
              <p:cNvSpPr/>
              <p:nvPr/>
            </p:nvSpPr>
            <p:spPr>
              <a:xfrm>
                <a:off x="2600975" y="455340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8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22"/>
              <p:cNvSpPr/>
              <p:nvPr/>
            </p:nvSpPr>
            <p:spPr>
              <a:xfrm>
                <a:off x="2583000" y="4571375"/>
                <a:ext cx="10750" cy="10825"/>
              </a:xfrm>
              <a:custGeom>
                <a:rect b="b" l="l" r="r" t="t"/>
                <a:pathLst>
                  <a:path extrusionOk="0" h="433" w="430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4" y="433"/>
                      <a:pt x="430" y="338"/>
                      <a:pt x="430" y="219"/>
                    </a:cubicBezTo>
                    <a:cubicBezTo>
                      <a:pt x="430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22"/>
              <p:cNvSpPr/>
              <p:nvPr/>
            </p:nvSpPr>
            <p:spPr>
              <a:xfrm>
                <a:off x="2600975" y="4589425"/>
                <a:ext cx="8525" cy="7875"/>
              </a:xfrm>
              <a:custGeom>
                <a:rect b="b" l="l" r="r" t="t"/>
                <a:pathLst>
                  <a:path extrusionOk="0" h="315" w="341">
                    <a:moveTo>
                      <a:pt x="218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253"/>
                      <a:pt x="11" y="283"/>
                      <a:pt x="28" y="314"/>
                    </a:cubicBezTo>
                    <a:cubicBezTo>
                      <a:pt x="65" y="283"/>
                      <a:pt x="102" y="250"/>
                      <a:pt x="140" y="215"/>
                    </a:cubicBezTo>
                    <a:cubicBezTo>
                      <a:pt x="167" y="195"/>
                      <a:pt x="191" y="174"/>
                      <a:pt x="218" y="151"/>
                    </a:cubicBezTo>
                    <a:cubicBezTo>
                      <a:pt x="259" y="116"/>
                      <a:pt x="300" y="82"/>
                      <a:pt x="341" y="45"/>
                    </a:cubicBezTo>
                    <a:cubicBezTo>
                      <a:pt x="307" y="17"/>
                      <a:pt x="262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22"/>
              <p:cNvSpPr/>
              <p:nvPr/>
            </p:nvSpPr>
            <p:spPr>
              <a:xfrm>
                <a:off x="2584275" y="4607650"/>
                <a:ext cx="3000" cy="1825"/>
              </a:xfrm>
              <a:custGeom>
                <a:rect b="b" l="l" r="r" t="t"/>
                <a:pathLst>
                  <a:path extrusionOk="0" h="73" w="120">
                    <a:moveTo>
                      <a:pt x="119" y="1"/>
                    </a:moveTo>
                    <a:lnTo>
                      <a:pt x="119" y="1"/>
                    </a:lnTo>
                    <a:cubicBezTo>
                      <a:pt x="72" y="11"/>
                      <a:pt x="31" y="35"/>
                      <a:pt x="1" y="72"/>
                    </a:cubicBezTo>
                    <a:cubicBezTo>
                      <a:pt x="38" y="48"/>
                      <a:pt x="83" y="24"/>
                      <a:pt x="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22"/>
              <p:cNvSpPr/>
              <p:nvPr/>
            </p:nvSpPr>
            <p:spPr>
              <a:xfrm>
                <a:off x="2546875" y="44633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22"/>
              <p:cNvSpPr/>
              <p:nvPr/>
            </p:nvSpPr>
            <p:spPr>
              <a:xfrm>
                <a:off x="2564950" y="4449675"/>
                <a:ext cx="10825" cy="6400"/>
              </a:xfrm>
              <a:custGeom>
                <a:rect b="b" l="l" r="r" t="t"/>
                <a:pathLst>
                  <a:path extrusionOk="0" h="256" w="433">
                    <a:moveTo>
                      <a:pt x="7" y="0"/>
                    </a:moveTo>
                    <a:cubicBezTo>
                      <a:pt x="7" y="14"/>
                      <a:pt x="0" y="27"/>
                      <a:pt x="0" y="41"/>
                    </a:cubicBezTo>
                    <a:cubicBezTo>
                      <a:pt x="0" y="160"/>
                      <a:pt x="95" y="255"/>
                      <a:pt x="215" y="255"/>
                    </a:cubicBezTo>
                    <a:cubicBezTo>
                      <a:pt x="334" y="255"/>
                      <a:pt x="433" y="160"/>
                      <a:pt x="433" y="41"/>
                    </a:cubicBezTo>
                    <a:cubicBezTo>
                      <a:pt x="433" y="30"/>
                      <a:pt x="430" y="24"/>
                      <a:pt x="426" y="14"/>
                    </a:cubicBezTo>
                    <a:lnTo>
                      <a:pt x="215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22"/>
              <p:cNvSpPr/>
              <p:nvPr/>
            </p:nvSpPr>
            <p:spPr>
              <a:xfrm>
                <a:off x="2546875" y="4499325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22"/>
              <p:cNvSpPr/>
              <p:nvPr/>
            </p:nvSpPr>
            <p:spPr>
              <a:xfrm>
                <a:off x="2564950" y="448135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5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22"/>
              <p:cNvSpPr/>
              <p:nvPr/>
            </p:nvSpPr>
            <p:spPr>
              <a:xfrm>
                <a:off x="2546875" y="45353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22"/>
              <p:cNvSpPr/>
              <p:nvPr/>
            </p:nvSpPr>
            <p:spPr>
              <a:xfrm>
                <a:off x="2564950" y="4517375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5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22"/>
              <p:cNvSpPr/>
              <p:nvPr/>
            </p:nvSpPr>
            <p:spPr>
              <a:xfrm>
                <a:off x="2564950" y="455340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5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22"/>
              <p:cNvSpPr/>
              <p:nvPr/>
            </p:nvSpPr>
            <p:spPr>
              <a:xfrm>
                <a:off x="2546875" y="4571375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9" y="0"/>
                    </a:moveTo>
                    <a:cubicBezTo>
                      <a:pt x="100" y="0"/>
                      <a:pt x="1" y="99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9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22"/>
              <p:cNvSpPr/>
              <p:nvPr/>
            </p:nvSpPr>
            <p:spPr>
              <a:xfrm>
                <a:off x="2546875" y="46074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22"/>
              <p:cNvSpPr/>
              <p:nvPr/>
            </p:nvSpPr>
            <p:spPr>
              <a:xfrm>
                <a:off x="2564950" y="4589425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5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4"/>
                      <a:pt x="215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22"/>
              <p:cNvSpPr/>
              <p:nvPr/>
            </p:nvSpPr>
            <p:spPr>
              <a:xfrm>
                <a:off x="2528900" y="4448575"/>
                <a:ext cx="10850" cy="7500"/>
              </a:xfrm>
              <a:custGeom>
                <a:rect b="b" l="l" r="r" t="t"/>
                <a:pathLst>
                  <a:path extrusionOk="0" h="300" w="434">
                    <a:moveTo>
                      <a:pt x="18" y="0"/>
                    </a:moveTo>
                    <a:cubicBezTo>
                      <a:pt x="8" y="27"/>
                      <a:pt x="1" y="54"/>
                      <a:pt x="1" y="85"/>
                    </a:cubicBezTo>
                    <a:cubicBezTo>
                      <a:pt x="1" y="204"/>
                      <a:pt x="97" y="299"/>
                      <a:pt x="216" y="299"/>
                    </a:cubicBezTo>
                    <a:cubicBezTo>
                      <a:pt x="335" y="299"/>
                      <a:pt x="433" y="204"/>
                      <a:pt x="433" y="85"/>
                    </a:cubicBezTo>
                    <a:cubicBezTo>
                      <a:pt x="433" y="58"/>
                      <a:pt x="427" y="34"/>
                      <a:pt x="420" y="13"/>
                    </a:cubicBezTo>
                    <a:lnTo>
                      <a:pt x="216" y="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22"/>
              <p:cNvSpPr/>
              <p:nvPr/>
            </p:nvSpPr>
            <p:spPr>
              <a:xfrm>
                <a:off x="2510875" y="446330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22"/>
              <p:cNvSpPr/>
              <p:nvPr/>
            </p:nvSpPr>
            <p:spPr>
              <a:xfrm>
                <a:off x="2528900" y="44813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334"/>
                      <a:pt x="97" y="433"/>
                      <a:pt x="216" y="433"/>
                    </a:cubicBezTo>
                    <a:cubicBezTo>
                      <a:pt x="335" y="433"/>
                      <a:pt x="433" y="334"/>
                      <a:pt x="433" y="215"/>
                    </a:cubicBezTo>
                    <a:cubicBezTo>
                      <a:pt x="433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22"/>
              <p:cNvSpPr/>
              <p:nvPr/>
            </p:nvSpPr>
            <p:spPr>
              <a:xfrm>
                <a:off x="2510875" y="4499325"/>
                <a:ext cx="10825" cy="10825"/>
              </a:xfrm>
              <a:custGeom>
                <a:rect b="b" l="l" r="r" t="t"/>
                <a:pathLst>
                  <a:path extrusionOk="0" h="433" w="433">
                    <a:moveTo>
                      <a:pt x="218" y="0"/>
                    </a:moveTo>
                    <a:cubicBezTo>
                      <a:pt x="99" y="0"/>
                      <a:pt x="0" y="99"/>
                      <a:pt x="0" y="218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8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2"/>
              <p:cNvSpPr/>
              <p:nvPr/>
            </p:nvSpPr>
            <p:spPr>
              <a:xfrm>
                <a:off x="2528900" y="4517375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6" y="0"/>
                    </a:moveTo>
                    <a:cubicBezTo>
                      <a:pt x="97" y="0"/>
                      <a:pt x="1" y="96"/>
                      <a:pt x="1" y="215"/>
                    </a:cubicBezTo>
                    <a:cubicBezTo>
                      <a:pt x="1" y="335"/>
                      <a:pt x="97" y="433"/>
                      <a:pt x="216" y="433"/>
                    </a:cubicBezTo>
                    <a:cubicBezTo>
                      <a:pt x="335" y="433"/>
                      <a:pt x="433" y="335"/>
                      <a:pt x="433" y="215"/>
                    </a:cubicBezTo>
                    <a:cubicBezTo>
                      <a:pt x="433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2"/>
              <p:cNvSpPr/>
              <p:nvPr/>
            </p:nvSpPr>
            <p:spPr>
              <a:xfrm>
                <a:off x="2510875" y="453535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22"/>
              <p:cNvSpPr/>
              <p:nvPr/>
            </p:nvSpPr>
            <p:spPr>
              <a:xfrm>
                <a:off x="2510875" y="4571375"/>
                <a:ext cx="10825" cy="10825"/>
              </a:xfrm>
              <a:custGeom>
                <a:rect b="b" l="l" r="r" t="t"/>
                <a:pathLst>
                  <a:path extrusionOk="0" h="433" w="433">
                    <a:moveTo>
                      <a:pt x="218" y="0"/>
                    </a:moveTo>
                    <a:cubicBezTo>
                      <a:pt x="99" y="0"/>
                      <a:pt x="0" y="99"/>
                      <a:pt x="0" y="219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9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22"/>
              <p:cNvSpPr/>
              <p:nvPr/>
            </p:nvSpPr>
            <p:spPr>
              <a:xfrm>
                <a:off x="2528900" y="45534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334"/>
                      <a:pt x="97" y="433"/>
                      <a:pt x="216" y="433"/>
                    </a:cubicBezTo>
                    <a:cubicBezTo>
                      <a:pt x="335" y="433"/>
                      <a:pt x="433" y="334"/>
                      <a:pt x="433" y="215"/>
                    </a:cubicBezTo>
                    <a:cubicBezTo>
                      <a:pt x="433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22"/>
              <p:cNvSpPr/>
              <p:nvPr/>
            </p:nvSpPr>
            <p:spPr>
              <a:xfrm>
                <a:off x="2528900" y="4589425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6" y="0"/>
                    </a:moveTo>
                    <a:cubicBezTo>
                      <a:pt x="97" y="0"/>
                      <a:pt x="1" y="96"/>
                      <a:pt x="1" y="215"/>
                    </a:cubicBezTo>
                    <a:cubicBezTo>
                      <a:pt x="1" y="335"/>
                      <a:pt x="97" y="434"/>
                      <a:pt x="216" y="434"/>
                    </a:cubicBezTo>
                    <a:cubicBezTo>
                      <a:pt x="335" y="434"/>
                      <a:pt x="433" y="335"/>
                      <a:pt x="433" y="215"/>
                    </a:cubicBezTo>
                    <a:cubicBezTo>
                      <a:pt x="433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22"/>
              <p:cNvSpPr/>
              <p:nvPr/>
            </p:nvSpPr>
            <p:spPr>
              <a:xfrm>
                <a:off x="2510875" y="460740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22"/>
              <p:cNvSpPr/>
              <p:nvPr/>
            </p:nvSpPr>
            <p:spPr>
              <a:xfrm>
                <a:off x="2528900" y="4625450"/>
                <a:ext cx="10525" cy="6500"/>
              </a:xfrm>
              <a:custGeom>
                <a:rect b="b" l="l" r="r" t="t"/>
                <a:pathLst>
                  <a:path extrusionOk="0" h="260" w="421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232"/>
                      <a:pt x="8" y="246"/>
                      <a:pt x="8" y="260"/>
                    </a:cubicBezTo>
                    <a:cubicBezTo>
                      <a:pt x="39" y="252"/>
                      <a:pt x="70" y="249"/>
                      <a:pt x="100" y="239"/>
                    </a:cubicBezTo>
                    <a:cubicBezTo>
                      <a:pt x="127" y="232"/>
                      <a:pt x="155" y="225"/>
                      <a:pt x="182" y="215"/>
                    </a:cubicBezTo>
                    <a:cubicBezTo>
                      <a:pt x="192" y="215"/>
                      <a:pt x="205" y="208"/>
                      <a:pt x="216" y="205"/>
                    </a:cubicBezTo>
                    <a:cubicBezTo>
                      <a:pt x="284" y="188"/>
                      <a:pt x="352" y="167"/>
                      <a:pt x="420" y="147"/>
                    </a:cubicBezTo>
                    <a:cubicBezTo>
                      <a:pt x="389" y="62"/>
                      <a:pt x="311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22"/>
              <p:cNvSpPr/>
              <p:nvPr/>
            </p:nvSpPr>
            <p:spPr>
              <a:xfrm>
                <a:off x="2474825" y="44633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22"/>
              <p:cNvSpPr/>
              <p:nvPr/>
            </p:nvSpPr>
            <p:spPr>
              <a:xfrm>
                <a:off x="2492900" y="4447450"/>
                <a:ext cx="10825" cy="8625"/>
              </a:xfrm>
              <a:custGeom>
                <a:rect b="b" l="l" r="r" t="t"/>
                <a:pathLst>
                  <a:path extrusionOk="0" h="345" w="433">
                    <a:moveTo>
                      <a:pt x="48" y="1"/>
                    </a:moveTo>
                    <a:cubicBezTo>
                      <a:pt x="18" y="38"/>
                      <a:pt x="0" y="83"/>
                      <a:pt x="0" y="130"/>
                    </a:cubicBezTo>
                    <a:cubicBezTo>
                      <a:pt x="0" y="249"/>
                      <a:pt x="95" y="344"/>
                      <a:pt x="215" y="344"/>
                    </a:cubicBezTo>
                    <a:cubicBezTo>
                      <a:pt x="334" y="344"/>
                      <a:pt x="433" y="249"/>
                      <a:pt x="433" y="130"/>
                    </a:cubicBezTo>
                    <a:cubicBezTo>
                      <a:pt x="433" y="86"/>
                      <a:pt x="416" y="45"/>
                      <a:pt x="392" y="11"/>
                    </a:cubicBezTo>
                    <a:lnTo>
                      <a:pt x="215" y="7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22"/>
              <p:cNvSpPr/>
              <p:nvPr/>
            </p:nvSpPr>
            <p:spPr>
              <a:xfrm>
                <a:off x="2492900" y="448135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5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22"/>
              <p:cNvSpPr/>
              <p:nvPr/>
            </p:nvSpPr>
            <p:spPr>
              <a:xfrm>
                <a:off x="2474825" y="4499325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22"/>
              <p:cNvSpPr/>
              <p:nvPr/>
            </p:nvSpPr>
            <p:spPr>
              <a:xfrm>
                <a:off x="2474825" y="45353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22"/>
              <p:cNvSpPr/>
              <p:nvPr/>
            </p:nvSpPr>
            <p:spPr>
              <a:xfrm>
                <a:off x="2492900" y="4517375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5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22"/>
              <p:cNvSpPr/>
              <p:nvPr/>
            </p:nvSpPr>
            <p:spPr>
              <a:xfrm>
                <a:off x="2474825" y="4571375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9" y="0"/>
                    </a:moveTo>
                    <a:cubicBezTo>
                      <a:pt x="100" y="0"/>
                      <a:pt x="1" y="99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9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22"/>
              <p:cNvSpPr/>
              <p:nvPr/>
            </p:nvSpPr>
            <p:spPr>
              <a:xfrm>
                <a:off x="2492900" y="455340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5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22"/>
              <p:cNvSpPr/>
              <p:nvPr/>
            </p:nvSpPr>
            <p:spPr>
              <a:xfrm>
                <a:off x="2474825" y="46074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22"/>
              <p:cNvSpPr/>
              <p:nvPr/>
            </p:nvSpPr>
            <p:spPr>
              <a:xfrm>
                <a:off x="2492900" y="4589425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5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4"/>
                      <a:pt x="215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22"/>
              <p:cNvSpPr/>
              <p:nvPr/>
            </p:nvSpPr>
            <p:spPr>
              <a:xfrm>
                <a:off x="2492900" y="462545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5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8"/>
                      <a:pt x="95" y="433"/>
                      <a:pt x="215" y="433"/>
                    </a:cubicBezTo>
                    <a:cubicBezTo>
                      <a:pt x="334" y="433"/>
                      <a:pt x="433" y="338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22"/>
              <p:cNvSpPr/>
              <p:nvPr/>
            </p:nvSpPr>
            <p:spPr>
              <a:xfrm>
                <a:off x="2456850" y="4446450"/>
                <a:ext cx="10850" cy="9625"/>
              </a:xfrm>
              <a:custGeom>
                <a:rect b="b" l="l" r="r" t="t"/>
                <a:pathLst>
                  <a:path extrusionOk="0" h="385" w="434">
                    <a:moveTo>
                      <a:pt x="90" y="0"/>
                    </a:moveTo>
                    <a:cubicBezTo>
                      <a:pt x="39" y="37"/>
                      <a:pt x="1" y="98"/>
                      <a:pt x="1" y="170"/>
                    </a:cubicBezTo>
                    <a:cubicBezTo>
                      <a:pt x="1" y="289"/>
                      <a:pt x="97" y="384"/>
                      <a:pt x="216" y="384"/>
                    </a:cubicBezTo>
                    <a:cubicBezTo>
                      <a:pt x="335" y="384"/>
                      <a:pt x="433" y="289"/>
                      <a:pt x="433" y="170"/>
                    </a:cubicBezTo>
                    <a:cubicBezTo>
                      <a:pt x="433" y="102"/>
                      <a:pt x="400" y="47"/>
                      <a:pt x="352" y="7"/>
                    </a:cubicBezTo>
                    <a:lnTo>
                      <a:pt x="216" y="3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22"/>
              <p:cNvSpPr/>
              <p:nvPr/>
            </p:nvSpPr>
            <p:spPr>
              <a:xfrm>
                <a:off x="2438800" y="44633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3" y="337"/>
                      <a:pt x="433" y="218"/>
                    </a:cubicBezTo>
                    <a:cubicBezTo>
                      <a:pt x="433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22"/>
              <p:cNvSpPr/>
              <p:nvPr/>
            </p:nvSpPr>
            <p:spPr>
              <a:xfrm>
                <a:off x="2438800" y="4499325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3" y="338"/>
                      <a:pt x="433" y="218"/>
                    </a:cubicBezTo>
                    <a:cubicBezTo>
                      <a:pt x="433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22"/>
              <p:cNvSpPr/>
              <p:nvPr/>
            </p:nvSpPr>
            <p:spPr>
              <a:xfrm>
                <a:off x="2456850" y="44813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334"/>
                      <a:pt x="97" y="433"/>
                      <a:pt x="216" y="433"/>
                    </a:cubicBezTo>
                    <a:cubicBezTo>
                      <a:pt x="335" y="433"/>
                      <a:pt x="433" y="334"/>
                      <a:pt x="433" y="215"/>
                    </a:cubicBezTo>
                    <a:cubicBezTo>
                      <a:pt x="433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22"/>
              <p:cNvSpPr/>
              <p:nvPr/>
            </p:nvSpPr>
            <p:spPr>
              <a:xfrm>
                <a:off x="2438800" y="45353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3" y="337"/>
                      <a:pt x="433" y="218"/>
                    </a:cubicBezTo>
                    <a:cubicBezTo>
                      <a:pt x="433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22"/>
              <p:cNvSpPr/>
              <p:nvPr/>
            </p:nvSpPr>
            <p:spPr>
              <a:xfrm>
                <a:off x="2456850" y="4517375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6" y="0"/>
                    </a:moveTo>
                    <a:cubicBezTo>
                      <a:pt x="97" y="0"/>
                      <a:pt x="1" y="96"/>
                      <a:pt x="1" y="215"/>
                    </a:cubicBezTo>
                    <a:cubicBezTo>
                      <a:pt x="1" y="335"/>
                      <a:pt x="97" y="433"/>
                      <a:pt x="216" y="433"/>
                    </a:cubicBezTo>
                    <a:cubicBezTo>
                      <a:pt x="335" y="433"/>
                      <a:pt x="433" y="335"/>
                      <a:pt x="433" y="215"/>
                    </a:cubicBezTo>
                    <a:cubicBezTo>
                      <a:pt x="433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22"/>
              <p:cNvSpPr/>
              <p:nvPr/>
            </p:nvSpPr>
            <p:spPr>
              <a:xfrm>
                <a:off x="2456850" y="45534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334"/>
                      <a:pt x="97" y="433"/>
                      <a:pt x="216" y="433"/>
                    </a:cubicBezTo>
                    <a:cubicBezTo>
                      <a:pt x="335" y="433"/>
                      <a:pt x="433" y="334"/>
                      <a:pt x="433" y="215"/>
                    </a:cubicBezTo>
                    <a:cubicBezTo>
                      <a:pt x="433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22"/>
              <p:cNvSpPr/>
              <p:nvPr/>
            </p:nvSpPr>
            <p:spPr>
              <a:xfrm>
                <a:off x="2438800" y="4571375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9" y="0"/>
                    </a:moveTo>
                    <a:cubicBezTo>
                      <a:pt x="100" y="0"/>
                      <a:pt x="1" y="99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3" y="338"/>
                      <a:pt x="433" y="219"/>
                    </a:cubicBezTo>
                    <a:cubicBezTo>
                      <a:pt x="433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22"/>
              <p:cNvSpPr/>
              <p:nvPr/>
            </p:nvSpPr>
            <p:spPr>
              <a:xfrm>
                <a:off x="2456850" y="4589425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6" y="0"/>
                    </a:moveTo>
                    <a:cubicBezTo>
                      <a:pt x="97" y="0"/>
                      <a:pt x="1" y="96"/>
                      <a:pt x="1" y="215"/>
                    </a:cubicBezTo>
                    <a:cubicBezTo>
                      <a:pt x="1" y="335"/>
                      <a:pt x="97" y="434"/>
                      <a:pt x="216" y="434"/>
                    </a:cubicBezTo>
                    <a:cubicBezTo>
                      <a:pt x="335" y="434"/>
                      <a:pt x="433" y="335"/>
                      <a:pt x="433" y="215"/>
                    </a:cubicBezTo>
                    <a:cubicBezTo>
                      <a:pt x="433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22"/>
              <p:cNvSpPr/>
              <p:nvPr/>
            </p:nvSpPr>
            <p:spPr>
              <a:xfrm>
                <a:off x="2438800" y="46074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3" y="338"/>
                      <a:pt x="433" y="218"/>
                    </a:cubicBezTo>
                    <a:cubicBezTo>
                      <a:pt x="433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22"/>
              <p:cNvSpPr/>
              <p:nvPr/>
            </p:nvSpPr>
            <p:spPr>
              <a:xfrm>
                <a:off x="2456850" y="46254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338"/>
                      <a:pt x="97" y="433"/>
                      <a:pt x="216" y="433"/>
                    </a:cubicBezTo>
                    <a:cubicBezTo>
                      <a:pt x="335" y="433"/>
                      <a:pt x="433" y="338"/>
                      <a:pt x="433" y="215"/>
                    </a:cubicBezTo>
                    <a:cubicBezTo>
                      <a:pt x="433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22"/>
              <p:cNvSpPr/>
              <p:nvPr/>
            </p:nvSpPr>
            <p:spPr>
              <a:xfrm>
                <a:off x="2420850" y="4445425"/>
                <a:ext cx="10825" cy="10650"/>
              </a:xfrm>
              <a:custGeom>
                <a:rect b="b" l="l" r="r" t="t"/>
                <a:pathLst>
                  <a:path extrusionOk="0" h="426" w="433">
                    <a:moveTo>
                      <a:pt x="197" y="0"/>
                    </a:moveTo>
                    <a:cubicBezTo>
                      <a:pt x="85" y="7"/>
                      <a:pt x="0" y="98"/>
                      <a:pt x="0" y="211"/>
                    </a:cubicBezTo>
                    <a:cubicBezTo>
                      <a:pt x="0" y="330"/>
                      <a:pt x="95" y="425"/>
                      <a:pt x="214" y="425"/>
                    </a:cubicBezTo>
                    <a:cubicBezTo>
                      <a:pt x="334" y="425"/>
                      <a:pt x="433" y="330"/>
                      <a:pt x="433" y="211"/>
                    </a:cubicBezTo>
                    <a:cubicBezTo>
                      <a:pt x="433" y="98"/>
                      <a:pt x="348" y="13"/>
                      <a:pt x="2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22"/>
              <p:cNvSpPr/>
              <p:nvPr/>
            </p:nvSpPr>
            <p:spPr>
              <a:xfrm>
                <a:off x="2402775" y="44633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99" y="1"/>
                      <a:pt x="1" y="99"/>
                      <a:pt x="1" y="218"/>
                    </a:cubicBezTo>
                    <a:cubicBezTo>
                      <a:pt x="1" y="337"/>
                      <a:pt x="99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22"/>
              <p:cNvSpPr/>
              <p:nvPr/>
            </p:nvSpPr>
            <p:spPr>
              <a:xfrm>
                <a:off x="2420850" y="448135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4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4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22"/>
              <p:cNvSpPr/>
              <p:nvPr/>
            </p:nvSpPr>
            <p:spPr>
              <a:xfrm>
                <a:off x="2402775" y="4499325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9" y="0"/>
                    </a:moveTo>
                    <a:cubicBezTo>
                      <a:pt x="99" y="0"/>
                      <a:pt x="1" y="99"/>
                      <a:pt x="1" y="218"/>
                    </a:cubicBezTo>
                    <a:cubicBezTo>
                      <a:pt x="1" y="338"/>
                      <a:pt x="99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22"/>
              <p:cNvSpPr/>
              <p:nvPr/>
            </p:nvSpPr>
            <p:spPr>
              <a:xfrm>
                <a:off x="2402775" y="45353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99" y="1"/>
                      <a:pt x="1" y="99"/>
                      <a:pt x="1" y="218"/>
                    </a:cubicBezTo>
                    <a:cubicBezTo>
                      <a:pt x="1" y="337"/>
                      <a:pt x="99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22"/>
              <p:cNvSpPr/>
              <p:nvPr/>
            </p:nvSpPr>
            <p:spPr>
              <a:xfrm>
                <a:off x="2420850" y="4517375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4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3"/>
                      <a:pt x="214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22"/>
              <p:cNvSpPr/>
              <p:nvPr/>
            </p:nvSpPr>
            <p:spPr>
              <a:xfrm>
                <a:off x="2420850" y="455340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4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4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22"/>
              <p:cNvSpPr/>
              <p:nvPr/>
            </p:nvSpPr>
            <p:spPr>
              <a:xfrm>
                <a:off x="2402775" y="4571375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9" y="0"/>
                    </a:moveTo>
                    <a:cubicBezTo>
                      <a:pt x="99" y="0"/>
                      <a:pt x="1" y="99"/>
                      <a:pt x="1" y="219"/>
                    </a:cubicBezTo>
                    <a:cubicBezTo>
                      <a:pt x="1" y="338"/>
                      <a:pt x="99" y="433"/>
                      <a:pt x="219" y="433"/>
                    </a:cubicBezTo>
                    <a:cubicBezTo>
                      <a:pt x="338" y="433"/>
                      <a:pt x="434" y="338"/>
                      <a:pt x="434" y="219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22"/>
              <p:cNvSpPr/>
              <p:nvPr/>
            </p:nvSpPr>
            <p:spPr>
              <a:xfrm>
                <a:off x="2420850" y="4589425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4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4"/>
                      <a:pt x="214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22"/>
              <p:cNvSpPr/>
              <p:nvPr/>
            </p:nvSpPr>
            <p:spPr>
              <a:xfrm>
                <a:off x="2386025" y="4625450"/>
                <a:ext cx="9300" cy="4125"/>
              </a:xfrm>
              <a:custGeom>
                <a:rect b="b" l="l" r="r" t="t"/>
                <a:pathLst>
                  <a:path extrusionOk="0" h="165" w="372">
                    <a:moveTo>
                      <a:pt x="167" y="1"/>
                    </a:moveTo>
                    <a:cubicBezTo>
                      <a:pt x="98" y="1"/>
                      <a:pt x="37" y="35"/>
                      <a:pt x="0" y="86"/>
                    </a:cubicBezTo>
                    <a:cubicBezTo>
                      <a:pt x="54" y="100"/>
                      <a:pt x="112" y="109"/>
                      <a:pt x="167" y="120"/>
                    </a:cubicBezTo>
                    <a:cubicBezTo>
                      <a:pt x="235" y="137"/>
                      <a:pt x="303" y="150"/>
                      <a:pt x="371" y="164"/>
                    </a:cubicBezTo>
                    <a:cubicBezTo>
                      <a:pt x="348" y="69"/>
                      <a:pt x="266" y="1"/>
                      <a:pt x="1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22"/>
              <p:cNvSpPr/>
              <p:nvPr/>
            </p:nvSpPr>
            <p:spPr>
              <a:xfrm>
                <a:off x="2402775" y="46074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99" y="1"/>
                      <a:pt x="1" y="99"/>
                      <a:pt x="1" y="218"/>
                    </a:cubicBezTo>
                    <a:cubicBezTo>
                      <a:pt x="1" y="338"/>
                      <a:pt x="99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22"/>
              <p:cNvSpPr/>
              <p:nvPr/>
            </p:nvSpPr>
            <p:spPr>
              <a:xfrm>
                <a:off x="2420850" y="4625450"/>
                <a:ext cx="10825" cy="9825"/>
              </a:xfrm>
              <a:custGeom>
                <a:rect b="b" l="l" r="r" t="t"/>
                <a:pathLst>
                  <a:path extrusionOk="0" h="393" w="433">
                    <a:moveTo>
                      <a:pt x="214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270"/>
                      <a:pt x="21" y="314"/>
                      <a:pt x="51" y="351"/>
                    </a:cubicBezTo>
                    <a:cubicBezTo>
                      <a:pt x="106" y="362"/>
                      <a:pt x="161" y="372"/>
                      <a:pt x="214" y="378"/>
                    </a:cubicBezTo>
                    <a:cubicBezTo>
                      <a:pt x="255" y="386"/>
                      <a:pt x="293" y="389"/>
                      <a:pt x="334" y="392"/>
                    </a:cubicBezTo>
                    <a:cubicBezTo>
                      <a:pt x="392" y="355"/>
                      <a:pt x="433" y="290"/>
                      <a:pt x="433" y="215"/>
                    </a:cubicBezTo>
                    <a:cubicBezTo>
                      <a:pt x="433" y="96"/>
                      <a:pt x="334" y="1"/>
                      <a:pt x="2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22"/>
              <p:cNvSpPr/>
              <p:nvPr/>
            </p:nvSpPr>
            <p:spPr>
              <a:xfrm>
                <a:off x="2384800" y="4445325"/>
                <a:ext cx="10775" cy="10750"/>
              </a:xfrm>
              <a:custGeom>
                <a:rect b="b" l="l" r="r" t="t"/>
                <a:pathLst>
                  <a:path extrusionOk="0" h="430" w="431">
                    <a:moveTo>
                      <a:pt x="216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4"/>
                      <a:pt x="96" y="429"/>
                      <a:pt x="216" y="429"/>
                    </a:cubicBezTo>
                    <a:cubicBezTo>
                      <a:pt x="335" y="429"/>
                      <a:pt x="430" y="334"/>
                      <a:pt x="430" y="215"/>
                    </a:cubicBezTo>
                    <a:cubicBezTo>
                      <a:pt x="430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22"/>
              <p:cNvSpPr/>
              <p:nvPr/>
            </p:nvSpPr>
            <p:spPr>
              <a:xfrm>
                <a:off x="2366750" y="44633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7" y="1"/>
                      <a:pt x="1" y="99"/>
                      <a:pt x="1" y="218"/>
                    </a:cubicBezTo>
                    <a:cubicBezTo>
                      <a:pt x="1" y="337"/>
                      <a:pt x="97" y="433"/>
                      <a:pt x="215" y="433"/>
                    </a:cubicBezTo>
                    <a:cubicBezTo>
                      <a:pt x="338" y="433"/>
                      <a:pt x="433" y="337"/>
                      <a:pt x="433" y="218"/>
                    </a:cubicBezTo>
                    <a:cubicBezTo>
                      <a:pt x="433" y="99"/>
                      <a:pt x="338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22"/>
              <p:cNvSpPr/>
              <p:nvPr/>
            </p:nvSpPr>
            <p:spPr>
              <a:xfrm>
                <a:off x="2384800" y="4481350"/>
                <a:ext cx="10775" cy="10850"/>
              </a:xfrm>
              <a:custGeom>
                <a:rect b="b" l="l" r="r" t="t"/>
                <a:pathLst>
                  <a:path extrusionOk="0" h="434" w="431">
                    <a:moveTo>
                      <a:pt x="216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33"/>
                      <a:pt x="216" y="433"/>
                    </a:cubicBezTo>
                    <a:cubicBezTo>
                      <a:pt x="335" y="433"/>
                      <a:pt x="430" y="334"/>
                      <a:pt x="430" y="215"/>
                    </a:cubicBezTo>
                    <a:cubicBezTo>
                      <a:pt x="430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22"/>
              <p:cNvSpPr/>
              <p:nvPr/>
            </p:nvSpPr>
            <p:spPr>
              <a:xfrm>
                <a:off x="2366750" y="4499325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5" y="0"/>
                    </a:moveTo>
                    <a:cubicBezTo>
                      <a:pt x="97" y="0"/>
                      <a:pt x="1" y="99"/>
                      <a:pt x="1" y="218"/>
                    </a:cubicBezTo>
                    <a:cubicBezTo>
                      <a:pt x="1" y="338"/>
                      <a:pt x="97" y="433"/>
                      <a:pt x="215" y="433"/>
                    </a:cubicBezTo>
                    <a:cubicBezTo>
                      <a:pt x="338" y="433"/>
                      <a:pt x="433" y="338"/>
                      <a:pt x="433" y="218"/>
                    </a:cubicBezTo>
                    <a:cubicBezTo>
                      <a:pt x="433" y="99"/>
                      <a:pt x="338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22"/>
              <p:cNvSpPr/>
              <p:nvPr/>
            </p:nvSpPr>
            <p:spPr>
              <a:xfrm>
                <a:off x="2384800" y="4517375"/>
                <a:ext cx="10775" cy="10850"/>
              </a:xfrm>
              <a:custGeom>
                <a:rect b="b" l="l" r="r" t="t"/>
                <a:pathLst>
                  <a:path extrusionOk="0" h="434" w="431">
                    <a:moveTo>
                      <a:pt x="216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5"/>
                      <a:pt x="96" y="433"/>
                      <a:pt x="216" y="433"/>
                    </a:cubicBezTo>
                    <a:cubicBezTo>
                      <a:pt x="335" y="433"/>
                      <a:pt x="430" y="335"/>
                      <a:pt x="430" y="215"/>
                    </a:cubicBezTo>
                    <a:cubicBezTo>
                      <a:pt x="430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22"/>
              <p:cNvSpPr/>
              <p:nvPr/>
            </p:nvSpPr>
            <p:spPr>
              <a:xfrm>
                <a:off x="2366750" y="45353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7" y="1"/>
                      <a:pt x="1" y="99"/>
                      <a:pt x="1" y="218"/>
                    </a:cubicBezTo>
                    <a:cubicBezTo>
                      <a:pt x="1" y="337"/>
                      <a:pt x="97" y="433"/>
                      <a:pt x="215" y="433"/>
                    </a:cubicBezTo>
                    <a:cubicBezTo>
                      <a:pt x="338" y="433"/>
                      <a:pt x="433" y="337"/>
                      <a:pt x="433" y="218"/>
                    </a:cubicBezTo>
                    <a:cubicBezTo>
                      <a:pt x="433" y="99"/>
                      <a:pt x="338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22"/>
              <p:cNvSpPr/>
              <p:nvPr/>
            </p:nvSpPr>
            <p:spPr>
              <a:xfrm>
                <a:off x="2384800" y="4553400"/>
                <a:ext cx="10775" cy="10850"/>
              </a:xfrm>
              <a:custGeom>
                <a:rect b="b" l="l" r="r" t="t"/>
                <a:pathLst>
                  <a:path extrusionOk="0" h="434" w="431">
                    <a:moveTo>
                      <a:pt x="216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33"/>
                      <a:pt x="216" y="433"/>
                    </a:cubicBezTo>
                    <a:cubicBezTo>
                      <a:pt x="335" y="433"/>
                      <a:pt x="430" y="334"/>
                      <a:pt x="430" y="215"/>
                    </a:cubicBezTo>
                    <a:cubicBezTo>
                      <a:pt x="430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22"/>
              <p:cNvSpPr/>
              <p:nvPr/>
            </p:nvSpPr>
            <p:spPr>
              <a:xfrm>
                <a:off x="2366750" y="4571375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5" y="0"/>
                    </a:moveTo>
                    <a:cubicBezTo>
                      <a:pt x="97" y="0"/>
                      <a:pt x="1" y="99"/>
                      <a:pt x="1" y="219"/>
                    </a:cubicBezTo>
                    <a:cubicBezTo>
                      <a:pt x="1" y="338"/>
                      <a:pt x="97" y="433"/>
                      <a:pt x="215" y="433"/>
                    </a:cubicBezTo>
                    <a:cubicBezTo>
                      <a:pt x="338" y="433"/>
                      <a:pt x="433" y="338"/>
                      <a:pt x="433" y="219"/>
                    </a:cubicBezTo>
                    <a:cubicBezTo>
                      <a:pt x="433" y="99"/>
                      <a:pt x="338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22"/>
              <p:cNvSpPr/>
              <p:nvPr/>
            </p:nvSpPr>
            <p:spPr>
              <a:xfrm>
                <a:off x="2366750" y="46074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7" y="1"/>
                      <a:pt x="1" y="99"/>
                      <a:pt x="1" y="218"/>
                    </a:cubicBezTo>
                    <a:cubicBezTo>
                      <a:pt x="1" y="338"/>
                      <a:pt x="97" y="433"/>
                      <a:pt x="215" y="433"/>
                    </a:cubicBezTo>
                    <a:cubicBezTo>
                      <a:pt x="338" y="433"/>
                      <a:pt x="433" y="338"/>
                      <a:pt x="433" y="218"/>
                    </a:cubicBezTo>
                    <a:cubicBezTo>
                      <a:pt x="433" y="99"/>
                      <a:pt x="338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22"/>
              <p:cNvSpPr/>
              <p:nvPr/>
            </p:nvSpPr>
            <p:spPr>
              <a:xfrm>
                <a:off x="2384800" y="4589425"/>
                <a:ext cx="10775" cy="10850"/>
              </a:xfrm>
              <a:custGeom>
                <a:rect b="b" l="l" r="r" t="t"/>
                <a:pathLst>
                  <a:path extrusionOk="0" h="434" w="431">
                    <a:moveTo>
                      <a:pt x="216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5"/>
                      <a:pt x="96" y="434"/>
                      <a:pt x="216" y="434"/>
                    </a:cubicBezTo>
                    <a:cubicBezTo>
                      <a:pt x="335" y="434"/>
                      <a:pt x="430" y="335"/>
                      <a:pt x="430" y="215"/>
                    </a:cubicBezTo>
                    <a:cubicBezTo>
                      <a:pt x="430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22"/>
              <p:cNvSpPr/>
              <p:nvPr/>
            </p:nvSpPr>
            <p:spPr>
              <a:xfrm>
                <a:off x="2348700" y="4445325"/>
                <a:ext cx="10850" cy="10750"/>
              </a:xfrm>
              <a:custGeom>
                <a:rect b="b" l="l" r="r" t="t"/>
                <a:pathLst>
                  <a:path extrusionOk="0" h="430" w="434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4"/>
                      <a:pt x="99" y="429"/>
                      <a:pt x="218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22"/>
              <p:cNvSpPr/>
              <p:nvPr/>
            </p:nvSpPr>
            <p:spPr>
              <a:xfrm>
                <a:off x="2330725" y="44633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22"/>
              <p:cNvSpPr/>
              <p:nvPr/>
            </p:nvSpPr>
            <p:spPr>
              <a:xfrm>
                <a:off x="2330725" y="4499325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5" y="0"/>
                    </a:moveTo>
                    <a:cubicBezTo>
                      <a:pt x="96" y="0"/>
                      <a:pt x="0" y="99"/>
                      <a:pt x="0" y="218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8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22"/>
              <p:cNvSpPr/>
              <p:nvPr/>
            </p:nvSpPr>
            <p:spPr>
              <a:xfrm>
                <a:off x="2348700" y="44813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22"/>
              <p:cNvSpPr/>
              <p:nvPr/>
            </p:nvSpPr>
            <p:spPr>
              <a:xfrm>
                <a:off x="2348700" y="4517375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3"/>
                      <a:pt x="218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22"/>
              <p:cNvSpPr/>
              <p:nvPr/>
            </p:nvSpPr>
            <p:spPr>
              <a:xfrm>
                <a:off x="2330725" y="45353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22"/>
              <p:cNvSpPr/>
              <p:nvPr/>
            </p:nvSpPr>
            <p:spPr>
              <a:xfrm>
                <a:off x="2330725" y="4571375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9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22"/>
              <p:cNvSpPr/>
              <p:nvPr/>
            </p:nvSpPr>
            <p:spPr>
              <a:xfrm>
                <a:off x="2348700" y="45534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22"/>
              <p:cNvSpPr/>
              <p:nvPr/>
            </p:nvSpPr>
            <p:spPr>
              <a:xfrm>
                <a:off x="2348700" y="4589425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4"/>
                      <a:pt x="218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22"/>
              <p:cNvSpPr/>
              <p:nvPr/>
            </p:nvSpPr>
            <p:spPr>
              <a:xfrm>
                <a:off x="2330725" y="4607400"/>
                <a:ext cx="10850" cy="10500"/>
              </a:xfrm>
              <a:custGeom>
                <a:rect b="b" l="l" r="r" t="t"/>
                <a:pathLst>
                  <a:path extrusionOk="0" h="420" w="434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290"/>
                      <a:pt x="38" y="351"/>
                      <a:pt x="90" y="389"/>
                    </a:cubicBezTo>
                    <a:cubicBezTo>
                      <a:pt x="154" y="399"/>
                      <a:pt x="219" y="410"/>
                      <a:pt x="283" y="419"/>
                    </a:cubicBezTo>
                    <a:cubicBezTo>
                      <a:pt x="368" y="392"/>
                      <a:pt x="434" y="314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22"/>
              <p:cNvSpPr/>
              <p:nvPr/>
            </p:nvSpPr>
            <p:spPr>
              <a:xfrm>
                <a:off x="2312675" y="4445325"/>
                <a:ext cx="10825" cy="10750"/>
              </a:xfrm>
              <a:custGeom>
                <a:rect b="b" l="l" r="r" t="t"/>
                <a:pathLst>
                  <a:path extrusionOk="0" h="430" w="433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4"/>
                      <a:pt x="99" y="429"/>
                      <a:pt x="219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22"/>
              <p:cNvSpPr/>
              <p:nvPr/>
            </p:nvSpPr>
            <p:spPr>
              <a:xfrm>
                <a:off x="2294700" y="44633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22"/>
              <p:cNvSpPr/>
              <p:nvPr/>
            </p:nvSpPr>
            <p:spPr>
              <a:xfrm>
                <a:off x="2312675" y="448135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9" y="1"/>
                    </a:moveTo>
                    <a:cubicBezTo>
                      <a:pt x="99" y="1"/>
                      <a:pt x="0" y="96"/>
                      <a:pt x="0" y="215"/>
                    </a:cubicBezTo>
                    <a:cubicBezTo>
                      <a:pt x="0" y="334"/>
                      <a:pt x="99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22"/>
              <p:cNvSpPr/>
              <p:nvPr/>
            </p:nvSpPr>
            <p:spPr>
              <a:xfrm>
                <a:off x="2294700" y="4499325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5" y="0"/>
                    </a:moveTo>
                    <a:cubicBezTo>
                      <a:pt x="96" y="0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8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22"/>
              <p:cNvSpPr/>
              <p:nvPr/>
            </p:nvSpPr>
            <p:spPr>
              <a:xfrm>
                <a:off x="2312675" y="4517375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5"/>
                      <a:pt x="99" y="433"/>
                      <a:pt x="219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22"/>
              <p:cNvSpPr/>
              <p:nvPr/>
            </p:nvSpPr>
            <p:spPr>
              <a:xfrm>
                <a:off x="2294700" y="45353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22"/>
              <p:cNvSpPr/>
              <p:nvPr/>
            </p:nvSpPr>
            <p:spPr>
              <a:xfrm>
                <a:off x="2312675" y="455340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9" y="1"/>
                    </a:moveTo>
                    <a:cubicBezTo>
                      <a:pt x="99" y="1"/>
                      <a:pt x="0" y="96"/>
                      <a:pt x="0" y="215"/>
                    </a:cubicBezTo>
                    <a:cubicBezTo>
                      <a:pt x="0" y="334"/>
                      <a:pt x="99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22"/>
              <p:cNvSpPr/>
              <p:nvPr/>
            </p:nvSpPr>
            <p:spPr>
              <a:xfrm>
                <a:off x="2294700" y="4571375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22"/>
              <p:cNvSpPr/>
              <p:nvPr/>
            </p:nvSpPr>
            <p:spPr>
              <a:xfrm>
                <a:off x="2294700" y="4607400"/>
                <a:ext cx="10850" cy="6675"/>
              </a:xfrm>
              <a:custGeom>
                <a:rect b="b" l="l" r="r" t="t"/>
                <a:pathLst>
                  <a:path extrusionOk="0" h="267" w="434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232"/>
                      <a:pt x="4" y="242"/>
                      <a:pt x="7" y="256"/>
                    </a:cubicBezTo>
                    <a:cubicBezTo>
                      <a:pt x="147" y="256"/>
                      <a:pt x="284" y="259"/>
                      <a:pt x="424" y="266"/>
                    </a:cubicBezTo>
                    <a:cubicBezTo>
                      <a:pt x="427" y="249"/>
                      <a:pt x="433" y="235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22"/>
              <p:cNvSpPr/>
              <p:nvPr/>
            </p:nvSpPr>
            <p:spPr>
              <a:xfrm>
                <a:off x="2312675" y="4589425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5"/>
                      <a:pt x="99" y="434"/>
                      <a:pt x="219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22"/>
              <p:cNvSpPr/>
              <p:nvPr/>
            </p:nvSpPr>
            <p:spPr>
              <a:xfrm>
                <a:off x="2276650" y="4445325"/>
                <a:ext cx="10850" cy="10750"/>
              </a:xfrm>
              <a:custGeom>
                <a:rect b="b" l="l" r="r" t="t"/>
                <a:pathLst>
                  <a:path extrusionOk="0" h="430" w="434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4"/>
                      <a:pt x="99" y="429"/>
                      <a:pt x="218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22"/>
              <p:cNvSpPr/>
              <p:nvPr/>
            </p:nvSpPr>
            <p:spPr>
              <a:xfrm>
                <a:off x="2258675" y="44633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22"/>
              <p:cNvSpPr/>
              <p:nvPr/>
            </p:nvSpPr>
            <p:spPr>
              <a:xfrm>
                <a:off x="2258675" y="4499325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5" y="0"/>
                    </a:moveTo>
                    <a:cubicBezTo>
                      <a:pt x="96" y="0"/>
                      <a:pt x="0" y="99"/>
                      <a:pt x="0" y="218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8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22"/>
              <p:cNvSpPr/>
              <p:nvPr/>
            </p:nvSpPr>
            <p:spPr>
              <a:xfrm>
                <a:off x="2276650" y="44813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22"/>
              <p:cNvSpPr/>
              <p:nvPr/>
            </p:nvSpPr>
            <p:spPr>
              <a:xfrm>
                <a:off x="2258675" y="45353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22"/>
              <p:cNvSpPr/>
              <p:nvPr/>
            </p:nvSpPr>
            <p:spPr>
              <a:xfrm>
                <a:off x="2276650" y="4517375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3"/>
                      <a:pt x="218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22"/>
              <p:cNvSpPr/>
              <p:nvPr/>
            </p:nvSpPr>
            <p:spPr>
              <a:xfrm>
                <a:off x="2258675" y="4571375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9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22"/>
              <p:cNvSpPr/>
              <p:nvPr/>
            </p:nvSpPr>
            <p:spPr>
              <a:xfrm>
                <a:off x="2276650" y="45534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22"/>
              <p:cNvSpPr/>
              <p:nvPr/>
            </p:nvSpPr>
            <p:spPr>
              <a:xfrm>
                <a:off x="2276650" y="4589425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4"/>
                      <a:pt x="218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22"/>
              <p:cNvSpPr/>
              <p:nvPr/>
            </p:nvSpPr>
            <p:spPr>
              <a:xfrm>
                <a:off x="2258675" y="4607400"/>
                <a:ext cx="10850" cy="9550"/>
              </a:xfrm>
              <a:custGeom>
                <a:rect b="b" l="l" r="r" t="t"/>
                <a:pathLst>
                  <a:path extrusionOk="0" h="382" w="434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287"/>
                      <a:pt x="31" y="344"/>
                      <a:pt x="79" y="382"/>
                    </a:cubicBezTo>
                    <a:cubicBezTo>
                      <a:pt x="188" y="361"/>
                      <a:pt x="294" y="341"/>
                      <a:pt x="399" y="324"/>
                    </a:cubicBezTo>
                    <a:cubicBezTo>
                      <a:pt x="420" y="293"/>
                      <a:pt x="434" y="256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22"/>
              <p:cNvSpPr/>
              <p:nvPr/>
            </p:nvSpPr>
            <p:spPr>
              <a:xfrm>
                <a:off x="2222650" y="44633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22"/>
              <p:cNvSpPr/>
              <p:nvPr/>
            </p:nvSpPr>
            <p:spPr>
              <a:xfrm>
                <a:off x="2240625" y="4445325"/>
                <a:ext cx="10825" cy="10750"/>
              </a:xfrm>
              <a:custGeom>
                <a:rect b="b" l="l" r="r" t="t"/>
                <a:pathLst>
                  <a:path extrusionOk="0" h="430" w="433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4"/>
                      <a:pt x="99" y="429"/>
                      <a:pt x="219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22"/>
              <p:cNvSpPr/>
              <p:nvPr/>
            </p:nvSpPr>
            <p:spPr>
              <a:xfrm>
                <a:off x="2222650" y="4499325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5" y="0"/>
                    </a:moveTo>
                    <a:cubicBezTo>
                      <a:pt x="96" y="0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8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22"/>
              <p:cNvSpPr/>
              <p:nvPr/>
            </p:nvSpPr>
            <p:spPr>
              <a:xfrm>
                <a:off x="2240625" y="448135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9" y="1"/>
                    </a:moveTo>
                    <a:cubicBezTo>
                      <a:pt x="99" y="1"/>
                      <a:pt x="0" y="96"/>
                      <a:pt x="0" y="215"/>
                    </a:cubicBezTo>
                    <a:cubicBezTo>
                      <a:pt x="0" y="334"/>
                      <a:pt x="99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22"/>
              <p:cNvSpPr/>
              <p:nvPr/>
            </p:nvSpPr>
            <p:spPr>
              <a:xfrm>
                <a:off x="2222650" y="45353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22"/>
              <p:cNvSpPr/>
              <p:nvPr/>
            </p:nvSpPr>
            <p:spPr>
              <a:xfrm>
                <a:off x="2240625" y="4517375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5"/>
                      <a:pt x="99" y="433"/>
                      <a:pt x="219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22"/>
              <p:cNvSpPr/>
              <p:nvPr/>
            </p:nvSpPr>
            <p:spPr>
              <a:xfrm>
                <a:off x="2222650" y="4571375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22"/>
              <p:cNvSpPr/>
              <p:nvPr/>
            </p:nvSpPr>
            <p:spPr>
              <a:xfrm>
                <a:off x="2240625" y="455340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9" y="1"/>
                    </a:moveTo>
                    <a:cubicBezTo>
                      <a:pt x="99" y="1"/>
                      <a:pt x="0" y="96"/>
                      <a:pt x="0" y="215"/>
                    </a:cubicBezTo>
                    <a:cubicBezTo>
                      <a:pt x="0" y="334"/>
                      <a:pt x="99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22"/>
              <p:cNvSpPr/>
              <p:nvPr/>
            </p:nvSpPr>
            <p:spPr>
              <a:xfrm>
                <a:off x="2240625" y="4589425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5"/>
                      <a:pt x="99" y="434"/>
                      <a:pt x="219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22"/>
              <p:cNvSpPr/>
              <p:nvPr/>
            </p:nvSpPr>
            <p:spPr>
              <a:xfrm>
                <a:off x="2222650" y="46074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22"/>
              <p:cNvSpPr/>
              <p:nvPr/>
            </p:nvSpPr>
            <p:spPr>
              <a:xfrm>
                <a:off x="2186625" y="44633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22"/>
              <p:cNvSpPr/>
              <p:nvPr/>
            </p:nvSpPr>
            <p:spPr>
              <a:xfrm>
                <a:off x="2204600" y="4445325"/>
                <a:ext cx="10850" cy="10750"/>
              </a:xfrm>
              <a:custGeom>
                <a:rect b="b" l="l" r="r" t="t"/>
                <a:pathLst>
                  <a:path extrusionOk="0" h="430" w="434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4"/>
                      <a:pt x="99" y="429"/>
                      <a:pt x="218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22"/>
              <p:cNvSpPr/>
              <p:nvPr/>
            </p:nvSpPr>
            <p:spPr>
              <a:xfrm>
                <a:off x="2204600" y="44813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22"/>
              <p:cNvSpPr/>
              <p:nvPr/>
            </p:nvSpPr>
            <p:spPr>
              <a:xfrm>
                <a:off x="2204588" y="4481313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5" y="0"/>
                    </a:moveTo>
                    <a:cubicBezTo>
                      <a:pt x="96" y="0"/>
                      <a:pt x="0" y="99"/>
                      <a:pt x="0" y="218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8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22"/>
              <p:cNvSpPr/>
              <p:nvPr/>
            </p:nvSpPr>
            <p:spPr>
              <a:xfrm>
                <a:off x="2186625" y="45353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22"/>
              <p:cNvSpPr/>
              <p:nvPr/>
            </p:nvSpPr>
            <p:spPr>
              <a:xfrm>
                <a:off x="2204600" y="4517375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3"/>
                      <a:pt x="218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22"/>
              <p:cNvSpPr/>
              <p:nvPr/>
            </p:nvSpPr>
            <p:spPr>
              <a:xfrm>
                <a:off x="2204600" y="45534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22"/>
              <p:cNvSpPr/>
              <p:nvPr/>
            </p:nvSpPr>
            <p:spPr>
              <a:xfrm>
                <a:off x="2186625" y="4571375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9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22"/>
              <p:cNvSpPr/>
              <p:nvPr/>
            </p:nvSpPr>
            <p:spPr>
              <a:xfrm>
                <a:off x="2204600" y="4589425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4"/>
                      <a:pt x="218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22"/>
              <p:cNvSpPr/>
              <p:nvPr/>
            </p:nvSpPr>
            <p:spPr>
              <a:xfrm>
                <a:off x="2186625" y="46074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22"/>
              <p:cNvSpPr/>
              <p:nvPr/>
            </p:nvSpPr>
            <p:spPr>
              <a:xfrm>
                <a:off x="2204600" y="46254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8"/>
                      <a:pt x="99" y="433"/>
                      <a:pt x="218" y="433"/>
                    </a:cubicBezTo>
                    <a:cubicBezTo>
                      <a:pt x="338" y="433"/>
                      <a:pt x="433" y="338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22"/>
              <p:cNvSpPr/>
              <p:nvPr/>
            </p:nvSpPr>
            <p:spPr>
              <a:xfrm>
                <a:off x="2186625" y="4643500"/>
                <a:ext cx="10425" cy="10075"/>
              </a:xfrm>
              <a:custGeom>
                <a:rect b="b" l="l" r="r" t="t"/>
                <a:pathLst>
                  <a:path extrusionOk="0" h="403" w="417">
                    <a:moveTo>
                      <a:pt x="215" y="1"/>
                    </a:moveTo>
                    <a:cubicBezTo>
                      <a:pt x="96" y="1"/>
                      <a:pt x="0" y="96"/>
                      <a:pt x="0" y="216"/>
                    </a:cubicBezTo>
                    <a:cubicBezTo>
                      <a:pt x="0" y="297"/>
                      <a:pt x="49" y="365"/>
                      <a:pt x="113" y="403"/>
                    </a:cubicBezTo>
                    <a:cubicBezTo>
                      <a:pt x="212" y="315"/>
                      <a:pt x="314" y="229"/>
                      <a:pt x="416" y="147"/>
                    </a:cubicBezTo>
                    <a:cubicBezTo>
                      <a:pt x="389" y="62"/>
                      <a:pt x="311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22"/>
              <p:cNvSpPr/>
              <p:nvPr/>
            </p:nvSpPr>
            <p:spPr>
              <a:xfrm>
                <a:off x="2152800" y="4436975"/>
                <a:ext cx="6000" cy="1125"/>
              </a:xfrm>
              <a:custGeom>
                <a:rect b="b" l="l" r="r" t="t"/>
                <a:pathLst>
                  <a:path extrusionOk="0" h="45" w="240">
                    <a:moveTo>
                      <a:pt x="1" y="0"/>
                    </a:moveTo>
                    <a:lnTo>
                      <a:pt x="1" y="0"/>
                    </a:lnTo>
                    <a:cubicBezTo>
                      <a:pt x="39" y="27"/>
                      <a:pt x="79" y="45"/>
                      <a:pt x="127" y="45"/>
                    </a:cubicBezTo>
                    <a:cubicBezTo>
                      <a:pt x="172" y="45"/>
                      <a:pt x="209" y="27"/>
                      <a:pt x="240" y="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22"/>
              <p:cNvSpPr/>
              <p:nvPr/>
            </p:nvSpPr>
            <p:spPr>
              <a:xfrm>
                <a:off x="2150600" y="4463300"/>
                <a:ext cx="10750" cy="10850"/>
              </a:xfrm>
              <a:custGeom>
                <a:rect b="b" l="l" r="r" t="t"/>
                <a:pathLst>
                  <a:path extrusionOk="0" h="434" w="43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0" y="337"/>
                      <a:pt x="430" y="218"/>
                    </a:cubicBezTo>
                    <a:cubicBezTo>
                      <a:pt x="430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22"/>
              <p:cNvSpPr/>
              <p:nvPr/>
            </p:nvSpPr>
            <p:spPr>
              <a:xfrm>
                <a:off x="2168575" y="4445325"/>
                <a:ext cx="10825" cy="10750"/>
              </a:xfrm>
              <a:custGeom>
                <a:rect b="b" l="l" r="r" t="t"/>
                <a:pathLst>
                  <a:path extrusionOk="0" h="430" w="433">
                    <a:moveTo>
                      <a:pt x="219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29"/>
                      <a:pt x="219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22"/>
              <p:cNvSpPr/>
              <p:nvPr/>
            </p:nvSpPr>
            <p:spPr>
              <a:xfrm>
                <a:off x="2168575" y="448135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9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22"/>
              <p:cNvSpPr/>
              <p:nvPr/>
            </p:nvSpPr>
            <p:spPr>
              <a:xfrm>
                <a:off x="2150600" y="4499325"/>
                <a:ext cx="10750" cy="10825"/>
              </a:xfrm>
              <a:custGeom>
                <a:rect b="b" l="l" r="r" t="t"/>
                <a:pathLst>
                  <a:path extrusionOk="0" h="433" w="430">
                    <a:moveTo>
                      <a:pt x="215" y="0"/>
                    </a:moveTo>
                    <a:cubicBezTo>
                      <a:pt x="96" y="0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0" y="338"/>
                      <a:pt x="430" y="218"/>
                    </a:cubicBezTo>
                    <a:cubicBezTo>
                      <a:pt x="430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899;p22"/>
              <p:cNvSpPr/>
              <p:nvPr/>
            </p:nvSpPr>
            <p:spPr>
              <a:xfrm>
                <a:off x="2150600" y="4535350"/>
                <a:ext cx="10750" cy="10850"/>
              </a:xfrm>
              <a:custGeom>
                <a:rect b="b" l="l" r="r" t="t"/>
                <a:pathLst>
                  <a:path extrusionOk="0" h="434" w="43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0" y="337"/>
                      <a:pt x="430" y="218"/>
                    </a:cubicBezTo>
                    <a:cubicBezTo>
                      <a:pt x="430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900;p22"/>
              <p:cNvSpPr/>
              <p:nvPr/>
            </p:nvSpPr>
            <p:spPr>
              <a:xfrm>
                <a:off x="2168575" y="4517375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9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3"/>
                      <a:pt x="219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p22"/>
              <p:cNvSpPr/>
              <p:nvPr/>
            </p:nvSpPr>
            <p:spPr>
              <a:xfrm>
                <a:off x="2150600" y="4571375"/>
                <a:ext cx="10750" cy="10825"/>
              </a:xfrm>
              <a:custGeom>
                <a:rect b="b" l="l" r="r" t="t"/>
                <a:pathLst>
                  <a:path extrusionOk="0" h="433" w="430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0" y="338"/>
                      <a:pt x="430" y="219"/>
                    </a:cubicBezTo>
                    <a:cubicBezTo>
                      <a:pt x="430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902;p22"/>
              <p:cNvSpPr/>
              <p:nvPr/>
            </p:nvSpPr>
            <p:spPr>
              <a:xfrm>
                <a:off x="2168575" y="455340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9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3" name="Google Shape;903;p22"/>
              <p:cNvSpPr/>
              <p:nvPr/>
            </p:nvSpPr>
            <p:spPr>
              <a:xfrm>
                <a:off x="2150600" y="4607400"/>
                <a:ext cx="10750" cy="10850"/>
              </a:xfrm>
              <a:custGeom>
                <a:rect b="b" l="l" r="r" t="t"/>
                <a:pathLst>
                  <a:path extrusionOk="0" h="434" w="43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0" y="338"/>
                      <a:pt x="430" y="218"/>
                    </a:cubicBezTo>
                    <a:cubicBezTo>
                      <a:pt x="430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4" name="Google Shape;904;p22"/>
              <p:cNvSpPr/>
              <p:nvPr/>
            </p:nvSpPr>
            <p:spPr>
              <a:xfrm>
                <a:off x="2168575" y="4589425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9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4"/>
                      <a:pt x="219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p22"/>
              <p:cNvSpPr/>
              <p:nvPr/>
            </p:nvSpPr>
            <p:spPr>
              <a:xfrm>
                <a:off x="2168575" y="462545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9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8"/>
                      <a:pt x="96" y="433"/>
                      <a:pt x="219" y="433"/>
                    </a:cubicBezTo>
                    <a:cubicBezTo>
                      <a:pt x="338" y="433"/>
                      <a:pt x="433" y="338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22"/>
              <p:cNvSpPr/>
              <p:nvPr/>
            </p:nvSpPr>
            <p:spPr>
              <a:xfrm>
                <a:off x="2150600" y="4643500"/>
                <a:ext cx="10750" cy="10750"/>
              </a:xfrm>
              <a:custGeom>
                <a:rect b="b" l="l" r="r" t="t"/>
                <a:pathLst>
                  <a:path extrusionOk="0" h="430" w="430">
                    <a:moveTo>
                      <a:pt x="215" y="1"/>
                    </a:moveTo>
                    <a:cubicBezTo>
                      <a:pt x="96" y="1"/>
                      <a:pt x="1" y="96"/>
                      <a:pt x="1" y="216"/>
                    </a:cubicBezTo>
                    <a:cubicBezTo>
                      <a:pt x="1" y="335"/>
                      <a:pt x="96" y="430"/>
                      <a:pt x="215" y="430"/>
                    </a:cubicBezTo>
                    <a:cubicBezTo>
                      <a:pt x="334" y="430"/>
                      <a:pt x="430" y="335"/>
                      <a:pt x="430" y="216"/>
                    </a:cubicBezTo>
                    <a:cubicBezTo>
                      <a:pt x="430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907;p22"/>
              <p:cNvSpPr/>
              <p:nvPr/>
            </p:nvSpPr>
            <p:spPr>
              <a:xfrm>
                <a:off x="2150600" y="4679550"/>
                <a:ext cx="10750" cy="10825"/>
              </a:xfrm>
              <a:custGeom>
                <a:rect b="b" l="l" r="r" t="t"/>
                <a:pathLst>
                  <a:path extrusionOk="0" h="433" w="430">
                    <a:moveTo>
                      <a:pt x="215" y="0"/>
                    </a:moveTo>
                    <a:cubicBezTo>
                      <a:pt x="96" y="0"/>
                      <a:pt x="1" y="95"/>
                      <a:pt x="1" y="214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0" y="334"/>
                      <a:pt x="430" y="214"/>
                    </a:cubicBezTo>
                    <a:cubicBezTo>
                      <a:pt x="430" y="95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22"/>
              <p:cNvSpPr/>
              <p:nvPr/>
            </p:nvSpPr>
            <p:spPr>
              <a:xfrm>
                <a:off x="2168575" y="4661475"/>
                <a:ext cx="10075" cy="10425"/>
              </a:xfrm>
              <a:custGeom>
                <a:rect b="b" l="l" r="r" t="t"/>
                <a:pathLst>
                  <a:path extrusionOk="0" h="417" w="403">
                    <a:moveTo>
                      <a:pt x="219" y="0"/>
                    </a:moveTo>
                    <a:cubicBezTo>
                      <a:pt x="96" y="0"/>
                      <a:pt x="0" y="96"/>
                      <a:pt x="0" y="219"/>
                    </a:cubicBezTo>
                    <a:cubicBezTo>
                      <a:pt x="0" y="307"/>
                      <a:pt x="58" y="385"/>
                      <a:pt x="137" y="416"/>
                    </a:cubicBezTo>
                    <a:cubicBezTo>
                      <a:pt x="164" y="385"/>
                      <a:pt x="191" y="355"/>
                      <a:pt x="219" y="321"/>
                    </a:cubicBezTo>
                    <a:cubicBezTo>
                      <a:pt x="246" y="286"/>
                      <a:pt x="277" y="253"/>
                      <a:pt x="307" y="219"/>
                    </a:cubicBezTo>
                    <a:cubicBezTo>
                      <a:pt x="338" y="181"/>
                      <a:pt x="368" y="147"/>
                      <a:pt x="403" y="110"/>
                    </a:cubicBezTo>
                    <a:cubicBezTo>
                      <a:pt x="365" y="45"/>
                      <a:pt x="297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22"/>
              <p:cNvSpPr/>
              <p:nvPr/>
            </p:nvSpPr>
            <p:spPr>
              <a:xfrm>
                <a:off x="2150600" y="4896525"/>
                <a:ext cx="3450" cy="9575"/>
              </a:xfrm>
              <a:custGeom>
                <a:rect b="b" l="l" r="r" t="t"/>
                <a:pathLst>
                  <a:path extrusionOk="0" h="383" w="138">
                    <a:moveTo>
                      <a:pt x="103" y="1"/>
                    </a:moveTo>
                    <a:cubicBezTo>
                      <a:pt x="42" y="42"/>
                      <a:pt x="1" y="107"/>
                      <a:pt x="1" y="185"/>
                    </a:cubicBezTo>
                    <a:cubicBezTo>
                      <a:pt x="1" y="274"/>
                      <a:pt x="55" y="352"/>
                      <a:pt x="137" y="383"/>
                    </a:cubicBezTo>
                    <a:cubicBezTo>
                      <a:pt x="127" y="257"/>
                      <a:pt x="117" y="131"/>
                      <a:pt x="1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22"/>
              <p:cNvSpPr/>
              <p:nvPr/>
            </p:nvSpPr>
            <p:spPr>
              <a:xfrm>
                <a:off x="2150600" y="4932050"/>
                <a:ext cx="3850" cy="9975"/>
              </a:xfrm>
              <a:custGeom>
                <a:rect b="b" l="l" r="r" t="t"/>
                <a:pathLst>
                  <a:path extrusionOk="0" h="399" w="154">
                    <a:moveTo>
                      <a:pt x="154" y="1"/>
                    </a:moveTo>
                    <a:cubicBezTo>
                      <a:pt x="65" y="28"/>
                      <a:pt x="1" y="106"/>
                      <a:pt x="1" y="205"/>
                    </a:cubicBezTo>
                    <a:cubicBezTo>
                      <a:pt x="1" y="290"/>
                      <a:pt x="51" y="365"/>
                      <a:pt x="123" y="399"/>
                    </a:cubicBezTo>
                    <a:cubicBezTo>
                      <a:pt x="137" y="276"/>
                      <a:pt x="147" y="150"/>
                      <a:pt x="154" y="28"/>
                    </a:cubicBezTo>
                    <a:lnTo>
                      <a:pt x="15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22"/>
              <p:cNvSpPr/>
              <p:nvPr/>
            </p:nvSpPr>
            <p:spPr>
              <a:xfrm>
                <a:off x="2115700" y="4435800"/>
                <a:ext cx="8350" cy="2300"/>
              </a:xfrm>
              <a:custGeom>
                <a:rect b="b" l="l" r="r" t="t"/>
                <a:pathLst>
                  <a:path extrusionOk="0" h="92" w="334">
                    <a:moveTo>
                      <a:pt x="0" y="0"/>
                    </a:moveTo>
                    <a:cubicBezTo>
                      <a:pt x="37" y="54"/>
                      <a:pt x="98" y="92"/>
                      <a:pt x="170" y="92"/>
                    </a:cubicBezTo>
                    <a:cubicBezTo>
                      <a:pt x="238" y="92"/>
                      <a:pt x="293" y="58"/>
                      <a:pt x="334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22"/>
              <p:cNvSpPr/>
              <p:nvPr/>
            </p:nvSpPr>
            <p:spPr>
              <a:xfrm>
                <a:off x="2114475" y="44633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22"/>
              <p:cNvSpPr/>
              <p:nvPr/>
            </p:nvSpPr>
            <p:spPr>
              <a:xfrm>
                <a:off x="2132550" y="4445325"/>
                <a:ext cx="10850" cy="10750"/>
              </a:xfrm>
              <a:custGeom>
                <a:rect b="b" l="l" r="r" t="t"/>
                <a:pathLst>
                  <a:path extrusionOk="0" h="430" w="434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4"/>
                      <a:pt x="96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22"/>
              <p:cNvSpPr/>
              <p:nvPr/>
            </p:nvSpPr>
            <p:spPr>
              <a:xfrm>
                <a:off x="2114475" y="4499325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22"/>
              <p:cNvSpPr/>
              <p:nvPr/>
            </p:nvSpPr>
            <p:spPr>
              <a:xfrm>
                <a:off x="2132550" y="44813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22"/>
              <p:cNvSpPr/>
              <p:nvPr/>
            </p:nvSpPr>
            <p:spPr>
              <a:xfrm>
                <a:off x="2132550" y="4517375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5"/>
                      <a:pt x="96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22"/>
              <p:cNvSpPr/>
              <p:nvPr/>
            </p:nvSpPr>
            <p:spPr>
              <a:xfrm>
                <a:off x="2114475" y="45353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22"/>
              <p:cNvSpPr/>
              <p:nvPr/>
            </p:nvSpPr>
            <p:spPr>
              <a:xfrm>
                <a:off x="2132550" y="45534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9" name="Google Shape;919;p22"/>
              <p:cNvSpPr/>
              <p:nvPr/>
            </p:nvSpPr>
            <p:spPr>
              <a:xfrm>
                <a:off x="2114475" y="4571375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9" y="0"/>
                    </a:moveTo>
                    <a:cubicBezTo>
                      <a:pt x="100" y="0"/>
                      <a:pt x="1" y="99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9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0" name="Google Shape;920;p22"/>
              <p:cNvSpPr/>
              <p:nvPr/>
            </p:nvSpPr>
            <p:spPr>
              <a:xfrm>
                <a:off x="2132550" y="4589425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5"/>
                      <a:pt x="96" y="434"/>
                      <a:pt x="215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p22"/>
              <p:cNvSpPr/>
              <p:nvPr/>
            </p:nvSpPr>
            <p:spPr>
              <a:xfrm>
                <a:off x="2114475" y="46074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2114475" y="4643500"/>
                <a:ext cx="10850" cy="10750"/>
              </a:xfrm>
              <a:custGeom>
                <a:rect b="b" l="l" r="r" t="t"/>
                <a:pathLst>
                  <a:path extrusionOk="0" h="430" w="434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0"/>
                      <a:pt x="219" y="430"/>
                    </a:cubicBezTo>
                    <a:cubicBezTo>
                      <a:pt x="339" y="430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22"/>
              <p:cNvSpPr/>
              <p:nvPr/>
            </p:nvSpPr>
            <p:spPr>
              <a:xfrm>
                <a:off x="2132550" y="46254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22"/>
              <p:cNvSpPr/>
              <p:nvPr/>
            </p:nvSpPr>
            <p:spPr>
              <a:xfrm>
                <a:off x="2132550" y="4661475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0"/>
                    </a:moveTo>
                    <a:cubicBezTo>
                      <a:pt x="96" y="0"/>
                      <a:pt x="1" y="96"/>
                      <a:pt x="1" y="219"/>
                    </a:cubicBezTo>
                    <a:cubicBezTo>
                      <a:pt x="1" y="338"/>
                      <a:pt x="96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22"/>
              <p:cNvSpPr/>
              <p:nvPr/>
            </p:nvSpPr>
            <p:spPr>
              <a:xfrm>
                <a:off x="2114475" y="4679550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4"/>
                      <a:pt x="100" y="433"/>
                      <a:pt x="219" y="433"/>
                    </a:cubicBezTo>
                    <a:cubicBezTo>
                      <a:pt x="339" y="433"/>
                      <a:pt x="433" y="334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22"/>
              <p:cNvSpPr/>
              <p:nvPr/>
            </p:nvSpPr>
            <p:spPr>
              <a:xfrm>
                <a:off x="2114475" y="47155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3"/>
                      <a:pt x="219" y="433"/>
                    </a:cubicBezTo>
                    <a:cubicBezTo>
                      <a:pt x="339" y="433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22"/>
              <p:cNvSpPr/>
              <p:nvPr/>
            </p:nvSpPr>
            <p:spPr>
              <a:xfrm>
                <a:off x="2132550" y="46975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6" y="1"/>
                      <a:pt x="1" y="100"/>
                      <a:pt x="1" y="219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10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22"/>
              <p:cNvSpPr/>
              <p:nvPr/>
            </p:nvSpPr>
            <p:spPr>
              <a:xfrm>
                <a:off x="2114475" y="4751600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4"/>
                      <a:pt x="100" y="433"/>
                      <a:pt x="219" y="433"/>
                    </a:cubicBezTo>
                    <a:cubicBezTo>
                      <a:pt x="339" y="433"/>
                      <a:pt x="433" y="334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>
                <a:off x="2132550" y="4733525"/>
                <a:ext cx="8725" cy="10850"/>
              </a:xfrm>
              <a:custGeom>
                <a:rect b="b" l="l" r="r" t="t"/>
                <a:pathLst>
                  <a:path extrusionOk="0" h="434" w="349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338"/>
                      <a:pt x="96" y="434"/>
                      <a:pt x="215" y="434"/>
                    </a:cubicBezTo>
                    <a:cubicBezTo>
                      <a:pt x="239" y="434"/>
                      <a:pt x="259" y="426"/>
                      <a:pt x="280" y="420"/>
                    </a:cubicBezTo>
                    <a:cubicBezTo>
                      <a:pt x="290" y="355"/>
                      <a:pt x="297" y="287"/>
                      <a:pt x="311" y="219"/>
                    </a:cubicBezTo>
                    <a:cubicBezTo>
                      <a:pt x="311" y="209"/>
                      <a:pt x="314" y="198"/>
                      <a:pt x="314" y="192"/>
                    </a:cubicBezTo>
                    <a:cubicBezTo>
                      <a:pt x="324" y="143"/>
                      <a:pt x="338" y="96"/>
                      <a:pt x="348" y="49"/>
                    </a:cubicBezTo>
                    <a:cubicBezTo>
                      <a:pt x="311" y="21"/>
                      <a:pt x="266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22"/>
              <p:cNvSpPr/>
              <p:nvPr/>
            </p:nvSpPr>
            <p:spPr>
              <a:xfrm>
                <a:off x="2114475" y="47876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3"/>
                      <a:pt x="219" y="433"/>
                    </a:cubicBezTo>
                    <a:cubicBezTo>
                      <a:pt x="339" y="433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22"/>
              <p:cNvSpPr/>
              <p:nvPr/>
            </p:nvSpPr>
            <p:spPr>
              <a:xfrm>
                <a:off x="2132550" y="4769725"/>
                <a:ext cx="5050" cy="10600"/>
              </a:xfrm>
              <a:custGeom>
                <a:rect b="b" l="l" r="r" t="t"/>
                <a:pathLst>
                  <a:path extrusionOk="0" h="424" w="202">
                    <a:moveTo>
                      <a:pt x="198" y="0"/>
                    </a:moveTo>
                    <a:lnTo>
                      <a:pt x="198" y="0"/>
                    </a:lnTo>
                    <a:cubicBezTo>
                      <a:pt x="86" y="11"/>
                      <a:pt x="1" y="99"/>
                      <a:pt x="1" y="212"/>
                    </a:cubicBezTo>
                    <a:cubicBezTo>
                      <a:pt x="1" y="324"/>
                      <a:pt x="89" y="416"/>
                      <a:pt x="201" y="423"/>
                    </a:cubicBezTo>
                    <a:cubicBezTo>
                      <a:pt x="198" y="355"/>
                      <a:pt x="194" y="283"/>
                      <a:pt x="194" y="212"/>
                    </a:cubicBezTo>
                    <a:cubicBezTo>
                      <a:pt x="194" y="140"/>
                      <a:pt x="194" y="69"/>
                      <a:pt x="1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2132550" y="4805575"/>
                <a:ext cx="8300" cy="10850"/>
              </a:xfrm>
              <a:custGeom>
                <a:rect b="b" l="l" r="r" t="t"/>
                <a:pathLst>
                  <a:path extrusionOk="0" h="434" w="332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338"/>
                      <a:pt x="96" y="434"/>
                      <a:pt x="215" y="434"/>
                    </a:cubicBezTo>
                    <a:cubicBezTo>
                      <a:pt x="259" y="434"/>
                      <a:pt x="297" y="420"/>
                      <a:pt x="331" y="396"/>
                    </a:cubicBezTo>
                    <a:cubicBezTo>
                      <a:pt x="320" y="338"/>
                      <a:pt x="314" y="277"/>
                      <a:pt x="303" y="219"/>
                    </a:cubicBezTo>
                    <a:cubicBezTo>
                      <a:pt x="297" y="151"/>
                      <a:pt x="290" y="82"/>
                      <a:pt x="283" y="14"/>
                    </a:cubicBezTo>
                    <a:cubicBezTo>
                      <a:pt x="259" y="8"/>
                      <a:pt x="239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2114475" y="4823650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22"/>
              <p:cNvSpPr/>
              <p:nvPr/>
            </p:nvSpPr>
            <p:spPr>
              <a:xfrm>
                <a:off x="2132550" y="4841700"/>
                <a:ext cx="10850" cy="10750"/>
              </a:xfrm>
              <a:custGeom>
                <a:rect b="b" l="l" r="r" t="t"/>
                <a:pathLst>
                  <a:path extrusionOk="0" h="430" w="434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4"/>
                      <a:pt x="96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p22"/>
              <p:cNvSpPr/>
              <p:nvPr/>
            </p:nvSpPr>
            <p:spPr>
              <a:xfrm>
                <a:off x="2114475" y="48596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100" y="1"/>
                      <a:pt x="1" y="96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9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p22"/>
              <p:cNvSpPr/>
              <p:nvPr/>
            </p:nvSpPr>
            <p:spPr>
              <a:xfrm>
                <a:off x="2114475" y="4895700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22"/>
              <p:cNvSpPr/>
              <p:nvPr/>
            </p:nvSpPr>
            <p:spPr>
              <a:xfrm>
                <a:off x="2132550" y="4877725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6" y="1"/>
                      <a:pt x="1" y="95"/>
                      <a:pt x="1" y="215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22"/>
              <p:cNvSpPr/>
              <p:nvPr/>
            </p:nvSpPr>
            <p:spPr>
              <a:xfrm>
                <a:off x="2114475" y="49317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100" y="1"/>
                      <a:pt x="1" y="100"/>
                      <a:pt x="1" y="219"/>
                    </a:cubicBezTo>
                    <a:cubicBezTo>
                      <a:pt x="1" y="339"/>
                      <a:pt x="100" y="433"/>
                      <a:pt x="219" y="433"/>
                    </a:cubicBezTo>
                    <a:cubicBezTo>
                      <a:pt x="339" y="433"/>
                      <a:pt x="433" y="339"/>
                      <a:pt x="433" y="219"/>
                    </a:cubicBezTo>
                    <a:cubicBezTo>
                      <a:pt x="433" y="100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22"/>
              <p:cNvSpPr/>
              <p:nvPr/>
            </p:nvSpPr>
            <p:spPr>
              <a:xfrm>
                <a:off x="2132550" y="4913750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22"/>
              <p:cNvSpPr/>
              <p:nvPr/>
            </p:nvSpPr>
            <p:spPr>
              <a:xfrm>
                <a:off x="2114475" y="4967750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22"/>
              <p:cNvSpPr/>
              <p:nvPr/>
            </p:nvSpPr>
            <p:spPr>
              <a:xfrm>
                <a:off x="2132550" y="4949775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6" y="1"/>
                      <a:pt x="1" y="95"/>
                      <a:pt x="1" y="215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22"/>
              <p:cNvSpPr/>
              <p:nvPr/>
            </p:nvSpPr>
            <p:spPr>
              <a:xfrm>
                <a:off x="2132550" y="4985800"/>
                <a:ext cx="9400" cy="10750"/>
              </a:xfrm>
              <a:custGeom>
                <a:rect b="b" l="l" r="r" t="t"/>
                <a:pathLst>
                  <a:path extrusionOk="0" h="430" w="376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27"/>
                      <a:pt x="86" y="420"/>
                      <a:pt x="198" y="430"/>
                    </a:cubicBezTo>
                    <a:cubicBezTo>
                      <a:pt x="205" y="416"/>
                      <a:pt x="212" y="406"/>
                      <a:pt x="215" y="395"/>
                    </a:cubicBezTo>
                    <a:cubicBezTo>
                      <a:pt x="249" y="334"/>
                      <a:pt x="283" y="277"/>
                      <a:pt x="314" y="215"/>
                    </a:cubicBezTo>
                    <a:cubicBezTo>
                      <a:pt x="338" y="170"/>
                      <a:pt x="355" y="120"/>
                      <a:pt x="375" y="72"/>
                    </a:cubicBezTo>
                    <a:cubicBezTo>
                      <a:pt x="338" y="27"/>
                      <a:pt x="280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p22"/>
              <p:cNvSpPr/>
              <p:nvPr/>
            </p:nvSpPr>
            <p:spPr>
              <a:xfrm>
                <a:off x="2114475" y="50037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100" y="1"/>
                      <a:pt x="1" y="100"/>
                      <a:pt x="1" y="219"/>
                    </a:cubicBezTo>
                    <a:cubicBezTo>
                      <a:pt x="1" y="339"/>
                      <a:pt x="100" y="433"/>
                      <a:pt x="219" y="433"/>
                    </a:cubicBezTo>
                    <a:cubicBezTo>
                      <a:pt x="339" y="433"/>
                      <a:pt x="433" y="339"/>
                      <a:pt x="433" y="219"/>
                    </a:cubicBezTo>
                    <a:cubicBezTo>
                      <a:pt x="433" y="100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p22"/>
              <p:cNvSpPr/>
              <p:nvPr/>
            </p:nvSpPr>
            <p:spPr>
              <a:xfrm>
                <a:off x="2078900" y="4434675"/>
                <a:ext cx="9900" cy="3425"/>
              </a:xfrm>
              <a:custGeom>
                <a:rect b="b" l="l" r="r" t="t"/>
                <a:pathLst>
                  <a:path extrusionOk="0" h="137" w="396">
                    <a:moveTo>
                      <a:pt x="0" y="1"/>
                    </a:moveTo>
                    <a:lnTo>
                      <a:pt x="0" y="1"/>
                    </a:lnTo>
                    <a:cubicBezTo>
                      <a:pt x="34" y="79"/>
                      <a:pt x="109" y="137"/>
                      <a:pt x="201" y="137"/>
                    </a:cubicBezTo>
                    <a:cubicBezTo>
                      <a:pt x="287" y="137"/>
                      <a:pt x="358" y="86"/>
                      <a:pt x="395" y="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p22"/>
              <p:cNvSpPr/>
              <p:nvPr/>
            </p:nvSpPr>
            <p:spPr>
              <a:xfrm>
                <a:off x="2078475" y="446330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22"/>
              <p:cNvSpPr/>
              <p:nvPr/>
            </p:nvSpPr>
            <p:spPr>
              <a:xfrm>
                <a:off x="2096525" y="4445325"/>
                <a:ext cx="10825" cy="10750"/>
              </a:xfrm>
              <a:custGeom>
                <a:rect b="b" l="l" r="r" t="t"/>
                <a:pathLst>
                  <a:path extrusionOk="0" h="430" w="433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2078475" y="4499325"/>
                <a:ext cx="10825" cy="10825"/>
              </a:xfrm>
              <a:custGeom>
                <a:rect b="b" l="l" r="r" t="t"/>
                <a:pathLst>
                  <a:path extrusionOk="0" h="433" w="433">
                    <a:moveTo>
                      <a:pt x="218" y="0"/>
                    </a:moveTo>
                    <a:cubicBezTo>
                      <a:pt x="99" y="0"/>
                      <a:pt x="0" y="99"/>
                      <a:pt x="0" y="218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8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22"/>
              <p:cNvSpPr/>
              <p:nvPr/>
            </p:nvSpPr>
            <p:spPr>
              <a:xfrm>
                <a:off x="2096525" y="448135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22"/>
              <p:cNvSpPr/>
              <p:nvPr/>
            </p:nvSpPr>
            <p:spPr>
              <a:xfrm>
                <a:off x="2096525" y="4517375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2078475" y="453535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22"/>
              <p:cNvSpPr/>
              <p:nvPr/>
            </p:nvSpPr>
            <p:spPr>
              <a:xfrm>
                <a:off x="2078475" y="4571375"/>
                <a:ext cx="10825" cy="10825"/>
              </a:xfrm>
              <a:custGeom>
                <a:rect b="b" l="l" r="r" t="t"/>
                <a:pathLst>
                  <a:path extrusionOk="0" h="433" w="433">
                    <a:moveTo>
                      <a:pt x="218" y="0"/>
                    </a:moveTo>
                    <a:cubicBezTo>
                      <a:pt x="99" y="0"/>
                      <a:pt x="0" y="99"/>
                      <a:pt x="0" y="219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9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22"/>
              <p:cNvSpPr/>
              <p:nvPr/>
            </p:nvSpPr>
            <p:spPr>
              <a:xfrm>
                <a:off x="2096525" y="455340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22"/>
              <p:cNvSpPr/>
              <p:nvPr/>
            </p:nvSpPr>
            <p:spPr>
              <a:xfrm>
                <a:off x="2078475" y="460740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22"/>
              <p:cNvSpPr/>
              <p:nvPr/>
            </p:nvSpPr>
            <p:spPr>
              <a:xfrm>
                <a:off x="2096525" y="4589425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4"/>
                      <a:pt x="215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22"/>
              <p:cNvSpPr/>
              <p:nvPr/>
            </p:nvSpPr>
            <p:spPr>
              <a:xfrm>
                <a:off x="2096525" y="462545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p22"/>
              <p:cNvSpPr/>
              <p:nvPr/>
            </p:nvSpPr>
            <p:spPr>
              <a:xfrm>
                <a:off x="2078475" y="4643500"/>
                <a:ext cx="10825" cy="10750"/>
              </a:xfrm>
              <a:custGeom>
                <a:rect b="b" l="l" r="r" t="t"/>
                <a:pathLst>
                  <a:path extrusionOk="0" h="430" w="433">
                    <a:moveTo>
                      <a:pt x="218" y="1"/>
                    </a:moveTo>
                    <a:cubicBezTo>
                      <a:pt x="99" y="1"/>
                      <a:pt x="0" y="96"/>
                      <a:pt x="0" y="216"/>
                    </a:cubicBezTo>
                    <a:cubicBezTo>
                      <a:pt x="0" y="335"/>
                      <a:pt x="99" y="430"/>
                      <a:pt x="218" y="430"/>
                    </a:cubicBezTo>
                    <a:cubicBezTo>
                      <a:pt x="337" y="430"/>
                      <a:pt x="433" y="335"/>
                      <a:pt x="433" y="216"/>
                    </a:cubicBezTo>
                    <a:cubicBezTo>
                      <a:pt x="433" y="96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22"/>
              <p:cNvSpPr/>
              <p:nvPr/>
            </p:nvSpPr>
            <p:spPr>
              <a:xfrm>
                <a:off x="2078475" y="4679550"/>
                <a:ext cx="10825" cy="10825"/>
              </a:xfrm>
              <a:custGeom>
                <a:rect b="b" l="l" r="r" t="t"/>
                <a:pathLst>
                  <a:path extrusionOk="0" h="433" w="433">
                    <a:moveTo>
                      <a:pt x="218" y="0"/>
                    </a:moveTo>
                    <a:cubicBezTo>
                      <a:pt x="99" y="0"/>
                      <a:pt x="0" y="95"/>
                      <a:pt x="0" y="214"/>
                    </a:cubicBezTo>
                    <a:cubicBezTo>
                      <a:pt x="0" y="334"/>
                      <a:pt x="99" y="433"/>
                      <a:pt x="218" y="433"/>
                    </a:cubicBezTo>
                    <a:cubicBezTo>
                      <a:pt x="337" y="433"/>
                      <a:pt x="433" y="334"/>
                      <a:pt x="433" y="214"/>
                    </a:cubicBezTo>
                    <a:cubicBezTo>
                      <a:pt x="433" y="95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22"/>
              <p:cNvSpPr/>
              <p:nvPr/>
            </p:nvSpPr>
            <p:spPr>
              <a:xfrm>
                <a:off x="2096525" y="4661475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5" y="0"/>
                    </a:moveTo>
                    <a:cubicBezTo>
                      <a:pt x="96" y="0"/>
                      <a:pt x="0" y="96"/>
                      <a:pt x="0" y="219"/>
                    </a:cubicBezTo>
                    <a:cubicBezTo>
                      <a:pt x="0" y="338"/>
                      <a:pt x="96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22"/>
              <p:cNvSpPr/>
              <p:nvPr/>
            </p:nvSpPr>
            <p:spPr>
              <a:xfrm>
                <a:off x="2096525" y="469750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5" y="1"/>
                    </a:moveTo>
                    <a:cubicBezTo>
                      <a:pt x="96" y="1"/>
                      <a:pt x="0" y="100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10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p22"/>
              <p:cNvSpPr/>
              <p:nvPr/>
            </p:nvSpPr>
            <p:spPr>
              <a:xfrm>
                <a:off x="2078475" y="471555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8" y="1"/>
                    </a:moveTo>
                    <a:cubicBezTo>
                      <a:pt x="99" y="1"/>
                      <a:pt x="0" y="96"/>
                      <a:pt x="0" y="216"/>
                    </a:cubicBezTo>
                    <a:cubicBezTo>
                      <a:pt x="0" y="335"/>
                      <a:pt x="99" y="433"/>
                      <a:pt x="218" y="433"/>
                    </a:cubicBezTo>
                    <a:cubicBezTo>
                      <a:pt x="337" y="433"/>
                      <a:pt x="433" y="335"/>
                      <a:pt x="433" y="216"/>
                    </a:cubicBezTo>
                    <a:cubicBezTo>
                      <a:pt x="433" y="96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p22"/>
              <p:cNvSpPr/>
              <p:nvPr/>
            </p:nvSpPr>
            <p:spPr>
              <a:xfrm>
                <a:off x="2078475" y="4751600"/>
                <a:ext cx="10825" cy="10825"/>
              </a:xfrm>
              <a:custGeom>
                <a:rect b="b" l="l" r="r" t="t"/>
                <a:pathLst>
                  <a:path extrusionOk="0" h="433" w="433">
                    <a:moveTo>
                      <a:pt x="218" y="0"/>
                    </a:moveTo>
                    <a:cubicBezTo>
                      <a:pt x="99" y="0"/>
                      <a:pt x="0" y="95"/>
                      <a:pt x="0" y="214"/>
                    </a:cubicBezTo>
                    <a:cubicBezTo>
                      <a:pt x="0" y="334"/>
                      <a:pt x="99" y="433"/>
                      <a:pt x="218" y="433"/>
                    </a:cubicBezTo>
                    <a:cubicBezTo>
                      <a:pt x="337" y="433"/>
                      <a:pt x="433" y="334"/>
                      <a:pt x="433" y="214"/>
                    </a:cubicBezTo>
                    <a:cubicBezTo>
                      <a:pt x="433" y="95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962;p22"/>
              <p:cNvSpPr/>
              <p:nvPr/>
            </p:nvSpPr>
            <p:spPr>
              <a:xfrm>
                <a:off x="2096525" y="4733525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3" name="Google Shape;963;p22"/>
              <p:cNvSpPr/>
              <p:nvPr/>
            </p:nvSpPr>
            <p:spPr>
              <a:xfrm>
                <a:off x="2096525" y="476955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5" y="1"/>
                    </a:moveTo>
                    <a:cubicBezTo>
                      <a:pt x="96" y="1"/>
                      <a:pt x="0" y="100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10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22"/>
              <p:cNvSpPr/>
              <p:nvPr/>
            </p:nvSpPr>
            <p:spPr>
              <a:xfrm>
                <a:off x="2078475" y="478760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8" y="1"/>
                    </a:moveTo>
                    <a:cubicBezTo>
                      <a:pt x="99" y="1"/>
                      <a:pt x="0" y="96"/>
                      <a:pt x="0" y="216"/>
                    </a:cubicBezTo>
                    <a:cubicBezTo>
                      <a:pt x="0" y="335"/>
                      <a:pt x="99" y="433"/>
                      <a:pt x="218" y="433"/>
                    </a:cubicBezTo>
                    <a:cubicBezTo>
                      <a:pt x="337" y="433"/>
                      <a:pt x="433" y="335"/>
                      <a:pt x="433" y="216"/>
                    </a:cubicBezTo>
                    <a:cubicBezTo>
                      <a:pt x="433" y="96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5" name="Google Shape;965;p22"/>
              <p:cNvSpPr/>
              <p:nvPr/>
            </p:nvSpPr>
            <p:spPr>
              <a:xfrm>
                <a:off x="2096525" y="4805575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6" name="Google Shape;966;p22"/>
              <p:cNvSpPr/>
              <p:nvPr/>
            </p:nvSpPr>
            <p:spPr>
              <a:xfrm>
                <a:off x="2078475" y="4823650"/>
                <a:ext cx="10825" cy="10825"/>
              </a:xfrm>
              <a:custGeom>
                <a:rect b="b" l="l" r="r" t="t"/>
                <a:pathLst>
                  <a:path extrusionOk="0" h="433" w="433">
                    <a:moveTo>
                      <a:pt x="218" y="0"/>
                    </a:moveTo>
                    <a:cubicBezTo>
                      <a:pt x="99" y="0"/>
                      <a:pt x="0" y="95"/>
                      <a:pt x="0" y="214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4"/>
                    </a:cubicBezTo>
                    <a:cubicBezTo>
                      <a:pt x="433" y="95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p22"/>
              <p:cNvSpPr/>
              <p:nvPr/>
            </p:nvSpPr>
            <p:spPr>
              <a:xfrm>
                <a:off x="2096525" y="4841700"/>
                <a:ext cx="10825" cy="10750"/>
              </a:xfrm>
              <a:custGeom>
                <a:rect b="b" l="l" r="r" t="t"/>
                <a:pathLst>
                  <a:path extrusionOk="0" h="430" w="433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8" name="Google Shape;968;p22"/>
              <p:cNvSpPr/>
              <p:nvPr/>
            </p:nvSpPr>
            <p:spPr>
              <a:xfrm>
                <a:off x="2078475" y="485965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8" y="1"/>
                    </a:moveTo>
                    <a:cubicBezTo>
                      <a:pt x="99" y="1"/>
                      <a:pt x="0" y="96"/>
                      <a:pt x="0" y="219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9"/>
                    </a:cubicBezTo>
                    <a:cubicBezTo>
                      <a:pt x="433" y="96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22"/>
              <p:cNvSpPr/>
              <p:nvPr/>
            </p:nvSpPr>
            <p:spPr>
              <a:xfrm>
                <a:off x="2096525" y="4877725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5" y="1"/>
                    </a:moveTo>
                    <a:cubicBezTo>
                      <a:pt x="96" y="1"/>
                      <a:pt x="0" y="95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0" name="Google Shape;970;p22"/>
              <p:cNvSpPr/>
              <p:nvPr/>
            </p:nvSpPr>
            <p:spPr>
              <a:xfrm>
                <a:off x="2078475" y="4895700"/>
                <a:ext cx="10825" cy="10825"/>
              </a:xfrm>
              <a:custGeom>
                <a:rect b="b" l="l" r="r" t="t"/>
                <a:pathLst>
                  <a:path extrusionOk="0" h="433" w="433">
                    <a:moveTo>
                      <a:pt x="218" y="0"/>
                    </a:moveTo>
                    <a:cubicBezTo>
                      <a:pt x="99" y="0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1" name="Google Shape;971;p22"/>
              <p:cNvSpPr/>
              <p:nvPr/>
            </p:nvSpPr>
            <p:spPr>
              <a:xfrm>
                <a:off x="2096525" y="4913750"/>
                <a:ext cx="10825" cy="10825"/>
              </a:xfrm>
              <a:custGeom>
                <a:rect b="b" l="l" r="r" t="t"/>
                <a:pathLst>
                  <a:path extrusionOk="0" h="433" w="433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2" name="Google Shape;972;p22"/>
              <p:cNvSpPr/>
              <p:nvPr/>
            </p:nvSpPr>
            <p:spPr>
              <a:xfrm>
                <a:off x="2078475" y="493170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8" y="1"/>
                    </a:moveTo>
                    <a:cubicBezTo>
                      <a:pt x="99" y="1"/>
                      <a:pt x="0" y="100"/>
                      <a:pt x="0" y="219"/>
                    </a:cubicBezTo>
                    <a:cubicBezTo>
                      <a:pt x="0" y="339"/>
                      <a:pt x="99" y="433"/>
                      <a:pt x="218" y="433"/>
                    </a:cubicBezTo>
                    <a:cubicBezTo>
                      <a:pt x="337" y="433"/>
                      <a:pt x="433" y="339"/>
                      <a:pt x="433" y="219"/>
                    </a:cubicBezTo>
                    <a:cubicBezTo>
                      <a:pt x="433" y="100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Google Shape;973;p22"/>
              <p:cNvSpPr/>
              <p:nvPr/>
            </p:nvSpPr>
            <p:spPr>
              <a:xfrm>
                <a:off x="2096525" y="4949775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5" y="1"/>
                    </a:moveTo>
                    <a:cubicBezTo>
                      <a:pt x="96" y="1"/>
                      <a:pt x="0" y="95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4" name="Google Shape;974;p22"/>
              <p:cNvSpPr/>
              <p:nvPr/>
            </p:nvSpPr>
            <p:spPr>
              <a:xfrm>
                <a:off x="2078475" y="4967750"/>
                <a:ext cx="10825" cy="10825"/>
              </a:xfrm>
              <a:custGeom>
                <a:rect b="b" l="l" r="r" t="t"/>
                <a:pathLst>
                  <a:path extrusionOk="0" h="433" w="433">
                    <a:moveTo>
                      <a:pt x="218" y="0"/>
                    </a:moveTo>
                    <a:cubicBezTo>
                      <a:pt x="99" y="0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5" name="Google Shape;975;p22"/>
              <p:cNvSpPr/>
              <p:nvPr/>
            </p:nvSpPr>
            <p:spPr>
              <a:xfrm>
                <a:off x="2096525" y="4985800"/>
                <a:ext cx="10825" cy="10825"/>
              </a:xfrm>
              <a:custGeom>
                <a:rect b="b" l="l" r="r" t="t"/>
                <a:pathLst>
                  <a:path extrusionOk="0" h="433" w="433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6" name="Google Shape;976;p22"/>
              <p:cNvSpPr/>
              <p:nvPr/>
            </p:nvSpPr>
            <p:spPr>
              <a:xfrm>
                <a:off x="2078475" y="500375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8" y="1"/>
                    </a:moveTo>
                    <a:cubicBezTo>
                      <a:pt x="99" y="1"/>
                      <a:pt x="0" y="100"/>
                      <a:pt x="0" y="219"/>
                    </a:cubicBezTo>
                    <a:cubicBezTo>
                      <a:pt x="0" y="339"/>
                      <a:pt x="99" y="433"/>
                      <a:pt x="218" y="433"/>
                    </a:cubicBezTo>
                    <a:cubicBezTo>
                      <a:pt x="337" y="433"/>
                      <a:pt x="433" y="339"/>
                      <a:pt x="433" y="219"/>
                    </a:cubicBezTo>
                    <a:cubicBezTo>
                      <a:pt x="433" y="100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Google Shape;977;p22"/>
              <p:cNvSpPr/>
              <p:nvPr/>
            </p:nvSpPr>
            <p:spPr>
              <a:xfrm>
                <a:off x="2080950" y="5039875"/>
                <a:ext cx="3500" cy="975"/>
              </a:xfrm>
              <a:custGeom>
                <a:rect b="b" l="l" r="r" t="t"/>
                <a:pathLst>
                  <a:path extrusionOk="0" h="39" w="140">
                    <a:moveTo>
                      <a:pt x="119" y="1"/>
                    </a:moveTo>
                    <a:cubicBezTo>
                      <a:pt x="75" y="1"/>
                      <a:pt x="34" y="15"/>
                      <a:pt x="0" y="38"/>
                    </a:cubicBezTo>
                    <a:cubicBezTo>
                      <a:pt x="48" y="28"/>
                      <a:pt x="92" y="15"/>
                      <a:pt x="139" y="4"/>
                    </a:cubicBezTo>
                    <a:cubicBezTo>
                      <a:pt x="133" y="1"/>
                      <a:pt x="126" y="1"/>
                      <a:pt x="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8" name="Google Shape;978;p22"/>
              <p:cNvSpPr/>
              <p:nvPr/>
            </p:nvSpPr>
            <p:spPr>
              <a:xfrm>
                <a:off x="2096525" y="5021825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228" y="433"/>
                      <a:pt x="242" y="426"/>
                      <a:pt x="252" y="426"/>
                    </a:cubicBezTo>
                    <a:cubicBezTo>
                      <a:pt x="297" y="399"/>
                      <a:pt x="341" y="375"/>
                      <a:pt x="382" y="348"/>
                    </a:cubicBezTo>
                    <a:cubicBezTo>
                      <a:pt x="412" y="311"/>
                      <a:pt x="433" y="266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Google Shape;979;p22"/>
              <p:cNvSpPr/>
              <p:nvPr/>
            </p:nvSpPr>
            <p:spPr>
              <a:xfrm>
                <a:off x="2042625" y="4433550"/>
                <a:ext cx="10400" cy="4550"/>
              </a:xfrm>
              <a:custGeom>
                <a:rect b="b" l="l" r="r" t="t"/>
                <a:pathLst>
                  <a:path extrusionOk="0" h="182" w="416">
                    <a:moveTo>
                      <a:pt x="0" y="1"/>
                    </a:moveTo>
                    <a:cubicBezTo>
                      <a:pt x="21" y="103"/>
                      <a:pt x="102" y="182"/>
                      <a:pt x="211" y="182"/>
                    </a:cubicBezTo>
                    <a:cubicBezTo>
                      <a:pt x="313" y="182"/>
                      <a:pt x="395" y="110"/>
                      <a:pt x="416" y="1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0" name="Google Shape;980;p22"/>
              <p:cNvSpPr/>
              <p:nvPr/>
            </p:nvSpPr>
            <p:spPr>
              <a:xfrm>
                <a:off x="2042425" y="44633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1" name="Google Shape;981;p22"/>
              <p:cNvSpPr/>
              <p:nvPr/>
            </p:nvSpPr>
            <p:spPr>
              <a:xfrm>
                <a:off x="2060500" y="4445325"/>
                <a:ext cx="10850" cy="10750"/>
              </a:xfrm>
              <a:custGeom>
                <a:rect b="b" l="l" r="r" t="t"/>
                <a:pathLst>
                  <a:path extrusionOk="0" h="430" w="434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4"/>
                      <a:pt x="95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p22"/>
              <p:cNvSpPr/>
              <p:nvPr/>
            </p:nvSpPr>
            <p:spPr>
              <a:xfrm>
                <a:off x="2042425" y="4499325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" name="Google Shape;983;p22"/>
              <p:cNvSpPr/>
              <p:nvPr/>
            </p:nvSpPr>
            <p:spPr>
              <a:xfrm>
                <a:off x="2060500" y="44813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5" y="1"/>
                      <a:pt x="1" y="96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" name="Google Shape;984;p22"/>
              <p:cNvSpPr/>
              <p:nvPr/>
            </p:nvSpPr>
            <p:spPr>
              <a:xfrm>
                <a:off x="2042425" y="45353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" name="Google Shape;985;p22"/>
              <p:cNvSpPr/>
              <p:nvPr/>
            </p:nvSpPr>
            <p:spPr>
              <a:xfrm>
                <a:off x="2060500" y="4517375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5"/>
                      <a:pt x="95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6" name="Google Shape;986;p22"/>
              <p:cNvSpPr/>
              <p:nvPr/>
            </p:nvSpPr>
            <p:spPr>
              <a:xfrm>
                <a:off x="2060500" y="45534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5" y="1"/>
                      <a:pt x="1" y="96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7" name="Google Shape;987;p22"/>
              <p:cNvSpPr/>
              <p:nvPr/>
            </p:nvSpPr>
            <p:spPr>
              <a:xfrm>
                <a:off x="2024725" y="4589425"/>
                <a:ext cx="10575" cy="10850"/>
              </a:xfrm>
              <a:custGeom>
                <a:rect b="b" l="l" r="r" t="t"/>
                <a:pathLst>
                  <a:path extrusionOk="0" h="434" w="423">
                    <a:moveTo>
                      <a:pt x="205" y="0"/>
                    </a:moveTo>
                    <a:cubicBezTo>
                      <a:pt x="106" y="0"/>
                      <a:pt x="28" y="69"/>
                      <a:pt x="1" y="157"/>
                    </a:cubicBezTo>
                    <a:lnTo>
                      <a:pt x="1" y="215"/>
                    </a:lnTo>
                    <a:cubicBezTo>
                      <a:pt x="1" y="239"/>
                      <a:pt x="1" y="259"/>
                      <a:pt x="4" y="280"/>
                    </a:cubicBezTo>
                    <a:cubicBezTo>
                      <a:pt x="31" y="368"/>
                      <a:pt x="110" y="434"/>
                      <a:pt x="205" y="434"/>
                    </a:cubicBezTo>
                    <a:cubicBezTo>
                      <a:pt x="324" y="434"/>
                      <a:pt x="423" y="335"/>
                      <a:pt x="423" y="215"/>
                    </a:cubicBezTo>
                    <a:cubicBezTo>
                      <a:pt x="423" y="96"/>
                      <a:pt x="324" y="0"/>
                      <a:pt x="2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Google Shape;988;p22"/>
              <p:cNvSpPr/>
              <p:nvPr/>
            </p:nvSpPr>
            <p:spPr>
              <a:xfrm>
                <a:off x="2042425" y="4571375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9" y="0"/>
                    </a:moveTo>
                    <a:cubicBezTo>
                      <a:pt x="100" y="0"/>
                      <a:pt x="1" y="99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9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22"/>
              <p:cNvSpPr/>
              <p:nvPr/>
            </p:nvSpPr>
            <p:spPr>
              <a:xfrm>
                <a:off x="2042425" y="46074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Google Shape;990;p22"/>
              <p:cNvSpPr/>
              <p:nvPr/>
            </p:nvSpPr>
            <p:spPr>
              <a:xfrm>
                <a:off x="2060500" y="4589425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5"/>
                      <a:pt x="95" y="434"/>
                      <a:pt x="215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1" name="Google Shape;991;p22"/>
              <p:cNvSpPr/>
              <p:nvPr/>
            </p:nvSpPr>
            <p:spPr>
              <a:xfrm>
                <a:off x="2025050" y="4625450"/>
                <a:ext cx="10250" cy="10850"/>
              </a:xfrm>
              <a:custGeom>
                <a:rect b="b" l="l" r="r" t="t"/>
                <a:pathLst>
                  <a:path extrusionOk="0" h="434" w="410">
                    <a:moveTo>
                      <a:pt x="192" y="1"/>
                    </a:moveTo>
                    <a:cubicBezTo>
                      <a:pt x="106" y="1"/>
                      <a:pt x="35" y="51"/>
                      <a:pt x="1" y="123"/>
                    </a:cubicBezTo>
                    <a:lnTo>
                      <a:pt x="1" y="215"/>
                    </a:lnTo>
                    <a:lnTo>
                      <a:pt x="1" y="314"/>
                    </a:lnTo>
                    <a:cubicBezTo>
                      <a:pt x="39" y="382"/>
                      <a:pt x="110" y="433"/>
                      <a:pt x="192" y="433"/>
                    </a:cubicBezTo>
                    <a:cubicBezTo>
                      <a:pt x="311" y="433"/>
                      <a:pt x="410" y="338"/>
                      <a:pt x="410" y="215"/>
                    </a:cubicBezTo>
                    <a:cubicBezTo>
                      <a:pt x="410" y="96"/>
                      <a:pt x="311" y="1"/>
                      <a:pt x="1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p22"/>
              <p:cNvSpPr/>
              <p:nvPr/>
            </p:nvSpPr>
            <p:spPr>
              <a:xfrm>
                <a:off x="2042425" y="4643500"/>
                <a:ext cx="10850" cy="10750"/>
              </a:xfrm>
              <a:custGeom>
                <a:rect b="b" l="l" r="r" t="t"/>
                <a:pathLst>
                  <a:path extrusionOk="0" h="430" w="434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0"/>
                      <a:pt x="219" y="430"/>
                    </a:cubicBezTo>
                    <a:cubicBezTo>
                      <a:pt x="339" y="430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3" name="Google Shape;993;p22"/>
              <p:cNvSpPr/>
              <p:nvPr/>
            </p:nvSpPr>
            <p:spPr>
              <a:xfrm>
                <a:off x="2060500" y="46254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5" y="1"/>
                      <a:pt x="1" y="96"/>
                      <a:pt x="1" y="215"/>
                    </a:cubicBezTo>
                    <a:cubicBezTo>
                      <a:pt x="1" y="338"/>
                      <a:pt x="95" y="433"/>
                      <a:pt x="215" y="433"/>
                    </a:cubicBezTo>
                    <a:cubicBezTo>
                      <a:pt x="334" y="433"/>
                      <a:pt x="433" y="338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p22"/>
              <p:cNvSpPr/>
              <p:nvPr/>
            </p:nvSpPr>
            <p:spPr>
              <a:xfrm>
                <a:off x="2025325" y="4661475"/>
                <a:ext cx="9975" cy="10850"/>
              </a:xfrm>
              <a:custGeom>
                <a:rect b="b" l="l" r="r" t="t"/>
                <a:pathLst>
                  <a:path extrusionOk="0" h="434" w="399">
                    <a:moveTo>
                      <a:pt x="181" y="0"/>
                    </a:moveTo>
                    <a:cubicBezTo>
                      <a:pt x="106" y="0"/>
                      <a:pt x="41" y="45"/>
                      <a:pt x="1" y="102"/>
                    </a:cubicBezTo>
                    <a:cubicBezTo>
                      <a:pt x="1" y="140"/>
                      <a:pt x="4" y="181"/>
                      <a:pt x="4" y="219"/>
                    </a:cubicBezTo>
                    <a:lnTo>
                      <a:pt x="4" y="331"/>
                    </a:lnTo>
                    <a:cubicBezTo>
                      <a:pt x="41" y="393"/>
                      <a:pt x="106" y="434"/>
                      <a:pt x="181" y="434"/>
                    </a:cubicBezTo>
                    <a:cubicBezTo>
                      <a:pt x="300" y="434"/>
                      <a:pt x="399" y="338"/>
                      <a:pt x="399" y="219"/>
                    </a:cubicBezTo>
                    <a:cubicBezTo>
                      <a:pt x="399" y="96"/>
                      <a:pt x="300" y="0"/>
                      <a:pt x="1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5" name="Google Shape;995;p22"/>
              <p:cNvSpPr/>
              <p:nvPr/>
            </p:nvSpPr>
            <p:spPr>
              <a:xfrm>
                <a:off x="2060500" y="4661475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0"/>
                    </a:moveTo>
                    <a:cubicBezTo>
                      <a:pt x="95" y="0"/>
                      <a:pt x="1" y="96"/>
                      <a:pt x="1" y="219"/>
                    </a:cubicBezTo>
                    <a:cubicBezTo>
                      <a:pt x="1" y="338"/>
                      <a:pt x="95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6" name="Google Shape;996;p22"/>
              <p:cNvSpPr/>
              <p:nvPr/>
            </p:nvSpPr>
            <p:spPr>
              <a:xfrm>
                <a:off x="2025650" y="4697500"/>
                <a:ext cx="9650" cy="10850"/>
              </a:xfrm>
              <a:custGeom>
                <a:rect b="b" l="l" r="r" t="t"/>
                <a:pathLst>
                  <a:path extrusionOk="0" h="434" w="386">
                    <a:moveTo>
                      <a:pt x="168" y="1"/>
                    </a:moveTo>
                    <a:cubicBezTo>
                      <a:pt x="100" y="1"/>
                      <a:pt x="42" y="35"/>
                      <a:pt x="1" y="86"/>
                    </a:cubicBezTo>
                    <a:lnTo>
                      <a:pt x="1" y="219"/>
                    </a:lnTo>
                    <a:cubicBezTo>
                      <a:pt x="1" y="263"/>
                      <a:pt x="5" y="307"/>
                      <a:pt x="5" y="351"/>
                    </a:cubicBezTo>
                    <a:cubicBezTo>
                      <a:pt x="42" y="399"/>
                      <a:pt x="100" y="433"/>
                      <a:pt x="168" y="433"/>
                    </a:cubicBezTo>
                    <a:cubicBezTo>
                      <a:pt x="287" y="433"/>
                      <a:pt x="386" y="338"/>
                      <a:pt x="386" y="219"/>
                    </a:cubicBezTo>
                    <a:cubicBezTo>
                      <a:pt x="386" y="100"/>
                      <a:pt x="287" y="1"/>
                      <a:pt x="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7" name="Google Shape;997;p22"/>
              <p:cNvSpPr/>
              <p:nvPr/>
            </p:nvSpPr>
            <p:spPr>
              <a:xfrm>
                <a:off x="2042425" y="4679550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4"/>
                      <a:pt x="100" y="433"/>
                      <a:pt x="219" y="433"/>
                    </a:cubicBezTo>
                    <a:cubicBezTo>
                      <a:pt x="339" y="433"/>
                      <a:pt x="433" y="334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2060500" y="46975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5" y="1"/>
                      <a:pt x="1" y="100"/>
                      <a:pt x="1" y="219"/>
                    </a:cubicBezTo>
                    <a:cubicBezTo>
                      <a:pt x="1" y="338"/>
                      <a:pt x="95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10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9" name="Google Shape;999;p22"/>
              <p:cNvSpPr/>
              <p:nvPr/>
            </p:nvSpPr>
            <p:spPr>
              <a:xfrm>
                <a:off x="2026000" y="4733525"/>
                <a:ext cx="9300" cy="10850"/>
              </a:xfrm>
              <a:custGeom>
                <a:rect b="b" l="l" r="r" t="t"/>
                <a:pathLst>
                  <a:path extrusionOk="0" h="434" w="372">
                    <a:moveTo>
                      <a:pt x="154" y="0"/>
                    </a:moveTo>
                    <a:cubicBezTo>
                      <a:pt x="93" y="0"/>
                      <a:pt x="38" y="28"/>
                      <a:pt x="1" y="69"/>
                    </a:cubicBezTo>
                    <a:lnTo>
                      <a:pt x="1" y="219"/>
                    </a:lnTo>
                    <a:lnTo>
                      <a:pt x="1" y="372"/>
                    </a:lnTo>
                    <a:cubicBezTo>
                      <a:pt x="41" y="409"/>
                      <a:pt x="96" y="434"/>
                      <a:pt x="154" y="434"/>
                    </a:cubicBezTo>
                    <a:cubicBezTo>
                      <a:pt x="273" y="434"/>
                      <a:pt x="372" y="338"/>
                      <a:pt x="372" y="219"/>
                    </a:cubicBezTo>
                    <a:cubicBezTo>
                      <a:pt x="372" y="99"/>
                      <a:pt x="273" y="0"/>
                      <a:pt x="1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p22"/>
              <p:cNvSpPr/>
              <p:nvPr/>
            </p:nvSpPr>
            <p:spPr>
              <a:xfrm>
                <a:off x="2042425" y="47155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3"/>
                      <a:pt x="219" y="433"/>
                    </a:cubicBezTo>
                    <a:cubicBezTo>
                      <a:pt x="339" y="433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2042425" y="4751600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4"/>
                      <a:pt x="100" y="433"/>
                      <a:pt x="219" y="433"/>
                    </a:cubicBezTo>
                    <a:cubicBezTo>
                      <a:pt x="339" y="433"/>
                      <a:pt x="433" y="334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p22"/>
              <p:cNvSpPr/>
              <p:nvPr/>
            </p:nvSpPr>
            <p:spPr>
              <a:xfrm>
                <a:off x="2026275" y="4769550"/>
                <a:ext cx="9025" cy="10850"/>
              </a:xfrm>
              <a:custGeom>
                <a:rect b="b" l="l" r="r" t="t"/>
                <a:pathLst>
                  <a:path extrusionOk="0" h="434" w="361">
                    <a:moveTo>
                      <a:pt x="143" y="1"/>
                    </a:moveTo>
                    <a:cubicBezTo>
                      <a:pt x="88" y="1"/>
                      <a:pt x="37" y="25"/>
                      <a:pt x="0" y="59"/>
                    </a:cubicBezTo>
                    <a:cubicBezTo>
                      <a:pt x="0" y="113"/>
                      <a:pt x="0" y="164"/>
                      <a:pt x="3" y="219"/>
                    </a:cubicBezTo>
                    <a:lnTo>
                      <a:pt x="3" y="379"/>
                    </a:lnTo>
                    <a:cubicBezTo>
                      <a:pt x="41" y="413"/>
                      <a:pt x="88" y="433"/>
                      <a:pt x="143" y="433"/>
                    </a:cubicBezTo>
                    <a:cubicBezTo>
                      <a:pt x="262" y="433"/>
                      <a:pt x="361" y="338"/>
                      <a:pt x="361" y="219"/>
                    </a:cubicBezTo>
                    <a:cubicBezTo>
                      <a:pt x="361" y="100"/>
                      <a:pt x="262" y="1"/>
                      <a:pt x="1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Google Shape;1003;p22"/>
              <p:cNvSpPr/>
              <p:nvPr/>
            </p:nvSpPr>
            <p:spPr>
              <a:xfrm>
                <a:off x="2060500" y="4733525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0"/>
                    </a:moveTo>
                    <a:cubicBezTo>
                      <a:pt x="95" y="0"/>
                      <a:pt x="1" y="99"/>
                      <a:pt x="1" y="219"/>
                    </a:cubicBezTo>
                    <a:cubicBezTo>
                      <a:pt x="1" y="338"/>
                      <a:pt x="95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2042425" y="47876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3"/>
                      <a:pt x="219" y="433"/>
                    </a:cubicBezTo>
                    <a:cubicBezTo>
                      <a:pt x="339" y="433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p22"/>
              <p:cNvSpPr/>
              <p:nvPr/>
            </p:nvSpPr>
            <p:spPr>
              <a:xfrm>
                <a:off x="2060500" y="47695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5" y="1"/>
                      <a:pt x="1" y="100"/>
                      <a:pt x="1" y="219"/>
                    </a:cubicBezTo>
                    <a:cubicBezTo>
                      <a:pt x="1" y="338"/>
                      <a:pt x="95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10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p22"/>
              <p:cNvSpPr/>
              <p:nvPr/>
            </p:nvSpPr>
            <p:spPr>
              <a:xfrm>
                <a:off x="2026600" y="4805575"/>
                <a:ext cx="8700" cy="10850"/>
              </a:xfrm>
              <a:custGeom>
                <a:rect b="b" l="l" r="r" t="t"/>
                <a:pathLst>
                  <a:path extrusionOk="0" h="434" w="348">
                    <a:moveTo>
                      <a:pt x="130" y="0"/>
                    </a:moveTo>
                    <a:cubicBezTo>
                      <a:pt x="79" y="0"/>
                      <a:pt x="38" y="21"/>
                      <a:pt x="0" y="52"/>
                    </a:cubicBezTo>
                    <a:lnTo>
                      <a:pt x="0" y="219"/>
                    </a:lnTo>
                    <a:cubicBezTo>
                      <a:pt x="0" y="277"/>
                      <a:pt x="4" y="332"/>
                      <a:pt x="4" y="389"/>
                    </a:cubicBezTo>
                    <a:cubicBezTo>
                      <a:pt x="38" y="417"/>
                      <a:pt x="82" y="434"/>
                      <a:pt x="130" y="434"/>
                    </a:cubicBezTo>
                    <a:cubicBezTo>
                      <a:pt x="249" y="434"/>
                      <a:pt x="348" y="338"/>
                      <a:pt x="348" y="219"/>
                    </a:cubicBezTo>
                    <a:cubicBezTo>
                      <a:pt x="348" y="99"/>
                      <a:pt x="249" y="0"/>
                      <a:pt x="1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p22"/>
              <p:cNvSpPr/>
              <p:nvPr/>
            </p:nvSpPr>
            <p:spPr>
              <a:xfrm>
                <a:off x="2060500" y="4805575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0"/>
                    </a:moveTo>
                    <a:cubicBezTo>
                      <a:pt x="95" y="0"/>
                      <a:pt x="1" y="99"/>
                      <a:pt x="1" y="219"/>
                    </a:cubicBezTo>
                    <a:cubicBezTo>
                      <a:pt x="1" y="338"/>
                      <a:pt x="95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22"/>
              <p:cNvSpPr/>
              <p:nvPr/>
            </p:nvSpPr>
            <p:spPr>
              <a:xfrm>
                <a:off x="2026850" y="4841700"/>
                <a:ext cx="8450" cy="10750"/>
              </a:xfrm>
              <a:custGeom>
                <a:rect b="b" l="l" r="r" t="t"/>
                <a:pathLst>
                  <a:path extrusionOk="0" h="430" w="338">
                    <a:moveTo>
                      <a:pt x="120" y="0"/>
                    </a:moveTo>
                    <a:cubicBezTo>
                      <a:pt x="75" y="0"/>
                      <a:pt x="38" y="14"/>
                      <a:pt x="1" y="38"/>
                    </a:cubicBezTo>
                    <a:cubicBezTo>
                      <a:pt x="4" y="96"/>
                      <a:pt x="4" y="157"/>
                      <a:pt x="4" y="215"/>
                    </a:cubicBezTo>
                    <a:lnTo>
                      <a:pt x="4" y="392"/>
                    </a:lnTo>
                    <a:cubicBezTo>
                      <a:pt x="38" y="415"/>
                      <a:pt x="75" y="429"/>
                      <a:pt x="120" y="429"/>
                    </a:cubicBezTo>
                    <a:cubicBezTo>
                      <a:pt x="239" y="429"/>
                      <a:pt x="338" y="334"/>
                      <a:pt x="338" y="215"/>
                    </a:cubicBezTo>
                    <a:cubicBezTo>
                      <a:pt x="338" y="96"/>
                      <a:pt x="239" y="0"/>
                      <a:pt x="1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p22"/>
              <p:cNvSpPr/>
              <p:nvPr/>
            </p:nvSpPr>
            <p:spPr>
              <a:xfrm>
                <a:off x="2042425" y="4823650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p22"/>
              <p:cNvSpPr/>
              <p:nvPr/>
            </p:nvSpPr>
            <p:spPr>
              <a:xfrm>
                <a:off x="2027175" y="4877725"/>
                <a:ext cx="8125" cy="10850"/>
              </a:xfrm>
              <a:custGeom>
                <a:rect b="b" l="l" r="r" t="t"/>
                <a:pathLst>
                  <a:path extrusionOk="0" h="434" w="325">
                    <a:moveTo>
                      <a:pt x="107" y="1"/>
                    </a:moveTo>
                    <a:cubicBezTo>
                      <a:pt x="70" y="1"/>
                      <a:pt x="32" y="14"/>
                      <a:pt x="1" y="31"/>
                    </a:cubicBezTo>
                    <a:cubicBezTo>
                      <a:pt x="1" y="92"/>
                      <a:pt x="1" y="153"/>
                      <a:pt x="5" y="215"/>
                    </a:cubicBezTo>
                    <a:lnTo>
                      <a:pt x="5" y="402"/>
                    </a:lnTo>
                    <a:cubicBezTo>
                      <a:pt x="35" y="419"/>
                      <a:pt x="70" y="433"/>
                      <a:pt x="107" y="433"/>
                    </a:cubicBezTo>
                    <a:cubicBezTo>
                      <a:pt x="226" y="433"/>
                      <a:pt x="325" y="334"/>
                      <a:pt x="325" y="215"/>
                    </a:cubicBezTo>
                    <a:cubicBezTo>
                      <a:pt x="325" y="95"/>
                      <a:pt x="226" y="1"/>
                      <a:pt x="1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22"/>
              <p:cNvSpPr/>
              <p:nvPr/>
            </p:nvSpPr>
            <p:spPr>
              <a:xfrm>
                <a:off x="2042425" y="48596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100" y="1"/>
                      <a:pt x="1" y="96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9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22"/>
              <p:cNvSpPr/>
              <p:nvPr/>
            </p:nvSpPr>
            <p:spPr>
              <a:xfrm>
                <a:off x="2060500" y="4841700"/>
                <a:ext cx="10850" cy="10750"/>
              </a:xfrm>
              <a:custGeom>
                <a:rect b="b" l="l" r="r" t="t"/>
                <a:pathLst>
                  <a:path extrusionOk="0" h="430" w="434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4"/>
                      <a:pt x="95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22"/>
              <p:cNvSpPr/>
              <p:nvPr/>
            </p:nvSpPr>
            <p:spPr>
              <a:xfrm>
                <a:off x="2060500" y="4877725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5" y="1"/>
                      <a:pt x="1" y="95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22"/>
              <p:cNvSpPr/>
              <p:nvPr/>
            </p:nvSpPr>
            <p:spPr>
              <a:xfrm>
                <a:off x="2027525" y="4913750"/>
                <a:ext cx="7775" cy="10825"/>
              </a:xfrm>
              <a:custGeom>
                <a:rect b="b" l="l" r="r" t="t"/>
                <a:pathLst>
                  <a:path extrusionOk="0" h="433" w="311">
                    <a:moveTo>
                      <a:pt x="93" y="0"/>
                    </a:moveTo>
                    <a:cubicBezTo>
                      <a:pt x="59" y="0"/>
                      <a:pt x="28" y="7"/>
                      <a:pt x="1" y="24"/>
                    </a:cubicBezTo>
                    <a:lnTo>
                      <a:pt x="1" y="215"/>
                    </a:lnTo>
                    <a:cubicBezTo>
                      <a:pt x="1" y="280"/>
                      <a:pt x="4" y="344"/>
                      <a:pt x="4" y="409"/>
                    </a:cubicBezTo>
                    <a:cubicBezTo>
                      <a:pt x="32" y="423"/>
                      <a:pt x="62" y="433"/>
                      <a:pt x="93" y="433"/>
                    </a:cubicBezTo>
                    <a:cubicBezTo>
                      <a:pt x="212" y="433"/>
                      <a:pt x="311" y="334"/>
                      <a:pt x="311" y="215"/>
                    </a:cubicBezTo>
                    <a:cubicBezTo>
                      <a:pt x="311" y="96"/>
                      <a:pt x="212" y="0"/>
                      <a:pt x="9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22"/>
              <p:cNvSpPr/>
              <p:nvPr/>
            </p:nvSpPr>
            <p:spPr>
              <a:xfrm>
                <a:off x="2042425" y="4895700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22"/>
              <p:cNvSpPr/>
              <p:nvPr/>
            </p:nvSpPr>
            <p:spPr>
              <a:xfrm>
                <a:off x="2027800" y="4949775"/>
                <a:ext cx="7500" cy="10850"/>
              </a:xfrm>
              <a:custGeom>
                <a:rect b="b" l="l" r="r" t="t"/>
                <a:pathLst>
                  <a:path extrusionOk="0" h="434" w="300">
                    <a:moveTo>
                      <a:pt x="82" y="1"/>
                    </a:moveTo>
                    <a:cubicBezTo>
                      <a:pt x="54" y="1"/>
                      <a:pt x="27" y="7"/>
                      <a:pt x="0" y="17"/>
                    </a:cubicBezTo>
                    <a:cubicBezTo>
                      <a:pt x="4" y="82"/>
                      <a:pt x="4" y="150"/>
                      <a:pt x="4" y="215"/>
                    </a:cubicBezTo>
                    <a:lnTo>
                      <a:pt x="4" y="416"/>
                    </a:lnTo>
                    <a:cubicBezTo>
                      <a:pt x="31" y="426"/>
                      <a:pt x="54" y="433"/>
                      <a:pt x="82" y="433"/>
                    </a:cubicBezTo>
                    <a:cubicBezTo>
                      <a:pt x="201" y="433"/>
                      <a:pt x="300" y="334"/>
                      <a:pt x="300" y="215"/>
                    </a:cubicBezTo>
                    <a:cubicBezTo>
                      <a:pt x="300" y="95"/>
                      <a:pt x="201" y="1"/>
                      <a:pt x="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22"/>
              <p:cNvSpPr/>
              <p:nvPr/>
            </p:nvSpPr>
            <p:spPr>
              <a:xfrm>
                <a:off x="2042425" y="493170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100" y="1"/>
                      <a:pt x="1" y="100"/>
                      <a:pt x="1" y="219"/>
                    </a:cubicBezTo>
                    <a:cubicBezTo>
                      <a:pt x="1" y="339"/>
                      <a:pt x="100" y="433"/>
                      <a:pt x="219" y="433"/>
                    </a:cubicBezTo>
                    <a:cubicBezTo>
                      <a:pt x="339" y="433"/>
                      <a:pt x="433" y="339"/>
                      <a:pt x="433" y="219"/>
                    </a:cubicBezTo>
                    <a:cubicBezTo>
                      <a:pt x="433" y="100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22"/>
              <p:cNvSpPr/>
              <p:nvPr/>
            </p:nvSpPr>
            <p:spPr>
              <a:xfrm>
                <a:off x="2060500" y="4913750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22"/>
              <p:cNvSpPr/>
              <p:nvPr/>
            </p:nvSpPr>
            <p:spPr>
              <a:xfrm>
                <a:off x="2028125" y="4985800"/>
                <a:ext cx="7175" cy="10825"/>
              </a:xfrm>
              <a:custGeom>
                <a:rect b="b" l="l" r="r" t="t"/>
                <a:pathLst>
                  <a:path extrusionOk="0" h="433" w="287">
                    <a:moveTo>
                      <a:pt x="69" y="0"/>
                    </a:moveTo>
                    <a:cubicBezTo>
                      <a:pt x="45" y="0"/>
                      <a:pt x="21" y="7"/>
                      <a:pt x="1" y="14"/>
                    </a:cubicBezTo>
                    <a:cubicBezTo>
                      <a:pt x="1" y="82"/>
                      <a:pt x="1" y="150"/>
                      <a:pt x="4" y="215"/>
                    </a:cubicBezTo>
                    <a:lnTo>
                      <a:pt x="4" y="420"/>
                    </a:lnTo>
                    <a:cubicBezTo>
                      <a:pt x="24" y="426"/>
                      <a:pt x="45" y="433"/>
                      <a:pt x="69" y="433"/>
                    </a:cubicBezTo>
                    <a:cubicBezTo>
                      <a:pt x="188" y="433"/>
                      <a:pt x="287" y="334"/>
                      <a:pt x="287" y="215"/>
                    </a:cubicBezTo>
                    <a:cubicBezTo>
                      <a:pt x="287" y="96"/>
                      <a:pt x="188" y="0"/>
                      <a:pt x="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22"/>
              <p:cNvSpPr/>
              <p:nvPr/>
            </p:nvSpPr>
            <p:spPr>
              <a:xfrm>
                <a:off x="2060500" y="4949775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5" y="1"/>
                      <a:pt x="1" y="95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22"/>
              <p:cNvSpPr/>
              <p:nvPr/>
            </p:nvSpPr>
            <p:spPr>
              <a:xfrm>
                <a:off x="2042425" y="4967750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22"/>
              <p:cNvSpPr/>
              <p:nvPr/>
            </p:nvSpPr>
            <p:spPr>
              <a:xfrm>
                <a:off x="2028475" y="5021825"/>
                <a:ext cx="6825" cy="10850"/>
              </a:xfrm>
              <a:custGeom>
                <a:rect b="b" l="l" r="r" t="t"/>
                <a:pathLst>
                  <a:path extrusionOk="0" h="434" w="273">
                    <a:moveTo>
                      <a:pt x="55" y="1"/>
                    </a:moveTo>
                    <a:cubicBezTo>
                      <a:pt x="35" y="1"/>
                      <a:pt x="18" y="7"/>
                      <a:pt x="0" y="11"/>
                    </a:cubicBezTo>
                    <a:lnTo>
                      <a:pt x="0" y="215"/>
                    </a:lnTo>
                    <a:cubicBezTo>
                      <a:pt x="0" y="287"/>
                      <a:pt x="4" y="355"/>
                      <a:pt x="4" y="423"/>
                    </a:cubicBezTo>
                    <a:cubicBezTo>
                      <a:pt x="21" y="426"/>
                      <a:pt x="38" y="433"/>
                      <a:pt x="55" y="433"/>
                    </a:cubicBezTo>
                    <a:cubicBezTo>
                      <a:pt x="174" y="433"/>
                      <a:pt x="273" y="334"/>
                      <a:pt x="273" y="215"/>
                    </a:cubicBezTo>
                    <a:cubicBezTo>
                      <a:pt x="273" y="96"/>
                      <a:pt x="174" y="1"/>
                      <a:pt x="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22"/>
              <p:cNvSpPr/>
              <p:nvPr/>
            </p:nvSpPr>
            <p:spPr>
              <a:xfrm>
                <a:off x="2042425" y="5003750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9" y="1"/>
                    </a:moveTo>
                    <a:cubicBezTo>
                      <a:pt x="100" y="1"/>
                      <a:pt x="1" y="100"/>
                      <a:pt x="1" y="219"/>
                    </a:cubicBezTo>
                    <a:cubicBezTo>
                      <a:pt x="1" y="339"/>
                      <a:pt x="100" y="433"/>
                      <a:pt x="219" y="433"/>
                    </a:cubicBezTo>
                    <a:cubicBezTo>
                      <a:pt x="339" y="433"/>
                      <a:pt x="433" y="339"/>
                      <a:pt x="433" y="219"/>
                    </a:cubicBezTo>
                    <a:cubicBezTo>
                      <a:pt x="433" y="100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22"/>
              <p:cNvSpPr/>
              <p:nvPr/>
            </p:nvSpPr>
            <p:spPr>
              <a:xfrm>
                <a:off x="2060500" y="4985800"/>
                <a:ext cx="10850" cy="10825"/>
              </a:xfrm>
              <a:custGeom>
                <a:rect b="b" l="l" r="r" t="t"/>
                <a:pathLst>
                  <a:path extrusionOk="0" h="433" w="434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22"/>
              <p:cNvSpPr/>
              <p:nvPr/>
            </p:nvSpPr>
            <p:spPr>
              <a:xfrm>
                <a:off x="2045675" y="5039875"/>
                <a:ext cx="6250" cy="1900"/>
              </a:xfrm>
              <a:custGeom>
                <a:rect b="b" l="l" r="r" t="t"/>
                <a:pathLst>
                  <a:path extrusionOk="0" h="76" w="250">
                    <a:moveTo>
                      <a:pt x="89" y="1"/>
                    </a:moveTo>
                    <a:cubicBezTo>
                      <a:pt x="55" y="1"/>
                      <a:pt x="28" y="7"/>
                      <a:pt x="1" y="18"/>
                    </a:cubicBezTo>
                    <a:cubicBezTo>
                      <a:pt x="83" y="42"/>
                      <a:pt x="164" y="62"/>
                      <a:pt x="249" y="76"/>
                    </a:cubicBezTo>
                    <a:cubicBezTo>
                      <a:pt x="212" y="28"/>
                      <a:pt x="154" y="1"/>
                      <a:pt x="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22"/>
              <p:cNvSpPr/>
              <p:nvPr/>
            </p:nvSpPr>
            <p:spPr>
              <a:xfrm>
                <a:off x="2060500" y="5021825"/>
                <a:ext cx="10850" cy="10850"/>
              </a:xfrm>
              <a:custGeom>
                <a:rect b="b" l="l" r="r" t="t"/>
                <a:pathLst>
                  <a:path extrusionOk="0" h="434" w="434">
                    <a:moveTo>
                      <a:pt x="215" y="1"/>
                    </a:moveTo>
                    <a:cubicBezTo>
                      <a:pt x="95" y="1"/>
                      <a:pt x="1" y="96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p22"/>
              <p:cNvSpPr/>
              <p:nvPr/>
            </p:nvSpPr>
            <p:spPr>
              <a:xfrm>
                <a:off x="2024475" y="4445325"/>
                <a:ext cx="10825" cy="10750"/>
              </a:xfrm>
              <a:custGeom>
                <a:rect b="b" l="l" r="r" t="t"/>
                <a:pathLst>
                  <a:path extrusionOk="0" h="430" w="433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p22"/>
              <p:cNvSpPr/>
              <p:nvPr/>
            </p:nvSpPr>
            <p:spPr>
              <a:xfrm>
                <a:off x="2024475" y="448135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22"/>
              <p:cNvSpPr/>
              <p:nvPr/>
            </p:nvSpPr>
            <p:spPr>
              <a:xfrm>
                <a:off x="2024475" y="4517375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22"/>
              <p:cNvSpPr/>
              <p:nvPr/>
            </p:nvSpPr>
            <p:spPr>
              <a:xfrm>
                <a:off x="2024475" y="4553400"/>
                <a:ext cx="10825" cy="10850"/>
              </a:xfrm>
              <a:custGeom>
                <a:rect b="b" l="l" r="r" t="t"/>
                <a:pathLst>
                  <a:path extrusionOk="0" h="434" w="433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31" name="Google Shape;1031;p22"/>
          <p:cNvSpPr/>
          <p:nvPr/>
        </p:nvSpPr>
        <p:spPr>
          <a:xfrm rot="-4421961">
            <a:off x="2756334" y="1581448"/>
            <a:ext cx="5541644" cy="2735785"/>
          </a:xfrm>
          <a:custGeom>
            <a:rect b="b" l="l" r="r" t="t"/>
            <a:pathLst>
              <a:path extrusionOk="0" h="41724" w="69245">
                <a:moveTo>
                  <a:pt x="39740" y="1"/>
                </a:moveTo>
                <a:cubicBezTo>
                  <a:pt x="40411" y="1858"/>
                  <a:pt x="39627" y="4177"/>
                  <a:pt x="37897" y="5165"/>
                </a:cubicBezTo>
                <a:cubicBezTo>
                  <a:pt x="37001" y="5676"/>
                  <a:pt x="36016" y="5826"/>
                  <a:pt x="34992" y="5826"/>
                </a:cubicBezTo>
                <a:cubicBezTo>
                  <a:pt x="34261" y="5826"/>
                  <a:pt x="33509" y="5749"/>
                  <a:pt x="32756" y="5673"/>
                </a:cubicBezTo>
                <a:cubicBezTo>
                  <a:pt x="32006" y="5597"/>
                  <a:pt x="31256" y="5519"/>
                  <a:pt x="30520" y="5519"/>
                </a:cubicBezTo>
                <a:cubicBezTo>
                  <a:pt x="30427" y="5519"/>
                  <a:pt x="30334" y="5520"/>
                  <a:pt x="30241" y="5523"/>
                </a:cubicBezTo>
                <a:cubicBezTo>
                  <a:pt x="26889" y="5608"/>
                  <a:pt x="23867" y="7523"/>
                  <a:pt x="21282" y="9658"/>
                </a:cubicBezTo>
                <a:cubicBezTo>
                  <a:pt x="18696" y="11792"/>
                  <a:pt x="16309" y="14240"/>
                  <a:pt x="13317" y="15753"/>
                </a:cubicBezTo>
                <a:cubicBezTo>
                  <a:pt x="11208" y="16818"/>
                  <a:pt x="8846" y="17353"/>
                  <a:pt x="6484" y="17353"/>
                </a:cubicBezTo>
                <a:cubicBezTo>
                  <a:pt x="4321" y="17353"/>
                  <a:pt x="2158" y="16904"/>
                  <a:pt x="191" y="16002"/>
                </a:cubicBezTo>
                <a:cubicBezTo>
                  <a:pt x="126" y="15971"/>
                  <a:pt x="65" y="15937"/>
                  <a:pt x="1" y="15907"/>
                </a:cubicBezTo>
                <a:lnTo>
                  <a:pt x="1" y="40275"/>
                </a:lnTo>
                <a:cubicBezTo>
                  <a:pt x="2507" y="41245"/>
                  <a:pt x="5200" y="41724"/>
                  <a:pt x="7895" y="41724"/>
                </a:cubicBezTo>
                <a:cubicBezTo>
                  <a:pt x="12645" y="41724"/>
                  <a:pt x="17404" y="40237"/>
                  <a:pt x="21173" y="37335"/>
                </a:cubicBezTo>
                <a:cubicBezTo>
                  <a:pt x="28259" y="31877"/>
                  <a:pt x="31281" y="22682"/>
                  <a:pt x="37133" y="15916"/>
                </a:cubicBezTo>
                <a:cubicBezTo>
                  <a:pt x="41746" y="10586"/>
                  <a:pt x="48164" y="6848"/>
                  <a:pt x="55080" y="5468"/>
                </a:cubicBezTo>
                <a:cubicBezTo>
                  <a:pt x="58218" y="4845"/>
                  <a:pt x="61474" y="4682"/>
                  <a:pt x="64458" y="3534"/>
                </a:cubicBezTo>
                <a:cubicBezTo>
                  <a:pt x="66318" y="2818"/>
                  <a:pt x="68097" y="1592"/>
                  <a:pt x="692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2" name="Google Shape;1032;p22"/>
          <p:cNvGrpSpPr/>
          <p:nvPr/>
        </p:nvGrpSpPr>
        <p:grpSpPr>
          <a:xfrm>
            <a:off x="6539446" y="-344139"/>
            <a:ext cx="2878066" cy="5824283"/>
            <a:chOff x="5883539" y="-344156"/>
            <a:chExt cx="3534406" cy="5824283"/>
          </a:xfrm>
        </p:grpSpPr>
        <p:sp>
          <p:nvSpPr>
            <p:cNvPr id="1033" name="Google Shape;1033;p22"/>
            <p:cNvSpPr/>
            <p:nvPr/>
          </p:nvSpPr>
          <p:spPr>
            <a:xfrm rot="5400000">
              <a:off x="6900504" y="863896"/>
              <a:ext cx="3234092" cy="1383201"/>
            </a:xfrm>
            <a:custGeom>
              <a:rect b="b" l="l" r="r" t="t"/>
              <a:pathLst>
                <a:path extrusionOk="0" h="17354" w="40411">
                  <a:moveTo>
                    <a:pt x="1" y="1"/>
                  </a:moveTo>
                  <a:lnTo>
                    <a:pt x="1" y="15907"/>
                  </a:lnTo>
                  <a:cubicBezTo>
                    <a:pt x="65" y="15937"/>
                    <a:pt x="126" y="15971"/>
                    <a:pt x="191" y="16002"/>
                  </a:cubicBezTo>
                  <a:cubicBezTo>
                    <a:pt x="2158" y="16904"/>
                    <a:pt x="4321" y="17353"/>
                    <a:pt x="6484" y="17353"/>
                  </a:cubicBezTo>
                  <a:cubicBezTo>
                    <a:pt x="8846" y="17353"/>
                    <a:pt x="11208" y="16818"/>
                    <a:pt x="13317" y="15753"/>
                  </a:cubicBezTo>
                  <a:cubicBezTo>
                    <a:pt x="16309" y="14240"/>
                    <a:pt x="18696" y="11792"/>
                    <a:pt x="21282" y="9658"/>
                  </a:cubicBezTo>
                  <a:cubicBezTo>
                    <a:pt x="23867" y="7523"/>
                    <a:pt x="26889" y="5608"/>
                    <a:pt x="30241" y="5523"/>
                  </a:cubicBezTo>
                  <a:cubicBezTo>
                    <a:pt x="30334" y="5520"/>
                    <a:pt x="30427" y="5519"/>
                    <a:pt x="30520" y="5519"/>
                  </a:cubicBezTo>
                  <a:cubicBezTo>
                    <a:pt x="31256" y="5519"/>
                    <a:pt x="32006" y="5597"/>
                    <a:pt x="32756" y="5673"/>
                  </a:cubicBezTo>
                  <a:cubicBezTo>
                    <a:pt x="33509" y="5749"/>
                    <a:pt x="34261" y="5826"/>
                    <a:pt x="34992" y="5826"/>
                  </a:cubicBezTo>
                  <a:cubicBezTo>
                    <a:pt x="36016" y="5826"/>
                    <a:pt x="37001" y="5676"/>
                    <a:pt x="37897" y="5165"/>
                  </a:cubicBezTo>
                  <a:cubicBezTo>
                    <a:pt x="39627" y="4177"/>
                    <a:pt x="40411" y="1858"/>
                    <a:pt x="39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22"/>
            <p:cNvSpPr/>
            <p:nvPr/>
          </p:nvSpPr>
          <p:spPr>
            <a:xfrm rot="5400000">
              <a:off x="4775506" y="1046483"/>
              <a:ext cx="5541677" cy="3325611"/>
            </a:xfrm>
            <a:custGeom>
              <a:rect b="b" l="l" r="r" t="t"/>
              <a:pathLst>
                <a:path extrusionOk="0" h="41724" w="69245">
                  <a:moveTo>
                    <a:pt x="39740" y="1"/>
                  </a:moveTo>
                  <a:cubicBezTo>
                    <a:pt x="40411" y="1858"/>
                    <a:pt x="39627" y="4177"/>
                    <a:pt x="37897" y="5165"/>
                  </a:cubicBezTo>
                  <a:cubicBezTo>
                    <a:pt x="37001" y="5676"/>
                    <a:pt x="36016" y="5826"/>
                    <a:pt x="34992" y="5826"/>
                  </a:cubicBezTo>
                  <a:cubicBezTo>
                    <a:pt x="34261" y="5826"/>
                    <a:pt x="33509" y="5749"/>
                    <a:pt x="32756" y="5673"/>
                  </a:cubicBezTo>
                  <a:cubicBezTo>
                    <a:pt x="32006" y="5597"/>
                    <a:pt x="31256" y="5519"/>
                    <a:pt x="30520" y="5519"/>
                  </a:cubicBezTo>
                  <a:cubicBezTo>
                    <a:pt x="30427" y="5519"/>
                    <a:pt x="30334" y="5520"/>
                    <a:pt x="30241" y="5523"/>
                  </a:cubicBezTo>
                  <a:cubicBezTo>
                    <a:pt x="26889" y="5608"/>
                    <a:pt x="23867" y="7523"/>
                    <a:pt x="21282" y="9658"/>
                  </a:cubicBezTo>
                  <a:cubicBezTo>
                    <a:pt x="18696" y="11792"/>
                    <a:pt x="16309" y="14240"/>
                    <a:pt x="13317" y="15753"/>
                  </a:cubicBezTo>
                  <a:cubicBezTo>
                    <a:pt x="11208" y="16818"/>
                    <a:pt x="8846" y="17353"/>
                    <a:pt x="6484" y="17353"/>
                  </a:cubicBezTo>
                  <a:cubicBezTo>
                    <a:pt x="4321" y="17353"/>
                    <a:pt x="2158" y="16904"/>
                    <a:pt x="191" y="16002"/>
                  </a:cubicBezTo>
                  <a:cubicBezTo>
                    <a:pt x="126" y="15971"/>
                    <a:pt x="65" y="15937"/>
                    <a:pt x="1" y="15907"/>
                  </a:cubicBezTo>
                  <a:lnTo>
                    <a:pt x="1" y="40275"/>
                  </a:lnTo>
                  <a:cubicBezTo>
                    <a:pt x="2507" y="41245"/>
                    <a:pt x="5200" y="41724"/>
                    <a:pt x="7895" y="41724"/>
                  </a:cubicBezTo>
                  <a:cubicBezTo>
                    <a:pt x="12645" y="41724"/>
                    <a:pt x="17404" y="40237"/>
                    <a:pt x="21173" y="37335"/>
                  </a:cubicBezTo>
                  <a:cubicBezTo>
                    <a:pt x="28259" y="31877"/>
                    <a:pt x="31281" y="22682"/>
                    <a:pt x="37133" y="15916"/>
                  </a:cubicBezTo>
                  <a:cubicBezTo>
                    <a:pt x="41746" y="10586"/>
                    <a:pt x="48164" y="6848"/>
                    <a:pt x="55080" y="5468"/>
                  </a:cubicBezTo>
                  <a:cubicBezTo>
                    <a:pt x="58218" y="4845"/>
                    <a:pt x="61474" y="4682"/>
                    <a:pt x="64458" y="3534"/>
                  </a:cubicBezTo>
                  <a:cubicBezTo>
                    <a:pt x="66318" y="2818"/>
                    <a:pt x="68097" y="1592"/>
                    <a:pt x="69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22"/>
            <p:cNvSpPr/>
            <p:nvPr/>
          </p:nvSpPr>
          <p:spPr>
            <a:xfrm rot="5400000">
              <a:off x="8150941" y="3716902"/>
              <a:ext cx="789976" cy="451130"/>
            </a:xfrm>
            <a:custGeom>
              <a:rect b="b" l="l" r="r" t="t"/>
              <a:pathLst>
                <a:path extrusionOk="0" h="5660" w="9871">
                  <a:moveTo>
                    <a:pt x="9870" y="1"/>
                  </a:moveTo>
                  <a:cubicBezTo>
                    <a:pt x="6399" y="706"/>
                    <a:pt x="3053" y="2008"/>
                    <a:pt x="1" y="3807"/>
                  </a:cubicBezTo>
                  <a:cubicBezTo>
                    <a:pt x="621" y="4185"/>
                    <a:pt x="1258" y="4535"/>
                    <a:pt x="1922" y="4845"/>
                  </a:cubicBezTo>
                  <a:cubicBezTo>
                    <a:pt x="2913" y="5309"/>
                    <a:pt x="4048" y="5660"/>
                    <a:pt x="5141" y="5660"/>
                  </a:cubicBezTo>
                  <a:cubicBezTo>
                    <a:pt x="5826" y="5660"/>
                    <a:pt x="6498" y="5520"/>
                    <a:pt x="7103" y="5180"/>
                  </a:cubicBezTo>
                  <a:cubicBezTo>
                    <a:pt x="8194" y="4570"/>
                    <a:pt x="8848" y="3432"/>
                    <a:pt x="9267" y="2287"/>
                  </a:cubicBezTo>
                  <a:cubicBezTo>
                    <a:pt x="9543" y="1538"/>
                    <a:pt x="9737" y="774"/>
                    <a:pt x="98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22"/>
            <p:cNvSpPr/>
            <p:nvPr/>
          </p:nvSpPr>
          <p:spPr>
            <a:xfrm rot="5400000">
              <a:off x="8024895" y="1980397"/>
              <a:ext cx="1785149" cy="530118"/>
            </a:xfrm>
            <a:custGeom>
              <a:rect b="b" l="l" r="r" t="t"/>
              <a:pathLst>
                <a:path extrusionOk="0" h="6651" w="22306">
                  <a:moveTo>
                    <a:pt x="1" y="0"/>
                  </a:moveTo>
                  <a:cubicBezTo>
                    <a:pt x="97" y="1758"/>
                    <a:pt x="877" y="3479"/>
                    <a:pt x="2185" y="4702"/>
                  </a:cubicBezTo>
                  <a:cubicBezTo>
                    <a:pt x="3531" y="5952"/>
                    <a:pt x="5405" y="6650"/>
                    <a:pt x="7274" y="6650"/>
                  </a:cubicBezTo>
                  <a:cubicBezTo>
                    <a:pt x="7350" y="6650"/>
                    <a:pt x="7425" y="6647"/>
                    <a:pt x="7496" y="6647"/>
                  </a:cubicBezTo>
                  <a:cubicBezTo>
                    <a:pt x="8947" y="5873"/>
                    <a:pt x="10491" y="5332"/>
                    <a:pt x="12115" y="5209"/>
                  </a:cubicBezTo>
                  <a:cubicBezTo>
                    <a:pt x="13083" y="4756"/>
                    <a:pt x="14054" y="4317"/>
                    <a:pt x="15103" y="4109"/>
                  </a:cubicBezTo>
                  <a:cubicBezTo>
                    <a:pt x="15587" y="4010"/>
                    <a:pt x="16078" y="3966"/>
                    <a:pt x="16565" y="3966"/>
                  </a:cubicBezTo>
                  <a:cubicBezTo>
                    <a:pt x="17849" y="3966"/>
                    <a:pt x="19130" y="4276"/>
                    <a:pt x="20346" y="4756"/>
                  </a:cubicBezTo>
                  <a:cubicBezTo>
                    <a:pt x="21586" y="3986"/>
                    <a:pt x="22305" y="2511"/>
                    <a:pt x="22305" y="1060"/>
                  </a:cubicBezTo>
                  <a:cubicBezTo>
                    <a:pt x="22305" y="702"/>
                    <a:pt x="22260" y="345"/>
                    <a:pt x="221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22"/>
            <p:cNvSpPr/>
            <p:nvPr/>
          </p:nvSpPr>
          <p:spPr>
            <a:xfrm rot="5400000">
              <a:off x="7621400" y="2799386"/>
              <a:ext cx="2407783" cy="714476"/>
            </a:xfrm>
            <a:custGeom>
              <a:rect b="b" l="l" r="r" t="t"/>
              <a:pathLst>
                <a:path extrusionOk="0" h="8964" w="30086">
                  <a:moveTo>
                    <a:pt x="4620" y="5209"/>
                  </a:moveTo>
                  <a:lnTo>
                    <a:pt x="4620" y="5209"/>
                  </a:lnTo>
                  <a:cubicBezTo>
                    <a:pt x="2996" y="5332"/>
                    <a:pt x="1452" y="5873"/>
                    <a:pt x="1" y="6647"/>
                  </a:cubicBezTo>
                  <a:cubicBezTo>
                    <a:pt x="478" y="6630"/>
                    <a:pt x="955" y="6572"/>
                    <a:pt x="1418" y="6466"/>
                  </a:cubicBezTo>
                  <a:cubicBezTo>
                    <a:pt x="2539" y="6208"/>
                    <a:pt x="3578" y="5700"/>
                    <a:pt x="4620" y="5209"/>
                  </a:cubicBezTo>
                  <a:close/>
                  <a:moveTo>
                    <a:pt x="14677" y="0"/>
                  </a:moveTo>
                  <a:cubicBezTo>
                    <a:pt x="14765" y="345"/>
                    <a:pt x="14810" y="702"/>
                    <a:pt x="14810" y="1060"/>
                  </a:cubicBezTo>
                  <a:cubicBezTo>
                    <a:pt x="14810" y="2511"/>
                    <a:pt x="14091" y="3986"/>
                    <a:pt x="12851" y="4756"/>
                  </a:cubicBezTo>
                  <a:cubicBezTo>
                    <a:pt x="13652" y="5073"/>
                    <a:pt x="14422" y="5465"/>
                    <a:pt x="15154" y="5890"/>
                  </a:cubicBezTo>
                  <a:cubicBezTo>
                    <a:pt x="16789" y="6845"/>
                    <a:pt x="18309" y="7986"/>
                    <a:pt x="19927" y="8964"/>
                  </a:cubicBezTo>
                  <a:cubicBezTo>
                    <a:pt x="22979" y="7165"/>
                    <a:pt x="26325" y="5863"/>
                    <a:pt x="29796" y="5158"/>
                  </a:cubicBezTo>
                  <a:cubicBezTo>
                    <a:pt x="30086" y="3472"/>
                    <a:pt x="30086" y="1735"/>
                    <a:pt x="299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38" name="Google Shape;1038;p22"/>
            <p:cNvGrpSpPr/>
            <p:nvPr/>
          </p:nvGrpSpPr>
          <p:grpSpPr>
            <a:xfrm flipH="1">
              <a:off x="6930507" y="-344156"/>
              <a:ext cx="2487438" cy="2254471"/>
              <a:chOff x="4895725" y="2485200"/>
              <a:chExt cx="464525" cy="744050"/>
            </a:xfrm>
          </p:grpSpPr>
          <p:sp>
            <p:nvSpPr>
              <p:cNvPr id="1039" name="Google Shape;1039;p22"/>
              <p:cNvSpPr/>
              <p:nvPr/>
            </p:nvSpPr>
            <p:spPr>
              <a:xfrm>
                <a:off x="4896150" y="2564650"/>
                <a:ext cx="407475" cy="415225"/>
              </a:xfrm>
              <a:custGeom>
                <a:rect b="b" l="l" r="r" t="t"/>
                <a:pathLst>
                  <a:path extrusionOk="0" h="16609" w="16299">
                    <a:moveTo>
                      <a:pt x="1" y="0"/>
                    </a:moveTo>
                    <a:lnTo>
                      <a:pt x="4" y="314"/>
                    </a:lnTo>
                    <a:lnTo>
                      <a:pt x="6817" y="7128"/>
                    </a:lnTo>
                    <a:lnTo>
                      <a:pt x="6845" y="7155"/>
                    </a:lnTo>
                    <a:lnTo>
                      <a:pt x="6872" y="7182"/>
                    </a:lnTo>
                    <a:lnTo>
                      <a:pt x="14619" y="14928"/>
                    </a:lnTo>
                    <a:lnTo>
                      <a:pt x="14646" y="14956"/>
                    </a:lnTo>
                    <a:lnTo>
                      <a:pt x="16298" y="16609"/>
                    </a:lnTo>
                    <a:cubicBezTo>
                      <a:pt x="16298" y="16506"/>
                      <a:pt x="16298" y="16400"/>
                      <a:pt x="16295" y="16295"/>
                    </a:cubicBezTo>
                    <a:lnTo>
                      <a:pt x="14826" y="14826"/>
                    </a:lnTo>
                    <a:lnTo>
                      <a:pt x="14799" y="14799"/>
                    </a:lnTo>
                    <a:lnTo>
                      <a:pt x="7029" y="7025"/>
                    </a:lnTo>
                    <a:lnTo>
                      <a:pt x="7001" y="6998"/>
                    </a:lnTo>
                    <a:lnTo>
                      <a:pt x="6974" y="69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22"/>
              <p:cNvSpPr/>
              <p:nvPr/>
            </p:nvSpPr>
            <p:spPr>
              <a:xfrm>
                <a:off x="4896675" y="2643100"/>
                <a:ext cx="398000" cy="404125"/>
              </a:xfrm>
              <a:custGeom>
                <a:rect b="b" l="l" r="r" t="t"/>
                <a:pathLst>
                  <a:path extrusionOk="0" h="16165" w="15920">
                    <a:moveTo>
                      <a:pt x="0" y="0"/>
                    </a:moveTo>
                    <a:lnTo>
                      <a:pt x="0" y="314"/>
                    </a:lnTo>
                    <a:lnTo>
                      <a:pt x="5236" y="5550"/>
                    </a:lnTo>
                    <a:lnTo>
                      <a:pt x="5263" y="5577"/>
                    </a:lnTo>
                    <a:lnTo>
                      <a:pt x="5291" y="5604"/>
                    </a:lnTo>
                    <a:lnTo>
                      <a:pt x="13038" y="13351"/>
                    </a:lnTo>
                    <a:lnTo>
                      <a:pt x="13065" y="13378"/>
                    </a:lnTo>
                    <a:lnTo>
                      <a:pt x="13092" y="13405"/>
                    </a:lnTo>
                    <a:lnTo>
                      <a:pt x="15848" y="16165"/>
                    </a:lnTo>
                    <a:cubicBezTo>
                      <a:pt x="15875" y="16083"/>
                      <a:pt x="15899" y="16005"/>
                      <a:pt x="15920" y="15923"/>
                    </a:cubicBezTo>
                    <a:lnTo>
                      <a:pt x="13245" y="13249"/>
                    </a:lnTo>
                    <a:lnTo>
                      <a:pt x="13218" y="13221"/>
                    </a:lnTo>
                    <a:lnTo>
                      <a:pt x="13194" y="13194"/>
                    </a:lnTo>
                    <a:lnTo>
                      <a:pt x="5447" y="5447"/>
                    </a:lnTo>
                    <a:lnTo>
                      <a:pt x="5420" y="5420"/>
                    </a:lnTo>
                    <a:lnTo>
                      <a:pt x="5393" y="5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22"/>
              <p:cNvSpPr/>
              <p:nvPr/>
            </p:nvSpPr>
            <p:spPr>
              <a:xfrm>
                <a:off x="4896400" y="2603925"/>
                <a:ext cx="405100" cy="411800"/>
              </a:xfrm>
              <a:custGeom>
                <a:rect b="b" l="l" r="r" t="t"/>
                <a:pathLst>
                  <a:path extrusionOk="0" h="16472" w="16204">
                    <a:moveTo>
                      <a:pt x="0" y="0"/>
                    </a:moveTo>
                    <a:lnTo>
                      <a:pt x="4" y="313"/>
                    </a:lnTo>
                    <a:lnTo>
                      <a:pt x="6054" y="6364"/>
                    </a:lnTo>
                    <a:lnTo>
                      <a:pt x="6082" y="6391"/>
                    </a:lnTo>
                    <a:lnTo>
                      <a:pt x="13829" y="14138"/>
                    </a:lnTo>
                    <a:lnTo>
                      <a:pt x="13856" y="14165"/>
                    </a:lnTo>
                    <a:lnTo>
                      <a:pt x="16162" y="16472"/>
                    </a:lnTo>
                    <a:cubicBezTo>
                      <a:pt x="16176" y="16383"/>
                      <a:pt x="16189" y="16291"/>
                      <a:pt x="16203" y="16199"/>
                    </a:cubicBezTo>
                    <a:lnTo>
                      <a:pt x="14036" y="14036"/>
                    </a:lnTo>
                    <a:lnTo>
                      <a:pt x="14009" y="14008"/>
                    </a:lnTo>
                    <a:lnTo>
                      <a:pt x="13982" y="13981"/>
                    </a:lnTo>
                    <a:lnTo>
                      <a:pt x="6211" y="6207"/>
                    </a:lnTo>
                    <a:lnTo>
                      <a:pt x="6184" y="6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22"/>
              <p:cNvSpPr/>
              <p:nvPr/>
            </p:nvSpPr>
            <p:spPr>
              <a:xfrm>
                <a:off x="4898950" y="3035450"/>
                <a:ext cx="189175" cy="190300"/>
              </a:xfrm>
              <a:custGeom>
                <a:rect b="b" l="l" r="r" t="t"/>
                <a:pathLst>
                  <a:path extrusionOk="0" h="7612" w="7567">
                    <a:moveTo>
                      <a:pt x="1" y="0"/>
                    </a:moveTo>
                    <a:lnTo>
                      <a:pt x="1" y="314"/>
                    </a:lnTo>
                    <a:lnTo>
                      <a:pt x="5145" y="5458"/>
                    </a:lnTo>
                    <a:lnTo>
                      <a:pt x="5172" y="5486"/>
                    </a:lnTo>
                    <a:lnTo>
                      <a:pt x="5200" y="5513"/>
                    </a:lnTo>
                    <a:lnTo>
                      <a:pt x="7298" y="7612"/>
                    </a:lnTo>
                    <a:cubicBezTo>
                      <a:pt x="7390" y="7598"/>
                      <a:pt x="7479" y="7584"/>
                      <a:pt x="7567" y="7567"/>
                    </a:cubicBezTo>
                    <a:lnTo>
                      <a:pt x="5356" y="5356"/>
                    </a:lnTo>
                    <a:lnTo>
                      <a:pt x="5329" y="5329"/>
                    </a:lnTo>
                    <a:lnTo>
                      <a:pt x="5302" y="53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22"/>
              <p:cNvSpPr/>
              <p:nvPr/>
            </p:nvSpPr>
            <p:spPr>
              <a:xfrm>
                <a:off x="4898025" y="2878500"/>
                <a:ext cx="300475" cy="303725"/>
              </a:xfrm>
              <a:custGeom>
                <a:rect b="b" l="l" r="r" t="t"/>
                <a:pathLst>
                  <a:path extrusionOk="0" h="12149" w="12019">
                    <a:moveTo>
                      <a:pt x="0" y="0"/>
                    </a:moveTo>
                    <a:lnTo>
                      <a:pt x="4" y="314"/>
                    </a:lnTo>
                    <a:lnTo>
                      <a:pt x="528" y="841"/>
                    </a:lnTo>
                    <a:lnTo>
                      <a:pt x="556" y="869"/>
                    </a:lnTo>
                    <a:lnTo>
                      <a:pt x="8303" y="8616"/>
                    </a:lnTo>
                    <a:lnTo>
                      <a:pt x="8330" y="8643"/>
                    </a:lnTo>
                    <a:lnTo>
                      <a:pt x="8357" y="8670"/>
                    </a:lnTo>
                    <a:lnTo>
                      <a:pt x="11835" y="12149"/>
                    </a:lnTo>
                    <a:cubicBezTo>
                      <a:pt x="11896" y="12108"/>
                      <a:pt x="11962" y="12063"/>
                      <a:pt x="12019" y="12022"/>
                    </a:cubicBezTo>
                    <a:lnTo>
                      <a:pt x="8514" y="8514"/>
                    </a:lnTo>
                    <a:lnTo>
                      <a:pt x="8487" y="8486"/>
                    </a:lnTo>
                    <a:lnTo>
                      <a:pt x="8459" y="8459"/>
                    </a:lnTo>
                    <a:lnTo>
                      <a:pt x="712" y="712"/>
                    </a:lnTo>
                    <a:lnTo>
                      <a:pt x="685" y="685"/>
                    </a:lnTo>
                    <a:lnTo>
                      <a:pt x="658" y="6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22"/>
              <p:cNvSpPr/>
              <p:nvPr/>
            </p:nvSpPr>
            <p:spPr>
              <a:xfrm>
                <a:off x="4897600" y="2800050"/>
                <a:ext cx="341900" cy="345975"/>
              </a:xfrm>
              <a:custGeom>
                <a:rect b="b" l="l" r="r" t="t"/>
                <a:pathLst>
                  <a:path extrusionOk="0" h="13839" w="13676">
                    <a:moveTo>
                      <a:pt x="1" y="1"/>
                    </a:moveTo>
                    <a:lnTo>
                      <a:pt x="1" y="314"/>
                    </a:lnTo>
                    <a:lnTo>
                      <a:pt x="2078" y="2392"/>
                    </a:lnTo>
                    <a:lnTo>
                      <a:pt x="2106" y="2419"/>
                    </a:lnTo>
                    <a:lnTo>
                      <a:pt x="2133" y="2446"/>
                    </a:lnTo>
                    <a:lnTo>
                      <a:pt x="9880" y="10193"/>
                    </a:lnTo>
                    <a:lnTo>
                      <a:pt x="9907" y="10221"/>
                    </a:lnTo>
                    <a:lnTo>
                      <a:pt x="13525" y="13839"/>
                    </a:lnTo>
                    <a:cubicBezTo>
                      <a:pt x="13576" y="13787"/>
                      <a:pt x="13627" y="13733"/>
                      <a:pt x="13675" y="13679"/>
                    </a:cubicBezTo>
                    <a:lnTo>
                      <a:pt x="10091" y="10091"/>
                    </a:lnTo>
                    <a:lnTo>
                      <a:pt x="10064" y="10064"/>
                    </a:lnTo>
                    <a:lnTo>
                      <a:pt x="2290" y="2290"/>
                    </a:lnTo>
                    <a:lnTo>
                      <a:pt x="2262" y="2262"/>
                    </a:lnTo>
                    <a:lnTo>
                      <a:pt x="2235" y="2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22"/>
              <p:cNvSpPr/>
              <p:nvPr/>
            </p:nvSpPr>
            <p:spPr>
              <a:xfrm>
                <a:off x="4897100" y="2721600"/>
                <a:ext cx="374750" cy="379700"/>
              </a:xfrm>
              <a:custGeom>
                <a:rect b="b" l="l" r="r" t="t"/>
                <a:pathLst>
                  <a:path extrusionOk="0" h="15188" w="14990">
                    <a:moveTo>
                      <a:pt x="0" y="1"/>
                    </a:moveTo>
                    <a:lnTo>
                      <a:pt x="4" y="315"/>
                    </a:lnTo>
                    <a:lnTo>
                      <a:pt x="3659" y="3970"/>
                    </a:lnTo>
                    <a:lnTo>
                      <a:pt x="3686" y="3997"/>
                    </a:lnTo>
                    <a:lnTo>
                      <a:pt x="11460" y="11771"/>
                    </a:lnTo>
                    <a:lnTo>
                      <a:pt x="11488" y="11798"/>
                    </a:lnTo>
                    <a:lnTo>
                      <a:pt x="11515" y="11826"/>
                    </a:lnTo>
                    <a:lnTo>
                      <a:pt x="14877" y="15188"/>
                    </a:lnTo>
                    <a:cubicBezTo>
                      <a:pt x="14914" y="15120"/>
                      <a:pt x="14952" y="15056"/>
                      <a:pt x="14990" y="14991"/>
                    </a:cubicBezTo>
                    <a:lnTo>
                      <a:pt x="11672" y="11669"/>
                    </a:lnTo>
                    <a:lnTo>
                      <a:pt x="11644" y="11642"/>
                    </a:lnTo>
                    <a:lnTo>
                      <a:pt x="11617" y="11614"/>
                    </a:lnTo>
                    <a:lnTo>
                      <a:pt x="3870" y="3867"/>
                    </a:lnTo>
                    <a:lnTo>
                      <a:pt x="3843" y="38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22"/>
              <p:cNvSpPr/>
              <p:nvPr/>
            </p:nvSpPr>
            <p:spPr>
              <a:xfrm>
                <a:off x="4898700" y="2996200"/>
                <a:ext cx="220950" cy="222650"/>
              </a:xfrm>
              <a:custGeom>
                <a:rect b="b" l="l" r="r" t="t"/>
                <a:pathLst>
                  <a:path extrusionOk="0" h="8906" w="8838">
                    <a:moveTo>
                      <a:pt x="1" y="1"/>
                    </a:moveTo>
                    <a:lnTo>
                      <a:pt x="4" y="314"/>
                    </a:lnTo>
                    <a:lnTo>
                      <a:pt x="5935" y="6248"/>
                    </a:lnTo>
                    <a:lnTo>
                      <a:pt x="5962" y="6276"/>
                    </a:lnTo>
                    <a:lnTo>
                      <a:pt x="5990" y="6303"/>
                    </a:lnTo>
                    <a:lnTo>
                      <a:pt x="8592" y="8905"/>
                    </a:lnTo>
                    <a:cubicBezTo>
                      <a:pt x="8674" y="8882"/>
                      <a:pt x="8756" y="8861"/>
                      <a:pt x="8838" y="8837"/>
                    </a:cubicBezTo>
                    <a:lnTo>
                      <a:pt x="6146" y="6146"/>
                    </a:lnTo>
                    <a:lnTo>
                      <a:pt x="6119" y="6119"/>
                    </a:lnTo>
                    <a:lnTo>
                      <a:pt x="6092" y="60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22"/>
              <p:cNvSpPr/>
              <p:nvPr/>
            </p:nvSpPr>
            <p:spPr>
              <a:xfrm>
                <a:off x="4898275" y="2917750"/>
                <a:ext cx="276400" cy="279050"/>
              </a:xfrm>
              <a:custGeom>
                <a:rect b="b" l="l" r="r" t="t"/>
                <a:pathLst>
                  <a:path extrusionOk="0" h="11162" w="11056">
                    <a:moveTo>
                      <a:pt x="1" y="1"/>
                    </a:moveTo>
                    <a:lnTo>
                      <a:pt x="1" y="314"/>
                    </a:lnTo>
                    <a:lnTo>
                      <a:pt x="7512" y="7826"/>
                    </a:lnTo>
                    <a:lnTo>
                      <a:pt x="7540" y="7853"/>
                    </a:lnTo>
                    <a:lnTo>
                      <a:pt x="7567" y="7881"/>
                    </a:lnTo>
                    <a:lnTo>
                      <a:pt x="10851" y="11161"/>
                    </a:lnTo>
                    <a:cubicBezTo>
                      <a:pt x="10919" y="11127"/>
                      <a:pt x="10987" y="11093"/>
                      <a:pt x="11056" y="11056"/>
                    </a:cubicBezTo>
                    <a:lnTo>
                      <a:pt x="7724" y="7724"/>
                    </a:lnTo>
                    <a:lnTo>
                      <a:pt x="7696" y="7697"/>
                    </a:lnTo>
                    <a:lnTo>
                      <a:pt x="7669" y="76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22"/>
              <p:cNvSpPr/>
              <p:nvPr/>
            </p:nvSpPr>
            <p:spPr>
              <a:xfrm>
                <a:off x="4897775" y="2839325"/>
                <a:ext cx="322375" cy="325950"/>
              </a:xfrm>
              <a:custGeom>
                <a:rect b="b" l="l" r="r" t="t"/>
                <a:pathLst>
                  <a:path extrusionOk="0" h="13038" w="12895">
                    <a:moveTo>
                      <a:pt x="0" y="0"/>
                    </a:moveTo>
                    <a:lnTo>
                      <a:pt x="4" y="314"/>
                    </a:lnTo>
                    <a:lnTo>
                      <a:pt x="1291" y="1601"/>
                    </a:lnTo>
                    <a:lnTo>
                      <a:pt x="1318" y="1628"/>
                    </a:lnTo>
                    <a:lnTo>
                      <a:pt x="1346" y="1656"/>
                    </a:lnTo>
                    <a:lnTo>
                      <a:pt x="9093" y="9403"/>
                    </a:lnTo>
                    <a:lnTo>
                      <a:pt x="9120" y="9430"/>
                    </a:lnTo>
                    <a:lnTo>
                      <a:pt x="12728" y="13037"/>
                    </a:lnTo>
                    <a:cubicBezTo>
                      <a:pt x="12782" y="12990"/>
                      <a:pt x="12840" y="12939"/>
                      <a:pt x="12895" y="12891"/>
                    </a:cubicBezTo>
                    <a:lnTo>
                      <a:pt x="9304" y="9301"/>
                    </a:lnTo>
                    <a:lnTo>
                      <a:pt x="9277" y="9273"/>
                    </a:lnTo>
                    <a:lnTo>
                      <a:pt x="1475" y="1472"/>
                    </a:lnTo>
                    <a:lnTo>
                      <a:pt x="1448" y="14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22"/>
              <p:cNvSpPr/>
              <p:nvPr/>
            </p:nvSpPr>
            <p:spPr>
              <a:xfrm>
                <a:off x="4897350" y="2760800"/>
                <a:ext cx="359425" cy="363925"/>
              </a:xfrm>
              <a:custGeom>
                <a:rect b="b" l="l" r="r" t="t"/>
                <a:pathLst>
                  <a:path extrusionOk="0" h="14557" w="14377">
                    <a:moveTo>
                      <a:pt x="0" y="0"/>
                    </a:moveTo>
                    <a:lnTo>
                      <a:pt x="0" y="313"/>
                    </a:lnTo>
                    <a:lnTo>
                      <a:pt x="2868" y="3182"/>
                    </a:lnTo>
                    <a:lnTo>
                      <a:pt x="2896" y="3209"/>
                    </a:lnTo>
                    <a:lnTo>
                      <a:pt x="2923" y="3236"/>
                    </a:lnTo>
                    <a:lnTo>
                      <a:pt x="10670" y="10983"/>
                    </a:lnTo>
                    <a:lnTo>
                      <a:pt x="10697" y="11011"/>
                    </a:lnTo>
                    <a:lnTo>
                      <a:pt x="10725" y="11038"/>
                    </a:lnTo>
                    <a:lnTo>
                      <a:pt x="14244" y="14557"/>
                    </a:lnTo>
                    <a:cubicBezTo>
                      <a:pt x="14288" y="14499"/>
                      <a:pt x="14332" y="14438"/>
                      <a:pt x="14376" y="14376"/>
                    </a:cubicBezTo>
                    <a:lnTo>
                      <a:pt x="10881" y="10881"/>
                    </a:lnTo>
                    <a:lnTo>
                      <a:pt x="10854" y="10854"/>
                    </a:lnTo>
                    <a:lnTo>
                      <a:pt x="10827" y="10827"/>
                    </a:lnTo>
                    <a:lnTo>
                      <a:pt x="3080" y="3080"/>
                    </a:lnTo>
                    <a:lnTo>
                      <a:pt x="3052" y="3052"/>
                    </a:lnTo>
                    <a:lnTo>
                      <a:pt x="3025" y="30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22"/>
              <p:cNvSpPr/>
              <p:nvPr/>
            </p:nvSpPr>
            <p:spPr>
              <a:xfrm>
                <a:off x="4899375" y="3113900"/>
                <a:ext cx="115000" cy="115000"/>
              </a:xfrm>
              <a:custGeom>
                <a:rect b="b" l="l" r="r" t="t"/>
                <a:pathLst>
                  <a:path extrusionOk="0" h="4600" w="4600">
                    <a:moveTo>
                      <a:pt x="1" y="0"/>
                    </a:moveTo>
                    <a:lnTo>
                      <a:pt x="4" y="314"/>
                    </a:lnTo>
                    <a:lnTo>
                      <a:pt x="3568" y="3878"/>
                    </a:lnTo>
                    <a:lnTo>
                      <a:pt x="3595" y="3905"/>
                    </a:lnTo>
                    <a:lnTo>
                      <a:pt x="3622" y="3931"/>
                    </a:lnTo>
                    <a:lnTo>
                      <a:pt x="4266" y="4576"/>
                    </a:lnTo>
                    <a:cubicBezTo>
                      <a:pt x="4378" y="4586"/>
                      <a:pt x="4491" y="4593"/>
                      <a:pt x="4600" y="4599"/>
                    </a:cubicBezTo>
                    <a:lnTo>
                      <a:pt x="3779" y="3779"/>
                    </a:lnTo>
                    <a:lnTo>
                      <a:pt x="3752" y="3751"/>
                    </a:lnTo>
                    <a:lnTo>
                      <a:pt x="3724" y="37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22"/>
              <p:cNvSpPr/>
              <p:nvPr/>
            </p:nvSpPr>
            <p:spPr>
              <a:xfrm>
                <a:off x="4899225" y="3074625"/>
                <a:ext cx="154075" cy="154625"/>
              </a:xfrm>
              <a:custGeom>
                <a:rect b="b" l="l" r="r" t="t"/>
                <a:pathLst>
                  <a:path extrusionOk="0" h="6185" w="6163">
                    <a:moveTo>
                      <a:pt x="0" y="1"/>
                    </a:moveTo>
                    <a:lnTo>
                      <a:pt x="0" y="318"/>
                    </a:lnTo>
                    <a:lnTo>
                      <a:pt x="4354" y="4672"/>
                    </a:lnTo>
                    <a:lnTo>
                      <a:pt x="4381" y="4699"/>
                    </a:lnTo>
                    <a:lnTo>
                      <a:pt x="5870" y="6184"/>
                    </a:lnTo>
                    <a:cubicBezTo>
                      <a:pt x="5969" y="6180"/>
                      <a:pt x="6064" y="6174"/>
                      <a:pt x="6163" y="6167"/>
                    </a:cubicBezTo>
                    <a:lnTo>
                      <a:pt x="4565" y="4570"/>
                    </a:lnTo>
                    <a:lnTo>
                      <a:pt x="4538" y="45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22"/>
              <p:cNvSpPr/>
              <p:nvPr/>
            </p:nvSpPr>
            <p:spPr>
              <a:xfrm>
                <a:off x="5198925" y="2485200"/>
                <a:ext cx="135175" cy="131750"/>
              </a:xfrm>
              <a:custGeom>
                <a:rect b="b" l="l" r="r" t="t"/>
                <a:pathLst>
                  <a:path extrusionOk="0" h="5270" w="5407">
                    <a:moveTo>
                      <a:pt x="0" y="0"/>
                    </a:moveTo>
                    <a:lnTo>
                      <a:pt x="2508" y="2507"/>
                    </a:lnTo>
                    <a:lnTo>
                      <a:pt x="2535" y="2535"/>
                    </a:lnTo>
                    <a:lnTo>
                      <a:pt x="2562" y="2562"/>
                    </a:lnTo>
                    <a:lnTo>
                      <a:pt x="5270" y="5270"/>
                    </a:lnTo>
                    <a:cubicBezTo>
                      <a:pt x="5315" y="5213"/>
                      <a:pt x="5363" y="5155"/>
                      <a:pt x="5407" y="5093"/>
                    </a:cubicBezTo>
                    <a:lnTo>
                      <a:pt x="2715" y="2405"/>
                    </a:lnTo>
                    <a:lnTo>
                      <a:pt x="2688" y="2378"/>
                    </a:lnTo>
                    <a:lnTo>
                      <a:pt x="2661" y="2351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22"/>
              <p:cNvSpPr/>
              <p:nvPr/>
            </p:nvSpPr>
            <p:spPr>
              <a:xfrm>
                <a:off x="5159925" y="2485200"/>
                <a:ext cx="156300" cy="152550"/>
              </a:xfrm>
              <a:custGeom>
                <a:rect b="b" l="l" r="r" t="t"/>
                <a:pathLst>
                  <a:path extrusionOk="0" h="6102" w="6252">
                    <a:moveTo>
                      <a:pt x="0" y="0"/>
                    </a:moveTo>
                    <a:lnTo>
                      <a:pt x="3288" y="3287"/>
                    </a:lnTo>
                    <a:lnTo>
                      <a:pt x="3315" y="3315"/>
                    </a:lnTo>
                    <a:lnTo>
                      <a:pt x="6101" y="6101"/>
                    </a:lnTo>
                    <a:cubicBezTo>
                      <a:pt x="6153" y="6047"/>
                      <a:pt x="6203" y="5996"/>
                      <a:pt x="6252" y="5941"/>
                    </a:cubicBezTo>
                    <a:lnTo>
                      <a:pt x="3495" y="3185"/>
                    </a:lnTo>
                    <a:lnTo>
                      <a:pt x="3468" y="3158"/>
                    </a:lnTo>
                    <a:lnTo>
                      <a:pt x="3441" y="313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22"/>
              <p:cNvSpPr/>
              <p:nvPr/>
            </p:nvSpPr>
            <p:spPr>
              <a:xfrm>
                <a:off x="5003900" y="2485200"/>
                <a:ext cx="246225" cy="244175"/>
              </a:xfrm>
              <a:custGeom>
                <a:rect b="b" l="l" r="r" t="t"/>
                <a:pathLst>
                  <a:path extrusionOk="0" h="9767" w="9849">
                    <a:moveTo>
                      <a:pt x="0" y="0"/>
                    </a:moveTo>
                    <a:lnTo>
                      <a:pt x="6435" y="6432"/>
                    </a:lnTo>
                    <a:lnTo>
                      <a:pt x="6463" y="6460"/>
                    </a:lnTo>
                    <a:lnTo>
                      <a:pt x="9771" y="9767"/>
                    </a:lnTo>
                    <a:cubicBezTo>
                      <a:pt x="9791" y="9689"/>
                      <a:pt x="9821" y="9611"/>
                      <a:pt x="9848" y="9535"/>
                    </a:cubicBezTo>
                    <a:lnTo>
                      <a:pt x="6592" y="6279"/>
                    </a:lnTo>
                    <a:lnTo>
                      <a:pt x="6565" y="625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22"/>
              <p:cNvSpPr/>
              <p:nvPr/>
            </p:nvSpPr>
            <p:spPr>
              <a:xfrm>
                <a:off x="4898450" y="2956950"/>
                <a:ext cx="249900" cy="252175"/>
              </a:xfrm>
              <a:custGeom>
                <a:rect b="b" l="l" r="r" t="t"/>
                <a:pathLst>
                  <a:path extrusionOk="0" h="10087" w="9996">
                    <a:moveTo>
                      <a:pt x="0" y="0"/>
                    </a:moveTo>
                    <a:lnTo>
                      <a:pt x="4" y="316"/>
                    </a:lnTo>
                    <a:lnTo>
                      <a:pt x="6753" y="7065"/>
                    </a:lnTo>
                    <a:lnTo>
                      <a:pt x="6780" y="7093"/>
                    </a:lnTo>
                    <a:lnTo>
                      <a:pt x="9774" y="10087"/>
                    </a:lnTo>
                    <a:cubicBezTo>
                      <a:pt x="9849" y="10057"/>
                      <a:pt x="9921" y="10026"/>
                      <a:pt x="9996" y="9995"/>
                    </a:cubicBezTo>
                    <a:lnTo>
                      <a:pt x="6909" y="6909"/>
                    </a:lnTo>
                    <a:lnTo>
                      <a:pt x="6882" y="68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22"/>
              <p:cNvSpPr/>
              <p:nvPr/>
            </p:nvSpPr>
            <p:spPr>
              <a:xfrm>
                <a:off x="4896825" y="2682350"/>
                <a:ext cx="387800" cy="393175"/>
              </a:xfrm>
              <a:custGeom>
                <a:rect b="b" l="l" r="r" t="t"/>
                <a:pathLst>
                  <a:path extrusionOk="0" h="15727" w="15512">
                    <a:moveTo>
                      <a:pt x="1" y="0"/>
                    </a:moveTo>
                    <a:lnTo>
                      <a:pt x="4" y="314"/>
                    </a:lnTo>
                    <a:lnTo>
                      <a:pt x="4450" y="4760"/>
                    </a:lnTo>
                    <a:lnTo>
                      <a:pt x="4477" y="4787"/>
                    </a:lnTo>
                    <a:lnTo>
                      <a:pt x="12279" y="12588"/>
                    </a:lnTo>
                    <a:lnTo>
                      <a:pt x="12306" y="12616"/>
                    </a:lnTo>
                    <a:lnTo>
                      <a:pt x="15416" y="15726"/>
                    </a:lnTo>
                    <a:cubicBezTo>
                      <a:pt x="15450" y="15654"/>
                      <a:pt x="15480" y="15583"/>
                      <a:pt x="15512" y="15511"/>
                    </a:cubicBezTo>
                    <a:lnTo>
                      <a:pt x="12435" y="12432"/>
                    </a:lnTo>
                    <a:lnTo>
                      <a:pt x="12408" y="12404"/>
                    </a:lnTo>
                    <a:lnTo>
                      <a:pt x="4661" y="4657"/>
                    </a:lnTo>
                    <a:lnTo>
                      <a:pt x="4634" y="463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22"/>
              <p:cNvSpPr/>
              <p:nvPr/>
            </p:nvSpPr>
            <p:spPr>
              <a:xfrm>
                <a:off x="4899900" y="3192325"/>
                <a:ext cx="14925" cy="15025"/>
              </a:xfrm>
              <a:custGeom>
                <a:rect b="b" l="l" r="r" t="t"/>
                <a:pathLst>
                  <a:path extrusionOk="0" h="601" w="597">
                    <a:moveTo>
                      <a:pt x="0" y="1"/>
                    </a:moveTo>
                    <a:lnTo>
                      <a:pt x="0" y="315"/>
                    </a:lnTo>
                    <a:lnTo>
                      <a:pt x="65" y="382"/>
                    </a:lnTo>
                    <a:cubicBezTo>
                      <a:pt x="242" y="458"/>
                      <a:pt x="420" y="532"/>
                      <a:pt x="596" y="60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22"/>
              <p:cNvSpPr/>
              <p:nvPr/>
            </p:nvSpPr>
            <p:spPr>
              <a:xfrm>
                <a:off x="4899650" y="3153175"/>
                <a:ext cx="70125" cy="70100"/>
              </a:xfrm>
              <a:custGeom>
                <a:rect b="b" l="l" r="r" t="t"/>
                <a:pathLst>
                  <a:path extrusionOk="0" h="2804" w="2805">
                    <a:moveTo>
                      <a:pt x="0" y="0"/>
                    </a:moveTo>
                    <a:lnTo>
                      <a:pt x="0" y="313"/>
                    </a:lnTo>
                    <a:lnTo>
                      <a:pt x="2405" y="2715"/>
                    </a:lnTo>
                    <a:cubicBezTo>
                      <a:pt x="2538" y="2746"/>
                      <a:pt x="2671" y="2777"/>
                      <a:pt x="2804" y="280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22"/>
              <p:cNvSpPr/>
              <p:nvPr/>
            </p:nvSpPr>
            <p:spPr>
              <a:xfrm>
                <a:off x="5276925" y="2485200"/>
                <a:ext cx="83325" cy="81775"/>
              </a:xfrm>
              <a:custGeom>
                <a:rect b="b" l="l" r="r" t="t"/>
                <a:pathLst>
                  <a:path extrusionOk="0" h="3271" w="3333">
                    <a:moveTo>
                      <a:pt x="1" y="0"/>
                    </a:moveTo>
                    <a:lnTo>
                      <a:pt x="975" y="974"/>
                    </a:lnTo>
                    <a:lnTo>
                      <a:pt x="1002" y="1002"/>
                    </a:lnTo>
                    <a:lnTo>
                      <a:pt x="3271" y="3271"/>
                    </a:lnTo>
                    <a:cubicBezTo>
                      <a:pt x="3295" y="3189"/>
                      <a:pt x="3315" y="3103"/>
                      <a:pt x="3333" y="3021"/>
                    </a:cubicBezTo>
                    <a:lnTo>
                      <a:pt x="1128" y="818"/>
                    </a:lnTo>
                    <a:lnTo>
                      <a:pt x="1101" y="79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22"/>
              <p:cNvSpPr/>
              <p:nvPr/>
            </p:nvSpPr>
            <p:spPr>
              <a:xfrm>
                <a:off x="5237925" y="2485200"/>
                <a:ext cx="111600" cy="108875"/>
              </a:xfrm>
              <a:custGeom>
                <a:rect b="b" l="l" r="r" t="t"/>
                <a:pathLst>
                  <a:path extrusionOk="0" h="4355" w="4464">
                    <a:moveTo>
                      <a:pt x="1" y="0"/>
                    </a:moveTo>
                    <a:lnTo>
                      <a:pt x="1755" y="1754"/>
                    </a:lnTo>
                    <a:lnTo>
                      <a:pt x="1782" y="1782"/>
                    </a:lnTo>
                    <a:lnTo>
                      <a:pt x="4355" y="4354"/>
                    </a:lnTo>
                    <a:cubicBezTo>
                      <a:pt x="4391" y="4285"/>
                      <a:pt x="4426" y="4218"/>
                      <a:pt x="4463" y="4150"/>
                    </a:cubicBezTo>
                    <a:lnTo>
                      <a:pt x="1908" y="1598"/>
                    </a:lnTo>
                    <a:lnTo>
                      <a:pt x="1885" y="1570"/>
                    </a:lnTo>
                    <a:lnTo>
                      <a:pt x="1881" y="157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22"/>
              <p:cNvSpPr/>
              <p:nvPr/>
            </p:nvSpPr>
            <p:spPr>
              <a:xfrm>
                <a:off x="5120925" y="2485200"/>
                <a:ext cx="176475" cy="172750"/>
              </a:xfrm>
              <a:custGeom>
                <a:rect b="b" l="l" r="r" t="t"/>
                <a:pathLst>
                  <a:path extrusionOk="0" h="6910" w="7059">
                    <a:moveTo>
                      <a:pt x="0" y="0"/>
                    </a:moveTo>
                    <a:lnTo>
                      <a:pt x="4068" y="4068"/>
                    </a:lnTo>
                    <a:lnTo>
                      <a:pt x="4095" y="4092"/>
                    </a:lnTo>
                    <a:lnTo>
                      <a:pt x="4122" y="4119"/>
                    </a:lnTo>
                    <a:lnTo>
                      <a:pt x="6909" y="6909"/>
                    </a:lnTo>
                    <a:cubicBezTo>
                      <a:pt x="6960" y="6854"/>
                      <a:pt x="7011" y="6800"/>
                      <a:pt x="7059" y="6746"/>
                    </a:cubicBezTo>
                    <a:lnTo>
                      <a:pt x="4275" y="3966"/>
                    </a:lnTo>
                    <a:lnTo>
                      <a:pt x="4248" y="3938"/>
                    </a:lnTo>
                    <a:lnTo>
                      <a:pt x="4224" y="391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22"/>
              <p:cNvSpPr/>
              <p:nvPr/>
            </p:nvSpPr>
            <p:spPr>
              <a:xfrm>
                <a:off x="4964875" y="2485200"/>
                <a:ext cx="279450" cy="279450"/>
              </a:xfrm>
              <a:custGeom>
                <a:rect b="b" l="l" r="r" t="t"/>
                <a:pathLst>
                  <a:path extrusionOk="0" h="11178" w="11178">
                    <a:moveTo>
                      <a:pt x="0" y="0"/>
                    </a:moveTo>
                    <a:lnTo>
                      <a:pt x="7189" y="7185"/>
                    </a:lnTo>
                    <a:lnTo>
                      <a:pt x="7216" y="7212"/>
                    </a:lnTo>
                    <a:lnTo>
                      <a:pt x="7244" y="7240"/>
                    </a:lnTo>
                    <a:lnTo>
                      <a:pt x="11178" y="11177"/>
                    </a:lnTo>
                    <a:cubicBezTo>
                      <a:pt x="11175" y="11072"/>
                      <a:pt x="11175" y="10966"/>
                      <a:pt x="11178" y="10861"/>
                    </a:cubicBezTo>
                    <a:lnTo>
                      <a:pt x="7400" y="7086"/>
                    </a:lnTo>
                    <a:lnTo>
                      <a:pt x="7373" y="7059"/>
                    </a:lnTo>
                    <a:lnTo>
                      <a:pt x="7346" y="7032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22"/>
              <p:cNvSpPr/>
              <p:nvPr/>
            </p:nvSpPr>
            <p:spPr>
              <a:xfrm>
                <a:off x="5042900" y="2485200"/>
                <a:ext cx="219750" cy="216850"/>
              </a:xfrm>
              <a:custGeom>
                <a:rect b="b" l="l" r="r" t="t"/>
                <a:pathLst>
                  <a:path extrusionOk="0" h="8674" w="8790">
                    <a:moveTo>
                      <a:pt x="0" y="0"/>
                    </a:moveTo>
                    <a:lnTo>
                      <a:pt x="5628" y="5625"/>
                    </a:lnTo>
                    <a:lnTo>
                      <a:pt x="5656" y="5652"/>
                    </a:lnTo>
                    <a:lnTo>
                      <a:pt x="5683" y="5679"/>
                    </a:lnTo>
                    <a:lnTo>
                      <a:pt x="8677" y="8674"/>
                    </a:lnTo>
                    <a:cubicBezTo>
                      <a:pt x="8714" y="8609"/>
                      <a:pt x="8749" y="8540"/>
                      <a:pt x="8790" y="8476"/>
                    </a:cubicBezTo>
                    <a:lnTo>
                      <a:pt x="5840" y="5526"/>
                    </a:lnTo>
                    <a:lnTo>
                      <a:pt x="5812" y="5499"/>
                    </a:lnTo>
                    <a:lnTo>
                      <a:pt x="5785" y="547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22"/>
              <p:cNvSpPr/>
              <p:nvPr/>
            </p:nvSpPr>
            <p:spPr>
              <a:xfrm>
                <a:off x="4895975" y="2525375"/>
                <a:ext cx="403625" cy="411475"/>
              </a:xfrm>
              <a:custGeom>
                <a:rect b="b" l="l" r="r" t="t"/>
                <a:pathLst>
                  <a:path extrusionOk="0" h="16459" w="16145">
                    <a:moveTo>
                      <a:pt x="0" y="1"/>
                    </a:moveTo>
                    <a:lnTo>
                      <a:pt x="0" y="32"/>
                    </a:lnTo>
                    <a:lnTo>
                      <a:pt x="0" y="318"/>
                    </a:lnTo>
                    <a:lnTo>
                      <a:pt x="7604" y="7919"/>
                    </a:lnTo>
                    <a:lnTo>
                      <a:pt x="7632" y="7946"/>
                    </a:lnTo>
                    <a:lnTo>
                      <a:pt x="7659" y="7973"/>
                    </a:lnTo>
                    <a:lnTo>
                      <a:pt x="15406" y="15719"/>
                    </a:lnTo>
                    <a:lnTo>
                      <a:pt x="15433" y="15747"/>
                    </a:lnTo>
                    <a:lnTo>
                      <a:pt x="15460" y="15774"/>
                    </a:lnTo>
                    <a:lnTo>
                      <a:pt x="16145" y="16458"/>
                    </a:lnTo>
                    <a:cubicBezTo>
                      <a:pt x="16118" y="16326"/>
                      <a:pt x="16087" y="16189"/>
                      <a:pt x="16053" y="16057"/>
                    </a:cubicBezTo>
                    <a:lnTo>
                      <a:pt x="15613" y="15617"/>
                    </a:lnTo>
                    <a:lnTo>
                      <a:pt x="15586" y="15590"/>
                    </a:lnTo>
                    <a:lnTo>
                      <a:pt x="15559" y="15563"/>
                    </a:lnTo>
                    <a:lnTo>
                      <a:pt x="7816" y="7816"/>
                    </a:lnTo>
                    <a:lnTo>
                      <a:pt x="7788" y="7789"/>
                    </a:lnTo>
                    <a:lnTo>
                      <a:pt x="7761" y="7762"/>
                    </a:lnTo>
                    <a:lnTo>
                      <a:pt x="14" y="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22"/>
              <p:cNvSpPr/>
              <p:nvPr/>
            </p:nvSpPr>
            <p:spPr>
              <a:xfrm>
                <a:off x="5081900" y="2485200"/>
                <a:ext cx="197175" cy="193700"/>
              </a:xfrm>
              <a:custGeom>
                <a:rect b="b" l="l" r="r" t="t"/>
                <a:pathLst>
                  <a:path extrusionOk="0" h="7748" w="7887">
                    <a:moveTo>
                      <a:pt x="0" y="0"/>
                    </a:moveTo>
                    <a:lnTo>
                      <a:pt x="4848" y="4845"/>
                    </a:lnTo>
                    <a:lnTo>
                      <a:pt x="4876" y="4872"/>
                    </a:lnTo>
                    <a:lnTo>
                      <a:pt x="4903" y="4899"/>
                    </a:lnTo>
                    <a:lnTo>
                      <a:pt x="7747" y="7747"/>
                    </a:lnTo>
                    <a:cubicBezTo>
                      <a:pt x="7795" y="7689"/>
                      <a:pt x="7840" y="7631"/>
                      <a:pt x="7887" y="7573"/>
                    </a:cubicBezTo>
                    <a:lnTo>
                      <a:pt x="5056" y="4746"/>
                    </a:lnTo>
                    <a:lnTo>
                      <a:pt x="5032" y="4718"/>
                    </a:lnTo>
                    <a:lnTo>
                      <a:pt x="5005" y="4691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22"/>
              <p:cNvSpPr/>
              <p:nvPr/>
            </p:nvSpPr>
            <p:spPr>
              <a:xfrm>
                <a:off x="4895725" y="2486225"/>
                <a:ext cx="384475" cy="392300"/>
              </a:xfrm>
              <a:custGeom>
                <a:rect b="b" l="l" r="r" t="t"/>
                <a:pathLst>
                  <a:path extrusionOk="0" h="15692" w="15379">
                    <a:moveTo>
                      <a:pt x="1" y="0"/>
                    </a:moveTo>
                    <a:lnTo>
                      <a:pt x="4" y="313"/>
                    </a:lnTo>
                    <a:lnTo>
                      <a:pt x="620" y="933"/>
                    </a:lnTo>
                    <a:lnTo>
                      <a:pt x="648" y="961"/>
                    </a:lnTo>
                    <a:lnTo>
                      <a:pt x="8395" y="8704"/>
                    </a:lnTo>
                    <a:lnTo>
                      <a:pt x="8422" y="8732"/>
                    </a:lnTo>
                    <a:lnTo>
                      <a:pt x="8449" y="8759"/>
                    </a:lnTo>
                    <a:lnTo>
                      <a:pt x="15378" y="15691"/>
                    </a:lnTo>
                    <a:cubicBezTo>
                      <a:pt x="15300" y="15507"/>
                      <a:pt x="15222" y="15323"/>
                      <a:pt x="15140" y="15139"/>
                    </a:cubicBezTo>
                    <a:lnTo>
                      <a:pt x="8606" y="8602"/>
                    </a:lnTo>
                    <a:lnTo>
                      <a:pt x="8579" y="8578"/>
                    </a:lnTo>
                    <a:lnTo>
                      <a:pt x="8551" y="8551"/>
                    </a:lnTo>
                    <a:lnTo>
                      <a:pt x="804" y="804"/>
                    </a:lnTo>
                    <a:lnTo>
                      <a:pt x="777" y="777"/>
                    </a:lnTo>
                    <a:lnTo>
                      <a:pt x="750" y="74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22"/>
              <p:cNvSpPr/>
              <p:nvPr/>
            </p:nvSpPr>
            <p:spPr>
              <a:xfrm>
                <a:off x="4925875" y="2485200"/>
                <a:ext cx="327650" cy="327575"/>
              </a:xfrm>
              <a:custGeom>
                <a:rect b="b" l="l" r="r" t="t"/>
                <a:pathLst>
                  <a:path extrusionOk="0" h="13103" w="13106">
                    <a:moveTo>
                      <a:pt x="0" y="0"/>
                    </a:moveTo>
                    <a:lnTo>
                      <a:pt x="167" y="167"/>
                    </a:lnTo>
                    <a:lnTo>
                      <a:pt x="194" y="194"/>
                    </a:lnTo>
                    <a:lnTo>
                      <a:pt x="222" y="221"/>
                    </a:lnTo>
                    <a:lnTo>
                      <a:pt x="7969" y="7965"/>
                    </a:lnTo>
                    <a:lnTo>
                      <a:pt x="7996" y="7993"/>
                    </a:lnTo>
                    <a:lnTo>
                      <a:pt x="13106" y="13103"/>
                    </a:lnTo>
                    <a:cubicBezTo>
                      <a:pt x="13059" y="12955"/>
                      <a:pt x="13018" y="12809"/>
                      <a:pt x="12977" y="12663"/>
                    </a:cubicBezTo>
                    <a:lnTo>
                      <a:pt x="8180" y="7866"/>
                    </a:lnTo>
                    <a:lnTo>
                      <a:pt x="8153" y="7839"/>
                    </a:lnTo>
                    <a:lnTo>
                      <a:pt x="378" y="65"/>
                    </a:lnTo>
                    <a:lnTo>
                      <a:pt x="351" y="37"/>
                    </a:lnTo>
                    <a:lnTo>
                      <a:pt x="324" y="10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68" name="Google Shape;1068;p22"/>
          <p:cNvGrpSpPr/>
          <p:nvPr/>
        </p:nvGrpSpPr>
        <p:grpSpPr>
          <a:xfrm>
            <a:off x="4340703" y="4855367"/>
            <a:ext cx="2740195" cy="335138"/>
            <a:chOff x="3731103" y="4808559"/>
            <a:chExt cx="2740195" cy="335138"/>
          </a:xfrm>
        </p:grpSpPr>
        <p:sp>
          <p:nvSpPr>
            <p:cNvPr id="1069" name="Google Shape;1069;p22"/>
            <p:cNvSpPr/>
            <p:nvPr/>
          </p:nvSpPr>
          <p:spPr>
            <a:xfrm>
              <a:off x="4333158" y="4849734"/>
              <a:ext cx="1938475" cy="293962"/>
            </a:xfrm>
            <a:custGeom>
              <a:rect b="b" l="l" r="r" t="t"/>
              <a:pathLst>
                <a:path extrusionOk="0" h="9488" w="26621">
                  <a:moveTo>
                    <a:pt x="10146" y="1"/>
                  </a:moveTo>
                  <a:cubicBezTo>
                    <a:pt x="8817" y="1"/>
                    <a:pt x="7433" y="475"/>
                    <a:pt x="6262" y="1145"/>
                  </a:cubicBezTo>
                  <a:cubicBezTo>
                    <a:pt x="3158" y="2920"/>
                    <a:pt x="859" y="6023"/>
                    <a:pt x="1" y="9488"/>
                  </a:cubicBezTo>
                  <a:lnTo>
                    <a:pt x="26620" y="9488"/>
                  </a:lnTo>
                  <a:cubicBezTo>
                    <a:pt x="26617" y="9143"/>
                    <a:pt x="26593" y="8799"/>
                    <a:pt x="26498" y="8469"/>
                  </a:cubicBezTo>
                  <a:cubicBezTo>
                    <a:pt x="26007" y="6772"/>
                    <a:pt x="23963" y="6091"/>
                    <a:pt x="22202" y="6016"/>
                  </a:cubicBezTo>
                  <a:cubicBezTo>
                    <a:pt x="20437" y="5942"/>
                    <a:pt x="18550" y="6179"/>
                    <a:pt x="17017" y="5304"/>
                  </a:cubicBezTo>
                  <a:cubicBezTo>
                    <a:pt x="15112" y="4217"/>
                    <a:pt x="14363" y="1734"/>
                    <a:pt x="12482" y="610"/>
                  </a:cubicBezTo>
                  <a:cubicBezTo>
                    <a:pt x="11767" y="182"/>
                    <a:pt x="10967" y="1"/>
                    <a:pt x="10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22"/>
            <p:cNvSpPr/>
            <p:nvPr/>
          </p:nvSpPr>
          <p:spPr>
            <a:xfrm>
              <a:off x="3731103" y="4808559"/>
              <a:ext cx="2740195" cy="335138"/>
            </a:xfrm>
            <a:custGeom>
              <a:rect b="b" l="l" r="r" t="t"/>
              <a:pathLst>
                <a:path extrusionOk="0" h="10817" w="37631">
                  <a:moveTo>
                    <a:pt x="7277" y="4167"/>
                  </a:moveTo>
                  <a:cubicBezTo>
                    <a:pt x="5403" y="4167"/>
                    <a:pt x="3533" y="4862"/>
                    <a:pt x="2187" y="6115"/>
                  </a:cubicBezTo>
                  <a:cubicBezTo>
                    <a:pt x="876" y="7338"/>
                    <a:pt x="99" y="9059"/>
                    <a:pt x="0" y="10817"/>
                  </a:cubicBezTo>
                  <a:lnTo>
                    <a:pt x="8269" y="10817"/>
                  </a:lnTo>
                  <a:cubicBezTo>
                    <a:pt x="8783" y="8742"/>
                    <a:pt x="9811" y="6796"/>
                    <a:pt x="11222" y="5189"/>
                  </a:cubicBezTo>
                  <a:cubicBezTo>
                    <a:pt x="10476" y="4848"/>
                    <a:pt x="9716" y="4535"/>
                    <a:pt x="8912" y="4351"/>
                  </a:cubicBezTo>
                  <a:cubicBezTo>
                    <a:pt x="8377" y="4228"/>
                    <a:pt x="7825" y="4167"/>
                    <a:pt x="7277" y="4167"/>
                  </a:cubicBezTo>
                  <a:close/>
                  <a:moveTo>
                    <a:pt x="32561" y="0"/>
                  </a:moveTo>
                  <a:cubicBezTo>
                    <a:pt x="31471" y="0"/>
                    <a:pt x="30337" y="351"/>
                    <a:pt x="29342" y="815"/>
                  </a:cubicBezTo>
                  <a:cubicBezTo>
                    <a:pt x="27159" y="1829"/>
                    <a:pt x="25264" y="3326"/>
                    <a:pt x="23220" y="4582"/>
                  </a:cubicBezTo>
                  <a:cubicBezTo>
                    <a:pt x="23813" y="5383"/>
                    <a:pt x="24433" y="6146"/>
                    <a:pt x="25285" y="6633"/>
                  </a:cubicBezTo>
                  <a:cubicBezTo>
                    <a:pt x="26818" y="7508"/>
                    <a:pt x="28705" y="7271"/>
                    <a:pt x="30470" y="7345"/>
                  </a:cubicBezTo>
                  <a:cubicBezTo>
                    <a:pt x="32231" y="7420"/>
                    <a:pt x="34275" y="8101"/>
                    <a:pt x="34766" y="9798"/>
                  </a:cubicBezTo>
                  <a:cubicBezTo>
                    <a:pt x="34861" y="10128"/>
                    <a:pt x="34885" y="10472"/>
                    <a:pt x="34888" y="10817"/>
                  </a:cubicBezTo>
                  <a:lnTo>
                    <a:pt x="37481" y="10817"/>
                  </a:lnTo>
                  <a:cubicBezTo>
                    <a:pt x="37631" y="8285"/>
                    <a:pt x="37559" y="5747"/>
                    <a:pt x="36690" y="3373"/>
                  </a:cubicBezTo>
                  <a:cubicBezTo>
                    <a:pt x="36272" y="2228"/>
                    <a:pt x="35613" y="1087"/>
                    <a:pt x="34524" y="477"/>
                  </a:cubicBezTo>
                  <a:cubicBezTo>
                    <a:pt x="33917" y="140"/>
                    <a:pt x="33250" y="0"/>
                    <a:pt x="325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22"/>
            <p:cNvSpPr/>
            <p:nvPr/>
          </p:nvSpPr>
          <p:spPr>
            <a:xfrm>
              <a:off x="4333158" y="4950520"/>
              <a:ext cx="1938475" cy="193176"/>
            </a:xfrm>
            <a:custGeom>
              <a:rect b="b" l="l" r="r" t="t"/>
              <a:pathLst>
                <a:path extrusionOk="0" h="6235" w="26621">
                  <a:moveTo>
                    <a:pt x="14952" y="0"/>
                  </a:moveTo>
                  <a:cubicBezTo>
                    <a:pt x="14762" y="120"/>
                    <a:pt x="14570" y="232"/>
                    <a:pt x="14380" y="344"/>
                  </a:cubicBezTo>
                  <a:cubicBezTo>
                    <a:pt x="12537" y="1421"/>
                    <a:pt x="10425" y="2266"/>
                    <a:pt x="8299" y="2266"/>
                  </a:cubicBezTo>
                  <a:cubicBezTo>
                    <a:pt x="7812" y="2266"/>
                    <a:pt x="7321" y="2222"/>
                    <a:pt x="6834" y="2126"/>
                  </a:cubicBezTo>
                  <a:cubicBezTo>
                    <a:pt x="5465" y="1854"/>
                    <a:pt x="4224" y="1186"/>
                    <a:pt x="2954" y="607"/>
                  </a:cubicBezTo>
                  <a:cubicBezTo>
                    <a:pt x="1543" y="2214"/>
                    <a:pt x="515" y="4160"/>
                    <a:pt x="1" y="6235"/>
                  </a:cubicBezTo>
                  <a:lnTo>
                    <a:pt x="26620" y="6235"/>
                  </a:lnTo>
                  <a:cubicBezTo>
                    <a:pt x="26617" y="5890"/>
                    <a:pt x="26593" y="5546"/>
                    <a:pt x="26498" y="5216"/>
                  </a:cubicBezTo>
                  <a:cubicBezTo>
                    <a:pt x="26007" y="3519"/>
                    <a:pt x="23963" y="2838"/>
                    <a:pt x="22202" y="2763"/>
                  </a:cubicBezTo>
                  <a:cubicBezTo>
                    <a:pt x="20437" y="2689"/>
                    <a:pt x="18550" y="2926"/>
                    <a:pt x="17017" y="2051"/>
                  </a:cubicBezTo>
                  <a:cubicBezTo>
                    <a:pt x="16165" y="1564"/>
                    <a:pt x="15545" y="801"/>
                    <a:pt x="149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BLANK_1_2">
    <p:bg>
      <p:bgPr>
        <a:solidFill>
          <a:srgbClr val="FFFFF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idx="1" type="subTitle"/>
          </p:nvPr>
        </p:nvSpPr>
        <p:spPr>
          <a:xfrm flipH="1">
            <a:off x="914550" y="3099195"/>
            <a:ext cx="72999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" name="Google Shape;25;p12"/>
          <p:cNvSpPr txBox="1"/>
          <p:nvPr>
            <p:ph type="ctrTitle"/>
          </p:nvPr>
        </p:nvSpPr>
        <p:spPr>
          <a:xfrm flipH="1">
            <a:off x="914250" y="2579950"/>
            <a:ext cx="7299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2" type="title"/>
          </p:nvPr>
        </p:nvSpPr>
        <p:spPr>
          <a:xfrm>
            <a:off x="2691300" y="1948575"/>
            <a:ext cx="37341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grpSp>
        <p:nvGrpSpPr>
          <p:cNvPr id="27" name="Google Shape;27;p12"/>
          <p:cNvGrpSpPr/>
          <p:nvPr/>
        </p:nvGrpSpPr>
        <p:grpSpPr>
          <a:xfrm>
            <a:off x="5861375" y="4178175"/>
            <a:ext cx="3351600" cy="1021698"/>
            <a:chOff x="5861375" y="4178175"/>
            <a:chExt cx="3351600" cy="1021698"/>
          </a:xfrm>
        </p:grpSpPr>
        <p:sp>
          <p:nvSpPr>
            <p:cNvPr id="28" name="Google Shape;28;p12"/>
            <p:cNvSpPr/>
            <p:nvPr/>
          </p:nvSpPr>
          <p:spPr>
            <a:xfrm>
              <a:off x="5861375" y="4178175"/>
              <a:ext cx="3351600" cy="1021698"/>
            </a:xfrm>
            <a:custGeom>
              <a:rect b="b" l="l" r="r" t="t"/>
              <a:pathLst>
                <a:path extrusionOk="0" h="14312" w="44285">
                  <a:moveTo>
                    <a:pt x="44285" y="0"/>
                  </a:moveTo>
                  <a:cubicBezTo>
                    <a:pt x="42694" y="290"/>
                    <a:pt x="41153" y="1067"/>
                    <a:pt x="39825" y="2024"/>
                  </a:cubicBezTo>
                  <a:cubicBezTo>
                    <a:pt x="37795" y="3485"/>
                    <a:pt x="36088" y="5359"/>
                    <a:pt x="34068" y="6834"/>
                  </a:cubicBezTo>
                  <a:cubicBezTo>
                    <a:pt x="30950" y="9117"/>
                    <a:pt x="27108" y="10394"/>
                    <a:pt x="23245" y="10435"/>
                  </a:cubicBezTo>
                  <a:cubicBezTo>
                    <a:pt x="23175" y="10436"/>
                    <a:pt x="23106" y="10436"/>
                    <a:pt x="23037" y="10436"/>
                  </a:cubicBezTo>
                  <a:cubicBezTo>
                    <a:pt x="19957" y="10436"/>
                    <a:pt x="16925" y="9699"/>
                    <a:pt x="13873" y="9252"/>
                  </a:cubicBezTo>
                  <a:cubicBezTo>
                    <a:pt x="12567" y="9062"/>
                    <a:pt x="11230" y="8928"/>
                    <a:pt x="9904" y="8928"/>
                  </a:cubicBezTo>
                  <a:cubicBezTo>
                    <a:pt x="8063" y="8928"/>
                    <a:pt x="6243" y="9185"/>
                    <a:pt x="4556" y="9900"/>
                  </a:cubicBezTo>
                  <a:cubicBezTo>
                    <a:pt x="2570" y="10741"/>
                    <a:pt x="825" y="12363"/>
                    <a:pt x="1" y="14312"/>
                  </a:cubicBezTo>
                  <a:lnTo>
                    <a:pt x="44285" y="14312"/>
                  </a:lnTo>
                  <a:lnTo>
                    <a:pt x="442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" name="Google Shape;29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286501" y="4642934"/>
              <a:ext cx="2857497" cy="5309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" name="Google Shape;30;p12"/>
          <p:cNvGrpSpPr/>
          <p:nvPr/>
        </p:nvGrpSpPr>
        <p:grpSpPr>
          <a:xfrm>
            <a:off x="-103000" y="-237275"/>
            <a:ext cx="4656024" cy="2635100"/>
            <a:chOff x="-103000" y="-237275"/>
            <a:chExt cx="4656024" cy="2635100"/>
          </a:xfrm>
        </p:grpSpPr>
        <p:sp>
          <p:nvSpPr>
            <p:cNvPr id="31" name="Google Shape;31;p12"/>
            <p:cNvSpPr/>
            <p:nvPr/>
          </p:nvSpPr>
          <p:spPr>
            <a:xfrm>
              <a:off x="-19050" y="-76200"/>
              <a:ext cx="2668237" cy="1145841"/>
            </a:xfrm>
            <a:custGeom>
              <a:rect b="b" l="l" r="r" t="t"/>
              <a:pathLst>
                <a:path extrusionOk="0" h="17354" w="40411">
                  <a:moveTo>
                    <a:pt x="1" y="1"/>
                  </a:moveTo>
                  <a:lnTo>
                    <a:pt x="1" y="15907"/>
                  </a:lnTo>
                  <a:cubicBezTo>
                    <a:pt x="65" y="15937"/>
                    <a:pt x="126" y="15971"/>
                    <a:pt x="191" y="16002"/>
                  </a:cubicBezTo>
                  <a:cubicBezTo>
                    <a:pt x="2158" y="16904"/>
                    <a:pt x="4321" y="17353"/>
                    <a:pt x="6484" y="17353"/>
                  </a:cubicBezTo>
                  <a:cubicBezTo>
                    <a:pt x="8846" y="17353"/>
                    <a:pt x="11208" y="16818"/>
                    <a:pt x="13317" y="15753"/>
                  </a:cubicBezTo>
                  <a:cubicBezTo>
                    <a:pt x="16309" y="14240"/>
                    <a:pt x="18696" y="11792"/>
                    <a:pt x="21282" y="9658"/>
                  </a:cubicBezTo>
                  <a:cubicBezTo>
                    <a:pt x="23867" y="7523"/>
                    <a:pt x="26889" y="5608"/>
                    <a:pt x="30241" y="5523"/>
                  </a:cubicBezTo>
                  <a:cubicBezTo>
                    <a:pt x="30334" y="5520"/>
                    <a:pt x="30427" y="5519"/>
                    <a:pt x="30520" y="5519"/>
                  </a:cubicBezTo>
                  <a:cubicBezTo>
                    <a:pt x="31256" y="5519"/>
                    <a:pt x="32006" y="5597"/>
                    <a:pt x="32756" y="5673"/>
                  </a:cubicBezTo>
                  <a:cubicBezTo>
                    <a:pt x="33509" y="5749"/>
                    <a:pt x="34261" y="5826"/>
                    <a:pt x="34992" y="5826"/>
                  </a:cubicBezTo>
                  <a:cubicBezTo>
                    <a:pt x="36016" y="5826"/>
                    <a:pt x="37001" y="5676"/>
                    <a:pt x="37897" y="5165"/>
                  </a:cubicBezTo>
                  <a:cubicBezTo>
                    <a:pt x="39627" y="4177"/>
                    <a:pt x="40411" y="1858"/>
                    <a:pt x="39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2"/>
            <p:cNvSpPr/>
            <p:nvPr/>
          </p:nvSpPr>
          <p:spPr>
            <a:xfrm>
              <a:off x="-19050" y="-76200"/>
              <a:ext cx="4572074" cy="2474025"/>
            </a:xfrm>
            <a:custGeom>
              <a:rect b="b" l="l" r="r" t="t"/>
              <a:pathLst>
                <a:path extrusionOk="0" h="41724" w="69245">
                  <a:moveTo>
                    <a:pt x="39740" y="1"/>
                  </a:moveTo>
                  <a:cubicBezTo>
                    <a:pt x="40411" y="1858"/>
                    <a:pt x="39627" y="4177"/>
                    <a:pt x="37897" y="5165"/>
                  </a:cubicBezTo>
                  <a:cubicBezTo>
                    <a:pt x="37001" y="5676"/>
                    <a:pt x="36016" y="5826"/>
                    <a:pt x="34992" y="5826"/>
                  </a:cubicBezTo>
                  <a:cubicBezTo>
                    <a:pt x="34261" y="5826"/>
                    <a:pt x="33509" y="5749"/>
                    <a:pt x="32756" y="5673"/>
                  </a:cubicBezTo>
                  <a:cubicBezTo>
                    <a:pt x="32006" y="5597"/>
                    <a:pt x="31256" y="5519"/>
                    <a:pt x="30520" y="5519"/>
                  </a:cubicBezTo>
                  <a:cubicBezTo>
                    <a:pt x="30427" y="5519"/>
                    <a:pt x="30334" y="5520"/>
                    <a:pt x="30241" y="5523"/>
                  </a:cubicBezTo>
                  <a:cubicBezTo>
                    <a:pt x="26889" y="5608"/>
                    <a:pt x="23867" y="7523"/>
                    <a:pt x="21282" y="9658"/>
                  </a:cubicBezTo>
                  <a:cubicBezTo>
                    <a:pt x="18696" y="11792"/>
                    <a:pt x="16309" y="14240"/>
                    <a:pt x="13317" y="15753"/>
                  </a:cubicBezTo>
                  <a:cubicBezTo>
                    <a:pt x="11208" y="16818"/>
                    <a:pt x="8846" y="17353"/>
                    <a:pt x="6484" y="17353"/>
                  </a:cubicBezTo>
                  <a:cubicBezTo>
                    <a:pt x="4321" y="17353"/>
                    <a:pt x="2158" y="16904"/>
                    <a:pt x="191" y="16002"/>
                  </a:cubicBezTo>
                  <a:cubicBezTo>
                    <a:pt x="126" y="15971"/>
                    <a:pt x="65" y="15937"/>
                    <a:pt x="1" y="15907"/>
                  </a:cubicBezTo>
                  <a:lnTo>
                    <a:pt x="1" y="40275"/>
                  </a:lnTo>
                  <a:cubicBezTo>
                    <a:pt x="2507" y="41245"/>
                    <a:pt x="5200" y="41724"/>
                    <a:pt x="7895" y="41724"/>
                  </a:cubicBezTo>
                  <a:cubicBezTo>
                    <a:pt x="12645" y="41724"/>
                    <a:pt x="17404" y="40237"/>
                    <a:pt x="21173" y="37335"/>
                  </a:cubicBezTo>
                  <a:cubicBezTo>
                    <a:pt x="28259" y="31877"/>
                    <a:pt x="31281" y="22682"/>
                    <a:pt x="37133" y="15916"/>
                  </a:cubicBezTo>
                  <a:cubicBezTo>
                    <a:pt x="41746" y="10586"/>
                    <a:pt x="48164" y="6848"/>
                    <a:pt x="55080" y="5468"/>
                  </a:cubicBezTo>
                  <a:cubicBezTo>
                    <a:pt x="58218" y="4845"/>
                    <a:pt x="61474" y="4682"/>
                    <a:pt x="64458" y="3534"/>
                  </a:cubicBezTo>
                  <a:cubicBezTo>
                    <a:pt x="66318" y="2818"/>
                    <a:pt x="68097" y="1592"/>
                    <a:pt x="69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" name="Google Shape;33;p12"/>
            <p:cNvPicPr preferRelativeResize="0"/>
            <p:nvPr/>
          </p:nvPicPr>
          <p:blipFill rotWithShape="1">
            <a:blip r:embed="rId3">
              <a:alphaModFix/>
            </a:blip>
            <a:srcRect b="28" l="0" r="0" t="39"/>
            <a:stretch/>
          </p:blipFill>
          <p:spPr>
            <a:xfrm>
              <a:off x="-103000" y="-237275"/>
              <a:ext cx="1360299" cy="23317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ONLY_2_1">
    <p:bg>
      <p:bgPr>
        <a:solidFill>
          <a:srgbClr val="FFFFFF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type="title"/>
          </p:nvPr>
        </p:nvSpPr>
        <p:spPr>
          <a:xfrm>
            <a:off x="914400" y="506399"/>
            <a:ext cx="73152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" type="subTitle"/>
          </p:nvPr>
        </p:nvSpPr>
        <p:spPr>
          <a:xfrm>
            <a:off x="2278575" y="2250767"/>
            <a:ext cx="9762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2" type="subTitle"/>
          </p:nvPr>
        </p:nvSpPr>
        <p:spPr>
          <a:xfrm>
            <a:off x="4606500" y="2250767"/>
            <a:ext cx="9846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38" name="Google Shape;38;p13"/>
          <p:cNvSpPr txBox="1"/>
          <p:nvPr>
            <p:ph idx="3" type="subTitle"/>
          </p:nvPr>
        </p:nvSpPr>
        <p:spPr>
          <a:xfrm>
            <a:off x="7238755" y="2250767"/>
            <a:ext cx="9846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4" type="subTitle"/>
          </p:nvPr>
        </p:nvSpPr>
        <p:spPr>
          <a:xfrm>
            <a:off x="1235357" y="2858255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5" type="subTitle"/>
          </p:nvPr>
        </p:nvSpPr>
        <p:spPr>
          <a:xfrm>
            <a:off x="3661898" y="2858255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41" name="Google Shape;41;p13"/>
          <p:cNvSpPr txBox="1"/>
          <p:nvPr>
            <p:ph idx="6" type="subTitle"/>
          </p:nvPr>
        </p:nvSpPr>
        <p:spPr>
          <a:xfrm>
            <a:off x="6088439" y="2858255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7" type="subTitle"/>
          </p:nvPr>
        </p:nvSpPr>
        <p:spPr>
          <a:xfrm>
            <a:off x="1326857" y="3467290"/>
            <a:ext cx="1645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Google Shape;43;p13"/>
          <p:cNvSpPr txBox="1"/>
          <p:nvPr>
            <p:ph idx="8" type="subTitle"/>
          </p:nvPr>
        </p:nvSpPr>
        <p:spPr>
          <a:xfrm>
            <a:off x="3753398" y="3467290"/>
            <a:ext cx="1645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13"/>
          <p:cNvSpPr txBox="1"/>
          <p:nvPr>
            <p:ph idx="9" type="subTitle"/>
          </p:nvPr>
        </p:nvSpPr>
        <p:spPr>
          <a:xfrm>
            <a:off x="6179939" y="3467290"/>
            <a:ext cx="1645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45" name="Google Shape;45;p13"/>
          <p:cNvGrpSpPr/>
          <p:nvPr/>
        </p:nvGrpSpPr>
        <p:grpSpPr>
          <a:xfrm>
            <a:off x="6130725" y="-876298"/>
            <a:ext cx="4393354" cy="2471251"/>
            <a:chOff x="6130725" y="-876298"/>
            <a:chExt cx="4393354" cy="2471251"/>
          </a:xfrm>
        </p:grpSpPr>
        <p:grpSp>
          <p:nvGrpSpPr>
            <p:cNvPr id="46" name="Google Shape;46;p13"/>
            <p:cNvGrpSpPr/>
            <p:nvPr/>
          </p:nvGrpSpPr>
          <p:grpSpPr>
            <a:xfrm rot="-5400000">
              <a:off x="7712133" y="-113876"/>
              <a:ext cx="1317976" cy="1546047"/>
              <a:chOff x="5361850" y="4911470"/>
              <a:chExt cx="349800" cy="408780"/>
            </a:xfrm>
          </p:grpSpPr>
          <p:sp>
            <p:nvSpPr>
              <p:cNvPr id="47" name="Google Shape;47;p13"/>
              <p:cNvSpPr/>
              <p:nvPr/>
            </p:nvSpPr>
            <p:spPr>
              <a:xfrm>
                <a:off x="5361850" y="4931975"/>
                <a:ext cx="349800" cy="388275"/>
              </a:xfrm>
              <a:custGeom>
                <a:rect b="b" l="l" r="r" t="t"/>
                <a:pathLst>
                  <a:path extrusionOk="0" h="15531" w="13992">
                    <a:moveTo>
                      <a:pt x="10225" y="0"/>
                    </a:moveTo>
                    <a:cubicBezTo>
                      <a:pt x="7827" y="0"/>
                      <a:pt x="4994" y="1281"/>
                      <a:pt x="2395" y="5342"/>
                    </a:cubicBezTo>
                    <a:cubicBezTo>
                      <a:pt x="0" y="9089"/>
                      <a:pt x="1881" y="13115"/>
                      <a:pt x="4984" y="15531"/>
                    </a:cubicBezTo>
                    <a:lnTo>
                      <a:pt x="13992" y="15531"/>
                    </a:lnTo>
                    <a:lnTo>
                      <a:pt x="13992" y="1100"/>
                    </a:lnTo>
                    <a:cubicBezTo>
                      <a:pt x="13003" y="482"/>
                      <a:pt x="11696" y="0"/>
                      <a:pt x="102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13"/>
              <p:cNvSpPr/>
              <p:nvPr/>
            </p:nvSpPr>
            <p:spPr>
              <a:xfrm>
                <a:off x="5509608" y="4911470"/>
                <a:ext cx="94200" cy="64975"/>
              </a:xfrm>
              <a:custGeom>
                <a:rect b="b" l="l" r="r" t="t"/>
                <a:pathLst>
                  <a:path extrusionOk="0" h="2599" w="3768">
                    <a:moveTo>
                      <a:pt x="1869" y="1"/>
                    </a:moveTo>
                    <a:cubicBezTo>
                      <a:pt x="1535" y="1"/>
                      <a:pt x="1173" y="108"/>
                      <a:pt x="805" y="368"/>
                    </a:cubicBezTo>
                    <a:cubicBezTo>
                      <a:pt x="805" y="368"/>
                      <a:pt x="1" y="981"/>
                      <a:pt x="433" y="1918"/>
                    </a:cubicBezTo>
                    <a:cubicBezTo>
                      <a:pt x="645" y="2376"/>
                      <a:pt x="1278" y="2599"/>
                      <a:pt x="1916" y="2599"/>
                    </a:cubicBezTo>
                    <a:cubicBezTo>
                      <a:pt x="2582" y="2599"/>
                      <a:pt x="3253" y="2356"/>
                      <a:pt x="3459" y="1887"/>
                    </a:cubicBezTo>
                    <a:cubicBezTo>
                      <a:pt x="3768" y="1180"/>
                      <a:pt x="2974" y="1"/>
                      <a:pt x="18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" name="Google Shape;49;p13"/>
            <p:cNvSpPr/>
            <p:nvPr/>
          </p:nvSpPr>
          <p:spPr>
            <a:xfrm flipH="1" rot="-5400000">
              <a:off x="7684384" y="-520131"/>
              <a:ext cx="1080761" cy="2022672"/>
            </a:xfrm>
            <a:custGeom>
              <a:rect b="b" l="l" r="r" t="t"/>
              <a:pathLst>
                <a:path extrusionOk="0" h="20205" w="10796">
                  <a:moveTo>
                    <a:pt x="1011" y="0"/>
                  </a:moveTo>
                  <a:cubicBezTo>
                    <a:pt x="612" y="0"/>
                    <a:pt x="252" y="113"/>
                    <a:pt x="0" y="221"/>
                  </a:cubicBezTo>
                  <a:lnTo>
                    <a:pt x="0" y="20205"/>
                  </a:lnTo>
                  <a:lnTo>
                    <a:pt x="10557" y="20205"/>
                  </a:lnTo>
                  <a:cubicBezTo>
                    <a:pt x="10796" y="15023"/>
                    <a:pt x="5999" y="14475"/>
                    <a:pt x="4037" y="13947"/>
                  </a:cubicBezTo>
                  <a:cubicBezTo>
                    <a:pt x="1983" y="13398"/>
                    <a:pt x="1683" y="10993"/>
                    <a:pt x="2283" y="8537"/>
                  </a:cubicBezTo>
                  <a:cubicBezTo>
                    <a:pt x="2885" y="6085"/>
                    <a:pt x="4088" y="3478"/>
                    <a:pt x="2885" y="1267"/>
                  </a:cubicBezTo>
                  <a:cubicBezTo>
                    <a:pt x="2344" y="274"/>
                    <a:pt x="1632" y="0"/>
                    <a:pt x="1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0" name="Google Shape;50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130725" y="-876298"/>
              <a:ext cx="4393354" cy="24712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" name="Google Shape;51;p13"/>
          <p:cNvGrpSpPr/>
          <p:nvPr/>
        </p:nvGrpSpPr>
        <p:grpSpPr>
          <a:xfrm>
            <a:off x="-262476" y="3425575"/>
            <a:ext cx="3392746" cy="1908425"/>
            <a:chOff x="-262476" y="3425575"/>
            <a:chExt cx="3392746" cy="1908425"/>
          </a:xfrm>
        </p:grpSpPr>
        <p:grpSp>
          <p:nvGrpSpPr>
            <p:cNvPr id="52" name="Google Shape;52;p13"/>
            <p:cNvGrpSpPr/>
            <p:nvPr/>
          </p:nvGrpSpPr>
          <p:grpSpPr>
            <a:xfrm rot="10800000">
              <a:off x="-146133" y="3463523"/>
              <a:ext cx="1807022" cy="1717916"/>
              <a:chOff x="4566375" y="4123125"/>
              <a:chExt cx="565525" cy="565625"/>
            </a:xfrm>
          </p:grpSpPr>
          <p:sp>
            <p:nvSpPr>
              <p:cNvPr id="53" name="Google Shape;53;p13"/>
              <p:cNvSpPr/>
              <p:nvPr/>
            </p:nvSpPr>
            <p:spPr>
              <a:xfrm>
                <a:off x="4566375" y="4123125"/>
                <a:ext cx="565525" cy="565625"/>
              </a:xfrm>
              <a:custGeom>
                <a:rect b="b" l="l" r="r" t="t"/>
                <a:pathLst>
                  <a:path extrusionOk="0" h="22625" w="22621">
                    <a:moveTo>
                      <a:pt x="0" y="1"/>
                    </a:moveTo>
                    <a:lnTo>
                      <a:pt x="0" y="5911"/>
                    </a:lnTo>
                    <a:cubicBezTo>
                      <a:pt x="511" y="8092"/>
                      <a:pt x="1547" y="10275"/>
                      <a:pt x="3540" y="11314"/>
                    </a:cubicBezTo>
                    <a:cubicBezTo>
                      <a:pt x="6922" y="13074"/>
                      <a:pt x="8863" y="13333"/>
                      <a:pt x="10258" y="13333"/>
                    </a:cubicBezTo>
                    <a:cubicBezTo>
                      <a:pt x="10645" y="13333"/>
                      <a:pt x="10989" y="13313"/>
                      <a:pt x="11311" y="13300"/>
                    </a:cubicBezTo>
                    <a:cubicBezTo>
                      <a:pt x="11443" y="13295"/>
                      <a:pt x="11572" y="13292"/>
                      <a:pt x="11699" y="13292"/>
                    </a:cubicBezTo>
                    <a:cubicBezTo>
                      <a:pt x="19177" y="13292"/>
                      <a:pt x="18328" y="22209"/>
                      <a:pt x="21544" y="22625"/>
                    </a:cubicBezTo>
                    <a:lnTo>
                      <a:pt x="22621" y="22625"/>
                    </a:lnTo>
                    <a:lnTo>
                      <a:pt x="226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3"/>
              <p:cNvSpPr/>
              <p:nvPr/>
            </p:nvSpPr>
            <p:spPr>
              <a:xfrm>
                <a:off x="4575400" y="4123125"/>
                <a:ext cx="556500" cy="428500"/>
              </a:xfrm>
              <a:custGeom>
                <a:rect b="b" l="l" r="r" t="t"/>
                <a:pathLst>
                  <a:path extrusionOk="0" h="17140" w="22260">
                    <a:moveTo>
                      <a:pt x="982" y="1"/>
                    </a:moveTo>
                    <a:cubicBezTo>
                      <a:pt x="498" y="2099"/>
                      <a:pt x="1" y="6644"/>
                      <a:pt x="4004" y="8776"/>
                    </a:cubicBezTo>
                    <a:cubicBezTo>
                      <a:pt x="9307" y="11607"/>
                      <a:pt x="14728" y="9249"/>
                      <a:pt x="16376" y="12609"/>
                    </a:cubicBezTo>
                    <a:cubicBezTo>
                      <a:pt x="17722" y="15343"/>
                      <a:pt x="19573" y="17139"/>
                      <a:pt x="21583" y="17139"/>
                    </a:cubicBezTo>
                    <a:cubicBezTo>
                      <a:pt x="21807" y="17139"/>
                      <a:pt x="22033" y="17117"/>
                      <a:pt x="22260" y="17071"/>
                    </a:cubicBezTo>
                    <a:lnTo>
                      <a:pt x="222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3"/>
              <p:cNvSpPr/>
              <p:nvPr/>
            </p:nvSpPr>
            <p:spPr>
              <a:xfrm>
                <a:off x="4932850" y="4123125"/>
                <a:ext cx="194025" cy="75100"/>
              </a:xfrm>
              <a:custGeom>
                <a:rect b="b" l="l" r="r" t="t"/>
                <a:pathLst>
                  <a:path extrusionOk="0" h="3004" w="7761">
                    <a:moveTo>
                      <a:pt x="324" y="1"/>
                    </a:moveTo>
                    <a:cubicBezTo>
                      <a:pt x="151" y="300"/>
                      <a:pt x="1" y="798"/>
                      <a:pt x="239" y="1489"/>
                    </a:cubicBezTo>
                    <a:cubicBezTo>
                      <a:pt x="536" y="2352"/>
                      <a:pt x="1622" y="3004"/>
                      <a:pt x="2776" y="3004"/>
                    </a:cubicBezTo>
                    <a:cubicBezTo>
                      <a:pt x="3239" y="3004"/>
                      <a:pt x="3712" y="2899"/>
                      <a:pt x="4150" y="2661"/>
                    </a:cubicBezTo>
                    <a:cubicBezTo>
                      <a:pt x="5676" y="1826"/>
                      <a:pt x="6292" y="1210"/>
                      <a:pt x="6947" y="1012"/>
                    </a:cubicBezTo>
                    <a:cubicBezTo>
                      <a:pt x="7359" y="886"/>
                      <a:pt x="7761" y="402"/>
                      <a:pt x="74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13"/>
              <p:cNvSpPr/>
              <p:nvPr/>
            </p:nvSpPr>
            <p:spPr>
              <a:xfrm>
                <a:off x="4836025" y="4582925"/>
                <a:ext cx="124500" cy="87550"/>
              </a:xfrm>
              <a:custGeom>
                <a:rect b="b" l="l" r="r" t="t"/>
                <a:pathLst>
                  <a:path extrusionOk="0" h="3502" w="4980">
                    <a:moveTo>
                      <a:pt x="2355" y="0"/>
                    </a:moveTo>
                    <a:cubicBezTo>
                      <a:pt x="1993" y="0"/>
                      <a:pt x="1597" y="92"/>
                      <a:pt x="1179" y="304"/>
                    </a:cubicBezTo>
                    <a:cubicBezTo>
                      <a:pt x="1179" y="304"/>
                      <a:pt x="0" y="965"/>
                      <a:pt x="395" y="2283"/>
                    </a:cubicBezTo>
                    <a:cubicBezTo>
                      <a:pt x="626" y="3060"/>
                      <a:pt x="1728" y="3502"/>
                      <a:pt x="2740" y="3502"/>
                    </a:cubicBezTo>
                    <a:cubicBezTo>
                      <a:pt x="3447" y="3502"/>
                      <a:pt x="4110" y="3286"/>
                      <a:pt x="4401" y="2818"/>
                    </a:cubicBezTo>
                    <a:cubicBezTo>
                      <a:pt x="4980" y="1883"/>
                      <a:pt x="4003" y="0"/>
                      <a:pt x="23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57" name="Google Shape;57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262476" y="3425575"/>
              <a:ext cx="3392746" cy="19084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6430548" y="2628993"/>
            <a:ext cx="137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5042950" y="3122523"/>
            <a:ext cx="27432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200"/>
              <a:buFont typeface="Roboto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2" type="title"/>
          </p:nvPr>
        </p:nvSpPr>
        <p:spPr>
          <a:xfrm>
            <a:off x="914238" y="507144"/>
            <a:ext cx="73152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3" type="ctrTitle"/>
          </p:nvPr>
        </p:nvSpPr>
        <p:spPr>
          <a:xfrm>
            <a:off x="1221943" y="2628993"/>
            <a:ext cx="137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4"/>
          <p:cNvSpPr txBox="1"/>
          <p:nvPr>
            <p:ph idx="4" type="subTitle"/>
          </p:nvPr>
        </p:nvSpPr>
        <p:spPr>
          <a:xfrm>
            <a:off x="1359900" y="3118599"/>
            <a:ext cx="27432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200"/>
              <a:buFont typeface="Roboto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64" name="Google Shape;64;p14"/>
          <p:cNvGrpSpPr/>
          <p:nvPr/>
        </p:nvGrpSpPr>
        <p:grpSpPr>
          <a:xfrm>
            <a:off x="-720103" y="3263915"/>
            <a:ext cx="3539500" cy="2951097"/>
            <a:chOff x="-720103" y="3263915"/>
            <a:chExt cx="3539500" cy="2951097"/>
          </a:xfrm>
        </p:grpSpPr>
        <p:sp>
          <p:nvSpPr>
            <p:cNvPr id="65" name="Google Shape;65;p14"/>
            <p:cNvSpPr/>
            <p:nvPr/>
          </p:nvSpPr>
          <p:spPr>
            <a:xfrm flipH="1" rot="-4042627">
              <a:off x="-482993" y="3745959"/>
              <a:ext cx="1004486" cy="1183368"/>
            </a:xfrm>
            <a:custGeom>
              <a:rect b="b" l="l" r="r" t="t"/>
              <a:pathLst>
                <a:path extrusionOk="0" h="11832" w="10602">
                  <a:moveTo>
                    <a:pt x="5462" y="0"/>
                  </a:moveTo>
                  <a:cubicBezTo>
                    <a:pt x="2372" y="0"/>
                    <a:pt x="1" y="5907"/>
                    <a:pt x="1789" y="9382"/>
                  </a:cubicBezTo>
                  <a:cubicBezTo>
                    <a:pt x="2675" y="11106"/>
                    <a:pt x="4341" y="11832"/>
                    <a:pt x="5925" y="11832"/>
                  </a:cubicBezTo>
                  <a:cubicBezTo>
                    <a:pt x="7628" y="11832"/>
                    <a:pt x="9240" y="10997"/>
                    <a:pt x="9703" y="9654"/>
                  </a:cubicBezTo>
                  <a:cubicBezTo>
                    <a:pt x="10602" y="7063"/>
                    <a:pt x="9546" y="412"/>
                    <a:pt x="5713" y="14"/>
                  </a:cubicBezTo>
                  <a:cubicBezTo>
                    <a:pt x="5628" y="3"/>
                    <a:pt x="5547" y="0"/>
                    <a:pt x="5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 flipH="1" rot="-1422298">
              <a:off x="-289786" y="3599993"/>
              <a:ext cx="2150190" cy="2278942"/>
            </a:xfrm>
            <a:custGeom>
              <a:rect b="b" l="l" r="r" t="t"/>
              <a:pathLst>
                <a:path extrusionOk="0" h="44554" w="37180">
                  <a:moveTo>
                    <a:pt x="27786" y="0"/>
                  </a:moveTo>
                  <a:cubicBezTo>
                    <a:pt x="24969" y="3347"/>
                    <a:pt x="24958" y="8209"/>
                    <a:pt x="23557" y="12382"/>
                  </a:cubicBezTo>
                  <a:cubicBezTo>
                    <a:pt x="21980" y="17084"/>
                    <a:pt x="18515" y="21019"/>
                    <a:pt x="14327" y="23676"/>
                  </a:cubicBezTo>
                  <a:cubicBezTo>
                    <a:pt x="10400" y="26173"/>
                    <a:pt x="5653" y="27775"/>
                    <a:pt x="2944" y="31561"/>
                  </a:cubicBezTo>
                  <a:cubicBezTo>
                    <a:pt x="1949" y="32947"/>
                    <a:pt x="1294" y="34553"/>
                    <a:pt x="798" y="36188"/>
                  </a:cubicBezTo>
                  <a:cubicBezTo>
                    <a:pt x="336" y="37712"/>
                    <a:pt x="0" y="39289"/>
                    <a:pt x="38" y="40880"/>
                  </a:cubicBezTo>
                  <a:cubicBezTo>
                    <a:pt x="71" y="42154"/>
                    <a:pt x="347" y="43387"/>
                    <a:pt x="817" y="44553"/>
                  </a:cubicBezTo>
                  <a:lnTo>
                    <a:pt x="37179" y="44553"/>
                  </a:lnTo>
                  <a:lnTo>
                    <a:pt x="371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7" name="Google Shape;67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-408555" y="4129802"/>
              <a:ext cx="3227952" cy="18157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8" name="Google Shape;68;p14"/>
          <p:cNvGrpSpPr/>
          <p:nvPr/>
        </p:nvGrpSpPr>
        <p:grpSpPr>
          <a:xfrm>
            <a:off x="6779003" y="-295280"/>
            <a:ext cx="3020945" cy="1248195"/>
            <a:chOff x="6779003" y="-295280"/>
            <a:chExt cx="3020945" cy="1248195"/>
          </a:xfrm>
        </p:grpSpPr>
        <p:sp>
          <p:nvSpPr>
            <p:cNvPr id="69" name="Google Shape;69;p14"/>
            <p:cNvSpPr/>
            <p:nvPr/>
          </p:nvSpPr>
          <p:spPr>
            <a:xfrm rot="-10552813">
              <a:off x="7265370" y="25277"/>
              <a:ext cx="2293577" cy="846344"/>
            </a:xfrm>
            <a:custGeom>
              <a:rect b="b" l="l" r="r" t="t"/>
              <a:pathLst>
                <a:path extrusionOk="0" h="6095" w="21688">
                  <a:moveTo>
                    <a:pt x="6915" y="1"/>
                  </a:moveTo>
                  <a:cubicBezTo>
                    <a:pt x="5690" y="1"/>
                    <a:pt x="4466" y="306"/>
                    <a:pt x="3406" y="923"/>
                  </a:cubicBezTo>
                  <a:cubicBezTo>
                    <a:pt x="1557" y="2000"/>
                    <a:pt x="287" y="3982"/>
                    <a:pt x="0" y="6094"/>
                  </a:cubicBezTo>
                  <a:lnTo>
                    <a:pt x="21687" y="6094"/>
                  </a:lnTo>
                  <a:cubicBezTo>
                    <a:pt x="21561" y="5767"/>
                    <a:pt x="21367" y="5468"/>
                    <a:pt x="21112" y="5236"/>
                  </a:cubicBezTo>
                  <a:cubicBezTo>
                    <a:pt x="20315" y="4524"/>
                    <a:pt x="19180" y="4357"/>
                    <a:pt x="18114" y="4330"/>
                  </a:cubicBezTo>
                  <a:cubicBezTo>
                    <a:pt x="17047" y="4303"/>
                    <a:pt x="15954" y="4385"/>
                    <a:pt x="14939" y="4058"/>
                  </a:cubicBezTo>
                  <a:cubicBezTo>
                    <a:pt x="13300" y="3526"/>
                    <a:pt x="12179" y="2044"/>
                    <a:pt x="10735" y="1103"/>
                  </a:cubicBezTo>
                  <a:cubicBezTo>
                    <a:pt x="9607" y="370"/>
                    <a:pt x="8261" y="1"/>
                    <a:pt x="69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" name="Google Shape;70;p14"/>
            <p:cNvGrpSpPr/>
            <p:nvPr/>
          </p:nvGrpSpPr>
          <p:grpSpPr>
            <a:xfrm flipH="1" rot="-10552854">
              <a:off x="6807262" y="-79993"/>
              <a:ext cx="2878776" cy="890349"/>
              <a:chOff x="3098100" y="3849750"/>
              <a:chExt cx="940775" cy="270425"/>
            </a:xfrm>
          </p:grpSpPr>
          <p:sp>
            <p:nvSpPr>
              <p:cNvPr id="71" name="Google Shape;71;p14"/>
              <p:cNvSpPr/>
              <p:nvPr/>
            </p:nvSpPr>
            <p:spPr>
              <a:xfrm>
                <a:off x="3098100" y="3849750"/>
                <a:ext cx="940775" cy="270425"/>
              </a:xfrm>
              <a:custGeom>
                <a:rect b="b" l="l" r="r" t="t"/>
                <a:pathLst>
                  <a:path extrusionOk="0" h="10817" w="37631">
                    <a:moveTo>
                      <a:pt x="7277" y="4167"/>
                    </a:moveTo>
                    <a:cubicBezTo>
                      <a:pt x="5403" y="4167"/>
                      <a:pt x="3533" y="4862"/>
                      <a:pt x="2187" y="6115"/>
                    </a:cubicBezTo>
                    <a:cubicBezTo>
                      <a:pt x="876" y="7338"/>
                      <a:pt x="99" y="9059"/>
                      <a:pt x="0" y="10817"/>
                    </a:cubicBezTo>
                    <a:lnTo>
                      <a:pt x="8269" y="10817"/>
                    </a:lnTo>
                    <a:cubicBezTo>
                      <a:pt x="8783" y="8742"/>
                      <a:pt x="9811" y="6796"/>
                      <a:pt x="11222" y="5189"/>
                    </a:cubicBezTo>
                    <a:cubicBezTo>
                      <a:pt x="10476" y="4848"/>
                      <a:pt x="9716" y="4535"/>
                      <a:pt x="8912" y="4351"/>
                    </a:cubicBezTo>
                    <a:cubicBezTo>
                      <a:pt x="8377" y="4228"/>
                      <a:pt x="7825" y="4167"/>
                      <a:pt x="7277" y="4167"/>
                    </a:cubicBezTo>
                    <a:close/>
                    <a:moveTo>
                      <a:pt x="32561" y="0"/>
                    </a:moveTo>
                    <a:cubicBezTo>
                      <a:pt x="31471" y="0"/>
                      <a:pt x="30337" y="351"/>
                      <a:pt x="29342" y="815"/>
                    </a:cubicBezTo>
                    <a:cubicBezTo>
                      <a:pt x="27159" y="1829"/>
                      <a:pt x="25264" y="3326"/>
                      <a:pt x="23220" y="4582"/>
                    </a:cubicBezTo>
                    <a:cubicBezTo>
                      <a:pt x="23813" y="5383"/>
                      <a:pt x="24433" y="6146"/>
                      <a:pt x="25285" y="6633"/>
                    </a:cubicBezTo>
                    <a:cubicBezTo>
                      <a:pt x="26818" y="7508"/>
                      <a:pt x="28705" y="7271"/>
                      <a:pt x="30470" y="7345"/>
                    </a:cubicBezTo>
                    <a:cubicBezTo>
                      <a:pt x="32231" y="7420"/>
                      <a:pt x="34275" y="8101"/>
                      <a:pt x="34766" y="9798"/>
                    </a:cubicBezTo>
                    <a:cubicBezTo>
                      <a:pt x="34861" y="10128"/>
                      <a:pt x="34885" y="10472"/>
                      <a:pt x="34888" y="10817"/>
                    </a:cubicBezTo>
                    <a:lnTo>
                      <a:pt x="37481" y="10817"/>
                    </a:lnTo>
                    <a:cubicBezTo>
                      <a:pt x="37631" y="8285"/>
                      <a:pt x="37559" y="5747"/>
                      <a:pt x="36690" y="3373"/>
                    </a:cubicBezTo>
                    <a:cubicBezTo>
                      <a:pt x="36272" y="2228"/>
                      <a:pt x="35613" y="1087"/>
                      <a:pt x="34524" y="477"/>
                    </a:cubicBezTo>
                    <a:cubicBezTo>
                      <a:pt x="33917" y="140"/>
                      <a:pt x="33250" y="0"/>
                      <a:pt x="325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3304800" y="3964300"/>
                <a:ext cx="665525" cy="155875"/>
              </a:xfrm>
              <a:custGeom>
                <a:rect b="b" l="l" r="r" t="t"/>
                <a:pathLst>
                  <a:path extrusionOk="0" h="6235" w="26621">
                    <a:moveTo>
                      <a:pt x="14952" y="0"/>
                    </a:moveTo>
                    <a:cubicBezTo>
                      <a:pt x="14762" y="120"/>
                      <a:pt x="14570" y="232"/>
                      <a:pt x="14380" y="344"/>
                    </a:cubicBezTo>
                    <a:cubicBezTo>
                      <a:pt x="12537" y="1421"/>
                      <a:pt x="10425" y="2266"/>
                      <a:pt x="8299" y="2266"/>
                    </a:cubicBezTo>
                    <a:cubicBezTo>
                      <a:pt x="7812" y="2266"/>
                      <a:pt x="7321" y="2222"/>
                      <a:pt x="6834" y="2126"/>
                    </a:cubicBezTo>
                    <a:cubicBezTo>
                      <a:pt x="5465" y="1854"/>
                      <a:pt x="4224" y="1186"/>
                      <a:pt x="2954" y="607"/>
                    </a:cubicBezTo>
                    <a:cubicBezTo>
                      <a:pt x="1543" y="2214"/>
                      <a:pt x="515" y="4160"/>
                      <a:pt x="1" y="6235"/>
                    </a:cubicBezTo>
                    <a:lnTo>
                      <a:pt x="26620" y="6235"/>
                    </a:lnTo>
                    <a:cubicBezTo>
                      <a:pt x="26617" y="5890"/>
                      <a:pt x="26593" y="5546"/>
                      <a:pt x="26498" y="5216"/>
                    </a:cubicBezTo>
                    <a:cubicBezTo>
                      <a:pt x="26007" y="3519"/>
                      <a:pt x="23963" y="2838"/>
                      <a:pt x="22202" y="2763"/>
                    </a:cubicBezTo>
                    <a:cubicBezTo>
                      <a:pt x="20437" y="2689"/>
                      <a:pt x="18550" y="2926"/>
                      <a:pt x="17017" y="2051"/>
                    </a:cubicBezTo>
                    <a:cubicBezTo>
                      <a:pt x="16165" y="1564"/>
                      <a:pt x="15545" y="801"/>
                      <a:pt x="149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73" name="Google Shape;73;p14"/>
            <p:cNvPicPr preferRelativeResize="0"/>
            <p:nvPr/>
          </p:nvPicPr>
          <p:blipFill rotWithShape="1">
            <a:blip r:embed="rId2">
              <a:alphaModFix/>
            </a:blip>
            <a:srcRect b="0" l="0" r="67147" t="0"/>
            <a:stretch/>
          </p:blipFill>
          <p:spPr>
            <a:xfrm rot="-5400000">
              <a:off x="8361850" y="-672905"/>
              <a:ext cx="1060474" cy="181572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">
    <p:bg>
      <p:bgPr>
        <a:solidFill>
          <a:schemeClr val="accen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ctrTitle"/>
          </p:nvPr>
        </p:nvSpPr>
        <p:spPr>
          <a:xfrm>
            <a:off x="914400" y="1126912"/>
            <a:ext cx="3651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Staatliches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914400" y="2608180"/>
            <a:ext cx="3651600" cy="12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" name="Google Shape;77;p15"/>
          <p:cNvSpPr txBox="1"/>
          <p:nvPr/>
        </p:nvSpPr>
        <p:spPr>
          <a:xfrm>
            <a:off x="888381" y="3681550"/>
            <a:ext cx="34395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5"/>
          <p:cNvSpPr/>
          <p:nvPr/>
        </p:nvSpPr>
        <p:spPr>
          <a:xfrm flipH="1" rot="10800000">
            <a:off x="4366399" y="335155"/>
            <a:ext cx="3758237" cy="4824215"/>
          </a:xfrm>
          <a:custGeom>
            <a:rect b="b" l="l" r="r" t="t"/>
            <a:pathLst>
              <a:path extrusionOk="0" h="56384" w="49457">
                <a:moveTo>
                  <a:pt x="26052" y="1"/>
                </a:moveTo>
                <a:cubicBezTo>
                  <a:pt x="26452" y="1670"/>
                  <a:pt x="26646" y="3363"/>
                  <a:pt x="26302" y="5033"/>
                </a:cubicBezTo>
                <a:cubicBezTo>
                  <a:pt x="25788" y="7540"/>
                  <a:pt x="23582" y="9869"/>
                  <a:pt x="21120" y="9869"/>
                </a:cubicBezTo>
                <a:cubicBezTo>
                  <a:pt x="20849" y="9869"/>
                  <a:pt x="20574" y="9841"/>
                  <a:pt x="20299" y="9782"/>
                </a:cubicBezTo>
                <a:cubicBezTo>
                  <a:pt x="18318" y="9357"/>
                  <a:pt x="16978" y="7566"/>
                  <a:pt x="15743" y="5957"/>
                </a:cubicBezTo>
                <a:cubicBezTo>
                  <a:pt x="14512" y="4345"/>
                  <a:pt x="12946" y="2661"/>
                  <a:pt x="10918" y="2610"/>
                </a:cubicBezTo>
                <a:cubicBezTo>
                  <a:pt x="10884" y="2609"/>
                  <a:pt x="10851" y="2608"/>
                  <a:pt x="10817" y="2608"/>
                </a:cubicBezTo>
                <a:cubicBezTo>
                  <a:pt x="8301" y="2608"/>
                  <a:pt x="6557" y="5052"/>
                  <a:pt x="4495" y="6523"/>
                </a:cubicBezTo>
                <a:cubicBezTo>
                  <a:pt x="3156" y="7481"/>
                  <a:pt x="1609" y="8014"/>
                  <a:pt x="1" y="8202"/>
                </a:cubicBezTo>
                <a:cubicBezTo>
                  <a:pt x="1307" y="14936"/>
                  <a:pt x="5566" y="21137"/>
                  <a:pt x="11645" y="24368"/>
                </a:cubicBezTo>
                <a:cubicBezTo>
                  <a:pt x="14611" y="25938"/>
                  <a:pt x="17888" y="26839"/>
                  <a:pt x="20906" y="28306"/>
                </a:cubicBezTo>
                <a:cubicBezTo>
                  <a:pt x="23929" y="29773"/>
                  <a:pt x="26816" y="31984"/>
                  <a:pt x="27952" y="35139"/>
                </a:cubicBezTo>
                <a:cubicBezTo>
                  <a:pt x="29456" y="39313"/>
                  <a:pt x="27580" y="44118"/>
                  <a:pt x="29014" y="48315"/>
                </a:cubicBezTo>
                <a:cubicBezTo>
                  <a:pt x="30163" y="51696"/>
                  <a:pt x="33276" y="54050"/>
                  <a:pt x="36534" y="55507"/>
                </a:cubicBezTo>
                <a:cubicBezTo>
                  <a:pt x="37276" y="55837"/>
                  <a:pt x="38034" y="56129"/>
                  <a:pt x="38804" y="56384"/>
                </a:cubicBezTo>
                <a:cubicBezTo>
                  <a:pt x="40256" y="54366"/>
                  <a:pt x="42058" y="52612"/>
                  <a:pt x="43741" y="50772"/>
                </a:cubicBezTo>
                <a:cubicBezTo>
                  <a:pt x="45645" y="48688"/>
                  <a:pt x="47443" y="46400"/>
                  <a:pt x="48277" y="43708"/>
                </a:cubicBezTo>
                <a:cubicBezTo>
                  <a:pt x="49456" y="39897"/>
                  <a:pt x="48551" y="35728"/>
                  <a:pt x="46985" y="32059"/>
                </a:cubicBezTo>
                <a:cubicBezTo>
                  <a:pt x="45419" y="28391"/>
                  <a:pt x="43207" y="25028"/>
                  <a:pt x="41614" y="21374"/>
                </a:cubicBezTo>
                <a:cubicBezTo>
                  <a:pt x="40015" y="17713"/>
                  <a:pt x="39048" y="13573"/>
                  <a:pt x="40138" y="9734"/>
                </a:cubicBezTo>
                <a:cubicBezTo>
                  <a:pt x="41397" y="5298"/>
                  <a:pt x="45151" y="2100"/>
                  <a:pt x="493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/>
          <p:nvPr/>
        </p:nvSpPr>
        <p:spPr>
          <a:xfrm flipH="1" rot="10800000">
            <a:off x="4323086" y="4314893"/>
            <a:ext cx="2068144" cy="844477"/>
          </a:xfrm>
          <a:custGeom>
            <a:rect b="b" l="l" r="r" t="t"/>
            <a:pathLst>
              <a:path extrusionOk="0" h="9870" w="27216">
                <a:moveTo>
                  <a:pt x="501" y="1"/>
                </a:moveTo>
                <a:cubicBezTo>
                  <a:pt x="1" y="2713"/>
                  <a:pt x="44" y="5500"/>
                  <a:pt x="571" y="8202"/>
                </a:cubicBezTo>
                <a:cubicBezTo>
                  <a:pt x="2179" y="8014"/>
                  <a:pt x="3726" y="7481"/>
                  <a:pt x="5065" y="6523"/>
                </a:cubicBezTo>
                <a:cubicBezTo>
                  <a:pt x="7127" y="5052"/>
                  <a:pt x="8871" y="2608"/>
                  <a:pt x="11387" y="2608"/>
                </a:cubicBezTo>
                <a:cubicBezTo>
                  <a:pt x="11421" y="2608"/>
                  <a:pt x="11454" y="2609"/>
                  <a:pt x="11488" y="2610"/>
                </a:cubicBezTo>
                <a:cubicBezTo>
                  <a:pt x="13516" y="2661"/>
                  <a:pt x="15082" y="4345"/>
                  <a:pt x="16313" y="5957"/>
                </a:cubicBezTo>
                <a:cubicBezTo>
                  <a:pt x="17548" y="7566"/>
                  <a:pt x="18888" y="9357"/>
                  <a:pt x="20869" y="9782"/>
                </a:cubicBezTo>
                <a:cubicBezTo>
                  <a:pt x="21144" y="9841"/>
                  <a:pt x="21419" y="9869"/>
                  <a:pt x="21690" y="9869"/>
                </a:cubicBezTo>
                <a:cubicBezTo>
                  <a:pt x="24152" y="9869"/>
                  <a:pt x="26358" y="7540"/>
                  <a:pt x="26872" y="5033"/>
                </a:cubicBezTo>
                <a:cubicBezTo>
                  <a:pt x="27216" y="3363"/>
                  <a:pt x="27022" y="1670"/>
                  <a:pt x="2662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/>
          <p:nvPr/>
        </p:nvSpPr>
        <p:spPr>
          <a:xfrm flipH="1" rot="10800000">
            <a:off x="3363131" y="-81230"/>
            <a:ext cx="2800232" cy="1123659"/>
          </a:xfrm>
          <a:custGeom>
            <a:rect b="b" l="l" r="r" t="t"/>
            <a:pathLst>
              <a:path extrusionOk="0" h="13133" w="36850">
                <a:moveTo>
                  <a:pt x="14044" y="0"/>
                </a:moveTo>
                <a:cubicBezTo>
                  <a:pt x="12205" y="0"/>
                  <a:pt x="10289" y="657"/>
                  <a:pt x="8668" y="1584"/>
                </a:cubicBezTo>
                <a:cubicBezTo>
                  <a:pt x="4371" y="4041"/>
                  <a:pt x="1189" y="8337"/>
                  <a:pt x="0" y="13133"/>
                </a:cubicBezTo>
                <a:lnTo>
                  <a:pt x="36850" y="13133"/>
                </a:lnTo>
                <a:cubicBezTo>
                  <a:pt x="36845" y="12656"/>
                  <a:pt x="36812" y="12180"/>
                  <a:pt x="36680" y="11722"/>
                </a:cubicBezTo>
                <a:cubicBezTo>
                  <a:pt x="36001" y="9374"/>
                  <a:pt x="33171" y="8431"/>
                  <a:pt x="30733" y="8327"/>
                </a:cubicBezTo>
                <a:cubicBezTo>
                  <a:pt x="28290" y="8224"/>
                  <a:pt x="25678" y="8553"/>
                  <a:pt x="23555" y="7341"/>
                </a:cubicBezTo>
                <a:cubicBezTo>
                  <a:pt x="20919" y="5837"/>
                  <a:pt x="19882" y="2400"/>
                  <a:pt x="17278" y="843"/>
                </a:cubicBezTo>
                <a:cubicBezTo>
                  <a:pt x="16288" y="251"/>
                  <a:pt x="15181" y="0"/>
                  <a:pt x="140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/>
          <p:nvPr/>
        </p:nvSpPr>
        <p:spPr>
          <a:xfrm flipH="1" rot="10800000">
            <a:off x="7314957" y="222473"/>
            <a:ext cx="1969585" cy="4936898"/>
          </a:xfrm>
          <a:custGeom>
            <a:rect b="b" l="l" r="r" t="t"/>
            <a:pathLst>
              <a:path extrusionOk="0" h="57701" w="25919">
                <a:moveTo>
                  <a:pt x="10540" y="1"/>
                </a:moveTo>
                <a:cubicBezTo>
                  <a:pt x="6348" y="2100"/>
                  <a:pt x="2594" y="5298"/>
                  <a:pt x="1335" y="9734"/>
                </a:cubicBezTo>
                <a:cubicBezTo>
                  <a:pt x="245" y="13573"/>
                  <a:pt x="1212" y="17713"/>
                  <a:pt x="2811" y="21374"/>
                </a:cubicBezTo>
                <a:cubicBezTo>
                  <a:pt x="4404" y="25028"/>
                  <a:pt x="6616" y="28391"/>
                  <a:pt x="8182" y="32059"/>
                </a:cubicBezTo>
                <a:cubicBezTo>
                  <a:pt x="9748" y="35728"/>
                  <a:pt x="10653" y="39897"/>
                  <a:pt x="9474" y="43708"/>
                </a:cubicBezTo>
                <a:cubicBezTo>
                  <a:pt x="8640" y="46400"/>
                  <a:pt x="6842" y="48688"/>
                  <a:pt x="4938" y="50772"/>
                </a:cubicBezTo>
                <a:cubicBezTo>
                  <a:pt x="3255" y="52612"/>
                  <a:pt x="1453" y="54366"/>
                  <a:pt x="1" y="56384"/>
                </a:cubicBezTo>
                <a:cubicBezTo>
                  <a:pt x="2642" y="57263"/>
                  <a:pt x="5429" y="57701"/>
                  <a:pt x="8215" y="57701"/>
                </a:cubicBezTo>
                <a:cubicBezTo>
                  <a:pt x="12497" y="57701"/>
                  <a:pt x="16780" y="56668"/>
                  <a:pt x="20543" y="54620"/>
                </a:cubicBezTo>
                <a:cubicBezTo>
                  <a:pt x="22504" y="53554"/>
                  <a:pt x="24311" y="52224"/>
                  <a:pt x="25919" y="50683"/>
                </a:cubicBezTo>
                <a:lnTo>
                  <a:pt x="2591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/>
          <p:nvPr/>
        </p:nvSpPr>
        <p:spPr>
          <a:xfrm flipH="1" rot="10800000">
            <a:off x="2493374" y="-81232"/>
            <a:ext cx="3958471" cy="1281175"/>
          </a:xfrm>
          <a:custGeom>
            <a:rect b="b" l="l" r="r" t="t"/>
            <a:pathLst>
              <a:path extrusionOk="0" h="14974" w="52092">
                <a:moveTo>
                  <a:pt x="10073" y="5769"/>
                </a:moveTo>
                <a:cubicBezTo>
                  <a:pt x="7479" y="5769"/>
                  <a:pt x="4891" y="6731"/>
                  <a:pt x="3028" y="8466"/>
                </a:cubicBezTo>
                <a:cubicBezTo>
                  <a:pt x="1213" y="10159"/>
                  <a:pt x="137" y="12540"/>
                  <a:pt x="0" y="14974"/>
                </a:cubicBezTo>
                <a:lnTo>
                  <a:pt x="11446" y="14974"/>
                </a:lnTo>
                <a:cubicBezTo>
                  <a:pt x="12158" y="12102"/>
                  <a:pt x="13582" y="9408"/>
                  <a:pt x="15534" y="7183"/>
                </a:cubicBezTo>
                <a:cubicBezTo>
                  <a:pt x="14502" y="6711"/>
                  <a:pt x="13450" y="6278"/>
                  <a:pt x="12337" y="6023"/>
                </a:cubicBezTo>
                <a:cubicBezTo>
                  <a:pt x="11597" y="5853"/>
                  <a:pt x="10833" y="5769"/>
                  <a:pt x="10073" y="5769"/>
                </a:cubicBezTo>
                <a:close/>
                <a:moveTo>
                  <a:pt x="45074" y="1"/>
                </a:moveTo>
                <a:cubicBezTo>
                  <a:pt x="43566" y="1"/>
                  <a:pt x="41995" y="486"/>
                  <a:pt x="40619" y="1128"/>
                </a:cubicBezTo>
                <a:cubicBezTo>
                  <a:pt x="37595" y="2533"/>
                  <a:pt x="34973" y="4604"/>
                  <a:pt x="32144" y="6344"/>
                </a:cubicBezTo>
                <a:cubicBezTo>
                  <a:pt x="32964" y="7452"/>
                  <a:pt x="33822" y="8509"/>
                  <a:pt x="35001" y="9182"/>
                </a:cubicBezTo>
                <a:cubicBezTo>
                  <a:pt x="37124" y="10394"/>
                  <a:pt x="39736" y="10065"/>
                  <a:pt x="42179" y="10168"/>
                </a:cubicBezTo>
                <a:cubicBezTo>
                  <a:pt x="44617" y="10272"/>
                  <a:pt x="47447" y="11215"/>
                  <a:pt x="48126" y="13563"/>
                </a:cubicBezTo>
                <a:cubicBezTo>
                  <a:pt x="48258" y="14021"/>
                  <a:pt x="48291" y="14497"/>
                  <a:pt x="48296" y="14974"/>
                </a:cubicBezTo>
                <a:lnTo>
                  <a:pt x="51884" y="14974"/>
                </a:lnTo>
                <a:cubicBezTo>
                  <a:pt x="52092" y="11470"/>
                  <a:pt x="51993" y="7956"/>
                  <a:pt x="50790" y="4670"/>
                </a:cubicBezTo>
                <a:cubicBezTo>
                  <a:pt x="50211" y="3085"/>
                  <a:pt x="49299" y="1505"/>
                  <a:pt x="47791" y="661"/>
                </a:cubicBezTo>
                <a:cubicBezTo>
                  <a:pt x="46951" y="194"/>
                  <a:pt x="46027" y="1"/>
                  <a:pt x="45074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/>
          <p:cNvSpPr/>
          <p:nvPr/>
        </p:nvSpPr>
        <p:spPr>
          <a:xfrm flipH="1" rot="10800000">
            <a:off x="3363131" y="-81227"/>
            <a:ext cx="2800232" cy="738468"/>
          </a:xfrm>
          <a:custGeom>
            <a:rect b="b" l="l" r="r" t="t"/>
            <a:pathLst>
              <a:path extrusionOk="0" h="8631" w="36850">
                <a:moveTo>
                  <a:pt x="20698" y="1"/>
                </a:moveTo>
                <a:cubicBezTo>
                  <a:pt x="20434" y="166"/>
                  <a:pt x="20169" y="321"/>
                  <a:pt x="19905" y="477"/>
                </a:cubicBezTo>
                <a:cubicBezTo>
                  <a:pt x="17354" y="1968"/>
                  <a:pt x="14431" y="3137"/>
                  <a:pt x="11488" y="3137"/>
                </a:cubicBezTo>
                <a:cubicBezTo>
                  <a:pt x="10814" y="3137"/>
                  <a:pt x="10134" y="3076"/>
                  <a:pt x="9460" y="2943"/>
                </a:cubicBezTo>
                <a:cubicBezTo>
                  <a:pt x="7564" y="2566"/>
                  <a:pt x="5847" y="1642"/>
                  <a:pt x="4088" y="840"/>
                </a:cubicBezTo>
                <a:cubicBezTo>
                  <a:pt x="2136" y="3065"/>
                  <a:pt x="712" y="5759"/>
                  <a:pt x="0" y="8631"/>
                </a:cubicBezTo>
                <a:lnTo>
                  <a:pt x="36850" y="8631"/>
                </a:lnTo>
                <a:cubicBezTo>
                  <a:pt x="36845" y="8154"/>
                  <a:pt x="36812" y="7678"/>
                  <a:pt x="36680" y="7220"/>
                </a:cubicBezTo>
                <a:cubicBezTo>
                  <a:pt x="36001" y="4872"/>
                  <a:pt x="33171" y="3929"/>
                  <a:pt x="30733" y="3825"/>
                </a:cubicBezTo>
                <a:cubicBezTo>
                  <a:pt x="28290" y="3722"/>
                  <a:pt x="25678" y="4051"/>
                  <a:pt x="23555" y="2839"/>
                </a:cubicBezTo>
                <a:cubicBezTo>
                  <a:pt x="22376" y="2166"/>
                  <a:pt x="21518" y="1109"/>
                  <a:pt x="20698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/>
          <p:nvPr/>
        </p:nvSpPr>
        <p:spPr>
          <a:xfrm flipH="1" rot="10800000">
            <a:off x="6530534" y="703175"/>
            <a:ext cx="1115229" cy="1401387"/>
          </a:xfrm>
          <a:custGeom>
            <a:rect b="b" l="l" r="r" t="t"/>
            <a:pathLst>
              <a:path extrusionOk="0" h="16379" w="14676">
                <a:moveTo>
                  <a:pt x="7560" y="1"/>
                </a:moveTo>
                <a:cubicBezTo>
                  <a:pt x="3283" y="1"/>
                  <a:pt x="0" y="8178"/>
                  <a:pt x="2476" y="12988"/>
                </a:cubicBezTo>
                <a:cubicBezTo>
                  <a:pt x="3703" y="15375"/>
                  <a:pt x="6008" y="16379"/>
                  <a:pt x="8201" y="16379"/>
                </a:cubicBezTo>
                <a:cubicBezTo>
                  <a:pt x="10559" y="16379"/>
                  <a:pt x="12790" y="15223"/>
                  <a:pt x="13430" y="13366"/>
                </a:cubicBezTo>
                <a:cubicBezTo>
                  <a:pt x="14675" y="9777"/>
                  <a:pt x="13214" y="571"/>
                  <a:pt x="7908" y="20"/>
                </a:cubicBezTo>
                <a:cubicBezTo>
                  <a:pt x="7791" y="5"/>
                  <a:pt x="7677" y="1"/>
                  <a:pt x="756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89400" y="2457450"/>
            <a:ext cx="5587997" cy="3143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05374" y="-152400"/>
            <a:ext cx="4467226" cy="251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" type="subTitle"/>
          </p:nvPr>
        </p:nvSpPr>
        <p:spPr>
          <a:xfrm flipH="1">
            <a:off x="2894200" y="3121150"/>
            <a:ext cx="35256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type="ctrTitle"/>
          </p:nvPr>
        </p:nvSpPr>
        <p:spPr>
          <a:xfrm flipH="1">
            <a:off x="668300" y="2732350"/>
            <a:ext cx="7977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2" type="subTitle"/>
          </p:nvPr>
        </p:nvSpPr>
        <p:spPr>
          <a:xfrm flipH="1">
            <a:off x="914550" y="3108302"/>
            <a:ext cx="72999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idx="3" type="ctrTitle"/>
          </p:nvPr>
        </p:nvSpPr>
        <p:spPr>
          <a:xfrm flipH="1">
            <a:off x="914250" y="2579950"/>
            <a:ext cx="7299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2" name="Google Shape;92;p16"/>
          <p:cNvSpPr txBox="1"/>
          <p:nvPr>
            <p:ph idx="4" type="title"/>
          </p:nvPr>
        </p:nvSpPr>
        <p:spPr>
          <a:xfrm>
            <a:off x="2691300" y="1948575"/>
            <a:ext cx="37341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93" name="Google Shape;93;p16"/>
          <p:cNvSpPr/>
          <p:nvPr/>
        </p:nvSpPr>
        <p:spPr>
          <a:xfrm>
            <a:off x="0" y="-76200"/>
            <a:ext cx="2668237" cy="1145841"/>
          </a:xfrm>
          <a:custGeom>
            <a:rect b="b" l="l" r="r" t="t"/>
            <a:pathLst>
              <a:path extrusionOk="0" h="17354" w="40411">
                <a:moveTo>
                  <a:pt x="1" y="1"/>
                </a:moveTo>
                <a:lnTo>
                  <a:pt x="1" y="15907"/>
                </a:lnTo>
                <a:cubicBezTo>
                  <a:pt x="65" y="15937"/>
                  <a:pt x="126" y="15971"/>
                  <a:pt x="191" y="16002"/>
                </a:cubicBezTo>
                <a:cubicBezTo>
                  <a:pt x="2158" y="16904"/>
                  <a:pt x="4321" y="17353"/>
                  <a:pt x="6484" y="17353"/>
                </a:cubicBezTo>
                <a:cubicBezTo>
                  <a:pt x="8846" y="17353"/>
                  <a:pt x="11208" y="16818"/>
                  <a:pt x="13317" y="15753"/>
                </a:cubicBezTo>
                <a:cubicBezTo>
                  <a:pt x="16309" y="14240"/>
                  <a:pt x="18696" y="11792"/>
                  <a:pt x="21282" y="9658"/>
                </a:cubicBezTo>
                <a:cubicBezTo>
                  <a:pt x="23867" y="7523"/>
                  <a:pt x="26889" y="5608"/>
                  <a:pt x="30241" y="5523"/>
                </a:cubicBezTo>
                <a:cubicBezTo>
                  <a:pt x="30334" y="5520"/>
                  <a:pt x="30427" y="5519"/>
                  <a:pt x="30520" y="5519"/>
                </a:cubicBezTo>
                <a:cubicBezTo>
                  <a:pt x="31256" y="5519"/>
                  <a:pt x="32006" y="5597"/>
                  <a:pt x="32756" y="5673"/>
                </a:cubicBezTo>
                <a:cubicBezTo>
                  <a:pt x="33509" y="5749"/>
                  <a:pt x="34261" y="5826"/>
                  <a:pt x="34992" y="5826"/>
                </a:cubicBezTo>
                <a:cubicBezTo>
                  <a:pt x="36016" y="5826"/>
                  <a:pt x="37001" y="5676"/>
                  <a:pt x="37897" y="5165"/>
                </a:cubicBezTo>
                <a:cubicBezTo>
                  <a:pt x="39627" y="4177"/>
                  <a:pt x="40411" y="1858"/>
                  <a:pt x="397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0" y="-76200"/>
            <a:ext cx="4572074" cy="2474025"/>
          </a:xfrm>
          <a:custGeom>
            <a:rect b="b" l="l" r="r" t="t"/>
            <a:pathLst>
              <a:path extrusionOk="0" h="41724" w="69245">
                <a:moveTo>
                  <a:pt x="39740" y="1"/>
                </a:moveTo>
                <a:cubicBezTo>
                  <a:pt x="40411" y="1858"/>
                  <a:pt x="39627" y="4177"/>
                  <a:pt x="37897" y="5165"/>
                </a:cubicBezTo>
                <a:cubicBezTo>
                  <a:pt x="37001" y="5676"/>
                  <a:pt x="36016" y="5826"/>
                  <a:pt x="34992" y="5826"/>
                </a:cubicBezTo>
                <a:cubicBezTo>
                  <a:pt x="34261" y="5826"/>
                  <a:pt x="33509" y="5749"/>
                  <a:pt x="32756" y="5673"/>
                </a:cubicBezTo>
                <a:cubicBezTo>
                  <a:pt x="32006" y="5597"/>
                  <a:pt x="31256" y="5519"/>
                  <a:pt x="30520" y="5519"/>
                </a:cubicBezTo>
                <a:cubicBezTo>
                  <a:pt x="30427" y="5519"/>
                  <a:pt x="30334" y="5520"/>
                  <a:pt x="30241" y="5523"/>
                </a:cubicBezTo>
                <a:cubicBezTo>
                  <a:pt x="26889" y="5608"/>
                  <a:pt x="23867" y="7523"/>
                  <a:pt x="21282" y="9658"/>
                </a:cubicBezTo>
                <a:cubicBezTo>
                  <a:pt x="18696" y="11792"/>
                  <a:pt x="16309" y="14240"/>
                  <a:pt x="13317" y="15753"/>
                </a:cubicBezTo>
                <a:cubicBezTo>
                  <a:pt x="11208" y="16818"/>
                  <a:pt x="8846" y="17353"/>
                  <a:pt x="6484" y="17353"/>
                </a:cubicBezTo>
                <a:cubicBezTo>
                  <a:pt x="4321" y="17353"/>
                  <a:pt x="2158" y="16904"/>
                  <a:pt x="191" y="16002"/>
                </a:cubicBezTo>
                <a:cubicBezTo>
                  <a:pt x="126" y="15971"/>
                  <a:pt x="65" y="15937"/>
                  <a:pt x="1" y="15907"/>
                </a:cubicBezTo>
                <a:lnTo>
                  <a:pt x="1" y="40275"/>
                </a:lnTo>
                <a:cubicBezTo>
                  <a:pt x="2507" y="41245"/>
                  <a:pt x="5200" y="41724"/>
                  <a:pt x="7895" y="41724"/>
                </a:cubicBezTo>
                <a:cubicBezTo>
                  <a:pt x="12645" y="41724"/>
                  <a:pt x="17404" y="40237"/>
                  <a:pt x="21173" y="37335"/>
                </a:cubicBezTo>
                <a:cubicBezTo>
                  <a:pt x="28259" y="31877"/>
                  <a:pt x="31281" y="22682"/>
                  <a:pt x="37133" y="15916"/>
                </a:cubicBezTo>
                <a:cubicBezTo>
                  <a:pt x="41746" y="10586"/>
                  <a:pt x="48164" y="6848"/>
                  <a:pt x="55080" y="5468"/>
                </a:cubicBezTo>
                <a:cubicBezTo>
                  <a:pt x="58218" y="4845"/>
                  <a:pt x="61474" y="4682"/>
                  <a:pt x="64458" y="3534"/>
                </a:cubicBezTo>
                <a:cubicBezTo>
                  <a:pt x="66318" y="2818"/>
                  <a:pt x="68097" y="1592"/>
                  <a:pt x="692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16"/>
          <p:cNvGrpSpPr/>
          <p:nvPr/>
        </p:nvGrpSpPr>
        <p:grpSpPr>
          <a:xfrm>
            <a:off x="-40223" y="-142013"/>
            <a:ext cx="1291147" cy="2218459"/>
            <a:chOff x="4895725" y="2485200"/>
            <a:chExt cx="464525" cy="744050"/>
          </a:xfrm>
        </p:grpSpPr>
        <p:sp>
          <p:nvSpPr>
            <p:cNvPr id="96" name="Google Shape;96;p16"/>
            <p:cNvSpPr/>
            <p:nvPr/>
          </p:nvSpPr>
          <p:spPr>
            <a:xfrm>
              <a:off x="4896150" y="2564650"/>
              <a:ext cx="407475" cy="415225"/>
            </a:xfrm>
            <a:custGeom>
              <a:rect b="b" l="l" r="r" t="t"/>
              <a:pathLst>
                <a:path extrusionOk="0" h="16609" w="16299">
                  <a:moveTo>
                    <a:pt x="1" y="0"/>
                  </a:moveTo>
                  <a:lnTo>
                    <a:pt x="4" y="314"/>
                  </a:lnTo>
                  <a:lnTo>
                    <a:pt x="6817" y="7128"/>
                  </a:lnTo>
                  <a:lnTo>
                    <a:pt x="6845" y="7155"/>
                  </a:lnTo>
                  <a:lnTo>
                    <a:pt x="6872" y="7182"/>
                  </a:lnTo>
                  <a:lnTo>
                    <a:pt x="14619" y="14928"/>
                  </a:lnTo>
                  <a:lnTo>
                    <a:pt x="14646" y="14956"/>
                  </a:lnTo>
                  <a:lnTo>
                    <a:pt x="16298" y="16609"/>
                  </a:lnTo>
                  <a:cubicBezTo>
                    <a:pt x="16298" y="16506"/>
                    <a:pt x="16298" y="16400"/>
                    <a:pt x="16295" y="16295"/>
                  </a:cubicBezTo>
                  <a:lnTo>
                    <a:pt x="14826" y="14826"/>
                  </a:lnTo>
                  <a:lnTo>
                    <a:pt x="14799" y="14799"/>
                  </a:lnTo>
                  <a:lnTo>
                    <a:pt x="7029" y="7025"/>
                  </a:lnTo>
                  <a:lnTo>
                    <a:pt x="7001" y="6998"/>
                  </a:lnTo>
                  <a:lnTo>
                    <a:pt x="6974" y="69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4896675" y="2643100"/>
              <a:ext cx="398000" cy="404125"/>
            </a:xfrm>
            <a:custGeom>
              <a:rect b="b" l="l" r="r" t="t"/>
              <a:pathLst>
                <a:path extrusionOk="0" h="16165" w="15920">
                  <a:moveTo>
                    <a:pt x="0" y="0"/>
                  </a:moveTo>
                  <a:lnTo>
                    <a:pt x="0" y="314"/>
                  </a:lnTo>
                  <a:lnTo>
                    <a:pt x="5236" y="5550"/>
                  </a:lnTo>
                  <a:lnTo>
                    <a:pt x="5263" y="5577"/>
                  </a:lnTo>
                  <a:lnTo>
                    <a:pt x="5291" y="5604"/>
                  </a:lnTo>
                  <a:lnTo>
                    <a:pt x="13038" y="13351"/>
                  </a:lnTo>
                  <a:lnTo>
                    <a:pt x="13065" y="13378"/>
                  </a:lnTo>
                  <a:lnTo>
                    <a:pt x="13092" y="13405"/>
                  </a:lnTo>
                  <a:lnTo>
                    <a:pt x="15848" y="16165"/>
                  </a:lnTo>
                  <a:cubicBezTo>
                    <a:pt x="15875" y="16083"/>
                    <a:pt x="15899" y="16005"/>
                    <a:pt x="15920" y="15923"/>
                  </a:cubicBezTo>
                  <a:lnTo>
                    <a:pt x="13245" y="13249"/>
                  </a:lnTo>
                  <a:lnTo>
                    <a:pt x="13218" y="13221"/>
                  </a:lnTo>
                  <a:lnTo>
                    <a:pt x="13194" y="13194"/>
                  </a:lnTo>
                  <a:lnTo>
                    <a:pt x="5447" y="5447"/>
                  </a:lnTo>
                  <a:lnTo>
                    <a:pt x="5420" y="5420"/>
                  </a:lnTo>
                  <a:lnTo>
                    <a:pt x="5393" y="5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4896400" y="2603925"/>
              <a:ext cx="405100" cy="411800"/>
            </a:xfrm>
            <a:custGeom>
              <a:rect b="b" l="l" r="r" t="t"/>
              <a:pathLst>
                <a:path extrusionOk="0" h="16472" w="16204">
                  <a:moveTo>
                    <a:pt x="0" y="0"/>
                  </a:moveTo>
                  <a:lnTo>
                    <a:pt x="4" y="313"/>
                  </a:lnTo>
                  <a:lnTo>
                    <a:pt x="6054" y="6364"/>
                  </a:lnTo>
                  <a:lnTo>
                    <a:pt x="6082" y="6391"/>
                  </a:lnTo>
                  <a:lnTo>
                    <a:pt x="13829" y="14138"/>
                  </a:lnTo>
                  <a:lnTo>
                    <a:pt x="13856" y="14165"/>
                  </a:lnTo>
                  <a:lnTo>
                    <a:pt x="16162" y="16472"/>
                  </a:lnTo>
                  <a:cubicBezTo>
                    <a:pt x="16176" y="16383"/>
                    <a:pt x="16189" y="16291"/>
                    <a:pt x="16203" y="16199"/>
                  </a:cubicBezTo>
                  <a:lnTo>
                    <a:pt x="14036" y="14036"/>
                  </a:lnTo>
                  <a:lnTo>
                    <a:pt x="14009" y="14008"/>
                  </a:lnTo>
                  <a:lnTo>
                    <a:pt x="13982" y="13981"/>
                  </a:lnTo>
                  <a:lnTo>
                    <a:pt x="6211" y="6207"/>
                  </a:lnTo>
                  <a:lnTo>
                    <a:pt x="6184" y="6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4898950" y="3035450"/>
              <a:ext cx="189175" cy="190300"/>
            </a:xfrm>
            <a:custGeom>
              <a:rect b="b" l="l" r="r" t="t"/>
              <a:pathLst>
                <a:path extrusionOk="0" h="7612" w="7567">
                  <a:moveTo>
                    <a:pt x="1" y="0"/>
                  </a:moveTo>
                  <a:lnTo>
                    <a:pt x="1" y="314"/>
                  </a:lnTo>
                  <a:lnTo>
                    <a:pt x="5145" y="5458"/>
                  </a:lnTo>
                  <a:lnTo>
                    <a:pt x="5172" y="5486"/>
                  </a:lnTo>
                  <a:lnTo>
                    <a:pt x="5200" y="5513"/>
                  </a:lnTo>
                  <a:lnTo>
                    <a:pt x="7298" y="7612"/>
                  </a:lnTo>
                  <a:cubicBezTo>
                    <a:pt x="7390" y="7598"/>
                    <a:pt x="7479" y="7584"/>
                    <a:pt x="7567" y="7567"/>
                  </a:cubicBezTo>
                  <a:lnTo>
                    <a:pt x="5356" y="5356"/>
                  </a:lnTo>
                  <a:lnTo>
                    <a:pt x="5329" y="5329"/>
                  </a:lnTo>
                  <a:lnTo>
                    <a:pt x="5302" y="53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4898025" y="2878500"/>
              <a:ext cx="300475" cy="303725"/>
            </a:xfrm>
            <a:custGeom>
              <a:rect b="b" l="l" r="r" t="t"/>
              <a:pathLst>
                <a:path extrusionOk="0" h="12149" w="12019">
                  <a:moveTo>
                    <a:pt x="0" y="0"/>
                  </a:moveTo>
                  <a:lnTo>
                    <a:pt x="4" y="314"/>
                  </a:lnTo>
                  <a:lnTo>
                    <a:pt x="528" y="841"/>
                  </a:lnTo>
                  <a:lnTo>
                    <a:pt x="556" y="869"/>
                  </a:lnTo>
                  <a:lnTo>
                    <a:pt x="8303" y="8616"/>
                  </a:lnTo>
                  <a:lnTo>
                    <a:pt x="8330" y="8643"/>
                  </a:lnTo>
                  <a:lnTo>
                    <a:pt x="8357" y="8670"/>
                  </a:lnTo>
                  <a:lnTo>
                    <a:pt x="11835" y="12149"/>
                  </a:lnTo>
                  <a:cubicBezTo>
                    <a:pt x="11896" y="12108"/>
                    <a:pt x="11962" y="12063"/>
                    <a:pt x="12019" y="12022"/>
                  </a:cubicBezTo>
                  <a:lnTo>
                    <a:pt x="8514" y="8514"/>
                  </a:lnTo>
                  <a:lnTo>
                    <a:pt x="8487" y="8486"/>
                  </a:lnTo>
                  <a:lnTo>
                    <a:pt x="8459" y="8459"/>
                  </a:lnTo>
                  <a:lnTo>
                    <a:pt x="712" y="712"/>
                  </a:lnTo>
                  <a:lnTo>
                    <a:pt x="685" y="685"/>
                  </a:lnTo>
                  <a:lnTo>
                    <a:pt x="658" y="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4897600" y="2800050"/>
              <a:ext cx="341900" cy="345975"/>
            </a:xfrm>
            <a:custGeom>
              <a:rect b="b" l="l" r="r" t="t"/>
              <a:pathLst>
                <a:path extrusionOk="0" h="13839" w="13676">
                  <a:moveTo>
                    <a:pt x="1" y="1"/>
                  </a:moveTo>
                  <a:lnTo>
                    <a:pt x="1" y="314"/>
                  </a:lnTo>
                  <a:lnTo>
                    <a:pt x="2078" y="2392"/>
                  </a:lnTo>
                  <a:lnTo>
                    <a:pt x="2106" y="2419"/>
                  </a:lnTo>
                  <a:lnTo>
                    <a:pt x="2133" y="2446"/>
                  </a:lnTo>
                  <a:lnTo>
                    <a:pt x="9880" y="10193"/>
                  </a:lnTo>
                  <a:lnTo>
                    <a:pt x="9907" y="10221"/>
                  </a:lnTo>
                  <a:lnTo>
                    <a:pt x="13525" y="13839"/>
                  </a:lnTo>
                  <a:cubicBezTo>
                    <a:pt x="13576" y="13787"/>
                    <a:pt x="13627" y="13733"/>
                    <a:pt x="13675" y="13679"/>
                  </a:cubicBezTo>
                  <a:lnTo>
                    <a:pt x="10091" y="10091"/>
                  </a:lnTo>
                  <a:lnTo>
                    <a:pt x="10064" y="10064"/>
                  </a:lnTo>
                  <a:lnTo>
                    <a:pt x="2290" y="2290"/>
                  </a:lnTo>
                  <a:lnTo>
                    <a:pt x="2262" y="2262"/>
                  </a:lnTo>
                  <a:lnTo>
                    <a:pt x="2235" y="2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4897100" y="2721600"/>
              <a:ext cx="374750" cy="379700"/>
            </a:xfrm>
            <a:custGeom>
              <a:rect b="b" l="l" r="r" t="t"/>
              <a:pathLst>
                <a:path extrusionOk="0" h="15188" w="14990">
                  <a:moveTo>
                    <a:pt x="0" y="1"/>
                  </a:moveTo>
                  <a:lnTo>
                    <a:pt x="4" y="315"/>
                  </a:lnTo>
                  <a:lnTo>
                    <a:pt x="3659" y="3970"/>
                  </a:lnTo>
                  <a:lnTo>
                    <a:pt x="3686" y="3997"/>
                  </a:lnTo>
                  <a:lnTo>
                    <a:pt x="11460" y="11771"/>
                  </a:lnTo>
                  <a:lnTo>
                    <a:pt x="11488" y="11798"/>
                  </a:lnTo>
                  <a:lnTo>
                    <a:pt x="11515" y="11826"/>
                  </a:lnTo>
                  <a:lnTo>
                    <a:pt x="14877" y="15188"/>
                  </a:lnTo>
                  <a:cubicBezTo>
                    <a:pt x="14914" y="15120"/>
                    <a:pt x="14952" y="15056"/>
                    <a:pt x="14990" y="14991"/>
                  </a:cubicBezTo>
                  <a:lnTo>
                    <a:pt x="11672" y="11669"/>
                  </a:lnTo>
                  <a:lnTo>
                    <a:pt x="11644" y="11642"/>
                  </a:lnTo>
                  <a:lnTo>
                    <a:pt x="11617" y="11614"/>
                  </a:lnTo>
                  <a:lnTo>
                    <a:pt x="3870" y="3867"/>
                  </a:lnTo>
                  <a:lnTo>
                    <a:pt x="3843" y="38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4898700" y="2996200"/>
              <a:ext cx="220950" cy="222650"/>
            </a:xfrm>
            <a:custGeom>
              <a:rect b="b" l="l" r="r" t="t"/>
              <a:pathLst>
                <a:path extrusionOk="0" h="8906" w="8838">
                  <a:moveTo>
                    <a:pt x="1" y="1"/>
                  </a:moveTo>
                  <a:lnTo>
                    <a:pt x="4" y="314"/>
                  </a:lnTo>
                  <a:lnTo>
                    <a:pt x="5935" y="6248"/>
                  </a:lnTo>
                  <a:lnTo>
                    <a:pt x="5962" y="6276"/>
                  </a:lnTo>
                  <a:lnTo>
                    <a:pt x="5990" y="6303"/>
                  </a:lnTo>
                  <a:lnTo>
                    <a:pt x="8592" y="8905"/>
                  </a:lnTo>
                  <a:cubicBezTo>
                    <a:pt x="8674" y="8882"/>
                    <a:pt x="8756" y="8861"/>
                    <a:pt x="8838" y="8837"/>
                  </a:cubicBezTo>
                  <a:lnTo>
                    <a:pt x="6146" y="6146"/>
                  </a:lnTo>
                  <a:lnTo>
                    <a:pt x="6119" y="6119"/>
                  </a:lnTo>
                  <a:lnTo>
                    <a:pt x="6092" y="60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4898275" y="2917750"/>
              <a:ext cx="276400" cy="279050"/>
            </a:xfrm>
            <a:custGeom>
              <a:rect b="b" l="l" r="r" t="t"/>
              <a:pathLst>
                <a:path extrusionOk="0" h="11162" w="11056">
                  <a:moveTo>
                    <a:pt x="1" y="1"/>
                  </a:moveTo>
                  <a:lnTo>
                    <a:pt x="1" y="314"/>
                  </a:lnTo>
                  <a:lnTo>
                    <a:pt x="7512" y="7826"/>
                  </a:lnTo>
                  <a:lnTo>
                    <a:pt x="7540" y="7853"/>
                  </a:lnTo>
                  <a:lnTo>
                    <a:pt x="7567" y="7881"/>
                  </a:lnTo>
                  <a:lnTo>
                    <a:pt x="10851" y="11161"/>
                  </a:lnTo>
                  <a:cubicBezTo>
                    <a:pt x="10919" y="11127"/>
                    <a:pt x="10987" y="11093"/>
                    <a:pt x="11056" y="11056"/>
                  </a:cubicBezTo>
                  <a:lnTo>
                    <a:pt x="7724" y="7724"/>
                  </a:lnTo>
                  <a:lnTo>
                    <a:pt x="7696" y="7697"/>
                  </a:lnTo>
                  <a:lnTo>
                    <a:pt x="7669" y="76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4897775" y="2839325"/>
              <a:ext cx="322375" cy="325950"/>
            </a:xfrm>
            <a:custGeom>
              <a:rect b="b" l="l" r="r" t="t"/>
              <a:pathLst>
                <a:path extrusionOk="0" h="13038" w="12895">
                  <a:moveTo>
                    <a:pt x="0" y="0"/>
                  </a:moveTo>
                  <a:lnTo>
                    <a:pt x="4" y="314"/>
                  </a:lnTo>
                  <a:lnTo>
                    <a:pt x="1291" y="1601"/>
                  </a:lnTo>
                  <a:lnTo>
                    <a:pt x="1318" y="1628"/>
                  </a:lnTo>
                  <a:lnTo>
                    <a:pt x="1346" y="1656"/>
                  </a:lnTo>
                  <a:lnTo>
                    <a:pt x="9093" y="9403"/>
                  </a:lnTo>
                  <a:lnTo>
                    <a:pt x="9120" y="9430"/>
                  </a:lnTo>
                  <a:lnTo>
                    <a:pt x="12728" y="13037"/>
                  </a:lnTo>
                  <a:cubicBezTo>
                    <a:pt x="12782" y="12990"/>
                    <a:pt x="12840" y="12939"/>
                    <a:pt x="12895" y="12891"/>
                  </a:cubicBezTo>
                  <a:lnTo>
                    <a:pt x="9304" y="9301"/>
                  </a:lnTo>
                  <a:lnTo>
                    <a:pt x="9277" y="9273"/>
                  </a:lnTo>
                  <a:lnTo>
                    <a:pt x="1475" y="1472"/>
                  </a:lnTo>
                  <a:lnTo>
                    <a:pt x="1448" y="14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4897350" y="2760800"/>
              <a:ext cx="359425" cy="363925"/>
            </a:xfrm>
            <a:custGeom>
              <a:rect b="b" l="l" r="r" t="t"/>
              <a:pathLst>
                <a:path extrusionOk="0" h="14557" w="14377">
                  <a:moveTo>
                    <a:pt x="0" y="0"/>
                  </a:moveTo>
                  <a:lnTo>
                    <a:pt x="0" y="313"/>
                  </a:lnTo>
                  <a:lnTo>
                    <a:pt x="2868" y="3182"/>
                  </a:lnTo>
                  <a:lnTo>
                    <a:pt x="2896" y="3209"/>
                  </a:lnTo>
                  <a:lnTo>
                    <a:pt x="2923" y="3236"/>
                  </a:lnTo>
                  <a:lnTo>
                    <a:pt x="10670" y="10983"/>
                  </a:lnTo>
                  <a:lnTo>
                    <a:pt x="10697" y="11011"/>
                  </a:lnTo>
                  <a:lnTo>
                    <a:pt x="10725" y="11038"/>
                  </a:lnTo>
                  <a:lnTo>
                    <a:pt x="14244" y="14557"/>
                  </a:lnTo>
                  <a:cubicBezTo>
                    <a:pt x="14288" y="14499"/>
                    <a:pt x="14332" y="14438"/>
                    <a:pt x="14376" y="14376"/>
                  </a:cubicBezTo>
                  <a:lnTo>
                    <a:pt x="10881" y="10881"/>
                  </a:lnTo>
                  <a:lnTo>
                    <a:pt x="10854" y="10854"/>
                  </a:lnTo>
                  <a:lnTo>
                    <a:pt x="10827" y="10827"/>
                  </a:lnTo>
                  <a:lnTo>
                    <a:pt x="3080" y="3080"/>
                  </a:lnTo>
                  <a:lnTo>
                    <a:pt x="3052" y="3052"/>
                  </a:lnTo>
                  <a:lnTo>
                    <a:pt x="3025" y="3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4899375" y="3113900"/>
              <a:ext cx="115000" cy="115000"/>
            </a:xfrm>
            <a:custGeom>
              <a:rect b="b" l="l" r="r" t="t"/>
              <a:pathLst>
                <a:path extrusionOk="0" h="4600" w="4600">
                  <a:moveTo>
                    <a:pt x="1" y="0"/>
                  </a:moveTo>
                  <a:lnTo>
                    <a:pt x="4" y="314"/>
                  </a:lnTo>
                  <a:lnTo>
                    <a:pt x="3568" y="3878"/>
                  </a:lnTo>
                  <a:lnTo>
                    <a:pt x="3595" y="3905"/>
                  </a:lnTo>
                  <a:lnTo>
                    <a:pt x="3622" y="3931"/>
                  </a:lnTo>
                  <a:lnTo>
                    <a:pt x="4266" y="4576"/>
                  </a:lnTo>
                  <a:cubicBezTo>
                    <a:pt x="4378" y="4586"/>
                    <a:pt x="4491" y="4593"/>
                    <a:pt x="4600" y="4599"/>
                  </a:cubicBezTo>
                  <a:lnTo>
                    <a:pt x="3779" y="3779"/>
                  </a:lnTo>
                  <a:lnTo>
                    <a:pt x="3752" y="3751"/>
                  </a:lnTo>
                  <a:lnTo>
                    <a:pt x="3724" y="37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4899225" y="3074625"/>
              <a:ext cx="154075" cy="154625"/>
            </a:xfrm>
            <a:custGeom>
              <a:rect b="b" l="l" r="r" t="t"/>
              <a:pathLst>
                <a:path extrusionOk="0" h="6185" w="6163">
                  <a:moveTo>
                    <a:pt x="0" y="1"/>
                  </a:moveTo>
                  <a:lnTo>
                    <a:pt x="0" y="318"/>
                  </a:lnTo>
                  <a:lnTo>
                    <a:pt x="4354" y="4672"/>
                  </a:lnTo>
                  <a:lnTo>
                    <a:pt x="4381" y="4699"/>
                  </a:lnTo>
                  <a:lnTo>
                    <a:pt x="5870" y="6184"/>
                  </a:lnTo>
                  <a:cubicBezTo>
                    <a:pt x="5969" y="6180"/>
                    <a:pt x="6064" y="6174"/>
                    <a:pt x="6163" y="6167"/>
                  </a:cubicBezTo>
                  <a:lnTo>
                    <a:pt x="4565" y="4570"/>
                  </a:lnTo>
                  <a:lnTo>
                    <a:pt x="4538" y="45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5198925" y="2485200"/>
              <a:ext cx="135175" cy="131750"/>
            </a:xfrm>
            <a:custGeom>
              <a:rect b="b" l="l" r="r" t="t"/>
              <a:pathLst>
                <a:path extrusionOk="0" h="5270" w="5407">
                  <a:moveTo>
                    <a:pt x="0" y="0"/>
                  </a:moveTo>
                  <a:lnTo>
                    <a:pt x="2508" y="2507"/>
                  </a:lnTo>
                  <a:lnTo>
                    <a:pt x="2535" y="2535"/>
                  </a:lnTo>
                  <a:lnTo>
                    <a:pt x="2562" y="2562"/>
                  </a:lnTo>
                  <a:lnTo>
                    <a:pt x="5270" y="5270"/>
                  </a:lnTo>
                  <a:cubicBezTo>
                    <a:pt x="5315" y="5213"/>
                    <a:pt x="5363" y="5155"/>
                    <a:pt x="5407" y="5093"/>
                  </a:cubicBezTo>
                  <a:lnTo>
                    <a:pt x="2715" y="2405"/>
                  </a:lnTo>
                  <a:lnTo>
                    <a:pt x="2688" y="2378"/>
                  </a:lnTo>
                  <a:lnTo>
                    <a:pt x="2661" y="2351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5159925" y="2485200"/>
              <a:ext cx="156300" cy="152550"/>
            </a:xfrm>
            <a:custGeom>
              <a:rect b="b" l="l" r="r" t="t"/>
              <a:pathLst>
                <a:path extrusionOk="0" h="6102" w="6252">
                  <a:moveTo>
                    <a:pt x="0" y="0"/>
                  </a:moveTo>
                  <a:lnTo>
                    <a:pt x="3288" y="3287"/>
                  </a:lnTo>
                  <a:lnTo>
                    <a:pt x="3315" y="3315"/>
                  </a:lnTo>
                  <a:lnTo>
                    <a:pt x="6101" y="6101"/>
                  </a:lnTo>
                  <a:cubicBezTo>
                    <a:pt x="6153" y="6047"/>
                    <a:pt x="6203" y="5996"/>
                    <a:pt x="6252" y="5941"/>
                  </a:cubicBezTo>
                  <a:lnTo>
                    <a:pt x="3495" y="3185"/>
                  </a:lnTo>
                  <a:lnTo>
                    <a:pt x="3468" y="3158"/>
                  </a:lnTo>
                  <a:lnTo>
                    <a:pt x="3441" y="313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5003900" y="2485200"/>
              <a:ext cx="246225" cy="244175"/>
            </a:xfrm>
            <a:custGeom>
              <a:rect b="b" l="l" r="r" t="t"/>
              <a:pathLst>
                <a:path extrusionOk="0" h="9767" w="9849">
                  <a:moveTo>
                    <a:pt x="0" y="0"/>
                  </a:moveTo>
                  <a:lnTo>
                    <a:pt x="6435" y="6432"/>
                  </a:lnTo>
                  <a:lnTo>
                    <a:pt x="6463" y="6460"/>
                  </a:lnTo>
                  <a:lnTo>
                    <a:pt x="9771" y="9767"/>
                  </a:lnTo>
                  <a:cubicBezTo>
                    <a:pt x="9791" y="9689"/>
                    <a:pt x="9821" y="9611"/>
                    <a:pt x="9848" y="9535"/>
                  </a:cubicBezTo>
                  <a:lnTo>
                    <a:pt x="6592" y="6279"/>
                  </a:lnTo>
                  <a:lnTo>
                    <a:pt x="6565" y="625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4898450" y="2956950"/>
              <a:ext cx="249900" cy="252175"/>
            </a:xfrm>
            <a:custGeom>
              <a:rect b="b" l="l" r="r" t="t"/>
              <a:pathLst>
                <a:path extrusionOk="0" h="10087" w="9996">
                  <a:moveTo>
                    <a:pt x="0" y="0"/>
                  </a:moveTo>
                  <a:lnTo>
                    <a:pt x="4" y="316"/>
                  </a:lnTo>
                  <a:lnTo>
                    <a:pt x="6753" y="7065"/>
                  </a:lnTo>
                  <a:lnTo>
                    <a:pt x="6780" y="7093"/>
                  </a:lnTo>
                  <a:lnTo>
                    <a:pt x="9774" y="10087"/>
                  </a:lnTo>
                  <a:cubicBezTo>
                    <a:pt x="9849" y="10057"/>
                    <a:pt x="9921" y="10026"/>
                    <a:pt x="9996" y="9995"/>
                  </a:cubicBezTo>
                  <a:lnTo>
                    <a:pt x="6909" y="6909"/>
                  </a:lnTo>
                  <a:lnTo>
                    <a:pt x="6882" y="6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4896825" y="2682350"/>
              <a:ext cx="387800" cy="393175"/>
            </a:xfrm>
            <a:custGeom>
              <a:rect b="b" l="l" r="r" t="t"/>
              <a:pathLst>
                <a:path extrusionOk="0" h="15727" w="15512">
                  <a:moveTo>
                    <a:pt x="1" y="0"/>
                  </a:moveTo>
                  <a:lnTo>
                    <a:pt x="4" y="314"/>
                  </a:lnTo>
                  <a:lnTo>
                    <a:pt x="4450" y="4760"/>
                  </a:lnTo>
                  <a:lnTo>
                    <a:pt x="4477" y="4787"/>
                  </a:lnTo>
                  <a:lnTo>
                    <a:pt x="12279" y="12588"/>
                  </a:lnTo>
                  <a:lnTo>
                    <a:pt x="12306" y="12616"/>
                  </a:lnTo>
                  <a:lnTo>
                    <a:pt x="15416" y="15726"/>
                  </a:lnTo>
                  <a:cubicBezTo>
                    <a:pt x="15450" y="15654"/>
                    <a:pt x="15480" y="15583"/>
                    <a:pt x="15512" y="15511"/>
                  </a:cubicBezTo>
                  <a:lnTo>
                    <a:pt x="12435" y="12432"/>
                  </a:lnTo>
                  <a:lnTo>
                    <a:pt x="12408" y="12404"/>
                  </a:lnTo>
                  <a:lnTo>
                    <a:pt x="4661" y="4657"/>
                  </a:lnTo>
                  <a:lnTo>
                    <a:pt x="4634" y="46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4899900" y="3192325"/>
              <a:ext cx="14925" cy="15025"/>
            </a:xfrm>
            <a:custGeom>
              <a:rect b="b" l="l" r="r" t="t"/>
              <a:pathLst>
                <a:path extrusionOk="0" h="601" w="597">
                  <a:moveTo>
                    <a:pt x="0" y="1"/>
                  </a:moveTo>
                  <a:lnTo>
                    <a:pt x="0" y="315"/>
                  </a:lnTo>
                  <a:lnTo>
                    <a:pt x="65" y="382"/>
                  </a:lnTo>
                  <a:cubicBezTo>
                    <a:pt x="242" y="458"/>
                    <a:pt x="420" y="532"/>
                    <a:pt x="596" y="6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4899650" y="3153175"/>
              <a:ext cx="70125" cy="70100"/>
            </a:xfrm>
            <a:custGeom>
              <a:rect b="b" l="l" r="r" t="t"/>
              <a:pathLst>
                <a:path extrusionOk="0" h="2804" w="2805">
                  <a:moveTo>
                    <a:pt x="0" y="0"/>
                  </a:moveTo>
                  <a:lnTo>
                    <a:pt x="0" y="313"/>
                  </a:lnTo>
                  <a:lnTo>
                    <a:pt x="2405" y="2715"/>
                  </a:lnTo>
                  <a:cubicBezTo>
                    <a:pt x="2538" y="2746"/>
                    <a:pt x="2671" y="2777"/>
                    <a:pt x="2804" y="28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5276925" y="2485200"/>
              <a:ext cx="83325" cy="81775"/>
            </a:xfrm>
            <a:custGeom>
              <a:rect b="b" l="l" r="r" t="t"/>
              <a:pathLst>
                <a:path extrusionOk="0" h="3271" w="3333">
                  <a:moveTo>
                    <a:pt x="1" y="0"/>
                  </a:moveTo>
                  <a:lnTo>
                    <a:pt x="975" y="974"/>
                  </a:lnTo>
                  <a:lnTo>
                    <a:pt x="1002" y="1002"/>
                  </a:lnTo>
                  <a:lnTo>
                    <a:pt x="3271" y="3271"/>
                  </a:lnTo>
                  <a:cubicBezTo>
                    <a:pt x="3295" y="3189"/>
                    <a:pt x="3315" y="3103"/>
                    <a:pt x="3333" y="3021"/>
                  </a:cubicBezTo>
                  <a:lnTo>
                    <a:pt x="1128" y="818"/>
                  </a:lnTo>
                  <a:lnTo>
                    <a:pt x="1101" y="79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5237925" y="2485200"/>
              <a:ext cx="111600" cy="108875"/>
            </a:xfrm>
            <a:custGeom>
              <a:rect b="b" l="l" r="r" t="t"/>
              <a:pathLst>
                <a:path extrusionOk="0" h="4355" w="4464">
                  <a:moveTo>
                    <a:pt x="1" y="0"/>
                  </a:moveTo>
                  <a:lnTo>
                    <a:pt x="1755" y="1754"/>
                  </a:lnTo>
                  <a:lnTo>
                    <a:pt x="1782" y="1782"/>
                  </a:lnTo>
                  <a:lnTo>
                    <a:pt x="4355" y="4354"/>
                  </a:lnTo>
                  <a:cubicBezTo>
                    <a:pt x="4391" y="4285"/>
                    <a:pt x="4426" y="4218"/>
                    <a:pt x="4463" y="4150"/>
                  </a:cubicBezTo>
                  <a:lnTo>
                    <a:pt x="1908" y="1598"/>
                  </a:lnTo>
                  <a:lnTo>
                    <a:pt x="1885" y="1570"/>
                  </a:lnTo>
                  <a:lnTo>
                    <a:pt x="1881" y="157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5120925" y="2485200"/>
              <a:ext cx="176475" cy="172750"/>
            </a:xfrm>
            <a:custGeom>
              <a:rect b="b" l="l" r="r" t="t"/>
              <a:pathLst>
                <a:path extrusionOk="0" h="6910" w="7059">
                  <a:moveTo>
                    <a:pt x="0" y="0"/>
                  </a:moveTo>
                  <a:lnTo>
                    <a:pt x="4068" y="4068"/>
                  </a:lnTo>
                  <a:lnTo>
                    <a:pt x="4095" y="4092"/>
                  </a:lnTo>
                  <a:lnTo>
                    <a:pt x="4122" y="4119"/>
                  </a:lnTo>
                  <a:lnTo>
                    <a:pt x="6909" y="6909"/>
                  </a:lnTo>
                  <a:cubicBezTo>
                    <a:pt x="6960" y="6854"/>
                    <a:pt x="7011" y="6800"/>
                    <a:pt x="7059" y="6746"/>
                  </a:cubicBezTo>
                  <a:lnTo>
                    <a:pt x="4275" y="3966"/>
                  </a:lnTo>
                  <a:lnTo>
                    <a:pt x="4248" y="3938"/>
                  </a:lnTo>
                  <a:lnTo>
                    <a:pt x="4224" y="391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4964875" y="2485200"/>
              <a:ext cx="279450" cy="279450"/>
            </a:xfrm>
            <a:custGeom>
              <a:rect b="b" l="l" r="r" t="t"/>
              <a:pathLst>
                <a:path extrusionOk="0" h="11178" w="11178">
                  <a:moveTo>
                    <a:pt x="0" y="0"/>
                  </a:moveTo>
                  <a:lnTo>
                    <a:pt x="7189" y="7185"/>
                  </a:lnTo>
                  <a:lnTo>
                    <a:pt x="7216" y="7212"/>
                  </a:lnTo>
                  <a:lnTo>
                    <a:pt x="7244" y="7240"/>
                  </a:lnTo>
                  <a:lnTo>
                    <a:pt x="11178" y="11177"/>
                  </a:lnTo>
                  <a:cubicBezTo>
                    <a:pt x="11175" y="11072"/>
                    <a:pt x="11175" y="10966"/>
                    <a:pt x="11178" y="10861"/>
                  </a:cubicBezTo>
                  <a:lnTo>
                    <a:pt x="7400" y="7086"/>
                  </a:lnTo>
                  <a:lnTo>
                    <a:pt x="7373" y="7059"/>
                  </a:lnTo>
                  <a:lnTo>
                    <a:pt x="7346" y="7032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5042900" y="2485200"/>
              <a:ext cx="219750" cy="216850"/>
            </a:xfrm>
            <a:custGeom>
              <a:rect b="b" l="l" r="r" t="t"/>
              <a:pathLst>
                <a:path extrusionOk="0" h="8674" w="8790">
                  <a:moveTo>
                    <a:pt x="0" y="0"/>
                  </a:moveTo>
                  <a:lnTo>
                    <a:pt x="5628" y="5625"/>
                  </a:lnTo>
                  <a:lnTo>
                    <a:pt x="5656" y="5652"/>
                  </a:lnTo>
                  <a:lnTo>
                    <a:pt x="5683" y="5679"/>
                  </a:lnTo>
                  <a:lnTo>
                    <a:pt x="8677" y="8674"/>
                  </a:lnTo>
                  <a:cubicBezTo>
                    <a:pt x="8714" y="8609"/>
                    <a:pt x="8749" y="8540"/>
                    <a:pt x="8790" y="8476"/>
                  </a:cubicBezTo>
                  <a:lnTo>
                    <a:pt x="5840" y="5526"/>
                  </a:lnTo>
                  <a:lnTo>
                    <a:pt x="5812" y="5499"/>
                  </a:lnTo>
                  <a:lnTo>
                    <a:pt x="5785" y="547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4895975" y="2525375"/>
              <a:ext cx="403625" cy="411475"/>
            </a:xfrm>
            <a:custGeom>
              <a:rect b="b" l="l" r="r" t="t"/>
              <a:pathLst>
                <a:path extrusionOk="0" h="16459" w="16145">
                  <a:moveTo>
                    <a:pt x="0" y="1"/>
                  </a:moveTo>
                  <a:lnTo>
                    <a:pt x="0" y="32"/>
                  </a:lnTo>
                  <a:lnTo>
                    <a:pt x="0" y="318"/>
                  </a:lnTo>
                  <a:lnTo>
                    <a:pt x="7604" y="7919"/>
                  </a:lnTo>
                  <a:lnTo>
                    <a:pt x="7632" y="7946"/>
                  </a:lnTo>
                  <a:lnTo>
                    <a:pt x="7659" y="7973"/>
                  </a:lnTo>
                  <a:lnTo>
                    <a:pt x="15406" y="15719"/>
                  </a:lnTo>
                  <a:lnTo>
                    <a:pt x="15433" y="15747"/>
                  </a:lnTo>
                  <a:lnTo>
                    <a:pt x="15460" y="15774"/>
                  </a:lnTo>
                  <a:lnTo>
                    <a:pt x="16145" y="16458"/>
                  </a:lnTo>
                  <a:cubicBezTo>
                    <a:pt x="16118" y="16326"/>
                    <a:pt x="16087" y="16189"/>
                    <a:pt x="16053" y="16057"/>
                  </a:cubicBezTo>
                  <a:lnTo>
                    <a:pt x="15613" y="15617"/>
                  </a:lnTo>
                  <a:lnTo>
                    <a:pt x="15586" y="15590"/>
                  </a:lnTo>
                  <a:lnTo>
                    <a:pt x="15559" y="15563"/>
                  </a:lnTo>
                  <a:lnTo>
                    <a:pt x="7816" y="7816"/>
                  </a:lnTo>
                  <a:lnTo>
                    <a:pt x="7788" y="7789"/>
                  </a:lnTo>
                  <a:lnTo>
                    <a:pt x="7761" y="7762"/>
                  </a:lnTo>
                  <a:lnTo>
                    <a:pt x="14" y="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5081900" y="2485200"/>
              <a:ext cx="197175" cy="193700"/>
            </a:xfrm>
            <a:custGeom>
              <a:rect b="b" l="l" r="r" t="t"/>
              <a:pathLst>
                <a:path extrusionOk="0" h="7748" w="7887">
                  <a:moveTo>
                    <a:pt x="0" y="0"/>
                  </a:moveTo>
                  <a:lnTo>
                    <a:pt x="4848" y="4845"/>
                  </a:lnTo>
                  <a:lnTo>
                    <a:pt x="4876" y="4872"/>
                  </a:lnTo>
                  <a:lnTo>
                    <a:pt x="4903" y="4899"/>
                  </a:lnTo>
                  <a:lnTo>
                    <a:pt x="7747" y="7747"/>
                  </a:lnTo>
                  <a:cubicBezTo>
                    <a:pt x="7795" y="7689"/>
                    <a:pt x="7840" y="7631"/>
                    <a:pt x="7887" y="7573"/>
                  </a:cubicBezTo>
                  <a:lnTo>
                    <a:pt x="5056" y="4746"/>
                  </a:lnTo>
                  <a:lnTo>
                    <a:pt x="5032" y="4718"/>
                  </a:lnTo>
                  <a:lnTo>
                    <a:pt x="5005" y="4691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4895725" y="2486225"/>
              <a:ext cx="384475" cy="392300"/>
            </a:xfrm>
            <a:custGeom>
              <a:rect b="b" l="l" r="r" t="t"/>
              <a:pathLst>
                <a:path extrusionOk="0" h="15692" w="15379">
                  <a:moveTo>
                    <a:pt x="1" y="0"/>
                  </a:moveTo>
                  <a:lnTo>
                    <a:pt x="4" y="313"/>
                  </a:lnTo>
                  <a:lnTo>
                    <a:pt x="620" y="933"/>
                  </a:lnTo>
                  <a:lnTo>
                    <a:pt x="648" y="961"/>
                  </a:lnTo>
                  <a:lnTo>
                    <a:pt x="8395" y="8704"/>
                  </a:lnTo>
                  <a:lnTo>
                    <a:pt x="8422" y="8732"/>
                  </a:lnTo>
                  <a:lnTo>
                    <a:pt x="8449" y="8759"/>
                  </a:lnTo>
                  <a:lnTo>
                    <a:pt x="15378" y="15691"/>
                  </a:lnTo>
                  <a:cubicBezTo>
                    <a:pt x="15300" y="15507"/>
                    <a:pt x="15222" y="15323"/>
                    <a:pt x="15140" y="15139"/>
                  </a:cubicBezTo>
                  <a:lnTo>
                    <a:pt x="8606" y="8602"/>
                  </a:lnTo>
                  <a:lnTo>
                    <a:pt x="8579" y="8578"/>
                  </a:lnTo>
                  <a:lnTo>
                    <a:pt x="8551" y="8551"/>
                  </a:lnTo>
                  <a:lnTo>
                    <a:pt x="804" y="804"/>
                  </a:lnTo>
                  <a:lnTo>
                    <a:pt x="777" y="777"/>
                  </a:lnTo>
                  <a:lnTo>
                    <a:pt x="750" y="7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4925875" y="2485200"/>
              <a:ext cx="327650" cy="327575"/>
            </a:xfrm>
            <a:custGeom>
              <a:rect b="b" l="l" r="r" t="t"/>
              <a:pathLst>
                <a:path extrusionOk="0" h="13103" w="13106">
                  <a:moveTo>
                    <a:pt x="0" y="0"/>
                  </a:moveTo>
                  <a:lnTo>
                    <a:pt x="167" y="167"/>
                  </a:lnTo>
                  <a:lnTo>
                    <a:pt x="194" y="194"/>
                  </a:lnTo>
                  <a:lnTo>
                    <a:pt x="222" y="221"/>
                  </a:lnTo>
                  <a:lnTo>
                    <a:pt x="7969" y="7965"/>
                  </a:lnTo>
                  <a:lnTo>
                    <a:pt x="7996" y="7993"/>
                  </a:lnTo>
                  <a:lnTo>
                    <a:pt x="13106" y="13103"/>
                  </a:lnTo>
                  <a:cubicBezTo>
                    <a:pt x="13059" y="12955"/>
                    <a:pt x="13018" y="12809"/>
                    <a:pt x="12977" y="12663"/>
                  </a:cubicBezTo>
                  <a:lnTo>
                    <a:pt x="8180" y="7866"/>
                  </a:lnTo>
                  <a:lnTo>
                    <a:pt x="8153" y="7839"/>
                  </a:lnTo>
                  <a:lnTo>
                    <a:pt x="378" y="65"/>
                  </a:lnTo>
                  <a:lnTo>
                    <a:pt x="351" y="37"/>
                  </a:lnTo>
                  <a:lnTo>
                    <a:pt x="324" y="10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6"/>
          <p:cNvSpPr/>
          <p:nvPr/>
        </p:nvSpPr>
        <p:spPr>
          <a:xfrm>
            <a:off x="5861375" y="4178175"/>
            <a:ext cx="3351600" cy="1021698"/>
          </a:xfrm>
          <a:custGeom>
            <a:rect b="b" l="l" r="r" t="t"/>
            <a:pathLst>
              <a:path extrusionOk="0" h="14312" w="44285">
                <a:moveTo>
                  <a:pt x="44285" y="0"/>
                </a:moveTo>
                <a:cubicBezTo>
                  <a:pt x="42694" y="290"/>
                  <a:pt x="41153" y="1067"/>
                  <a:pt x="39825" y="2024"/>
                </a:cubicBezTo>
                <a:cubicBezTo>
                  <a:pt x="37795" y="3485"/>
                  <a:pt x="36088" y="5359"/>
                  <a:pt x="34068" y="6834"/>
                </a:cubicBezTo>
                <a:cubicBezTo>
                  <a:pt x="30950" y="9117"/>
                  <a:pt x="27108" y="10394"/>
                  <a:pt x="23245" y="10435"/>
                </a:cubicBezTo>
                <a:cubicBezTo>
                  <a:pt x="23175" y="10436"/>
                  <a:pt x="23106" y="10436"/>
                  <a:pt x="23037" y="10436"/>
                </a:cubicBezTo>
                <a:cubicBezTo>
                  <a:pt x="19957" y="10436"/>
                  <a:pt x="16925" y="9699"/>
                  <a:pt x="13873" y="9252"/>
                </a:cubicBezTo>
                <a:cubicBezTo>
                  <a:pt x="12567" y="9062"/>
                  <a:pt x="11230" y="8928"/>
                  <a:pt x="9904" y="8928"/>
                </a:cubicBezTo>
                <a:cubicBezTo>
                  <a:pt x="8063" y="8928"/>
                  <a:pt x="6243" y="9185"/>
                  <a:pt x="4556" y="9900"/>
                </a:cubicBezTo>
                <a:cubicBezTo>
                  <a:pt x="2570" y="10741"/>
                  <a:pt x="825" y="12363"/>
                  <a:pt x="1" y="14312"/>
                </a:cubicBezTo>
                <a:lnTo>
                  <a:pt x="44285" y="14312"/>
                </a:lnTo>
                <a:lnTo>
                  <a:pt x="442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p16"/>
          <p:cNvGrpSpPr/>
          <p:nvPr/>
        </p:nvGrpSpPr>
        <p:grpSpPr>
          <a:xfrm>
            <a:off x="6290393" y="4651784"/>
            <a:ext cx="3005329" cy="548186"/>
            <a:chOff x="6290110" y="4651689"/>
            <a:chExt cx="2765556" cy="548186"/>
          </a:xfrm>
        </p:grpSpPr>
        <p:sp>
          <p:nvSpPr>
            <p:cNvPr id="127" name="Google Shape;127;p16"/>
            <p:cNvSpPr/>
            <p:nvPr/>
          </p:nvSpPr>
          <p:spPr>
            <a:xfrm>
              <a:off x="8707752" y="4709513"/>
              <a:ext cx="347912" cy="331809"/>
            </a:xfrm>
            <a:custGeom>
              <a:rect b="b" l="l" r="r" t="t"/>
              <a:pathLst>
                <a:path extrusionOk="0" h="4648" w="4597">
                  <a:moveTo>
                    <a:pt x="263" y="1"/>
                  </a:moveTo>
                  <a:cubicBezTo>
                    <a:pt x="175" y="18"/>
                    <a:pt x="89" y="31"/>
                    <a:pt x="1" y="52"/>
                  </a:cubicBezTo>
                  <a:lnTo>
                    <a:pt x="4249" y="4300"/>
                  </a:lnTo>
                  <a:lnTo>
                    <a:pt x="4276" y="4328"/>
                  </a:lnTo>
                  <a:lnTo>
                    <a:pt x="4596" y="4647"/>
                  </a:lnTo>
                  <a:lnTo>
                    <a:pt x="4596" y="4334"/>
                  </a:lnTo>
                  <a:lnTo>
                    <a:pt x="4460" y="4198"/>
                  </a:lnTo>
                  <a:lnTo>
                    <a:pt x="4433" y="417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8536031" y="4766481"/>
              <a:ext cx="475286" cy="433394"/>
            </a:xfrm>
            <a:custGeom>
              <a:rect b="b" l="l" r="r" t="t"/>
              <a:pathLst>
                <a:path extrusionOk="0" h="6071" w="6280">
                  <a:moveTo>
                    <a:pt x="209" y="0"/>
                  </a:moveTo>
                  <a:cubicBezTo>
                    <a:pt x="141" y="34"/>
                    <a:pt x="69" y="68"/>
                    <a:pt x="1" y="102"/>
                  </a:cubicBezTo>
                  <a:lnTo>
                    <a:pt x="4958" y="5063"/>
                  </a:lnTo>
                  <a:lnTo>
                    <a:pt x="4985" y="5090"/>
                  </a:lnTo>
                  <a:lnTo>
                    <a:pt x="5012" y="5117"/>
                  </a:lnTo>
                  <a:lnTo>
                    <a:pt x="5966" y="6071"/>
                  </a:lnTo>
                  <a:lnTo>
                    <a:pt x="6279" y="6071"/>
                  </a:lnTo>
                  <a:lnTo>
                    <a:pt x="5169" y="4961"/>
                  </a:lnTo>
                  <a:lnTo>
                    <a:pt x="5142" y="4933"/>
                  </a:lnTo>
                  <a:lnTo>
                    <a:pt x="5114" y="490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8458457" y="4804173"/>
              <a:ext cx="434493" cy="395487"/>
            </a:xfrm>
            <a:custGeom>
              <a:rect b="b" l="l" r="r" t="t"/>
              <a:pathLst>
                <a:path extrusionOk="0" h="5540" w="5741">
                  <a:moveTo>
                    <a:pt x="202" y="0"/>
                  </a:moveTo>
                  <a:cubicBezTo>
                    <a:pt x="137" y="38"/>
                    <a:pt x="68" y="75"/>
                    <a:pt x="1" y="112"/>
                  </a:cubicBezTo>
                  <a:lnTo>
                    <a:pt x="5202" y="5315"/>
                  </a:lnTo>
                  <a:lnTo>
                    <a:pt x="5230" y="5342"/>
                  </a:lnTo>
                  <a:lnTo>
                    <a:pt x="5257" y="5369"/>
                  </a:lnTo>
                  <a:lnTo>
                    <a:pt x="5427" y="5536"/>
                  </a:lnTo>
                  <a:lnTo>
                    <a:pt x="5741" y="5540"/>
                  </a:lnTo>
                  <a:lnTo>
                    <a:pt x="5414" y="5213"/>
                  </a:lnTo>
                  <a:lnTo>
                    <a:pt x="5386" y="5185"/>
                  </a:lnTo>
                  <a:lnTo>
                    <a:pt x="5359" y="5158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8617767" y="4733856"/>
              <a:ext cx="437899" cy="418902"/>
            </a:xfrm>
            <a:custGeom>
              <a:rect b="b" l="l" r="r" t="t"/>
              <a:pathLst>
                <a:path extrusionOk="0" h="5868" w="5786">
                  <a:moveTo>
                    <a:pt x="229" y="1"/>
                  </a:moveTo>
                  <a:cubicBezTo>
                    <a:pt x="154" y="28"/>
                    <a:pt x="76" y="52"/>
                    <a:pt x="1" y="83"/>
                  </a:cubicBezTo>
                  <a:lnTo>
                    <a:pt x="4658" y="4739"/>
                  </a:lnTo>
                  <a:lnTo>
                    <a:pt x="4685" y="4767"/>
                  </a:lnTo>
                  <a:lnTo>
                    <a:pt x="4712" y="4794"/>
                  </a:lnTo>
                  <a:lnTo>
                    <a:pt x="5785" y="5867"/>
                  </a:lnTo>
                  <a:lnTo>
                    <a:pt x="5785" y="5553"/>
                  </a:lnTo>
                  <a:lnTo>
                    <a:pt x="4869" y="4637"/>
                  </a:lnTo>
                  <a:lnTo>
                    <a:pt x="4842" y="4610"/>
                  </a:lnTo>
                  <a:lnTo>
                    <a:pt x="4814" y="4583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8950916" y="4719793"/>
              <a:ext cx="104745" cy="98800"/>
            </a:xfrm>
            <a:custGeom>
              <a:rect b="b" l="l" r="r" t="t"/>
              <a:pathLst>
                <a:path extrusionOk="0" h="1384" w="1384">
                  <a:moveTo>
                    <a:pt x="0" y="0"/>
                  </a:moveTo>
                  <a:lnTo>
                    <a:pt x="1383" y="1383"/>
                  </a:lnTo>
                  <a:lnTo>
                    <a:pt x="1383" y="1073"/>
                  </a:lnTo>
                  <a:lnTo>
                    <a:pt x="525" y="211"/>
                  </a:lnTo>
                  <a:cubicBezTo>
                    <a:pt x="358" y="129"/>
                    <a:pt x="181" y="61"/>
                    <a:pt x="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8812949" y="4700947"/>
              <a:ext cx="242714" cy="229011"/>
            </a:xfrm>
            <a:custGeom>
              <a:rect b="b" l="l" r="r" t="t"/>
              <a:pathLst>
                <a:path extrusionOk="0" h="3208" w="3207">
                  <a:moveTo>
                    <a:pt x="93" y="0"/>
                  </a:moveTo>
                  <a:cubicBezTo>
                    <a:pt x="62" y="0"/>
                    <a:pt x="32" y="1"/>
                    <a:pt x="1" y="2"/>
                  </a:cubicBezTo>
                  <a:lnTo>
                    <a:pt x="3206" y="3207"/>
                  </a:lnTo>
                  <a:lnTo>
                    <a:pt x="3206" y="2894"/>
                  </a:lnTo>
                  <a:lnTo>
                    <a:pt x="318" y="5"/>
                  </a:lnTo>
                  <a:cubicBezTo>
                    <a:pt x="243" y="3"/>
                    <a:pt x="168" y="0"/>
                    <a:pt x="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8050308" y="4980501"/>
              <a:ext cx="250433" cy="217161"/>
            </a:xfrm>
            <a:custGeom>
              <a:rect b="b" l="l" r="r" t="t"/>
              <a:pathLst>
                <a:path extrusionOk="0" h="3042" w="3309">
                  <a:moveTo>
                    <a:pt x="263" y="0"/>
                  </a:moveTo>
                  <a:cubicBezTo>
                    <a:pt x="175" y="17"/>
                    <a:pt x="89" y="34"/>
                    <a:pt x="1" y="48"/>
                  </a:cubicBezTo>
                  <a:lnTo>
                    <a:pt x="2996" y="3042"/>
                  </a:lnTo>
                  <a:lnTo>
                    <a:pt x="3309" y="3042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8228689" y="4922320"/>
              <a:ext cx="308709" cy="276127"/>
            </a:xfrm>
            <a:custGeom>
              <a:rect b="b" l="l" r="r" t="t"/>
              <a:pathLst>
                <a:path extrusionOk="0" h="3868" w="4079">
                  <a:moveTo>
                    <a:pt x="213" y="1"/>
                  </a:moveTo>
                  <a:cubicBezTo>
                    <a:pt x="141" y="34"/>
                    <a:pt x="73" y="66"/>
                    <a:pt x="1" y="100"/>
                  </a:cubicBezTo>
                  <a:lnTo>
                    <a:pt x="3769" y="3867"/>
                  </a:lnTo>
                  <a:lnTo>
                    <a:pt x="4079" y="3867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8383154" y="4844222"/>
              <a:ext cx="391203" cy="354939"/>
            </a:xfrm>
            <a:custGeom>
              <a:rect b="b" l="l" r="r" t="t"/>
              <a:pathLst>
                <a:path extrusionOk="0" h="4972" w="5169">
                  <a:moveTo>
                    <a:pt x="198" y="1"/>
                  </a:moveTo>
                  <a:cubicBezTo>
                    <a:pt x="134" y="39"/>
                    <a:pt x="65" y="76"/>
                    <a:pt x="1" y="114"/>
                  </a:cubicBezTo>
                  <a:lnTo>
                    <a:pt x="4855" y="4971"/>
                  </a:lnTo>
                  <a:lnTo>
                    <a:pt x="5169" y="4971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7938905" y="4990209"/>
              <a:ext cx="243244" cy="207238"/>
            </a:xfrm>
            <a:custGeom>
              <a:rect b="b" l="l" r="r" t="t"/>
              <a:pathLst>
                <a:path extrusionOk="0" h="2903" w="3214">
                  <a:moveTo>
                    <a:pt x="1" y="0"/>
                  </a:moveTo>
                  <a:lnTo>
                    <a:pt x="2900" y="2899"/>
                  </a:lnTo>
                  <a:lnTo>
                    <a:pt x="3213" y="2903"/>
                  </a:lnTo>
                  <a:lnTo>
                    <a:pt x="325" y="14"/>
                  </a:lnTo>
                  <a:cubicBezTo>
                    <a:pt x="216" y="11"/>
                    <a:pt x="106" y="7"/>
                    <a:pt x="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8144153" y="4955372"/>
              <a:ext cx="274879" cy="242860"/>
            </a:xfrm>
            <a:custGeom>
              <a:rect b="b" l="l" r="r" t="t"/>
              <a:pathLst>
                <a:path extrusionOk="0" h="3402" w="3632">
                  <a:moveTo>
                    <a:pt x="232" y="1"/>
                  </a:moveTo>
                  <a:cubicBezTo>
                    <a:pt x="154" y="29"/>
                    <a:pt x="79" y="55"/>
                    <a:pt x="1" y="79"/>
                  </a:cubicBezTo>
                  <a:lnTo>
                    <a:pt x="3319" y="3398"/>
                  </a:lnTo>
                  <a:lnTo>
                    <a:pt x="3632" y="3401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8307322" y="4884413"/>
              <a:ext cx="348745" cy="314462"/>
            </a:xfrm>
            <a:custGeom>
              <a:rect b="b" l="l" r="r" t="t"/>
              <a:pathLst>
                <a:path extrusionOk="0" h="4405" w="4608">
                  <a:moveTo>
                    <a:pt x="202" y="0"/>
                  </a:moveTo>
                  <a:cubicBezTo>
                    <a:pt x="134" y="38"/>
                    <a:pt x="66" y="72"/>
                    <a:pt x="1" y="109"/>
                  </a:cubicBezTo>
                  <a:lnTo>
                    <a:pt x="4293" y="4402"/>
                  </a:lnTo>
                  <a:lnTo>
                    <a:pt x="4607" y="4405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7772103" y="4944236"/>
              <a:ext cx="291756" cy="252712"/>
            </a:xfrm>
            <a:custGeom>
              <a:rect b="b" l="l" r="r" t="t"/>
              <a:pathLst>
                <a:path extrusionOk="0" h="3540" w="3855">
                  <a:moveTo>
                    <a:pt x="1" y="1"/>
                  </a:moveTo>
                  <a:lnTo>
                    <a:pt x="1013" y="1012"/>
                  </a:lnTo>
                  <a:lnTo>
                    <a:pt x="1040" y="1040"/>
                  </a:lnTo>
                  <a:lnTo>
                    <a:pt x="1067" y="1067"/>
                  </a:lnTo>
                  <a:lnTo>
                    <a:pt x="3540" y="3540"/>
                  </a:lnTo>
                  <a:lnTo>
                    <a:pt x="3854" y="3540"/>
                  </a:lnTo>
                  <a:lnTo>
                    <a:pt x="1224" y="910"/>
                  </a:lnTo>
                  <a:lnTo>
                    <a:pt x="1197" y="883"/>
                  </a:lnTo>
                  <a:lnTo>
                    <a:pt x="1169" y="856"/>
                  </a:lnTo>
                  <a:lnTo>
                    <a:pt x="576" y="266"/>
                  </a:lnTo>
                  <a:cubicBezTo>
                    <a:pt x="382" y="188"/>
                    <a:pt x="188" y="95"/>
                    <a:pt x="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7409362" y="4713440"/>
              <a:ext cx="535832" cy="483293"/>
            </a:xfrm>
            <a:custGeom>
              <a:rect b="b" l="l" r="r" t="t"/>
              <a:pathLst>
                <a:path extrusionOk="0" h="6770" w="7080">
                  <a:moveTo>
                    <a:pt x="1" y="1"/>
                  </a:moveTo>
                  <a:lnTo>
                    <a:pt x="5026" y="5025"/>
                  </a:lnTo>
                  <a:lnTo>
                    <a:pt x="5053" y="5053"/>
                  </a:lnTo>
                  <a:lnTo>
                    <a:pt x="5080" y="5080"/>
                  </a:lnTo>
                  <a:lnTo>
                    <a:pt x="6767" y="6770"/>
                  </a:lnTo>
                  <a:lnTo>
                    <a:pt x="7080" y="6770"/>
                  </a:lnTo>
                  <a:lnTo>
                    <a:pt x="5237" y="4923"/>
                  </a:lnTo>
                  <a:lnTo>
                    <a:pt x="5210" y="4896"/>
                  </a:lnTo>
                  <a:lnTo>
                    <a:pt x="5182" y="4869"/>
                  </a:lnTo>
                  <a:lnTo>
                    <a:pt x="726" y="413"/>
                  </a:lnTo>
                  <a:cubicBezTo>
                    <a:pt x="495" y="270"/>
                    <a:pt x="256" y="130"/>
                    <a:pt x="11" y="4"/>
                  </a:cubicBezTo>
                  <a:cubicBezTo>
                    <a:pt x="7" y="4"/>
                    <a:pt x="4" y="1"/>
                    <a:pt x="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7235068" y="4660399"/>
              <a:ext cx="591837" cy="535835"/>
            </a:xfrm>
            <a:custGeom>
              <a:rect b="b" l="l" r="r" t="t"/>
              <a:pathLst>
                <a:path extrusionOk="0" h="7506" w="7820">
                  <a:moveTo>
                    <a:pt x="1" y="1"/>
                  </a:moveTo>
                  <a:lnTo>
                    <a:pt x="6548" y="6549"/>
                  </a:lnTo>
                  <a:lnTo>
                    <a:pt x="6576" y="6576"/>
                  </a:lnTo>
                  <a:lnTo>
                    <a:pt x="7505" y="7505"/>
                  </a:lnTo>
                  <a:lnTo>
                    <a:pt x="7819" y="7505"/>
                  </a:lnTo>
                  <a:lnTo>
                    <a:pt x="6760" y="6447"/>
                  </a:lnTo>
                  <a:lnTo>
                    <a:pt x="6732" y="6419"/>
                  </a:lnTo>
                  <a:lnTo>
                    <a:pt x="389" y="76"/>
                  </a:lnTo>
                  <a:cubicBezTo>
                    <a:pt x="260" y="49"/>
                    <a:pt x="130" y="21"/>
                    <a:pt x="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7107999" y="4651689"/>
              <a:ext cx="600541" cy="544330"/>
            </a:xfrm>
            <a:custGeom>
              <a:rect b="b" l="l" r="r" t="t"/>
              <a:pathLst>
                <a:path extrusionOk="0" h="7625" w="7935">
                  <a:moveTo>
                    <a:pt x="156" y="1"/>
                  </a:moveTo>
                  <a:cubicBezTo>
                    <a:pt x="103" y="1"/>
                    <a:pt x="51" y="2"/>
                    <a:pt x="0" y="3"/>
                  </a:cubicBezTo>
                  <a:lnTo>
                    <a:pt x="7447" y="7451"/>
                  </a:lnTo>
                  <a:lnTo>
                    <a:pt x="7475" y="7478"/>
                  </a:lnTo>
                  <a:lnTo>
                    <a:pt x="7502" y="7505"/>
                  </a:lnTo>
                  <a:lnTo>
                    <a:pt x="7621" y="7624"/>
                  </a:lnTo>
                  <a:lnTo>
                    <a:pt x="7934" y="7624"/>
                  </a:lnTo>
                  <a:lnTo>
                    <a:pt x="7659" y="7349"/>
                  </a:lnTo>
                  <a:lnTo>
                    <a:pt x="7631" y="7321"/>
                  </a:lnTo>
                  <a:lnTo>
                    <a:pt x="7604" y="7294"/>
                  </a:lnTo>
                  <a:lnTo>
                    <a:pt x="313" y="3"/>
                  </a:lnTo>
                  <a:cubicBezTo>
                    <a:pt x="261" y="2"/>
                    <a:pt x="208" y="1"/>
                    <a:pt x="15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6522452" y="4869065"/>
              <a:ext cx="356919" cy="324528"/>
            </a:xfrm>
            <a:custGeom>
              <a:rect b="b" l="l" r="r" t="t"/>
              <a:pathLst>
                <a:path extrusionOk="0" h="4546" w="4716">
                  <a:moveTo>
                    <a:pt x="171" y="0"/>
                  </a:moveTo>
                  <a:cubicBezTo>
                    <a:pt x="113" y="49"/>
                    <a:pt x="58" y="96"/>
                    <a:pt x="0" y="140"/>
                  </a:cubicBezTo>
                  <a:lnTo>
                    <a:pt x="1926" y="2065"/>
                  </a:lnTo>
                  <a:lnTo>
                    <a:pt x="1953" y="2093"/>
                  </a:lnTo>
                  <a:lnTo>
                    <a:pt x="1980" y="2120"/>
                  </a:lnTo>
                  <a:lnTo>
                    <a:pt x="4402" y="4541"/>
                  </a:lnTo>
                  <a:lnTo>
                    <a:pt x="4715" y="4546"/>
                  </a:lnTo>
                  <a:lnTo>
                    <a:pt x="4715" y="4546"/>
                  </a:lnTo>
                  <a:lnTo>
                    <a:pt x="2133" y="1963"/>
                  </a:lnTo>
                  <a:lnTo>
                    <a:pt x="2106" y="1936"/>
                  </a:lnTo>
                  <a:lnTo>
                    <a:pt x="2079" y="1909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6658527" y="4776403"/>
              <a:ext cx="457728" cy="417902"/>
            </a:xfrm>
            <a:custGeom>
              <a:rect b="b" l="l" r="r" t="t"/>
              <a:pathLst>
                <a:path extrusionOk="0" h="5854" w="6048">
                  <a:moveTo>
                    <a:pt x="196" y="1"/>
                  </a:moveTo>
                  <a:cubicBezTo>
                    <a:pt x="131" y="39"/>
                    <a:pt x="66" y="79"/>
                    <a:pt x="1" y="116"/>
                  </a:cubicBezTo>
                  <a:lnTo>
                    <a:pt x="1688" y="1803"/>
                  </a:lnTo>
                  <a:lnTo>
                    <a:pt x="1715" y="1830"/>
                  </a:lnTo>
                  <a:lnTo>
                    <a:pt x="1742" y="1858"/>
                  </a:lnTo>
                  <a:lnTo>
                    <a:pt x="5735" y="5850"/>
                  </a:lnTo>
                  <a:lnTo>
                    <a:pt x="6048" y="5853"/>
                  </a:lnTo>
                  <a:lnTo>
                    <a:pt x="1868" y="1674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6814582" y="4703231"/>
              <a:ext cx="538405" cy="491788"/>
            </a:xfrm>
            <a:custGeom>
              <a:rect b="b" l="l" r="r" t="t"/>
              <a:pathLst>
                <a:path extrusionOk="0" h="6889" w="7114">
                  <a:moveTo>
                    <a:pt x="225" y="1"/>
                  </a:moveTo>
                  <a:cubicBezTo>
                    <a:pt x="151" y="28"/>
                    <a:pt x="75" y="55"/>
                    <a:pt x="0" y="82"/>
                  </a:cubicBezTo>
                  <a:lnTo>
                    <a:pt x="1209" y="1295"/>
                  </a:lnTo>
                  <a:lnTo>
                    <a:pt x="6800" y="6885"/>
                  </a:lnTo>
                  <a:lnTo>
                    <a:pt x="7113" y="6889"/>
                  </a:lnTo>
                  <a:lnTo>
                    <a:pt x="1393" y="1166"/>
                  </a:lnTo>
                  <a:lnTo>
                    <a:pt x="1366" y="1138"/>
                  </a:lnTo>
                  <a:lnTo>
                    <a:pt x="1339" y="111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6999699" y="4657971"/>
              <a:ext cx="590172" cy="537548"/>
            </a:xfrm>
            <a:custGeom>
              <a:rect b="b" l="l" r="r" t="t"/>
              <a:pathLst>
                <a:path extrusionOk="0" h="7530" w="7798">
                  <a:moveTo>
                    <a:pt x="269" y="1"/>
                  </a:moveTo>
                  <a:cubicBezTo>
                    <a:pt x="181" y="14"/>
                    <a:pt x="89" y="28"/>
                    <a:pt x="0" y="42"/>
                  </a:cubicBezTo>
                  <a:lnTo>
                    <a:pt x="296" y="341"/>
                  </a:lnTo>
                  <a:lnTo>
                    <a:pt x="324" y="369"/>
                  </a:lnTo>
                  <a:lnTo>
                    <a:pt x="351" y="396"/>
                  </a:lnTo>
                  <a:lnTo>
                    <a:pt x="7485" y="7530"/>
                  </a:lnTo>
                  <a:lnTo>
                    <a:pt x="7798" y="7530"/>
                  </a:lnTo>
                  <a:lnTo>
                    <a:pt x="508" y="239"/>
                  </a:lnTo>
                  <a:lnTo>
                    <a:pt x="480" y="21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6588446" y="4820664"/>
              <a:ext cx="409291" cy="373142"/>
            </a:xfrm>
            <a:custGeom>
              <a:rect b="b" l="l" r="r" t="t"/>
              <a:pathLst>
                <a:path extrusionOk="0" h="5227" w="5408">
                  <a:moveTo>
                    <a:pt x="181" y="1"/>
                  </a:moveTo>
                  <a:cubicBezTo>
                    <a:pt x="120" y="45"/>
                    <a:pt x="59" y="86"/>
                    <a:pt x="1" y="130"/>
                  </a:cubicBezTo>
                  <a:lnTo>
                    <a:pt x="1834" y="1963"/>
                  </a:lnTo>
                  <a:lnTo>
                    <a:pt x="1861" y="1990"/>
                  </a:lnTo>
                  <a:lnTo>
                    <a:pt x="1888" y="2018"/>
                  </a:lnTo>
                  <a:lnTo>
                    <a:pt x="5093" y="5227"/>
                  </a:lnTo>
                  <a:lnTo>
                    <a:pt x="5407" y="5227"/>
                  </a:lnTo>
                  <a:lnTo>
                    <a:pt x="2041" y="1861"/>
                  </a:lnTo>
                  <a:lnTo>
                    <a:pt x="2014" y="1834"/>
                  </a:lnTo>
                  <a:lnTo>
                    <a:pt x="1987" y="1806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6733603" y="4736783"/>
              <a:ext cx="501094" cy="457737"/>
            </a:xfrm>
            <a:custGeom>
              <a:rect b="b" l="l" r="r" t="t"/>
              <a:pathLst>
                <a:path extrusionOk="0" h="6412" w="6621">
                  <a:moveTo>
                    <a:pt x="208" y="1"/>
                  </a:moveTo>
                  <a:cubicBezTo>
                    <a:pt x="141" y="34"/>
                    <a:pt x="69" y="69"/>
                    <a:pt x="1" y="103"/>
                  </a:cubicBezTo>
                  <a:lnTo>
                    <a:pt x="1476" y="1578"/>
                  </a:lnTo>
                  <a:lnTo>
                    <a:pt x="1503" y="1605"/>
                  </a:lnTo>
                  <a:lnTo>
                    <a:pt x="1527" y="1632"/>
                  </a:lnTo>
                  <a:lnTo>
                    <a:pt x="6306" y="6412"/>
                  </a:lnTo>
                  <a:lnTo>
                    <a:pt x="6620" y="6412"/>
                  </a:lnTo>
                  <a:lnTo>
                    <a:pt x="1683" y="1476"/>
                  </a:lnTo>
                  <a:lnTo>
                    <a:pt x="1656" y="1448"/>
                  </a:lnTo>
                  <a:lnTo>
                    <a:pt x="1629" y="1421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6902751" y="4676461"/>
              <a:ext cx="568830" cy="518844"/>
            </a:xfrm>
            <a:custGeom>
              <a:rect b="b" l="l" r="r" t="t"/>
              <a:pathLst>
                <a:path extrusionOk="0" h="7268" w="7516">
                  <a:moveTo>
                    <a:pt x="246" y="0"/>
                  </a:moveTo>
                  <a:cubicBezTo>
                    <a:pt x="164" y="21"/>
                    <a:pt x="82" y="41"/>
                    <a:pt x="0" y="65"/>
                  </a:cubicBezTo>
                  <a:lnTo>
                    <a:pt x="797" y="862"/>
                  </a:lnTo>
                  <a:lnTo>
                    <a:pt x="825" y="890"/>
                  </a:lnTo>
                  <a:lnTo>
                    <a:pt x="852" y="917"/>
                  </a:lnTo>
                  <a:lnTo>
                    <a:pt x="7203" y="7267"/>
                  </a:lnTo>
                  <a:lnTo>
                    <a:pt x="7516" y="7267"/>
                  </a:lnTo>
                  <a:lnTo>
                    <a:pt x="1009" y="760"/>
                  </a:lnTo>
                  <a:lnTo>
                    <a:pt x="981" y="733"/>
                  </a:lnTo>
                  <a:lnTo>
                    <a:pt x="954" y="70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6401059" y="4975789"/>
              <a:ext cx="241351" cy="217018"/>
            </a:xfrm>
            <a:custGeom>
              <a:rect b="b" l="l" r="r" t="t"/>
              <a:pathLst>
                <a:path extrusionOk="0" h="3040" w="3189">
                  <a:moveTo>
                    <a:pt x="153" y="1"/>
                  </a:moveTo>
                  <a:cubicBezTo>
                    <a:pt x="102" y="56"/>
                    <a:pt x="51" y="107"/>
                    <a:pt x="0" y="161"/>
                  </a:cubicBezTo>
                  <a:lnTo>
                    <a:pt x="1969" y="2131"/>
                  </a:lnTo>
                  <a:lnTo>
                    <a:pt x="1997" y="2158"/>
                  </a:lnTo>
                  <a:lnTo>
                    <a:pt x="2876" y="3037"/>
                  </a:lnTo>
                  <a:lnTo>
                    <a:pt x="3189" y="3040"/>
                  </a:lnTo>
                  <a:lnTo>
                    <a:pt x="2177" y="2029"/>
                  </a:lnTo>
                  <a:lnTo>
                    <a:pt x="2150" y="2001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6344525" y="5033470"/>
              <a:ext cx="179519" cy="158909"/>
            </a:xfrm>
            <a:custGeom>
              <a:rect b="b" l="l" r="r" t="t"/>
              <a:pathLst>
                <a:path extrusionOk="0" h="2226" w="2372">
                  <a:moveTo>
                    <a:pt x="144" y="1"/>
                  </a:moveTo>
                  <a:cubicBezTo>
                    <a:pt x="96" y="55"/>
                    <a:pt x="49" y="113"/>
                    <a:pt x="1" y="167"/>
                  </a:cubicBezTo>
                  <a:lnTo>
                    <a:pt x="1936" y="2103"/>
                  </a:lnTo>
                  <a:lnTo>
                    <a:pt x="1963" y="2130"/>
                  </a:lnTo>
                  <a:lnTo>
                    <a:pt x="1991" y="2157"/>
                  </a:lnTo>
                  <a:lnTo>
                    <a:pt x="2059" y="2225"/>
                  </a:lnTo>
                  <a:lnTo>
                    <a:pt x="2372" y="2225"/>
                  </a:lnTo>
                  <a:lnTo>
                    <a:pt x="2144" y="2001"/>
                  </a:lnTo>
                  <a:lnTo>
                    <a:pt x="2117" y="1973"/>
                  </a:lnTo>
                  <a:lnTo>
                    <a:pt x="2093" y="1946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6460090" y="4920892"/>
              <a:ext cx="300687" cy="272201"/>
            </a:xfrm>
            <a:custGeom>
              <a:rect b="b" l="l" r="r" t="t"/>
              <a:pathLst>
                <a:path extrusionOk="0" h="3813" w="3973">
                  <a:moveTo>
                    <a:pt x="164" y="1"/>
                  </a:moveTo>
                  <a:cubicBezTo>
                    <a:pt x="109" y="51"/>
                    <a:pt x="55" y="103"/>
                    <a:pt x="0" y="153"/>
                  </a:cubicBezTo>
                  <a:lnTo>
                    <a:pt x="1969" y="2119"/>
                  </a:lnTo>
                  <a:lnTo>
                    <a:pt x="1997" y="2147"/>
                  </a:lnTo>
                  <a:lnTo>
                    <a:pt x="2024" y="2174"/>
                  </a:lnTo>
                  <a:lnTo>
                    <a:pt x="3659" y="3812"/>
                  </a:lnTo>
                  <a:lnTo>
                    <a:pt x="3972" y="3812"/>
                  </a:lnTo>
                  <a:lnTo>
                    <a:pt x="2177" y="2017"/>
                  </a:lnTo>
                  <a:lnTo>
                    <a:pt x="2150" y="1990"/>
                  </a:lnTo>
                  <a:lnTo>
                    <a:pt x="2123" y="196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6290110" y="5093293"/>
              <a:ext cx="115416" cy="98872"/>
            </a:xfrm>
            <a:custGeom>
              <a:rect b="b" l="l" r="r" t="t"/>
              <a:pathLst>
                <a:path extrusionOk="0" h="1385" w="1525">
                  <a:moveTo>
                    <a:pt x="144" y="1"/>
                  </a:moveTo>
                  <a:cubicBezTo>
                    <a:pt x="97" y="59"/>
                    <a:pt x="49" y="117"/>
                    <a:pt x="1" y="174"/>
                  </a:cubicBezTo>
                  <a:lnTo>
                    <a:pt x="1210" y="1380"/>
                  </a:lnTo>
                  <a:lnTo>
                    <a:pt x="1524" y="1384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_1">
    <p:bg>
      <p:bgPr>
        <a:solidFill>
          <a:schemeClr val="accen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_1_1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9"/>
          <p:cNvGrpSpPr/>
          <p:nvPr/>
        </p:nvGrpSpPr>
        <p:grpSpPr>
          <a:xfrm>
            <a:off x="5861375" y="4178175"/>
            <a:ext cx="3351600" cy="1021698"/>
            <a:chOff x="5861375" y="4178175"/>
            <a:chExt cx="3351600" cy="1021698"/>
          </a:xfrm>
        </p:grpSpPr>
        <p:sp>
          <p:nvSpPr>
            <p:cNvPr id="158" name="Google Shape;158;p19"/>
            <p:cNvSpPr/>
            <p:nvPr/>
          </p:nvSpPr>
          <p:spPr>
            <a:xfrm>
              <a:off x="5861375" y="4178175"/>
              <a:ext cx="3351600" cy="1021698"/>
            </a:xfrm>
            <a:custGeom>
              <a:rect b="b" l="l" r="r" t="t"/>
              <a:pathLst>
                <a:path extrusionOk="0" h="14312" w="44285">
                  <a:moveTo>
                    <a:pt x="44285" y="0"/>
                  </a:moveTo>
                  <a:cubicBezTo>
                    <a:pt x="42694" y="290"/>
                    <a:pt x="41153" y="1067"/>
                    <a:pt x="39825" y="2024"/>
                  </a:cubicBezTo>
                  <a:cubicBezTo>
                    <a:pt x="37795" y="3485"/>
                    <a:pt x="36088" y="5359"/>
                    <a:pt x="34068" y="6834"/>
                  </a:cubicBezTo>
                  <a:cubicBezTo>
                    <a:pt x="30950" y="9117"/>
                    <a:pt x="27108" y="10394"/>
                    <a:pt x="23245" y="10435"/>
                  </a:cubicBezTo>
                  <a:cubicBezTo>
                    <a:pt x="23175" y="10436"/>
                    <a:pt x="23106" y="10436"/>
                    <a:pt x="23037" y="10436"/>
                  </a:cubicBezTo>
                  <a:cubicBezTo>
                    <a:pt x="19957" y="10436"/>
                    <a:pt x="16925" y="9699"/>
                    <a:pt x="13873" y="9252"/>
                  </a:cubicBezTo>
                  <a:cubicBezTo>
                    <a:pt x="12567" y="9062"/>
                    <a:pt x="11230" y="8928"/>
                    <a:pt x="9904" y="8928"/>
                  </a:cubicBezTo>
                  <a:cubicBezTo>
                    <a:pt x="8063" y="8928"/>
                    <a:pt x="6243" y="9185"/>
                    <a:pt x="4556" y="9900"/>
                  </a:cubicBezTo>
                  <a:cubicBezTo>
                    <a:pt x="2570" y="10741"/>
                    <a:pt x="825" y="12363"/>
                    <a:pt x="1" y="14312"/>
                  </a:cubicBezTo>
                  <a:lnTo>
                    <a:pt x="44285" y="14312"/>
                  </a:lnTo>
                  <a:lnTo>
                    <a:pt x="442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9" name="Google Shape;159;p1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286501" y="4642934"/>
              <a:ext cx="2857497" cy="5309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0" name="Google Shape;160;p19"/>
          <p:cNvGrpSpPr/>
          <p:nvPr/>
        </p:nvGrpSpPr>
        <p:grpSpPr>
          <a:xfrm>
            <a:off x="-103000" y="-237275"/>
            <a:ext cx="4656024" cy="2635100"/>
            <a:chOff x="-103000" y="-237275"/>
            <a:chExt cx="4656024" cy="2635100"/>
          </a:xfrm>
        </p:grpSpPr>
        <p:sp>
          <p:nvSpPr>
            <p:cNvPr id="161" name="Google Shape;161;p19"/>
            <p:cNvSpPr/>
            <p:nvPr/>
          </p:nvSpPr>
          <p:spPr>
            <a:xfrm>
              <a:off x="-19050" y="-76200"/>
              <a:ext cx="2668237" cy="1145841"/>
            </a:xfrm>
            <a:custGeom>
              <a:rect b="b" l="l" r="r" t="t"/>
              <a:pathLst>
                <a:path extrusionOk="0" h="17354" w="40411">
                  <a:moveTo>
                    <a:pt x="1" y="1"/>
                  </a:moveTo>
                  <a:lnTo>
                    <a:pt x="1" y="15907"/>
                  </a:lnTo>
                  <a:cubicBezTo>
                    <a:pt x="65" y="15937"/>
                    <a:pt x="126" y="15971"/>
                    <a:pt x="191" y="16002"/>
                  </a:cubicBezTo>
                  <a:cubicBezTo>
                    <a:pt x="2158" y="16904"/>
                    <a:pt x="4321" y="17353"/>
                    <a:pt x="6484" y="17353"/>
                  </a:cubicBezTo>
                  <a:cubicBezTo>
                    <a:pt x="8846" y="17353"/>
                    <a:pt x="11208" y="16818"/>
                    <a:pt x="13317" y="15753"/>
                  </a:cubicBezTo>
                  <a:cubicBezTo>
                    <a:pt x="16309" y="14240"/>
                    <a:pt x="18696" y="11792"/>
                    <a:pt x="21282" y="9658"/>
                  </a:cubicBezTo>
                  <a:cubicBezTo>
                    <a:pt x="23867" y="7523"/>
                    <a:pt x="26889" y="5608"/>
                    <a:pt x="30241" y="5523"/>
                  </a:cubicBezTo>
                  <a:cubicBezTo>
                    <a:pt x="30334" y="5520"/>
                    <a:pt x="30427" y="5519"/>
                    <a:pt x="30520" y="5519"/>
                  </a:cubicBezTo>
                  <a:cubicBezTo>
                    <a:pt x="31256" y="5519"/>
                    <a:pt x="32006" y="5597"/>
                    <a:pt x="32756" y="5673"/>
                  </a:cubicBezTo>
                  <a:cubicBezTo>
                    <a:pt x="33509" y="5749"/>
                    <a:pt x="34261" y="5826"/>
                    <a:pt x="34992" y="5826"/>
                  </a:cubicBezTo>
                  <a:cubicBezTo>
                    <a:pt x="36016" y="5826"/>
                    <a:pt x="37001" y="5676"/>
                    <a:pt x="37897" y="5165"/>
                  </a:cubicBezTo>
                  <a:cubicBezTo>
                    <a:pt x="39627" y="4177"/>
                    <a:pt x="40411" y="1858"/>
                    <a:pt x="39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-19050" y="-76200"/>
              <a:ext cx="4572074" cy="2474025"/>
            </a:xfrm>
            <a:custGeom>
              <a:rect b="b" l="l" r="r" t="t"/>
              <a:pathLst>
                <a:path extrusionOk="0" h="41724" w="69245">
                  <a:moveTo>
                    <a:pt x="39740" y="1"/>
                  </a:moveTo>
                  <a:cubicBezTo>
                    <a:pt x="40411" y="1858"/>
                    <a:pt x="39627" y="4177"/>
                    <a:pt x="37897" y="5165"/>
                  </a:cubicBezTo>
                  <a:cubicBezTo>
                    <a:pt x="37001" y="5676"/>
                    <a:pt x="36016" y="5826"/>
                    <a:pt x="34992" y="5826"/>
                  </a:cubicBezTo>
                  <a:cubicBezTo>
                    <a:pt x="34261" y="5826"/>
                    <a:pt x="33509" y="5749"/>
                    <a:pt x="32756" y="5673"/>
                  </a:cubicBezTo>
                  <a:cubicBezTo>
                    <a:pt x="32006" y="5597"/>
                    <a:pt x="31256" y="5519"/>
                    <a:pt x="30520" y="5519"/>
                  </a:cubicBezTo>
                  <a:cubicBezTo>
                    <a:pt x="30427" y="5519"/>
                    <a:pt x="30334" y="5520"/>
                    <a:pt x="30241" y="5523"/>
                  </a:cubicBezTo>
                  <a:cubicBezTo>
                    <a:pt x="26889" y="5608"/>
                    <a:pt x="23867" y="7523"/>
                    <a:pt x="21282" y="9658"/>
                  </a:cubicBezTo>
                  <a:cubicBezTo>
                    <a:pt x="18696" y="11792"/>
                    <a:pt x="16309" y="14240"/>
                    <a:pt x="13317" y="15753"/>
                  </a:cubicBezTo>
                  <a:cubicBezTo>
                    <a:pt x="11208" y="16818"/>
                    <a:pt x="8846" y="17353"/>
                    <a:pt x="6484" y="17353"/>
                  </a:cubicBezTo>
                  <a:cubicBezTo>
                    <a:pt x="4321" y="17353"/>
                    <a:pt x="2158" y="16904"/>
                    <a:pt x="191" y="16002"/>
                  </a:cubicBezTo>
                  <a:cubicBezTo>
                    <a:pt x="126" y="15971"/>
                    <a:pt x="65" y="15937"/>
                    <a:pt x="1" y="15907"/>
                  </a:cubicBezTo>
                  <a:lnTo>
                    <a:pt x="1" y="40275"/>
                  </a:lnTo>
                  <a:cubicBezTo>
                    <a:pt x="2507" y="41245"/>
                    <a:pt x="5200" y="41724"/>
                    <a:pt x="7895" y="41724"/>
                  </a:cubicBezTo>
                  <a:cubicBezTo>
                    <a:pt x="12645" y="41724"/>
                    <a:pt x="17404" y="40237"/>
                    <a:pt x="21173" y="37335"/>
                  </a:cubicBezTo>
                  <a:cubicBezTo>
                    <a:pt x="28259" y="31877"/>
                    <a:pt x="31281" y="22682"/>
                    <a:pt x="37133" y="15916"/>
                  </a:cubicBezTo>
                  <a:cubicBezTo>
                    <a:pt x="41746" y="10586"/>
                    <a:pt x="48164" y="6848"/>
                    <a:pt x="55080" y="5468"/>
                  </a:cubicBezTo>
                  <a:cubicBezTo>
                    <a:pt x="58218" y="4845"/>
                    <a:pt x="61474" y="4682"/>
                    <a:pt x="64458" y="3534"/>
                  </a:cubicBezTo>
                  <a:cubicBezTo>
                    <a:pt x="66318" y="2818"/>
                    <a:pt x="68097" y="1592"/>
                    <a:pt x="69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3" name="Google Shape;163;p19"/>
            <p:cNvPicPr preferRelativeResize="0"/>
            <p:nvPr/>
          </p:nvPicPr>
          <p:blipFill rotWithShape="1">
            <a:blip r:embed="rId3">
              <a:alphaModFix/>
            </a:blip>
            <a:srcRect b="28" l="0" r="0" t="39"/>
            <a:stretch/>
          </p:blipFill>
          <p:spPr>
            <a:xfrm>
              <a:off x="-103000" y="-237275"/>
              <a:ext cx="1360299" cy="23317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b="0" i="0" sz="30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b="0" i="0" sz="30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b="0" i="0" sz="30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b="0" i="0" sz="30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b="0" i="0" sz="30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b="0" i="0" sz="30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b="0" i="0" sz="30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b="0" i="0" sz="30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b="0" i="0" sz="30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1"/>
          <p:cNvSpPr txBox="1"/>
          <p:nvPr>
            <p:ph type="ctrTitle"/>
          </p:nvPr>
        </p:nvSpPr>
        <p:spPr>
          <a:xfrm>
            <a:off x="911200" y="1538065"/>
            <a:ext cx="4724400" cy="20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Заявки и отговори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2"/>
          <p:cNvSpPr txBox="1"/>
          <p:nvPr>
            <p:ph idx="2" type="title"/>
          </p:nvPr>
        </p:nvSpPr>
        <p:spPr>
          <a:xfrm>
            <a:off x="2691300" y="1948575"/>
            <a:ext cx="37341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82" name="Google Shape;1082;p2"/>
          <p:cNvSpPr txBox="1"/>
          <p:nvPr>
            <p:ph type="ctrTitle"/>
          </p:nvPr>
        </p:nvSpPr>
        <p:spPr>
          <a:xfrm flipH="1">
            <a:off x="914250" y="2579950"/>
            <a:ext cx="7299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HTTP Комуникация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3"/>
          <p:cNvSpPr txBox="1"/>
          <p:nvPr>
            <p:ph type="title"/>
          </p:nvPr>
        </p:nvSpPr>
        <p:spPr>
          <a:xfrm>
            <a:off x="914400" y="506399"/>
            <a:ext cx="73152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HTTP Комуникация</a:t>
            </a:r>
            <a:endParaRPr/>
          </a:p>
        </p:txBody>
      </p:sp>
      <p:sp>
        <p:nvSpPr>
          <p:cNvPr id="1088" name="Google Shape;1088;p3"/>
          <p:cNvSpPr txBox="1"/>
          <p:nvPr>
            <p:ph idx="3" type="subTitle"/>
          </p:nvPr>
        </p:nvSpPr>
        <p:spPr>
          <a:xfrm>
            <a:off x="7238755" y="2250767"/>
            <a:ext cx="9846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>
                <a:solidFill>
                  <a:srgbClr val="FFFFFF"/>
                </a:solidFill>
              </a:rPr>
              <a:t>M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A computer screen with text and arrows&#10;&#10;Description automatically generated" id="1089" name="Google Shape;108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2937" y="1516487"/>
            <a:ext cx="4838125" cy="254001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4"/>
          <p:cNvSpPr txBox="1"/>
          <p:nvPr>
            <p:ph idx="2" type="title"/>
          </p:nvPr>
        </p:nvSpPr>
        <p:spPr>
          <a:xfrm>
            <a:off x="2691300" y="1948575"/>
            <a:ext cx="37341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95" name="Google Shape;1095;p4"/>
          <p:cNvSpPr txBox="1"/>
          <p:nvPr>
            <p:ph type="ctrTitle"/>
          </p:nvPr>
        </p:nvSpPr>
        <p:spPr>
          <a:xfrm flipH="1">
            <a:off x="914250" y="2579950"/>
            <a:ext cx="7299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Видове заявки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5"/>
          <p:cNvSpPr txBox="1"/>
          <p:nvPr>
            <p:ph idx="2" type="title"/>
          </p:nvPr>
        </p:nvSpPr>
        <p:spPr>
          <a:xfrm>
            <a:off x="914238" y="507144"/>
            <a:ext cx="73152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Видове завки</a:t>
            </a:r>
            <a:endParaRPr/>
          </a:p>
        </p:txBody>
      </p:sp>
      <p:pic>
        <p:nvPicPr>
          <p:cNvPr descr="A diagram of a program&#10;&#10;Description automatically generated" id="1101" name="Google Shape;110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2546" y="1332879"/>
            <a:ext cx="4938907" cy="299421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6"/>
          <p:cNvSpPr txBox="1"/>
          <p:nvPr>
            <p:ph idx="2" type="title"/>
          </p:nvPr>
        </p:nvSpPr>
        <p:spPr>
          <a:xfrm>
            <a:off x="2691300" y="1948575"/>
            <a:ext cx="37341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07" name="Google Shape;1107;p6"/>
          <p:cNvSpPr txBox="1"/>
          <p:nvPr>
            <p:ph type="ctrTitle"/>
          </p:nvPr>
        </p:nvSpPr>
        <p:spPr>
          <a:xfrm flipH="1">
            <a:off x="914250" y="2579950"/>
            <a:ext cx="7299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HTTP Статус кодове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7"/>
          <p:cNvSpPr txBox="1"/>
          <p:nvPr>
            <p:ph idx="2" type="title"/>
          </p:nvPr>
        </p:nvSpPr>
        <p:spPr>
          <a:xfrm>
            <a:off x="914238" y="507144"/>
            <a:ext cx="73152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HTTP Статус кодове</a:t>
            </a:r>
            <a:endParaRPr/>
          </a:p>
        </p:txBody>
      </p:sp>
      <p:pic>
        <p:nvPicPr>
          <p:cNvPr id="1113" name="Google Shape;1113;p7"/>
          <p:cNvPicPr preferRelativeResize="0"/>
          <p:nvPr/>
        </p:nvPicPr>
        <p:blipFill rotWithShape="1">
          <a:blip r:embed="rId3">
            <a:alphaModFix/>
          </a:blip>
          <a:srcRect b="-1157" l="22854" r="24732" t="21190"/>
          <a:stretch/>
        </p:blipFill>
        <p:spPr>
          <a:xfrm>
            <a:off x="3443838" y="1697183"/>
            <a:ext cx="2255999" cy="2394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8"/>
          <p:cNvSpPr txBox="1"/>
          <p:nvPr>
            <p:ph idx="2" type="title"/>
          </p:nvPr>
        </p:nvSpPr>
        <p:spPr>
          <a:xfrm>
            <a:off x="914238" y="507144"/>
            <a:ext cx="73152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Цялостен процес</a:t>
            </a:r>
            <a:endParaRPr/>
          </a:p>
        </p:txBody>
      </p:sp>
      <p:pic>
        <p:nvPicPr>
          <p:cNvPr descr="A diagram of a computer program&#10;&#10;Description automatically generated with medium confidence" id="1119" name="Google Shape;11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009" y="1387393"/>
            <a:ext cx="6655981" cy="271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9"/>
          <p:cNvSpPr txBox="1"/>
          <p:nvPr/>
        </p:nvSpPr>
        <p:spPr>
          <a:xfrm>
            <a:off x="894598" y="4255350"/>
            <a:ext cx="33495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Please keep this slide for attribution.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5" name="Google Shape;1125;p9"/>
          <p:cNvSpPr txBox="1"/>
          <p:nvPr>
            <p:ph type="ctrTitle"/>
          </p:nvPr>
        </p:nvSpPr>
        <p:spPr>
          <a:xfrm>
            <a:off x="914399" y="1126912"/>
            <a:ext cx="4766100" cy="21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Благодаря за отделеното време!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reesia Pitch Deck by Slidesgo">
  <a:themeElements>
    <a:clrScheme name="Simple Light">
      <a:dk1>
        <a:srgbClr val="20124D"/>
      </a:dk1>
      <a:lt1>
        <a:srgbClr val="F28D1B"/>
      </a:lt1>
      <a:dk2>
        <a:srgbClr val="F6B26B"/>
      </a:dk2>
      <a:lt2>
        <a:srgbClr val="FFF2CE"/>
      </a:lt2>
      <a:accent1>
        <a:srgbClr val="FCC010"/>
      </a:accent1>
      <a:accent2>
        <a:srgbClr val="F59D19"/>
      </a:accent2>
      <a:accent3>
        <a:srgbClr val="F28D1B"/>
      </a:accent3>
      <a:accent4>
        <a:srgbClr val="FFE082"/>
      </a:accent4>
      <a:accent5>
        <a:srgbClr val="FDCE0F"/>
      </a:accent5>
      <a:accent6>
        <a:srgbClr val="F9CB9C"/>
      </a:accent6>
      <a:hlink>
        <a:srgbClr val="2012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