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85" r:id="rId3"/>
    <p:sldId id="258" r:id="rId4"/>
    <p:sldId id="284" r:id="rId5"/>
    <p:sldId id="262" r:id="rId6"/>
    <p:sldId id="261" r:id="rId7"/>
    <p:sldId id="270" r:id="rId8"/>
    <p:sldId id="269" r:id="rId9"/>
    <p:sldId id="286" r:id="rId10"/>
    <p:sldId id="271" r:id="rId11"/>
    <p:sldId id="283" r:id="rId12"/>
    <p:sldId id="278" r:id="rId13"/>
  </p:sldIdLst>
  <p:sldSz cx="9144000" cy="5143500" type="screen16x9"/>
  <p:notesSz cx="6858000" cy="9144000"/>
  <p:embeddedFontLst>
    <p:embeddedFont>
      <p:font typeface="Barlow Light" panose="020B0604020202020204" charset="0"/>
      <p:regular r:id="rId15"/>
      <p:bold r:id="rId16"/>
      <p:italic r:id="rId17"/>
      <p:boldItalic r:id="rId18"/>
    </p:embeddedFont>
    <p:embeddedFont>
      <p:font typeface="Barlow SemiBold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ontserrat" panose="02000505000000020004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87170C-926C-4BF1-BBEF-A02B15F28B66}">
  <a:tblStyle styleId="{4387170C-926C-4BF1-BBEF-A02B15F28B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CA0192-6B90-4F19-8B64-2B8B26F01604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bg-BG"/>
        </a:p>
      </dgm:t>
    </dgm:pt>
    <dgm:pt modelId="{EBBF60BE-60EE-4E72-8D09-FEBC3757B039}">
      <dgm:prSet phldrT="[Текст]"/>
      <dgm:spPr>
        <a:xfrm>
          <a:off x="358646" y="232417"/>
          <a:ext cx="7854020" cy="464630"/>
        </a:xfrm>
      </dgm:spPr>
      <dgm:t>
        <a:bodyPr/>
        <a:lstStyle/>
        <a:p>
          <a:r>
            <a:rPr lang="bg-BG">
              <a:latin typeface="Calibri"/>
              <a:ea typeface="+mn-ea"/>
              <a:cs typeface="+mn-cs"/>
            </a:rPr>
            <a:t>oбмисляне на оригинална идея </a:t>
          </a:r>
          <a:endParaRPr lang="bg-BG" dirty="0">
            <a:latin typeface="Calibri"/>
            <a:ea typeface="+mn-ea"/>
            <a:cs typeface="+mn-cs"/>
          </a:endParaRPr>
        </a:p>
      </dgm:t>
    </dgm:pt>
    <dgm:pt modelId="{41081444-560A-4F46-A5D3-C472206170A8}" type="parTrans" cxnId="{CB588EA2-B99C-4C70-8898-8D22DA1DE637}">
      <dgm:prSet/>
      <dgm:spPr/>
      <dgm:t>
        <a:bodyPr/>
        <a:lstStyle/>
        <a:p>
          <a:endParaRPr lang="bg-BG">
            <a:solidFill>
              <a:schemeClr val="tx1"/>
            </a:solidFill>
          </a:endParaRPr>
        </a:p>
      </dgm:t>
    </dgm:pt>
    <dgm:pt modelId="{CB1101FD-C380-4146-A1BC-AFEFED91F961}" type="sibTrans" cxnId="{CB588EA2-B99C-4C70-8898-8D22DA1DE637}">
      <dgm:prSet/>
      <dgm:spPr>
        <a:xfrm>
          <a:off x="-5777171" y="-884761"/>
          <a:ext cx="6882091" cy="6882091"/>
        </a:xfrm>
      </dgm:spPr>
      <dgm:t>
        <a:bodyPr/>
        <a:lstStyle/>
        <a:p>
          <a:endParaRPr lang="bg-BG">
            <a:solidFill>
              <a:schemeClr val="tx1"/>
            </a:solidFill>
          </a:endParaRPr>
        </a:p>
      </dgm:t>
    </dgm:pt>
    <dgm:pt modelId="{A7323E95-C3D3-4D5C-B64E-0DC337CE15A1}">
      <dgm:prSet phldrT="[Текст]"/>
      <dgm:spPr>
        <a:xfrm>
          <a:off x="779410" y="929771"/>
          <a:ext cx="7433256" cy="464630"/>
        </a:xfrm>
      </dgm:spPr>
      <dgm:t>
        <a:bodyPr/>
        <a:lstStyle/>
        <a:p>
          <a:r>
            <a:rPr lang="bg-BG">
              <a:latin typeface="Calibri"/>
              <a:ea typeface="+mn-ea"/>
              <a:cs typeface="+mn-cs"/>
            </a:rPr>
            <a:t>проучване на други сайтове с подобна насоченост </a:t>
          </a:r>
          <a:endParaRPr lang="bg-BG" dirty="0">
            <a:latin typeface="Calibri"/>
            <a:ea typeface="+mn-ea"/>
            <a:cs typeface="+mn-cs"/>
          </a:endParaRPr>
        </a:p>
      </dgm:t>
    </dgm:pt>
    <dgm:pt modelId="{08361E81-084D-41FB-9108-D4C0EE6D732E}" type="parTrans" cxnId="{B660890E-2F8C-47F0-8555-8C7B6FD746AC}">
      <dgm:prSet/>
      <dgm:spPr/>
      <dgm:t>
        <a:bodyPr/>
        <a:lstStyle/>
        <a:p>
          <a:endParaRPr lang="bg-BG">
            <a:solidFill>
              <a:schemeClr val="tx1"/>
            </a:solidFill>
          </a:endParaRPr>
        </a:p>
      </dgm:t>
    </dgm:pt>
    <dgm:pt modelId="{5B2542B2-BCA9-4E8E-A025-8077AAA840C5}" type="sibTrans" cxnId="{B660890E-2F8C-47F0-8555-8C7B6FD746AC}">
      <dgm:prSet/>
      <dgm:spPr/>
      <dgm:t>
        <a:bodyPr/>
        <a:lstStyle/>
        <a:p>
          <a:endParaRPr lang="bg-BG">
            <a:solidFill>
              <a:schemeClr val="tx1"/>
            </a:solidFill>
          </a:endParaRPr>
        </a:p>
      </dgm:t>
    </dgm:pt>
    <dgm:pt modelId="{818A41D8-C420-4E6D-AF8E-EC1920747BCC}">
      <dgm:prSet phldrT="[Текст]"/>
      <dgm:spPr>
        <a:xfrm>
          <a:off x="1009987" y="1626614"/>
          <a:ext cx="7202679" cy="464630"/>
        </a:xfrm>
      </dgm:spPr>
      <dgm:t>
        <a:bodyPr/>
        <a:lstStyle/>
        <a:p>
          <a:r>
            <a:rPr lang="bg-BG">
              <a:latin typeface="Calibri"/>
              <a:ea typeface="+mn-ea"/>
              <a:cs typeface="+mn-cs"/>
            </a:rPr>
            <a:t>изработване на материали за съдържателната част </a:t>
          </a:r>
          <a:endParaRPr lang="bg-BG" dirty="0">
            <a:latin typeface="Calibri"/>
            <a:ea typeface="+mn-ea"/>
            <a:cs typeface="+mn-cs"/>
          </a:endParaRPr>
        </a:p>
      </dgm:t>
    </dgm:pt>
    <dgm:pt modelId="{2ECEF6D2-B945-4D4F-8AA3-0520733F1CAF}" type="parTrans" cxnId="{FC8FEBF4-6812-4B80-8F26-B7FEC8EA89A2}">
      <dgm:prSet/>
      <dgm:spPr/>
      <dgm:t>
        <a:bodyPr/>
        <a:lstStyle/>
        <a:p>
          <a:endParaRPr lang="bg-BG">
            <a:solidFill>
              <a:schemeClr val="tx1"/>
            </a:solidFill>
          </a:endParaRPr>
        </a:p>
      </dgm:t>
    </dgm:pt>
    <dgm:pt modelId="{80C6A718-7379-4429-862C-4724F0C109EA}" type="sibTrans" cxnId="{FC8FEBF4-6812-4B80-8F26-B7FEC8EA89A2}">
      <dgm:prSet/>
      <dgm:spPr/>
      <dgm:t>
        <a:bodyPr/>
        <a:lstStyle/>
        <a:p>
          <a:endParaRPr lang="bg-BG">
            <a:solidFill>
              <a:schemeClr val="tx1"/>
            </a:solidFill>
          </a:endParaRPr>
        </a:p>
      </dgm:t>
    </dgm:pt>
    <dgm:pt modelId="{68E00C69-05BA-4141-83E6-FBCFAA309E85}">
      <dgm:prSet/>
      <dgm:spPr>
        <a:xfrm>
          <a:off x="358646" y="4415520"/>
          <a:ext cx="7854020" cy="464630"/>
        </a:xfrm>
      </dgm:spPr>
      <dgm:t>
        <a:bodyPr/>
        <a:lstStyle/>
        <a:p>
          <a:r>
            <a:rPr lang="bg-BG">
              <a:latin typeface="Calibri"/>
              <a:ea typeface="+mn-ea"/>
              <a:cs typeface="+mn-cs"/>
            </a:rPr>
            <a:t>тестване; популяризиране</a:t>
          </a:r>
          <a:endParaRPr lang="bg-BG" dirty="0">
            <a:latin typeface="Calibri"/>
            <a:ea typeface="+mn-ea"/>
            <a:cs typeface="+mn-cs"/>
          </a:endParaRPr>
        </a:p>
      </dgm:t>
    </dgm:pt>
    <dgm:pt modelId="{C50E058A-ADEC-49AF-8F9D-3E26880E41C7}" type="parTrans" cxnId="{9B5016E4-E8EB-4550-881B-F86CB4E2DB9F}">
      <dgm:prSet/>
      <dgm:spPr/>
      <dgm:t>
        <a:bodyPr/>
        <a:lstStyle/>
        <a:p>
          <a:endParaRPr lang="bg-BG">
            <a:solidFill>
              <a:schemeClr val="tx1"/>
            </a:solidFill>
          </a:endParaRPr>
        </a:p>
      </dgm:t>
    </dgm:pt>
    <dgm:pt modelId="{462C1FB8-4570-453F-98E2-1813946A3EEA}" type="sibTrans" cxnId="{9B5016E4-E8EB-4550-881B-F86CB4E2DB9F}">
      <dgm:prSet/>
      <dgm:spPr/>
      <dgm:t>
        <a:bodyPr/>
        <a:lstStyle/>
        <a:p>
          <a:endParaRPr lang="bg-BG">
            <a:solidFill>
              <a:schemeClr val="tx1"/>
            </a:solidFill>
          </a:endParaRPr>
        </a:p>
      </dgm:t>
    </dgm:pt>
    <dgm:pt modelId="{60E991E0-1D24-41DE-A78E-6EB923D7C052}">
      <dgm:prSet/>
      <dgm:spPr/>
      <dgm:t>
        <a:bodyPr/>
        <a:lstStyle/>
        <a:p>
          <a:endParaRPr lang="bg-BG" dirty="0">
            <a:solidFill>
              <a:schemeClr val="tx1"/>
            </a:solidFill>
          </a:endParaRPr>
        </a:p>
      </dgm:t>
    </dgm:pt>
    <dgm:pt modelId="{F8855DAC-CAA1-4CF2-8B7B-67D3FC9C3F3E}" type="parTrans" cxnId="{1F584763-1E0F-4490-B4D5-56CDD2CC11D3}">
      <dgm:prSet/>
      <dgm:spPr/>
      <dgm:t>
        <a:bodyPr/>
        <a:lstStyle/>
        <a:p>
          <a:endParaRPr lang="bg-BG">
            <a:solidFill>
              <a:schemeClr val="tx1"/>
            </a:solidFill>
          </a:endParaRPr>
        </a:p>
      </dgm:t>
    </dgm:pt>
    <dgm:pt modelId="{FC55FB6B-710D-49AD-8695-F500395A9F14}" type="sibTrans" cxnId="{1F584763-1E0F-4490-B4D5-56CDD2CC11D3}">
      <dgm:prSet/>
      <dgm:spPr/>
      <dgm:t>
        <a:bodyPr/>
        <a:lstStyle/>
        <a:p>
          <a:endParaRPr lang="bg-BG">
            <a:solidFill>
              <a:schemeClr val="tx1"/>
            </a:solidFill>
          </a:endParaRPr>
        </a:p>
      </dgm:t>
    </dgm:pt>
    <dgm:pt modelId="{41AFFE1F-4A89-4F72-BD55-80E4B0C4385E}">
      <dgm:prSet/>
      <dgm:spPr/>
      <dgm:t>
        <a:bodyPr/>
        <a:lstStyle/>
        <a:p>
          <a:endParaRPr lang="bg-BG">
            <a:solidFill>
              <a:schemeClr val="tx1"/>
            </a:solidFill>
          </a:endParaRPr>
        </a:p>
      </dgm:t>
    </dgm:pt>
    <dgm:pt modelId="{1D2F926F-B932-48BC-9C57-12CEABEB457A}" type="parTrans" cxnId="{F6D4600A-FBBB-4575-B57B-5C8EA94CE173}">
      <dgm:prSet/>
      <dgm:spPr/>
      <dgm:t>
        <a:bodyPr/>
        <a:lstStyle/>
        <a:p>
          <a:endParaRPr lang="bg-BG">
            <a:solidFill>
              <a:schemeClr val="tx1"/>
            </a:solidFill>
          </a:endParaRPr>
        </a:p>
      </dgm:t>
    </dgm:pt>
    <dgm:pt modelId="{528522FB-2810-420A-B65A-1898E510D3C3}" type="sibTrans" cxnId="{F6D4600A-FBBB-4575-B57B-5C8EA94CE173}">
      <dgm:prSet/>
      <dgm:spPr/>
      <dgm:t>
        <a:bodyPr/>
        <a:lstStyle/>
        <a:p>
          <a:endParaRPr lang="bg-BG">
            <a:solidFill>
              <a:schemeClr val="tx1"/>
            </a:solidFill>
          </a:endParaRPr>
        </a:p>
      </dgm:t>
    </dgm:pt>
    <dgm:pt modelId="{8140466A-B3B9-4906-855D-EA294EC1C7EA}">
      <dgm:prSet/>
      <dgm:spPr>
        <a:xfrm>
          <a:off x="1083608" y="2323968"/>
          <a:ext cx="7129058" cy="464630"/>
        </a:xfrm>
      </dgm:spPr>
      <dgm:t>
        <a:bodyPr/>
        <a:lstStyle/>
        <a:p>
          <a:r>
            <a:rPr lang="bg-BG">
              <a:latin typeface="Calibri"/>
              <a:ea typeface="+mn-ea"/>
              <a:cs typeface="+mn-cs"/>
            </a:rPr>
            <a:t>проектиране структурата на сайта </a:t>
          </a:r>
          <a:endParaRPr lang="bg-BG" dirty="0">
            <a:latin typeface="Calibri"/>
            <a:ea typeface="+mn-ea"/>
            <a:cs typeface="+mn-cs"/>
          </a:endParaRPr>
        </a:p>
      </dgm:t>
    </dgm:pt>
    <dgm:pt modelId="{F0866AE0-E629-4355-BDD9-582760949AFD}" type="parTrans" cxnId="{481C1DA9-A29E-4C0A-8F57-04D5ABF9D5C0}">
      <dgm:prSet/>
      <dgm:spPr/>
      <dgm:t>
        <a:bodyPr/>
        <a:lstStyle/>
        <a:p>
          <a:endParaRPr lang="bg-BG">
            <a:solidFill>
              <a:schemeClr val="tx1"/>
            </a:solidFill>
          </a:endParaRPr>
        </a:p>
      </dgm:t>
    </dgm:pt>
    <dgm:pt modelId="{E1A58E14-EE38-4014-9C42-EE637F7E5946}" type="sibTrans" cxnId="{481C1DA9-A29E-4C0A-8F57-04D5ABF9D5C0}">
      <dgm:prSet/>
      <dgm:spPr/>
      <dgm:t>
        <a:bodyPr/>
        <a:lstStyle/>
        <a:p>
          <a:endParaRPr lang="bg-BG">
            <a:solidFill>
              <a:schemeClr val="tx1"/>
            </a:solidFill>
          </a:endParaRPr>
        </a:p>
      </dgm:t>
    </dgm:pt>
    <dgm:pt modelId="{D5563153-3F91-4B41-A507-49C9A1917899}">
      <dgm:prSet/>
      <dgm:spPr>
        <a:xfrm>
          <a:off x="1009987" y="3021323"/>
          <a:ext cx="7202679" cy="464630"/>
        </a:xfrm>
      </dgm:spPr>
      <dgm:t>
        <a:bodyPr/>
        <a:lstStyle/>
        <a:p>
          <a:r>
            <a:rPr lang="bg-BG">
              <a:latin typeface="Calibri"/>
              <a:ea typeface="+mn-ea"/>
              <a:cs typeface="+mn-cs"/>
            </a:rPr>
            <a:t>изработване на сайта </a:t>
          </a:r>
          <a:endParaRPr lang="bg-BG" dirty="0">
            <a:latin typeface="Calibri"/>
            <a:ea typeface="+mn-ea"/>
            <a:cs typeface="+mn-cs"/>
          </a:endParaRPr>
        </a:p>
      </dgm:t>
    </dgm:pt>
    <dgm:pt modelId="{EAD31D8C-439D-4410-AFFA-F6904CAEEC41}" type="parTrans" cxnId="{D97C32DA-3778-489B-8569-BABDD6E6EB6E}">
      <dgm:prSet/>
      <dgm:spPr/>
      <dgm:t>
        <a:bodyPr/>
        <a:lstStyle/>
        <a:p>
          <a:endParaRPr lang="bg-BG">
            <a:solidFill>
              <a:schemeClr val="tx1"/>
            </a:solidFill>
          </a:endParaRPr>
        </a:p>
      </dgm:t>
    </dgm:pt>
    <dgm:pt modelId="{416EA611-390F-4DB6-BADF-118BB0D76406}" type="sibTrans" cxnId="{D97C32DA-3778-489B-8569-BABDD6E6EB6E}">
      <dgm:prSet/>
      <dgm:spPr/>
      <dgm:t>
        <a:bodyPr/>
        <a:lstStyle/>
        <a:p>
          <a:endParaRPr lang="bg-BG">
            <a:solidFill>
              <a:schemeClr val="tx1"/>
            </a:solidFill>
          </a:endParaRPr>
        </a:p>
      </dgm:t>
    </dgm:pt>
    <dgm:pt modelId="{37518C96-3817-444F-910F-8F649C9F04E3}">
      <dgm:prSet/>
      <dgm:spPr>
        <a:xfrm>
          <a:off x="779410" y="3718166"/>
          <a:ext cx="7433256" cy="464630"/>
        </a:xfrm>
      </dgm:spPr>
      <dgm:t>
        <a:bodyPr/>
        <a:lstStyle/>
        <a:p>
          <a:r>
            <a:rPr lang="bg-BG">
              <a:latin typeface="Calibri"/>
              <a:ea typeface="+mn-ea"/>
              <a:cs typeface="+mn-cs"/>
            </a:rPr>
            <a:t>публикуване</a:t>
          </a:r>
          <a:endParaRPr lang="bg-BG" dirty="0">
            <a:latin typeface="Calibri"/>
            <a:ea typeface="+mn-ea"/>
            <a:cs typeface="+mn-cs"/>
          </a:endParaRPr>
        </a:p>
      </dgm:t>
    </dgm:pt>
    <dgm:pt modelId="{40E63A5F-4C6C-442D-9E17-358E6968749B}" type="parTrans" cxnId="{49C3DA61-DC49-4D31-907A-35BAFC52A045}">
      <dgm:prSet/>
      <dgm:spPr/>
      <dgm:t>
        <a:bodyPr/>
        <a:lstStyle/>
        <a:p>
          <a:endParaRPr lang="bg-BG">
            <a:solidFill>
              <a:schemeClr val="tx1"/>
            </a:solidFill>
          </a:endParaRPr>
        </a:p>
      </dgm:t>
    </dgm:pt>
    <dgm:pt modelId="{2A97BDB2-6EA7-496A-B94F-BCA9692854B0}" type="sibTrans" cxnId="{49C3DA61-DC49-4D31-907A-35BAFC52A045}">
      <dgm:prSet/>
      <dgm:spPr/>
      <dgm:t>
        <a:bodyPr/>
        <a:lstStyle/>
        <a:p>
          <a:endParaRPr lang="bg-BG">
            <a:solidFill>
              <a:schemeClr val="tx1"/>
            </a:solidFill>
          </a:endParaRPr>
        </a:p>
      </dgm:t>
    </dgm:pt>
    <dgm:pt modelId="{FFFEB14E-CD4F-4343-B68F-42C77F1C6874}" type="pres">
      <dgm:prSet presAssocID="{CDCA0192-6B90-4F19-8B64-2B8B26F01604}" presName="Name0" presStyleCnt="0">
        <dgm:presLayoutVars>
          <dgm:chMax val="7"/>
          <dgm:chPref val="7"/>
          <dgm:dir/>
        </dgm:presLayoutVars>
      </dgm:prSet>
      <dgm:spPr/>
    </dgm:pt>
    <dgm:pt modelId="{14341EAA-74E7-4B2B-8BED-A3582C3A749E}" type="pres">
      <dgm:prSet presAssocID="{CDCA0192-6B90-4F19-8B64-2B8B26F01604}" presName="Name1" presStyleCnt="0"/>
      <dgm:spPr/>
    </dgm:pt>
    <dgm:pt modelId="{8FF67746-43F7-419C-AD00-2F6F285117F2}" type="pres">
      <dgm:prSet presAssocID="{CDCA0192-6B90-4F19-8B64-2B8B26F01604}" presName="cycle" presStyleCnt="0"/>
      <dgm:spPr/>
    </dgm:pt>
    <dgm:pt modelId="{5A5C2086-0C9B-4C60-8D7B-313CC3936705}" type="pres">
      <dgm:prSet presAssocID="{CDCA0192-6B90-4F19-8B64-2B8B26F01604}" presName="srcNode" presStyleLbl="node1" presStyleIdx="0" presStyleCnt="7"/>
      <dgm:spPr/>
    </dgm:pt>
    <dgm:pt modelId="{16362BEF-D49F-47CE-9F6F-4ACE8278CD45}" type="pres">
      <dgm:prSet presAssocID="{CDCA0192-6B90-4F19-8B64-2B8B26F01604}" presName="conn" presStyleLbl="parChTrans1D2" presStyleIdx="0" presStyleCnt="1"/>
      <dgm:spPr>
        <a:prstGeom prst="blockArc">
          <a:avLst>
            <a:gd name="adj1" fmla="val 18900000"/>
            <a:gd name="adj2" fmla="val 2700000"/>
            <a:gd name="adj3" fmla="val 314"/>
          </a:avLst>
        </a:prstGeom>
      </dgm:spPr>
    </dgm:pt>
    <dgm:pt modelId="{E7E74977-AEFE-40ED-AE67-B058AE768BA1}" type="pres">
      <dgm:prSet presAssocID="{CDCA0192-6B90-4F19-8B64-2B8B26F01604}" presName="extraNode" presStyleLbl="node1" presStyleIdx="0" presStyleCnt="7"/>
      <dgm:spPr/>
    </dgm:pt>
    <dgm:pt modelId="{F78B3397-61B5-454F-B9EE-2E974ACB6C37}" type="pres">
      <dgm:prSet presAssocID="{CDCA0192-6B90-4F19-8B64-2B8B26F01604}" presName="dstNode" presStyleLbl="node1" presStyleIdx="0" presStyleCnt="7"/>
      <dgm:spPr/>
    </dgm:pt>
    <dgm:pt modelId="{D29FE7FF-57B6-4F9C-9541-5220C896C731}" type="pres">
      <dgm:prSet presAssocID="{EBBF60BE-60EE-4E72-8D09-FEBC3757B039}" presName="text_1" presStyleLbl="node1" presStyleIdx="0" presStyleCnt="7">
        <dgm:presLayoutVars>
          <dgm:bulletEnabled val="1"/>
        </dgm:presLayoutVars>
      </dgm:prSet>
      <dgm:spPr>
        <a:prstGeom prst="rect">
          <a:avLst/>
        </a:prstGeom>
      </dgm:spPr>
    </dgm:pt>
    <dgm:pt modelId="{5D296A45-5B94-4063-AD7F-73AFD0FFB894}" type="pres">
      <dgm:prSet presAssocID="{EBBF60BE-60EE-4E72-8D09-FEBC3757B039}" presName="accent_1" presStyleCnt="0"/>
      <dgm:spPr/>
    </dgm:pt>
    <dgm:pt modelId="{87F94687-DE0D-43E8-BBB2-F4ECFB3084A6}" type="pres">
      <dgm:prSet presAssocID="{EBBF60BE-60EE-4E72-8D09-FEBC3757B039}" presName="accentRepeatNode" presStyleLbl="solidFgAcc1" presStyleIdx="0" presStyleCnt="7"/>
      <dgm:spPr>
        <a:xfrm>
          <a:off x="68252" y="174338"/>
          <a:ext cx="580787" cy="580787"/>
        </a:xfrm>
        <a:prstGeom prst="ellipse">
          <a:avLst/>
        </a:prstGeom>
      </dgm:spPr>
    </dgm:pt>
    <dgm:pt modelId="{BADE937D-22A0-4196-BA5C-B3396F2A9C7D}" type="pres">
      <dgm:prSet presAssocID="{A7323E95-C3D3-4D5C-B64E-0DC337CE15A1}" presName="text_2" presStyleLbl="node1" presStyleIdx="1" presStyleCnt="7">
        <dgm:presLayoutVars>
          <dgm:bulletEnabled val="1"/>
        </dgm:presLayoutVars>
      </dgm:prSet>
      <dgm:spPr>
        <a:prstGeom prst="rect">
          <a:avLst/>
        </a:prstGeom>
      </dgm:spPr>
    </dgm:pt>
    <dgm:pt modelId="{C962D934-792C-478E-8136-3CD015EBB79C}" type="pres">
      <dgm:prSet presAssocID="{A7323E95-C3D3-4D5C-B64E-0DC337CE15A1}" presName="accent_2" presStyleCnt="0"/>
      <dgm:spPr/>
    </dgm:pt>
    <dgm:pt modelId="{098F91D1-0358-4094-B044-0B7BB6554CBA}" type="pres">
      <dgm:prSet presAssocID="{A7323E95-C3D3-4D5C-B64E-0DC337CE15A1}" presName="accentRepeatNode" presStyleLbl="solidFgAcc1" presStyleIdx="1" presStyleCnt="7"/>
      <dgm:spPr>
        <a:xfrm>
          <a:off x="489017" y="871692"/>
          <a:ext cx="580787" cy="580787"/>
        </a:xfrm>
        <a:prstGeom prst="ellipse">
          <a:avLst/>
        </a:prstGeom>
      </dgm:spPr>
    </dgm:pt>
    <dgm:pt modelId="{AC7A8472-7052-4EDB-A2FF-1111C1050F72}" type="pres">
      <dgm:prSet presAssocID="{818A41D8-C420-4E6D-AF8E-EC1920747BCC}" presName="text_3" presStyleLbl="node1" presStyleIdx="2" presStyleCnt="7">
        <dgm:presLayoutVars>
          <dgm:bulletEnabled val="1"/>
        </dgm:presLayoutVars>
      </dgm:prSet>
      <dgm:spPr>
        <a:prstGeom prst="rect">
          <a:avLst/>
        </a:prstGeom>
      </dgm:spPr>
    </dgm:pt>
    <dgm:pt modelId="{AC4D4D59-6F0C-4C49-BFC2-CC3EE6D7D533}" type="pres">
      <dgm:prSet presAssocID="{818A41D8-C420-4E6D-AF8E-EC1920747BCC}" presName="accent_3" presStyleCnt="0"/>
      <dgm:spPr/>
    </dgm:pt>
    <dgm:pt modelId="{4A97A1A2-7065-46DD-91A0-4702134C8A67}" type="pres">
      <dgm:prSet presAssocID="{818A41D8-C420-4E6D-AF8E-EC1920747BCC}" presName="accentRepeatNode" presStyleLbl="solidFgAcc1" presStyleIdx="2" presStyleCnt="7"/>
      <dgm:spPr>
        <a:xfrm>
          <a:off x="719593" y="1568535"/>
          <a:ext cx="580787" cy="580787"/>
        </a:xfrm>
        <a:prstGeom prst="ellipse">
          <a:avLst/>
        </a:prstGeom>
      </dgm:spPr>
    </dgm:pt>
    <dgm:pt modelId="{B9D2F4CF-EBD3-4D9E-83D1-567EEEEF8909}" type="pres">
      <dgm:prSet presAssocID="{8140466A-B3B9-4906-855D-EA294EC1C7EA}" presName="text_4" presStyleLbl="node1" presStyleIdx="3" presStyleCnt="7">
        <dgm:presLayoutVars>
          <dgm:bulletEnabled val="1"/>
        </dgm:presLayoutVars>
      </dgm:prSet>
      <dgm:spPr>
        <a:prstGeom prst="rect">
          <a:avLst/>
        </a:prstGeom>
      </dgm:spPr>
    </dgm:pt>
    <dgm:pt modelId="{950FA5D5-B666-4CC2-9E3E-543239B4CA0E}" type="pres">
      <dgm:prSet presAssocID="{8140466A-B3B9-4906-855D-EA294EC1C7EA}" presName="accent_4" presStyleCnt="0"/>
      <dgm:spPr/>
    </dgm:pt>
    <dgm:pt modelId="{58A0B289-A4AA-4877-929D-49878EA742EF}" type="pres">
      <dgm:prSet presAssocID="{8140466A-B3B9-4906-855D-EA294EC1C7EA}" presName="accentRepeatNode" presStyleLbl="solidFgAcc1" presStyleIdx="3" presStyleCnt="7"/>
      <dgm:spPr>
        <a:xfrm>
          <a:off x="793214" y="2265890"/>
          <a:ext cx="580787" cy="580787"/>
        </a:xfrm>
        <a:prstGeom prst="ellipse">
          <a:avLst/>
        </a:prstGeom>
      </dgm:spPr>
    </dgm:pt>
    <dgm:pt modelId="{CEA536D2-6322-4FC7-A47F-2E60FFF4EF39}" type="pres">
      <dgm:prSet presAssocID="{D5563153-3F91-4B41-A507-49C9A1917899}" presName="text_5" presStyleLbl="node1" presStyleIdx="4" presStyleCnt="7">
        <dgm:presLayoutVars>
          <dgm:bulletEnabled val="1"/>
        </dgm:presLayoutVars>
      </dgm:prSet>
      <dgm:spPr>
        <a:prstGeom prst="rect">
          <a:avLst/>
        </a:prstGeom>
      </dgm:spPr>
    </dgm:pt>
    <dgm:pt modelId="{A7DE298E-1093-4444-B3B7-0DC4CF523A32}" type="pres">
      <dgm:prSet presAssocID="{D5563153-3F91-4B41-A507-49C9A1917899}" presName="accent_5" presStyleCnt="0"/>
      <dgm:spPr/>
    </dgm:pt>
    <dgm:pt modelId="{7DBCA8E3-EB8A-4177-82F7-397A91800FC6}" type="pres">
      <dgm:prSet presAssocID="{D5563153-3F91-4B41-A507-49C9A1917899}" presName="accentRepeatNode" presStyleLbl="solidFgAcc1" presStyleIdx="4" presStyleCnt="7"/>
      <dgm:spPr>
        <a:xfrm>
          <a:off x="719593" y="2963244"/>
          <a:ext cx="580787" cy="580787"/>
        </a:xfrm>
        <a:prstGeom prst="ellipse">
          <a:avLst/>
        </a:prstGeom>
      </dgm:spPr>
    </dgm:pt>
    <dgm:pt modelId="{4900E539-BD73-4F5A-8E28-AD4CDF8B0B88}" type="pres">
      <dgm:prSet presAssocID="{37518C96-3817-444F-910F-8F649C9F04E3}" presName="text_6" presStyleLbl="node1" presStyleIdx="5" presStyleCnt="7">
        <dgm:presLayoutVars>
          <dgm:bulletEnabled val="1"/>
        </dgm:presLayoutVars>
      </dgm:prSet>
      <dgm:spPr>
        <a:prstGeom prst="rect">
          <a:avLst/>
        </a:prstGeom>
      </dgm:spPr>
    </dgm:pt>
    <dgm:pt modelId="{12FA1C6E-2DBE-421F-B9D6-A6476C97D73D}" type="pres">
      <dgm:prSet presAssocID="{37518C96-3817-444F-910F-8F649C9F04E3}" presName="accent_6" presStyleCnt="0"/>
      <dgm:spPr/>
    </dgm:pt>
    <dgm:pt modelId="{22C4E222-03D4-4A54-94F4-8E80530FC6EB}" type="pres">
      <dgm:prSet presAssocID="{37518C96-3817-444F-910F-8F649C9F04E3}" presName="accentRepeatNode" presStyleLbl="solidFgAcc1" presStyleIdx="5" presStyleCnt="7"/>
      <dgm:spPr>
        <a:xfrm>
          <a:off x="489017" y="3660087"/>
          <a:ext cx="580787" cy="580787"/>
        </a:xfrm>
        <a:prstGeom prst="ellipse">
          <a:avLst/>
        </a:prstGeom>
      </dgm:spPr>
    </dgm:pt>
    <dgm:pt modelId="{6FDEFF20-499D-4237-9928-4FFE0A4E5673}" type="pres">
      <dgm:prSet presAssocID="{68E00C69-05BA-4141-83E6-FBCFAA309E85}" presName="text_7" presStyleLbl="node1" presStyleIdx="6" presStyleCnt="7">
        <dgm:presLayoutVars>
          <dgm:bulletEnabled val="1"/>
        </dgm:presLayoutVars>
      </dgm:prSet>
      <dgm:spPr>
        <a:prstGeom prst="rect">
          <a:avLst/>
        </a:prstGeom>
      </dgm:spPr>
    </dgm:pt>
    <dgm:pt modelId="{9772C1E2-4F06-485D-B2E4-809BEA8E288A}" type="pres">
      <dgm:prSet presAssocID="{68E00C69-05BA-4141-83E6-FBCFAA309E85}" presName="accent_7" presStyleCnt="0"/>
      <dgm:spPr/>
    </dgm:pt>
    <dgm:pt modelId="{8500C562-EF30-4604-ADDA-E9CB7BC33C7A}" type="pres">
      <dgm:prSet presAssocID="{68E00C69-05BA-4141-83E6-FBCFAA309E85}" presName="accentRepeatNode" presStyleLbl="solidFgAcc1" presStyleIdx="6" presStyleCnt="7"/>
      <dgm:spPr>
        <a:xfrm>
          <a:off x="68252" y="4357441"/>
          <a:ext cx="580787" cy="580787"/>
        </a:xfrm>
        <a:prstGeom prst="ellipse">
          <a:avLst/>
        </a:prstGeom>
      </dgm:spPr>
    </dgm:pt>
  </dgm:ptLst>
  <dgm:cxnLst>
    <dgm:cxn modelId="{F6D4600A-FBBB-4575-B57B-5C8EA94CE173}" srcId="{CDCA0192-6B90-4F19-8B64-2B8B26F01604}" destId="{41AFFE1F-4A89-4F72-BD55-80E4B0C4385E}" srcOrd="8" destOrd="0" parTransId="{1D2F926F-B932-48BC-9C57-12CEABEB457A}" sibTransId="{528522FB-2810-420A-B65A-1898E510D3C3}"/>
    <dgm:cxn modelId="{B660890E-2F8C-47F0-8555-8C7B6FD746AC}" srcId="{CDCA0192-6B90-4F19-8B64-2B8B26F01604}" destId="{A7323E95-C3D3-4D5C-B64E-0DC337CE15A1}" srcOrd="1" destOrd="0" parTransId="{08361E81-084D-41FB-9108-D4C0EE6D732E}" sibTransId="{5B2542B2-BCA9-4E8E-A025-8077AAA840C5}"/>
    <dgm:cxn modelId="{779CD71F-2B29-4040-9509-6798B77DD732}" type="presOf" srcId="{818A41D8-C420-4E6D-AF8E-EC1920747BCC}" destId="{AC7A8472-7052-4EDB-A2FF-1111C1050F72}" srcOrd="0" destOrd="0" presId="urn:microsoft.com/office/officeart/2008/layout/VerticalCurvedList"/>
    <dgm:cxn modelId="{FE9B7F5F-CDB1-4E6F-AE70-603B91690892}" type="presOf" srcId="{D5563153-3F91-4B41-A507-49C9A1917899}" destId="{CEA536D2-6322-4FC7-A47F-2E60FFF4EF39}" srcOrd="0" destOrd="0" presId="urn:microsoft.com/office/officeart/2008/layout/VerticalCurvedList"/>
    <dgm:cxn modelId="{49C3DA61-DC49-4D31-907A-35BAFC52A045}" srcId="{CDCA0192-6B90-4F19-8B64-2B8B26F01604}" destId="{37518C96-3817-444F-910F-8F649C9F04E3}" srcOrd="5" destOrd="0" parTransId="{40E63A5F-4C6C-442D-9E17-358E6968749B}" sibTransId="{2A97BDB2-6EA7-496A-B94F-BCA9692854B0}"/>
    <dgm:cxn modelId="{1F584763-1E0F-4490-B4D5-56CDD2CC11D3}" srcId="{CDCA0192-6B90-4F19-8B64-2B8B26F01604}" destId="{60E991E0-1D24-41DE-A78E-6EB923D7C052}" srcOrd="7" destOrd="0" parTransId="{F8855DAC-CAA1-4CF2-8B7B-67D3FC9C3F3E}" sibTransId="{FC55FB6B-710D-49AD-8695-F500395A9F14}"/>
    <dgm:cxn modelId="{0B3F0B4C-99A5-4714-B468-AA9DA75B8DA9}" type="presOf" srcId="{CB1101FD-C380-4146-A1BC-AFEFED91F961}" destId="{16362BEF-D49F-47CE-9F6F-4ACE8278CD45}" srcOrd="0" destOrd="0" presId="urn:microsoft.com/office/officeart/2008/layout/VerticalCurvedList"/>
    <dgm:cxn modelId="{3ECE8370-E5AC-4CE7-BD33-71A4730F7B75}" type="presOf" srcId="{8140466A-B3B9-4906-855D-EA294EC1C7EA}" destId="{B9D2F4CF-EBD3-4D9E-83D1-567EEEEF8909}" srcOrd="0" destOrd="0" presId="urn:microsoft.com/office/officeart/2008/layout/VerticalCurvedList"/>
    <dgm:cxn modelId="{D635115A-080F-4B59-A0FF-C40E1B11A004}" type="presOf" srcId="{68E00C69-05BA-4141-83E6-FBCFAA309E85}" destId="{6FDEFF20-499D-4237-9928-4FFE0A4E5673}" srcOrd="0" destOrd="0" presId="urn:microsoft.com/office/officeart/2008/layout/VerticalCurvedList"/>
    <dgm:cxn modelId="{8C07B586-737A-4B5D-8842-B939CCC27261}" type="presOf" srcId="{CDCA0192-6B90-4F19-8B64-2B8B26F01604}" destId="{FFFEB14E-CD4F-4343-B68F-42C77F1C6874}" srcOrd="0" destOrd="0" presId="urn:microsoft.com/office/officeart/2008/layout/VerticalCurvedList"/>
    <dgm:cxn modelId="{500A239A-7BEF-482B-BEBE-3A4165D56BE0}" type="presOf" srcId="{A7323E95-C3D3-4D5C-B64E-0DC337CE15A1}" destId="{BADE937D-22A0-4196-BA5C-B3396F2A9C7D}" srcOrd="0" destOrd="0" presId="urn:microsoft.com/office/officeart/2008/layout/VerticalCurvedList"/>
    <dgm:cxn modelId="{C61867A1-B004-4475-9A53-DDE77BACA45D}" type="presOf" srcId="{EBBF60BE-60EE-4E72-8D09-FEBC3757B039}" destId="{D29FE7FF-57B6-4F9C-9541-5220C896C731}" srcOrd="0" destOrd="0" presId="urn:microsoft.com/office/officeart/2008/layout/VerticalCurvedList"/>
    <dgm:cxn modelId="{CB588EA2-B99C-4C70-8898-8D22DA1DE637}" srcId="{CDCA0192-6B90-4F19-8B64-2B8B26F01604}" destId="{EBBF60BE-60EE-4E72-8D09-FEBC3757B039}" srcOrd="0" destOrd="0" parTransId="{41081444-560A-4F46-A5D3-C472206170A8}" sibTransId="{CB1101FD-C380-4146-A1BC-AFEFED91F961}"/>
    <dgm:cxn modelId="{481C1DA9-A29E-4C0A-8F57-04D5ABF9D5C0}" srcId="{CDCA0192-6B90-4F19-8B64-2B8B26F01604}" destId="{8140466A-B3B9-4906-855D-EA294EC1C7EA}" srcOrd="3" destOrd="0" parTransId="{F0866AE0-E629-4355-BDD9-582760949AFD}" sibTransId="{E1A58E14-EE38-4014-9C42-EE637F7E5946}"/>
    <dgm:cxn modelId="{357782C4-BCC1-446B-AFA1-66C79EF85A27}" type="presOf" srcId="{37518C96-3817-444F-910F-8F649C9F04E3}" destId="{4900E539-BD73-4F5A-8E28-AD4CDF8B0B88}" srcOrd="0" destOrd="0" presId="urn:microsoft.com/office/officeart/2008/layout/VerticalCurvedList"/>
    <dgm:cxn modelId="{D97C32DA-3778-489B-8569-BABDD6E6EB6E}" srcId="{CDCA0192-6B90-4F19-8B64-2B8B26F01604}" destId="{D5563153-3F91-4B41-A507-49C9A1917899}" srcOrd="4" destOrd="0" parTransId="{EAD31D8C-439D-4410-AFFA-F6904CAEEC41}" sibTransId="{416EA611-390F-4DB6-BADF-118BB0D76406}"/>
    <dgm:cxn modelId="{9B5016E4-E8EB-4550-881B-F86CB4E2DB9F}" srcId="{CDCA0192-6B90-4F19-8B64-2B8B26F01604}" destId="{68E00C69-05BA-4141-83E6-FBCFAA309E85}" srcOrd="6" destOrd="0" parTransId="{C50E058A-ADEC-49AF-8F9D-3E26880E41C7}" sibTransId="{462C1FB8-4570-453F-98E2-1813946A3EEA}"/>
    <dgm:cxn modelId="{FC8FEBF4-6812-4B80-8F26-B7FEC8EA89A2}" srcId="{CDCA0192-6B90-4F19-8B64-2B8B26F01604}" destId="{818A41D8-C420-4E6D-AF8E-EC1920747BCC}" srcOrd="2" destOrd="0" parTransId="{2ECEF6D2-B945-4D4F-8AA3-0520733F1CAF}" sibTransId="{80C6A718-7379-4429-862C-4724F0C109EA}"/>
    <dgm:cxn modelId="{93F91AA3-139B-4E3F-B51D-5FA0BE3585F7}" type="presParOf" srcId="{FFFEB14E-CD4F-4343-B68F-42C77F1C6874}" destId="{14341EAA-74E7-4B2B-8BED-A3582C3A749E}" srcOrd="0" destOrd="0" presId="urn:microsoft.com/office/officeart/2008/layout/VerticalCurvedList"/>
    <dgm:cxn modelId="{456616AC-46B1-492A-9B4D-685305981DF7}" type="presParOf" srcId="{14341EAA-74E7-4B2B-8BED-A3582C3A749E}" destId="{8FF67746-43F7-419C-AD00-2F6F285117F2}" srcOrd="0" destOrd="0" presId="urn:microsoft.com/office/officeart/2008/layout/VerticalCurvedList"/>
    <dgm:cxn modelId="{F276DF79-D138-42C1-A672-FB391DB29785}" type="presParOf" srcId="{8FF67746-43F7-419C-AD00-2F6F285117F2}" destId="{5A5C2086-0C9B-4C60-8D7B-313CC3936705}" srcOrd="0" destOrd="0" presId="urn:microsoft.com/office/officeart/2008/layout/VerticalCurvedList"/>
    <dgm:cxn modelId="{6F6C7C90-5CD7-4269-90F2-381127EE5DFD}" type="presParOf" srcId="{8FF67746-43F7-419C-AD00-2F6F285117F2}" destId="{16362BEF-D49F-47CE-9F6F-4ACE8278CD45}" srcOrd="1" destOrd="0" presId="urn:microsoft.com/office/officeart/2008/layout/VerticalCurvedList"/>
    <dgm:cxn modelId="{EFB5CC1F-35BA-402F-B2E5-EF85A05F8D5C}" type="presParOf" srcId="{8FF67746-43F7-419C-AD00-2F6F285117F2}" destId="{E7E74977-AEFE-40ED-AE67-B058AE768BA1}" srcOrd="2" destOrd="0" presId="urn:microsoft.com/office/officeart/2008/layout/VerticalCurvedList"/>
    <dgm:cxn modelId="{923EEC50-EEEC-4784-9FA9-E5C80138226F}" type="presParOf" srcId="{8FF67746-43F7-419C-AD00-2F6F285117F2}" destId="{F78B3397-61B5-454F-B9EE-2E974ACB6C37}" srcOrd="3" destOrd="0" presId="urn:microsoft.com/office/officeart/2008/layout/VerticalCurvedList"/>
    <dgm:cxn modelId="{62963361-D609-4252-A497-1DB33CE1FC7A}" type="presParOf" srcId="{14341EAA-74E7-4B2B-8BED-A3582C3A749E}" destId="{D29FE7FF-57B6-4F9C-9541-5220C896C731}" srcOrd="1" destOrd="0" presId="urn:microsoft.com/office/officeart/2008/layout/VerticalCurvedList"/>
    <dgm:cxn modelId="{EA7EB3F0-3196-4860-B9A0-A85925892E83}" type="presParOf" srcId="{14341EAA-74E7-4B2B-8BED-A3582C3A749E}" destId="{5D296A45-5B94-4063-AD7F-73AFD0FFB894}" srcOrd="2" destOrd="0" presId="urn:microsoft.com/office/officeart/2008/layout/VerticalCurvedList"/>
    <dgm:cxn modelId="{A09901A5-8D26-4BB6-ABEB-7894CBB1E164}" type="presParOf" srcId="{5D296A45-5B94-4063-AD7F-73AFD0FFB894}" destId="{87F94687-DE0D-43E8-BBB2-F4ECFB3084A6}" srcOrd="0" destOrd="0" presId="urn:microsoft.com/office/officeart/2008/layout/VerticalCurvedList"/>
    <dgm:cxn modelId="{FFDF750E-AA04-42EF-8FFC-0FDD81FCDA76}" type="presParOf" srcId="{14341EAA-74E7-4B2B-8BED-A3582C3A749E}" destId="{BADE937D-22A0-4196-BA5C-B3396F2A9C7D}" srcOrd="3" destOrd="0" presId="urn:microsoft.com/office/officeart/2008/layout/VerticalCurvedList"/>
    <dgm:cxn modelId="{053D8A7B-FF76-48C5-91EC-E278303A2F09}" type="presParOf" srcId="{14341EAA-74E7-4B2B-8BED-A3582C3A749E}" destId="{C962D934-792C-478E-8136-3CD015EBB79C}" srcOrd="4" destOrd="0" presId="urn:microsoft.com/office/officeart/2008/layout/VerticalCurvedList"/>
    <dgm:cxn modelId="{70E0908A-AE5C-45B4-8299-6976CB2B1716}" type="presParOf" srcId="{C962D934-792C-478E-8136-3CD015EBB79C}" destId="{098F91D1-0358-4094-B044-0B7BB6554CBA}" srcOrd="0" destOrd="0" presId="urn:microsoft.com/office/officeart/2008/layout/VerticalCurvedList"/>
    <dgm:cxn modelId="{1AB1AA23-5E7A-4691-AE72-B1C2F874A317}" type="presParOf" srcId="{14341EAA-74E7-4B2B-8BED-A3582C3A749E}" destId="{AC7A8472-7052-4EDB-A2FF-1111C1050F72}" srcOrd="5" destOrd="0" presId="urn:microsoft.com/office/officeart/2008/layout/VerticalCurvedList"/>
    <dgm:cxn modelId="{71850E5F-4EA4-4363-86B3-9D9B0BC95801}" type="presParOf" srcId="{14341EAA-74E7-4B2B-8BED-A3582C3A749E}" destId="{AC4D4D59-6F0C-4C49-BFC2-CC3EE6D7D533}" srcOrd="6" destOrd="0" presId="urn:microsoft.com/office/officeart/2008/layout/VerticalCurvedList"/>
    <dgm:cxn modelId="{8E4432F4-499B-45CB-94C7-5ED844C30472}" type="presParOf" srcId="{AC4D4D59-6F0C-4C49-BFC2-CC3EE6D7D533}" destId="{4A97A1A2-7065-46DD-91A0-4702134C8A67}" srcOrd="0" destOrd="0" presId="urn:microsoft.com/office/officeart/2008/layout/VerticalCurvedList"/>
    <dgm:cxn modelId="{D1B39735-18EB-46B8-A399-22BBC60CAB52}" type="presParOf" srcId="{14341EAA-74E7-4B2B-8BED-A3582C3A749E}" destId="{B9D2F4CF-EBD3-4D9E-83D1-567EEEEF8909}" srcOrd="7" destOrd="0" presId="urn:microsoft.com/office/officeart/2008/layout/VerticalCurvedList"/>
    <dgm:cxn modelId="{57085F04-D6D3-4B5C-BDE5-2809B7A2E2EA}" type="presParOf" srcId="{14341EAA-74E7-4B2B-8BED-A3582C3A749E}" destId="{950FA5D5-B666-4CC2-9E3E-543239B4CA0E}" srcOrd="8" destOrd="0" presId="urn:microsoft.com/office/officeart/2008/layout/VerticalCurvedList"/>
    <dgm:cxn modelId="{882035A5-B5FA-4807-8D83-A7140B78E689}" type="presParOf" srcId="{950FA5D5-B666-4CC2-9E3E-543239B4CA0E}" destId="{58A0B289-A4AA-4877-929D-49878EA742EF}" srcOrd="0" destOrd="0" presId="urn:microsoft.com/office/officeart/2008/layout/VerticalCurvedList"/>
    <dgm:cxn modelId="{8698072A-05D2-4108-B5A2-3E0E9BCD81E4}" type="presParOf" srcId="{14341EAA-74E7-4B2B-8BED-A3582C3A749E}" destId="{CEA536D2-6322-4FC7-A47F-2E60FFF4EF39}" srcOrd="9" destOrd="0" presId="urn:microsoft.com/office/officeart/2008/layout/VerticalCurvedList"/>
    <dgm:cxn modelId="{D77EDCC2-6678-41A2-8022-834604DF5CF1}" type="presParOf" srcId="{14341EAA-74E7-4B2B-8BED-A3582C3A749E}" destId="{A7DE298E-1093-4444-B3B7-0DC4CF523A32}" srcOrd="10" destOrd="0" presId="urn:microsoft.com/office/officeart/2008/layout/VerticalCurvedList"/>
    <dgm:cxn modelId="{5135EFC0-7F23-4B30-8840-36151DE88B65}" type="presParOf" srcId="{A7DE298E-1093-4444-B3B7-0DC4CF523A32}" destId="{7DBCA8E3-EB8A-4177-82F7-397A91800FC6}" srcOrd="0" destOrd="0" presId="urn:microsoft.com/office/officeart/2008/layout/VerticalCurvedList"/>
    <dgm:cxn modelId="{F263E501-9040-4E38-8F13-D3D081FDB049}" type="presParOf" srcId="{14341EAA-74E7-4B2B-8BED-A3582C3A749E}" destId="{4900E539-BD73-4F5A-8E28-AD4CDF8B0B88}" srcOrd="11" destOrd="0" presId="urn:microsoft.com/office/officeart/2008/layout/VerticalCurvedList"/>
    <dgm:cxn modelId="{AE8A6776-587B-46D2-9A9E-16DC6DCF7C9F}" type="presParOf" srcId="{14341EAA-74E7-4B2B-8BED-A3582C3A749E}" destId="{12FA1C6E-2DBE-421F-B9D6-A6476C97D73D}" srcOrd="12" destOrd="0" presId="urn:microsoft.com/office/officeart/2008/layout/VerticalCurvedList"/>
    <dgm:cxn modelId="{2BF72C94-653C-4F0C-B836-DDC81B59FBD6}" type="presParOf" srcId="{12FA1C6E-2DBE-421F-B9D6-A6476C97D73D}" destId="{22C4E222-03D4-4A54-94F4-8E80530FC6EB}" srcOrd="0" destOrd="0" presId="urn:microsoft.com/office/officeart/2008/layout/VerticalCurvedList"/>
    <dgm:cxn modelId="{D2971208-5E9D-40F7-A4E0-71F6010D1658}" type="presParOf" srcId="{14341EAA-74E7-4B2B-8BED-A3582C3A749E}" destId="{6FDEFF20-499D-4237-9928-4FFE0A4E5673}" srcOrd="13" destOrd="0" presId="urn:microsoft.com/office/officeart/2008/layout/VerticalCurvedList"/>
    <dgm:cxn modelId="{4FB2DDBB-163D-475C-8981-576038E463AF}" type="presParOf" srcId="{14341EAA-74E7-4B2B-8BED-A3582C3A749E}" destId="{9772C1E2-4F06-485D-B2E4-809BEA8E288A}" srcOrd="14" destOrd="0" presId="urn:microsoft.com/office/officeart/2008/layout/VerticalCurvedList"/>
    <dgm:cxn modelId="{D80AB45B-9D4C-4F2E-B17C-E25A8ECCB6DA}" type="presParOf" srcId="{9772C1E2-4F06-485D-B2E4-809BEA8E288A}" destId="{8500C562-EF30-4604-ADDA-E9CB7BC33C7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62BEF-D49F-47CE-9F6F-4ACE8278CD45}">
      <dsp:nvSpPr>
        <dsp:cNvPr id="0" name=""/>
        <dsp:cNvSpPr/>
      </dsp:nvSpPr>
      <dsp:spPr>
        <a:xfrm>
          <a:off x="-4029926" y="-618602"/>
          <a:ext cx="4802338" cy="4802338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9FE7FF-57B6-4F9C-9541-5220C896C731}">
      <dsp:nvSpPr>
        <dsp:cNvPr id="0" name=""/>
        <dsp:cNvSpPr/>
      </dsp:nvSpPr>
      <dsp:spPr>
        <a:xfrm>
          <a:off x="250381" y="162070"/>
          <a:ext cx="5422483" cy="323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717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>
              <a:latin typeface="Calibri"/>
              <a:ea typeface="+mn-ea"/>
              <a:cs typeface="+mn-cs"/>
            </a:rPr>
            <a:t>oбмисляне на оригинална идея </a:t>
          </a:r>
          <a:endParaRPr lang="bg-BG" sz="1600" kern="1200" dirty="0">
            <a:latin typeface="Calibri"/>
            <a:ea typeface="+mn-ea"/>
            <a:cs typeface="+mn-cs"/>
          </a:endParaRPr>
        </a:p>
      </dsp:txBody>
      <dsp:txXfrm>
        <a:off x="250381" y="162070"/>
        <a:ext cx="5422483" cy="323999"/>
      </dsp:txXfrm>
    </dsp:sp>
    <dsp:sp modelId="{87F94687-DE0D-43E8-BBB2-F4ECFB3084A6}">
      <dsp:nvSpPr>
        <dsp:cNvPr id="0" name=""/>
        <dsp:cNvSpPr/>
      </dsp:nvSpPr>
      <dsp:spPr>
        <a:xfrm>
          <a:off x="47881" y="121571"/>
          <a:ext cx="404999" cy="404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E937D-22A0-4196-BA5C-B3396F2A9C7D}">
      <dsp:nvSpPr>
        <dsp:cNvPr id="0" name=""/>
        <dsp:cNvSpPr/>
      </dsp:nvSpPr>
      <dsp:spPr>
        <a:xfrm>
          <a:off x="543791" y="648355"/>
          <a:ext cx="5129072" cy="323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717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>
              <a:latin typeface="Calibri"/>
              <a:ea typeface="+mn-ea"/>
              <a:cs typeface="+mn-cs"/>
            </a:rPr>
            <a:t>проучване на други сайтове с подобна насоченост </a:t>
          </a:r>
          <a:endParaRPr lang="bg-BG" sz="1600" kern="1200" dirty="0">
            <a:latin typeface="Calibri"/>
            <a:ea typeface="+mn-ea"/>
            <a:cs typeface="+mn-cs"/>
          </a:endParaRPr>
        </a:p>
      </dsp:txBody>
      <dsp:txXfrm>
        <a:off x="543791" y="648355"/>
        <a:ext cx="5129072" cy="323999"/>
      </dsp:txXfrm>
    </dsp:sp>
    <dsp:sp modelId="{098F91D1-0358-4094-B044-0B7BB6554CBA}">
      <dsp:nvSpPr>
        <dsp:cNvPr id="0" name=""/>
        <dsp:cNvSpPr/>
      </dsp:nvSpPr>
      <dsp:spPr>
        <a:xfrm>
          <a:off x="341292" y="607855"/>
          <a:ext cx="404999" cy="404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A8472-7052-4EDB-A2FF-1111C1050F72}">
      <dsp:nvSpPr>
        <dsp:cNvPr id="0" name=""/>
        <dsp:cNvSpPr/>
      </dsp:nvSpPr>
      <dsp:spPr>
        <a:xfrm>
          <a:off x="704579" y="1134282"/>
          <a:ext cx="4968285" cy="323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717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>
              <a:latin typeface="Calibri"/>
              <a:ea typeface="+mn-ea"/>
              <a:cs typeface="+mn-cs"/>
            </a:rPr>
            <a:t>изработване на материали за съдържателната част </a:t>
          </a:r>
          <a:endParaRPr lang="bg-BG" sz="1600" kern="1200" dirty="0">
            <a:latin typeface="Calibri"/>
            <a:ea typeface="+mn-ea"/>
            <a:cs typeface="+mn-cs"/>
          </a:endParaRPr>
        </a:p>
      </dsp:txBody>
      <dsp:txXfrm>
        <a:off x="704579" y="1134282"/>
        <a:ext cx="4968285" cy="323999"/>
      </dsp:txXfrm>
    </dsp:sp>
    <dsp:sp modelId="{4A97A1A2-7065-46DD-91A0-4702134C8A67}">
      <dsp:nvSpPr>
        <dsp:cNvPr id="0" name=""/>
        <dsp:cNvSpPr/>
      </dsp:nvSpPr>
      <dsp:spPr>
        <a:xfrm>
          <a:off x="502079" y="1093782"/>
          <a:ext cx="404999" cy="404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2F4CF-EBD3-4D9E-83D1-567EEEEF8909}">
      <dsp:nvSpPr>
        <dsp:cNvPr id="0" name=""/>
        <dsp:cNvSpPr/>
      </dsp:nvSpPr>
      <dsp:spPr>
        <a:xfrm>
          <a:off x="755916" y="1620566"/>
          <a:ext cx="4916947" cy="323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717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>
              <a:latin typeface="Calibri"/>
              <a:ea typeface="+mn-ea"/>
              <a:cs typeface="+mn-cs"/>
            </a:rPr>
            <a:t>проектиране структурата на сайта </a:t>
          </a:r>
          <a:endParaRPr lang="bg-BG" sz="1600" kern="1200" dirty="0">
            <a:latin typeface="Calibri"/>
            <a:ea typeface="+mn-ea"/>
            <a:cs typeface="+mn-cs"/>
          </a:endParaRPr>
        </a:p>
      </dsp:txBody>
      <dsp:txXfrm>
        <a:off x="755916" y="1620566"/>
        <a:ext cx="4916947" cy="323999"/>
      </dsp:txXfrm>
    </dsp:sp>
    <dsp:sp modelId="{58A0B289-A4AA-4877-929D-49878EA742EF}">
      <dsp:nvSpPr>
        <dsp:cNvPr id="0" name=""/>
        <dsp:cNvSpPr/>
      </dsp:nvSpPr>
      <dsp:spPr>
        <a:xfrm>
          <a:off x="553417" y="1580066"/>
          <a:ext cx="404999" cy="404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536D2-6322-4FC7-A47F-2E60FFF4EF39}">
      <dsp:nvSpPr>
        <dsp:cNvPr id="0" name=""/>
        <dsp:cNvSpPr/>
      </dsp:nvSpPr>
      <dsp:spPr>
        <a:xfrm>
          <a:off x="704579" y="2106850"/>
          <a:ext cx="4968285" cy="323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717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>
              <a:latin typeface="Calibri"/>
              <a:ea typeface="+mn-ea"/>
              <a:cs typeface="+mn-cs"/>
            </a:rPr>
            <a:t>изработване на сайта </a:t>
          </a:r>
          <a:endParaRPr lang="bg-BG" sz="1600" kern="1200" dirty="0">
            <a:latin typeface="Calibri"/>
            <a:ea typeface="+mn-ea"/>
            <a:cs typeface="+mn-cs"/>
          </a:endParaRPr>
        </a:p>
      </dsp:txBody>
      <dsp:txXfrm>
        <a:off x="704579" y="2106850"/>
        <a:ext cx="4968285" cy="323999"/>
      </dsp:txXfrm>
    </dsp:sp>
    <dsp:sp modelId="{7DBCA8E3-EB8A-4177-82F7-397A91800FC6}">
      <dsp:nvSpPr>
        <dsp:cNvPr id="0" name=""/>
        <dsp:cNvSpPr/>
      </dsp:nvSpPr>
      <dsp:spPr>
        <a:xfrm>
          <a:off x="502079" y="2066351"/>
          <a:ext cx="404999" cy="404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0E539-BD73-4F5A-8E28-AD4CDF8B0B88}">
      <dsp:nvSpPr>
        <dsp:cNvPr id="0" name=""/>
        <dsp:cNvSpPr/>
      </dsp:nvSpPr>
      <dsp:spPr>
        <a:xfrm>
          <a:off x="543791" y="2592778"/>
          <a:ext cx="5129072" cy="323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717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>
              <a:latin typeface="Calibri"/>
              <a:ea typeface="+mn-ea"/>
              <a:cs typeface="+mn-cs"/>
            </a:rPr>
            <a:t>публикуване</a:t>
          </a:r>
          <a:endParaRPr lang="bg-BG" sz="1600" kern="1200" dirty="0">
            <a:latin typeface="Calibri"/>
            <a:ea typeface="+mn-ea"/>
            <a:cs typeface="+mn-cs"/>
          </a:endParaRPr>
        </a:p>
      </dsp:txBody>
      <dsp:txXfrm>
        <a:off x="543791" y="2592778"/>
        <a:ext cx="5129072" cy="323999"/>
      </dsp:txXfrm>
    </dsp:sp>
    <dsp:sp modelId="{22C4E222-03D4-4A54-94F4-8E80530FC6EB}">
      <dsp:nvSpPr>
        <dsp:cNvPr id="0" name=""/>
        <dsp:cNvSpPr/>
      </dsp:nvSpPr>
      <dsp:spPr>
        <a:xfrm>
          <a:off x="341292" y="2552278"/>
          <a:ext cx="404999" cy="404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EFF20-499D-4237-9928-4FFE0A4E5673}">
      <dsp:nvSpPr>
        <dsp:cNvPr id="0" name=""/>
        <dsp:cNvSpPr/>
      </dsp:nvSpPr>
      <dsp:spPr>
        <a:xfrm>
          <a:off x="250381" y="3079062"/>
          <a:ext cx="5422483" cy="3239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717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>
              <a:latin typeface="Calibri"/>
              <a:ea typeface="+mn-ea"/>
              <a:cs typeface="+mn-cs"/>
            </a:rPr>
            <a:t>тестване; популяризиране</a:t>
          </a:r>
          <a:endParaRPr lang="bg-BG" sz="1600" kern="1200" dirty="0">
            <a:latin typeface="Calibri"/>
            <a:ea typeface="+mn-ea"/>
            <a:cs typeface="+mn-cs"/>
          </a:endParaRPr>
        </a:p>
      </dsp:txBody>
      <dsp:txXfrm>
        <a:off x="250381" y="3079062"/>
        <a:ext cx="5422483" cy="323999"/>
      </dsp:txXfrm>
    </dsp:sp>
    <dsp:sp modelId="{8500C562-EF30-4604-ADDA-E9CB7BC33C7A}">
      <dsp:nvSpPr>
        <dsp:cNvPr id="0" name=""/>
        <dsp:cNvSpPr/>
      </dsp:nvSpPr>
      <dsp:spPr>
        <a:xfrm>
          <a:off x="47881" y="3038562"/>
          <a:ext cx="404999" cy="4049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4"/>
          <p:cNvGrpSpPr/>
          <p:nvPr/>
        </p:nvGrpSpPr>
        <p:grpSpPr>
          <a:xfrm>
            <a:off x="-175" y="0"/>
            <a:ext cx="9158125" cy="5149862"/>
            <a:chOff x="-175" y="0"/>
            <a:chExt cx="9158125" cy="5149862"/>
          </a:xfrm>
        </p:grpSpPr>
        <p:sp>
          <p:nvSpPr>
            <p:cNvPr id="192" name="Google Shape;192;p4"/>
            <p:cNvSpPr/>
            <p:nvPr/>
          </p:nvSpPr>
          <p:spPr>
            <a:xfrm>
              <a:off x="0" y="0"/>
              <a:ext cx="7845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" name="Google Shape;193;p4"/>
            <p:cNvGrpSpPr/>
            <p:nvPr/>
          </p:nvGrpSpPr>
          <p:grpSpPr>
            <a:xfrm>
              <a:off x="-175" y="664293"/>
              <a:ext cx="318794" cy="653721"/>
              <a:chOff x="5385375" y="498300"/>
              <a:chExt cx="802200" cy="556500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" name="Google Shape;197;p4"/>
            <p:cNvSpPr/>
            <p:nvPr/>
          </p:nvSpPr>
          <p:spPr>
            <a:xfrm>
              <a:off x="666125" y="660475"/>
              <a:ext cx="666300" cy="66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" name="Google Shape;199;p4"/>
            <p:cNvGrpSpPr/>
            <p:nvPr/>
          </p:nvGrpSpPr>
          <p:grpSpPr>
            <a:xfrm>
              <a:off x="8994728" y="670955"/>
              <a:ext cx="149289" cy="653721"/>
              <a:chOff x="5385375" y="498300"/>
              <a:chExt cx="802200" cy="556500"/>
            </a:xfrm>
          </p:grpSpPr>
          <p:sp>
            <p:nvSpPr>
              <p:cNvPr id="200" name="Google Shape;200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4"/>
            <p:cNvGrpSpPr/>
            <p:nvPr/>
          </p:nvGrpSpPr>
          <p:grpSpPr>
            <a:xfrm>
              <a:off x="7508545" y="3014000"/>
              <a:ext cx="666403" cy="1475799"/>
              <a:chOff x="7508545" y="664625"/>
              <a:chExt cx="666403" cy="1475799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7508545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710872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7913198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7508545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7710872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7913198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508545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7710872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7913198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7508545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7710872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7913198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8115524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8115524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8115524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115549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7508545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7710872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7913198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7508545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7710872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7913198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7508545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7710872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7913198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7508545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7710872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7913198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8115524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8115524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8115524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8115549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4"/>
            <p:cNvGrpSpPr/>
            <p:nvPr/>
          </p:nvGrpSpPr>
          <p:grpSpPr>
            <a:xfrm>
              <a:off x="666070" y="4483438"/>
              <a:ext cx="666403" cy="666424"/>
              <a:chOff x="7996345" y="980275"/>
              <a:chExt cx="666403" cy="666424"/>
            </a:xfrm>
          </p:grpSpPr>
          <p:sp>
            <p:nvSpPr>
              <p:cNvPr id="237" name="Google Shape;237;p4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3" name="Google Shape;253;p4"/>
          <p:cNvSpPr txBox="1">
            <a:spLocks noGrp="1"/>
          </p:cNvSpPr>
          <p:nvPr>
            <p:ph type="body" idx="1"/>
          </p:nvPr>
        </p:nvSpPr>
        <p:spPr>
          <a:xfrm>
            <a:off x="1699000" y="660475"/>
            <a:ext cx="5045400" cy="382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▪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914400" lvl="1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1371600" lvl="2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1828800" lvl="3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2286000" lvl="4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2743200" lvl="5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3200400" lvl="6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3657600" lvl="7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4114800" lvl="8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254" name="Google Shape;254;p4"/>
          <p:cNvSpPr txBox="1"/>
          <p:nvPr/>
        </p:nvSpPr>
        <p:spPr>
          <a:xfrm>
            <a:off x="666125" y="574543"/>
            <a:ext cx="6663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“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255" name="Google Shape;255;p4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ameringer.arven.eu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334925" y="1541700"/>
            <a:ext cx="6491177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Ученически институт по математика и информатика</a:t>
            </a:r>
            <a:br>
              <a:rPr lang="bg-BG" sz="3600" dirty="0"/>
            </a:br>
            <a:r>
              <a:rPr lang="bg-BG" sz="3600" dirty="0"/>
              <a:t>2020/2021</a:t>
            </a: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8"/>
          <p:cNvSpPr txBox="1">
            <a:spLocks noGrp="1"/>
          </p:cNvSpPr>
          <p:nvPr>
            <p:ph type="ctrTitle" idx="4294967295"/>
          </p:nvPr>
        </p:nvSpPr>
        <p:spPr>
          <a:xfrm>
            <a:off x="1307575" y="1962446"/>
            <a:ext cx="71832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7200" dirty="0"/>
              <a:t>Логическо и функционално описание на решението</a:t>
            </a:r>
            <a:endParaRPr sz="4800" dirty="0"/>
          </a:p>
        </p:txBody>
      </p:sp>
      <p:sp>
        <p:nvSpPr>
          <p:cNvPr id="662" name="Google Shape;662;p28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10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0"/>
          <p:cNvSpPr txBox="1"/>
          <p:nvPr/>
        </p:nvSpPr>
        <p:spPr>
          <a:xfrm>
            <a:off x="1120978" y="702169"/>
            <a:ext cx="6902044" cy="219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Сайтът е валидиран и верифициран и отговаря на всички съвременни </a:t>
            </a:r>
            <a:r>
              <a:rPr lang="en-US" sz="3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</a:t>
            </a:r>
            <a:r>
              <a:rPr lang="bg-BG" sz="3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и </a:t>
            </a:r>
            <a:r>
              <a:rPr lang="en-US" sz="3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r>
              <a:rPr lang="bg-BG" sz="3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стандарти</a:t>
            </a:r>
            <a:endParaRPr sz="36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635;p26">
            <a:extLst>
              <a:ext uri="{FF2B5EF4-FFF2-40B4-BE49-F238E27FC236}">
                <a16:creationId xmlns:a16="http://schemas.microsoft.com/office/drawing/2014/main" id="{03602AD1-BCA0-4176-B071-8434271B7545}"/>
              </a:ext>
            </a:extLst>
          </p:cNvPr>
          <p:cNvSpPr txBox="1">
            <a:spLocks/>
          </p:cNvSpPr>
          <p:nvPr/>
        </p:nvSpPr>
        <p:spPr>
          <a:xfrm>
            <a:off x="2281700" y="4034136"/>
            <a:ext cx="4580600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algn="ctr"/>
            <a:r>
              <a:rPr lang="en-US" sz="2000" dirty="0">
                <a:hlinkClick r:id="rId3"/>
              </a:rPr>
              <a:t>http://gameringer.arven.eu/</a:t>
            </a:r>
            <a:endParaRPr lang="ru-RU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5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12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53" name="Google Shape;753;p35"/>
          <p:cNvSpPr txBox="1">
            <a:spLocks noGrp="1"/>
          </p:cNvSpPr>
          <p:nvPr>
            <p:ph type="ctrTitle" idx="4294967295"/>
          </p:nvPr>
        </p:nvSpPr>
        <p:spPr>
          <a:xfrm>
            <a:off x="3643313" y="1202463"/>
            <a:ext cx="4743450" cy="83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000" dirty="0">
                <a:solidFill>
                  <a:schemeClr val="accent1"/>
                </a:solidFill>
              </a:rPr>
              <a:t>Благодарим Ви за вниманието!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54" name="Google Shape;754;p35"/>
          <p:cNvSpPr txBox="1">
            <a:spLocks noGrp="1"/>
          </p:cNvSpPr>
          <p:nvPr>
            <p:ph type="subTitle" idx="4294967295"/>
          </p:nvPr>
        </p:nvSpPr>
        <p:spPr>
          <a:xfrm>
            <a:off x="3870638" y="2923957"/>
            <a:ext cx="4288800" cy="18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bg-BG" dirty="0"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Въпроси</a:t>
            </a:r>
            <a:r>
              <a:rPr lang="en" dirty="0"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?</a:t>
            </a:r>
            <a:endParaRPr dirty="0"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Николай Стоянов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Виктор Вукев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/>
              <a:t>ПМГ „К. Величков“</a:t>
            </a:r>
            <a:endParaRPr dirty="0"/>
          </a:p>
        </p:txBody>
      </p:sp>
      <p:pic>
        <p:nvPicPr>
          <p:cNvPr id="755" name="Google Shape;755;p35"/>
          <p:cNvPicPr preferRelativeResize="0"/>
          <p:nvPr/>
        </p:nvPicPr>
        <p:blipFill rotWithShape="1">
          <a:blip r:embed="rId3">
            <a:alphaModFix/>
          </a:blip>
          <a:srcRect r="62099"/>
          <a:stretch/>
        </p:blipFill>
        <p:spPr>
          <a:xfrm>
            <a:off x="648603" y="0"/>
            <a:ext cx="292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3F2D781C-42BC-4721-BC9F-C8FE8291B0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5" name="Картина 4" descr="Картина, която съдържа кутия, плодове&#10;&#10;Описанието е генерирано автоматично">
            <a:extLst>
              <a:ext uri="{FF2B5EF4-FFF2-40B4-BE49-F238E27FC236}">
                <a16:creationId xmlns:a16="http://schemas.microsoft.com/office/drawing/2014/main" id="{B48AA9D9-FA92-41E8-BF50-DD95828B1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6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1485900"/>
            <a:ext cx="3068463" cy="688006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Проект №24</a:t>
            </a:r>
            <a:endParaRPr dirty="0"/>
          </a:p>
        </p:txBody>
      </p:sp>
      <p:sp>
        <p:nvSpPr>
          <p:cNvPr id="531" name="Google Shape;531;p15"/>
          <p:cNvSpPr txBox="1">
            <a:spLocks noGrp="1"/>
          </p:cNvSpPr>
          <p:nvPr>
            <p:ph type="subTitle" idx="1"/>
          </p:nvPr>
        </p:nvSpPr>
        <p:spPr>
          <a:xfrm>
            <a:off x="1903586" y="2173905"/>
            <a:ext cx="4404345" cy="12979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Gameringer</a:t>
            </a:r>
            <a:endParaRPr sz="6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F76F4A07-F8DA-4374-8899-8BA65F072A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48650F96-A695-4DCF-A5F8-6E43CE906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152" y="120951"/>
            <a:ext cx="3656981" cy="3292658"/>
          </a:xfrm>
          <a:prstGeom prst="rect">
            <a:avLst/>
          </a:prstGeom>
        </p:spPr>
      </p:pic>
      <p:pic>
        <p:nvPicPr>
          <p:cNvPr id="5" name="Картина 4" descr="Картина, която съдържа рисунка&#10;&#10;Описанието е генерирано автоматично">
            <a:extLst>
              <a:ext uri="{FF2B5EF4-FFF2-40B4-BE49-F238E27FC236}">
                <a16:creationId xmlns:a16="http://schemas.microsoft.com/office/drawing/2014/main" id="{41DAE411-DDB4-47BA-B21C-7E2868346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27" y="0"/>
            <a:ext cx="1336749" cy="3104707"/>
          </a:xfrm>
          <a:prstGeom prst="rect">
            <a:avLst/>
          </a:prstGeom>
        </p:spPr>
      </p:pic>
      <p:pic>
        <p:nvPicPr>
          <p:cNvPr id="1026" name="Picture 2" descr="Minecraft, Biom, Ливада, Трева, Игра, Треви, Цветя">
            <a:extLst>
              <a:ext uri="{FF2B5EF4-FFF2-40B4-BE49-F238E27FC236}">
                <a16:creationId xmlns:a16="http://schemas.microsoft.com/office/drawing/2014/main" id="{79F573FB-B43F-4F69-A623-256C2CBB4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689" y="2432747"/>
            <a:ext cx="4318316" cy="242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Картина 6" descr="Картина, която съдържа рисунка&#10;&#10;Описанието е генерирано автоматично">
            <a:extLst>
              <a:ext uri="{FF2B5EF4-FFF2-40B4-BE49-F238E27FC236}">
                <a16:creationId xmlns:a16="http://schemas.microsoft.com/office/drawing/2014/main" id="{5A23B2A6-A546-4B5C-A43B-BBC71EF8C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2226" y="1953947"/>
            <a:ext cx="1915728" cy="32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8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9"/>
          <p:cNvSpPr txBox="1">
            <a:spLocks noGrp="1"/>
          </p:cNvSpPr>
          <p:nvPr>
            <p:ph type="ctrTitle" idx="4294967295"/>
          </p:nvPr>
        </p:nvSpPr>
        <p:spPr>
          <a:xfrm>
            <a:off x="1101072" y="1962928"/>
            <a:ext cx="3788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7200" dirty="0">
                <a:solidFill>
                  <a:schemeClr val="accent1"/>
                </a:solidFill>
              </a:rPr>
              <a:t>Цел на проекта</a:t>
            </a:r>
            <a:endParaRPr sz="7200" dirty="0">
              <a:solidFill>
                <a:schemeClr val="accent1"/>
              </a:solidFill>
            </a:endParaRPr>
          </a:p>
        </p:txBody>
      </p:sp>
      <p:sp>
        <p:nvSpPr>
          <p:cNvPr id="559" name="Google Shape;559;p19"/>
          <p:cNvSpPr/>
          <p:nvPr/>
        </p:nvSpPr>
        <p:spPr>
          <a:xfrm>
            <a:off x="7143443" y="3303311"/>
            <a:ext cx="312610" cy="2984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19"/>
          <p:cNvGrpSpPr/>
          <p:nvPr/>
        </p:nvGrpSpPr>
        <p:grpSpPr>
          <a:xfrm>
            <a:off x="6755340" y="1626985"/>
            <a:ext cx="1339230" cy="1339557"/>
            <a:chOff x="6654650" y="3665275"/>
            <a:chExt cx="409100" cy="409125"/>
          </a:xfrm>
        </p:grpSpPr>
        <p:sp>
          <p:nvSpPr>
            <p:cNvPr id="561" name="Google Shape;56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19"/>
          <p:cNvGrpSpPr/>
          <p:nvPr/>
        </p:nvGrpSpPr>
        <p:grpSpPr>
          <a:xfrm rot="1056911">
            <a:off x="5464610" y="2680280"/>
            <a:ext cx="884776" cy="884897"/>
            <a:chOff x="570875" y="4322250"/>
            <a:chExt cx="443300" cy="443325"/>
          </a:xfrm>
        </p:grpSpPr>
        <p:sp>
          <p:nvSpPr>
            <p:cNvPr id="564" name="Google Shape;56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19"/>
          <p:cNvSpPr/>
          <p:nvPr/>
        </p:nvSpPr>
        <p:spPr>
          <a:xfrm rot="2466730">
            <a:off x="5564068" y="1886788"/>
            <a:ext cx="434316" cy="4146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9"/>
          <p:cNvSpPr/>
          <p:nvPr/>
        </p:nvSpPr>
        <p:spPr>
          <a:xfrm rot="-1609361">
            <a:off x="6199245" y="2147725"/>
            <a:ext cx="312542" cy="298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9"/>
          <p:cNvSpPr/>
          <p:nvPr/>
        </p:nvSpPr>
        <p:spPr>
          <a:xfrm rot="2926229">
            <a:off x="8094370" y="2384149"/>
            <a:ext cx="234084" cy="22351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9"/>
          <p:cNvSpPr/>
          <p:nvPr/>
        </p:nvSpPr>
        <p:spPr>
          <a:xfrm rot="-1609084">
            <a:off x="7120324" y="886921"/>
            <a:ext cx="210884" cy="2013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Основни етапи в реализиране на проекта</a:t>
            </a:r>
            <a:endParaRPr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7" name="Диаграма 4">
            <a:extLst>
              <a:ext uri="{FF2B5EF4-FFF2-40B4-BE49-F238E27FC236}">
                <a16:creationId xmlns:a16="http://schemas.microsoft.com/office/drawing/2014/main" id="{E5C34F07-6DC3-4A7D-BADD-4898DB6CE2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0686507"/>
              </p:ext>
            </p:extLst>
          </p:nvPr>
        </p:nvGraphicFramePr>
        <p:xfrm>
          <a:off x="2180655" y="1387011"/>
          <a:ext cx="5720172" cy="3565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7"/>
          <p:cNvSpPr txBox="1">
            <a:spLocks noGrp="1"/>
          </p:cNvSpPr>
          <p:nvPr>
            <p:ph type="ctrTitle" idx="4294967295"/>
          </p:nvPr>
        </p:nvSpPr>
        <p:spPr>
          <a:xfrm>
            <a:off x="1313554" y="1991850"/>
            <a:ext cx="7190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9600" dirty="0">
                <a:solidFill>
                  <a:schemeClr val="accent1"/>
                </a:solidFill>
              </a:rPr>
              <a:t>Ниво на сложност</a:t>
            </a:r>
            <a:endParaRPr sz="9600" dirty="0">
              <a:solidFill>
                <a:schemeClr val="accent1"/>
              </a:solidFill>
            </a:endParaRPr>
          </a:p>
        </p:txBody>
      </p:sp>
      <p:sp>
        <p:nvSpPr>
          <p:cNvPr id="651" name="Google Shape;651;p2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6"/>
          <p:cNvSpPr txBox="1">
            <a:spLocks noGrp="1"/>
          </p:cNvSpPr>
          <p:nvPr>
            <p:ph type="title" idx="4294967295"/>
          </p:nvPr>
        </p:nvSpPr>
        <p:spPr>
          <a:xfrm>
            <a:off x="1141544" y="485774"/>
            <a:ext cx="7512900" cy="7143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/>
              <a:t>За създаването на сайта сме използвали:</a:t>
            </a:r>
            <a:endParaRPr sz="4400" dirty="0"/>
          </a:p>
        </p:txBody>
      </p:sp>
      <p:sp>
        <p:nvSpPr>
          <p:cNvPr id="637" name="Google Shape;637;p26"/>
          <p:cNvSpPr txBox="1">
            <a:spLocks noGrp="1"/>
          </p:cNvSpPr>
          <p:nvPr>
            <p:ph type="sldNum" idx="12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8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4" name="Google Shape;753;p35">
            <a:extLst>
              <a:ext uri="{FF2B5EF4-FFF2-40B4-BE49-F238E27FC236}">
                <a16:creationId xmlns:a16="http://schemas.microsoft.com/office/drawing/2014/main" id="{1DDCBDC2-BA57-4078-B9D6-675F790CA66D}"/>
              </a:ext>
            </a:extLst>
          </p:cNvPr>
          <p:cNvSpPr txBox="1">
            <a:spLocks/>
          </p:cNvSpPr>
          <p:nvPr/>
        </p:nvSpPr>
        <p:spPr>
          <a:xfrm>
            <a:off x="1141544" y="1409553"/>
            <a:ext cx="2837525" cy="308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-US" sz="2400" dirty="0">
                <a:solidFill>
                  <a:schemeClr val="accent1"/>
                </a:solidFill>
              </a:rPr>
              <a:t>Bootstrap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Camtasia Studio 9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YouTube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Paint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PowerPoint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MS Visual Studio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Google Drive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PHP7</a:t>
            </a:r>
          </a:p>
        </p:txBody>
      </p:sp>
      <p:sp>
        <p:nvSpPr>
          <p:cNvPr id="17" name="Google Shape;753;p35">
            <a:extLst>
              <a:ext uri="{FF2B5EF4-FFF2-40B4-BE49-F238E27FC236}">
                <a16:creationId xmlns:a16="http://schemas.microsoft.com/office/drawing/2014/main" id="{66C7146A-7EFC-42A2-9968-C3CCA0BFD48F}"/>
              </a:ext>
            </a:extLst>
          </p:cNvPr>
          <p:cNvSpPr txBox="1">
            <a:spLocks/>
          </p:cNvSpPr>
          <p:nvPr/>
        </p:nvSpPr>
        <p:spPr>
          <a:xfrm>
            <a:off x="5164930" y="1409553"/>
            <a:ext cx="2837525" cy="308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r>
              <a:rPr lang="en-US" sz="2400" dirty="0">
                <a:solidFill>
                  <a:schemeClr val="accent1"/>
                </a:solidFill>
              </a:rPr>
              <a:t>HTML5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CSS3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JavaScript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jQuery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Google Forms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Canva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Photoshop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Pixlr 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7"/>
          <p:cNvSpPr txBox="1">
            <a:spLocks noGrp="1"/>
          </p:cNvSpPr>
          <p:nvPr>
            <p:ph type="body" idx="1"/>
          </p:nvPr>
        </p:nvSpPr>
        <p:spPr>
          <a:xfrm>
            <a:off x="1621025" y="146125"/>
            <a:ext cx="5901950" cy="8182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bg-BG" dirty="0"/>
              <a:t>Източници на информация:</a:t>
            </a:r>
            <a:endParaRPr dirty="0"/>
          </a:p>
        </p:txBody>
      </p:sp>
      <p:sp>
        <p:nvSpPr>
          <p:cNvPr id="545" name="Google Shape;545;p1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531;p15">
            <a:extLst>
              <a:ext uri="{FF2B5EF4-FFF2-40B4-BE49-F238E27FC236}">
                <a16:creationId xmlns:a16="http://schemas.microsoft.com/office/drawing/2014/main" id="{A0953075-D76D-4D3C-8EB9-C916E5335CCA}"/>
              </a:ext>
            </a:extLst>
          </p:cNvPr>
          <p:cNvSpPr txBox="1">
            <a:spLocks/>
          </p:cNvSpPr>
          <p:nvPr/>
        </p:nvSpPr>
        <p:spPr>
          <a:xfrm>
            <a:off x="114299" y="1580974"/>
            <a:ext cx="3636169" cy="238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▪"/>
              <a:defRPr sz="3600" b="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▫"/>
              <a:defRPr sz="3600" b="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rlow SemiBold"/>
              <a:buChar char="▫"/>
              <a:defRPr sz="3600" b="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rlow SemiBold"/>
              <a:buChar char="▫"/>
              <a:defRPr sz="3600" b="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rlow SemiBold"/>
              <a:buChar char="▫"/>
              <a:defRPr sz="3600" b="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rlow SemiBold"/>
              <a:buChar char="▫"/>
              <a:defRPr sz="3600" b="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rlow SemiBold"/>
              <a:buChar char="▫"/>
              <a:defRPr sz="3600" b="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rlow SemiBold"/>
              <a:buChar char="▫"/>
              <a:defRPr sz="3600" b="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rlow SemiBold"/>
              <a:buChar char="▫"/>
              <a:defRPr sz="3600" b="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indent="0">
              <a:buNone/>
            </a:pPr>
            <a:r>
              <a:rPr lang="en-US" sz="1400" dirty="0"/>
              <a:t>https://colorlib.com/</a:t>
            </a:r>
          </a:p>
          <a:p>
            <a:pPr marL="0" indent="0">
              <a:buNone/>
            </a:pPr>
            <a:r>
              <a:rPr lang="en-US" sz="1400" dirty="0"/>
              <a:t>https://pixabay.com/</a:t>
            </a:r>
          </a:p>
          <a:p>
            <a:pPr marL="0" indent="0">
              <a:buNone/>
            </a:pPr>
            <a:r>
              <a:rPr lang="en-US" sz="1400" dirty="0"/>
              <a:t>https://hicomm.bg/</a:t>
            </a:r>
          </a:p>
          <a:p>
            <a:pPr marL="0" indent="0">
              <a:buNone/>
            </a:pPr>
            <a:r>
              <a:rPr lang="en-US" sz="1400" dirty="0"/>
              <a:t>https://www.expert.bg/</a:t>
            </a:r>
          </a:p>
          <a:p>
            <a:pPr marL="0" indent="0">
              <a:buNone/>
            </a:pPr>
            <a:r>
              <a:rPr lang="en-US" sz="1400" dirty="0"/>
              <a:t>https://www.hd-tecnologia.com/</a:t>
            </a:r>
          </a:p>
          <a:p>
            <a:pPr marL="0" indent="0">
              <a:buNone/>
            </a:pPr>
            <a:r>
              <a:rPr lang="en-US" sz="1400" dirty="0"/>
              <a:t>https://www.freepik.com/</a:t>
            </a:r>
          </a:p>
          <a:p>
            <a:pPr marL="0" indent="0">
              <a:buNone/>
            </a:pPr>
            <a:r>
              <a:rPr lang="en-US" sz="1400" dirty="0"/>
              <a:t>https://infograph.venngage.com/</a:t>
            </a:r>
          </a:p>
          <a:p>
            <a:pPr marL="0" indent="0">
              <a:buNone/>
            </a:pPr>
            <a:r>
              <a:rPr lang="en-US" sz="1400" dirty="0"/>
              <a:t>https://www.youtube.com/watch?v=VjjKYeTsSEw</a:t>
            </a:r>
          </a:p>
        </p:txBody>
      </p:sp>
      <p:sp>
        <p:nvSpPr>
          <p:cNvPr id="7" name="Google Shape;531;p15">
            <a:extLst>
              <a:ext uri="{FF2B5EF4-FFF2-40B4-BE49-F238E27FC236}">
                <a16:creationId xmlns:a16="http://schemas.microsoft.com/office/drawing/2014/main" id="{209F8046-413A-418E-A860-5EBBC6A21718}"/>
              </a:ext>
            </a:extLst>
          </p:cNvPr>
          <p:cNvSpPr txBox="1">
            <a:spLocks/>
          </p:cNvSpPr>
          <p:nvPr/>
        </p:nvSpPr>
        <p:spPr>
          <a:xfrm>
            <a:off x="3881437" y="1580974"/>
            <a:ext cx="4237054" cy="309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▪"/>
              <a:defRPr sz="3600" b="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▫"/>
              <a:defRPr sz="3600" b="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rlow SemiBold"/>
              <a:buChar char="▫"/>
              <a:defRPr sz="3600" b="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rlow SemiBold"/>
              <a:buChar char="▫"/>
              <a:defRPr sz="3600" b="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2286000" marR="0" lvl="4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rlow SemiBold"/>
              <a:buChar char="▫"/>
              <a:defRPr sz="3600" b="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rlow SemiBold"/>
              <a:buChar char="▫"/>
              <a:defRPr sz="3600" b="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rlow SemiBold"/>
              <a:buChar char="▫"/>
              <a:defRPr sz="3600" b="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rlow SemiBold"/>
              <a:buChar char="▫"/>
              <a:defRPr sz="3600" b="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rlow SemiBold"/>
              <a:buChar char="▫"/>
              <a:defRPr sz="3600" b="0" i="0" u="none" strike="noStrike" cap="none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indent="0">
              <a:buNone/>
            </a:pPr>
            <a:r>
              <a:rPr lang="en-US" sz="1400" dirty="0"/>
              <a:t>https://www.bensound.com/</a:t>
            </a:r>
          </a:p>
          <a:p>
            <a:pPr marL="0" indent="0">
              <a:buNone/>
            </a:pPr>
            <a:r>
              <a:rPr lang="en-US" sz="1400" dirty="0"/>
              <a:t>https://www.tutorialrepublic.com/</a:t>
            </a:r>
          </a:p>
          <a:p>
            <a:pPr marL="0" indent="0">
              <a:buNone/>
            </a:pPr>
            <a:r>
              <a:rPr lang="en-US" sz="1400" dirty="0"/>
              <a:t>https://opengameart.org/</a:t>
            </a:r>
          </a:p>
          <a:p>
            <a:pPr marL="0" indent="0">
              <a:buNone/>
            </a:pPr>
            <a:r>
              <a:rPr lang="en-US" sz="1400" dirty="0"/>
              <a:t>https://www.ashamaluevmusic.com/</a:t>
            </a:r>
          </a:p>
          <a:p>
            <a:pPr marL="0" indent="0">
              <a:buNone/>
            </a:pPr>
            <a:r>
              <a:rPr lang="en-US" sz="1400" dirty="0"/>
              <a:t>https://www.free-stock-music.com/</a:t>
            </a:r>
          </a:p>
          <a:p>
            <a:pPr marL="0" indent="0">
              <a:buNone/>
            </a:pPr>
            <a:r>
              <a:rPr lang="en-US" sz="1400" dirty="0"/>
              <a:t>https://pngimage.net/</a:t>
            </a:r>
          </a:p>
          <a:p>
            <a:pPr marL="0" indent="0">
              <a:buNone/>
            </a:pPr>
            <a:r>
              <a:rPr lang="en-US" sz="1400" dirty="0"/>
              <a:t>https://www.w3schools.com/</a:t>
            </a:r>
          </a:p>
          <a:p>
            <a:pPr marL="0" indent="0">
              <a:buNone/>
            </a:pPr>
            <a:r>
              <a:rPr lang="en-US" sz="1400" dirty="0"/>
              <a:t>https://www.fesliyanstudios.com/</a:t>
            </a:r>
          </a:p>
          <a:p>
            <a:pPr marL="0" indent="0">
              <a:buNone/>
            </a:pPr>
            <a:r>
              <a:rPr lang="en-US" sz="1400" dirty="0"/>
              <a:t>https://www.gameart2d.com/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271</Words>
  <Application>Microsoft Office PowerPoint</Application>
  <PresentationFormat>Презентация на цял екран (16:9)</PresentationFormat>
  <Paragraphs>65</Paragraphs>
  <Slides>12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8" baseType="lpstr">
      <vt:lpstr>Barlow Light</vt:lpstr>
      <vt:lpstr>Calibri</vt:lpstr>
      <vt:lpstr>Barlow SemiBold</vt:lpstr>
      <vt:lpstr>Arial</vt:lpstr>
      <vt:lpstr>Montserrat</vt:lpstr>
      <vt:lpstr>Lodovico template</vt:lpstr>
      <vt:lpstr>Ученически институт по математика и информатика 2020/2021</vt:lpstr>
      <vt:lpstr>Презентация на PowerPoint</vt:lpstr>
      <vt:lpstr>Проект №24</vt:lpstr>
      <vt:lpstr>Презентация на PowerPoint</vt:lpstr>
      <vt:lpstr>Цел на проекта</vt:lpstr>
      <vt:lpstr>Основни етапи в реализиране на проекта</vt:lpstr>
      <vt:lpstr>Ниво на сложност</vt:lpstr>
      <vt:lpstr>За създаването на сайта сме използвали:</vt:lpstr>
      <vt:lpstr>Презентация на PowerPoint</vt:lpstr>
      <vt:lpstr>Логическо и функционално описание на решението</vt:lpstr>
      <vt:lpstr>Презентация на PowerPoint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УчИМИ</dc:title>
  <dc:creator>Acer</dc:creator>
  <cp:lastModifiedBy>Виктор Вукев</cp:lastModifiedBy>
  <cp:revision>19</cp:revision>
  <dcterms:modified xsi:type="dcterms:W3CDTF">2020-12-14T10:49:57Z</dcterms:modified>
</cp:coreProperties>
</file>