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5" r:id="rId5"/>
    <p:sldId id="263" r:id="rId6"/>
    <p:sldId id="262" r:id="rId7"/>
    <p:sldId id="267" r:id="rId8"/>
    <p:sldId id="261" r:id="rId9"/>
    <p:sldId id="260" r:id="rId10"/>
    <p:sldId id="258" r:id="rId11"/>
    <p:sldId id="259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 триъгъл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ен триъгъл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 триъгъл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Право съединение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ен триъгъл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аво съединение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30.5.2020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Restaurant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Изготвили:</a:t>
            </a:r>
            <a:br>
              <a:rPr lang="bg-BG" dirty="0" smtClean="0"/>
            </a:br>
            <a:r>
              <a:rPr lang="bg-BG" dirty="0" smtClean="0"/>
              <a:t>Ивайло Топчиев</a:t>
            </a:r>
            <a:br>
              <a:rPr lang="bg-BG" dirty="0" smtClean="0"/>
            </a:br>
            <a:r>
              <a:rPr lang="bg-BG" dirty="0" smtClean="0"/>
              <a:t>Николай Белев</a:t>
            </a:r>
            <a:br>
              <a:rPr lang="bg-BG" dirty="0" smtClean="0"/>
            </a:br>
            <a:r>
              <a:rPr lang="bg-BG" dirty="0" smtClean="0"/>
              <a:t>Йордан Запрянов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794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C\Desktop\Папка\Проект\received_31297419537503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7768"/>
            <a:ext cx="9143999" cy="54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0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753794"/>
          </a:xfrm>
        </p:spPr>
        <p:txBody>
          <a:bodyPr/>
          <a:lstStyle/>
          <a:p>
            <a:r>
              <a:rPr lang="bg-BG" dirty="0" smtClean="0"/>
              <a:t>Благодаря Ви за вниманието!!!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8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bg-BG" dirty="0"/>
          </a:p>
        </p:txBody>
      </p:sp>
      <p:pic>
        <p:nvPicPr>
          <p:cNvPr id="7" name="Picture 4" descr="C:\Users\PC\Desktop\Папка\Проект\received_237469784211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" y="1484784"/>
            <a:ext cx="908901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esktop\Папка\Проект\received_30551948045484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2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\Desktop\Папка\Проект\received_3495527393430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078977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5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\Desktop\Папка\Проект\received_1802780866783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46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\Desktop\Папка\Проект\received_671257033433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Desktop\Папка\Проект\received_7248231116265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5330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1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C\Desktop\Папка\Проект\received_2641927881634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5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C\Desktop\Папка\Проект\received_8568083048054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68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8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Живост">
  <a:themeElements>
    <a:clrScheme name="Живост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Живост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Живост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10</Words>
  <Application>Microsoft Office PowerPoint</Application>
  <PresentationFormat>Презентация на цял екран (4:3)</PresentationFormat>
  <Paragraphs>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Живост</vt:lpstr>
      <vt:lpstr>Web Restaurant</vt:lpstr>
      <vt:lpstr>Същност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Ви за вниманието!!!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Restaurant</dc:title>
  <dc:creator>Hиколай Бeлев</dc:creator>
  <cp:lastModifiedBy>PC</cp:lastModifiedBy>
  <cp:revision>4</cp:revision>
  <dcterms:created xsi:type="dcterms:W3CDTF">2020-05-30T11:59:47Z</dcterms:created>
  <dcterms:modified xsi:type="dcterms:W3CDTF">2020-05-30T12:58:45Z</dcterms:modified>
</cp:coreProperties>
</file>