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695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8934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71186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5100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7372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5729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9619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4437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4932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2209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007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5162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30566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8682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486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6206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11196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001C7D8-556F-4542-B820-7D31AED9DE0A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BDA7F4A-BFAA-4092-8F6C-218891DCCC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7572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AEDCB5F-5F84-4063-B501-748AD6281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530576"/>
            <a:ext cx="8676222" cy="1698979"/>
          </a:xfrm>
        </p:spPr>
        <p:txBody>
          <a:bodyPr>
            <a:noAutofit/>
          </a:bodyPr>
          <a:lstStyle/>
          <a:p>
            <a:r>
              <a:rPr lang="bg-BG" sz="5400" dirty="0"/>
              <a:t>Светофар за далтонисти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341C07D-A9B8-4677-82A4-A1C46B95E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2476500"/>
            <a:ext cx="8676222" cy="1905000"/>
          </a:xfrm>
        </p:spPr>
        <p:txBody>
          <a:bodyPr/>
          <a:lstStyle/>
          <a:p>
            <a:r>
              <a:rPr lang="bg-BG" dirty="0"/>
              <a:t>Изготвено от Никола Василев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A8F97F6-5DA2-4418-A46E-BA5664A1D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66" y="2613381"/>
            <a:ext cx="3838220" cy="3838220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639F4A9-5B8B-478C-8534-A6E972067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5" y="2907095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42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4B8D7A1-2A0F-4814-9EE2-F73B29DB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5400" dirty="0"/>
              <a:t>Относно</a:t>
            </a:r>
            <a:r>
              <a:rPr lang="bg-BG" dirty="0"/>
              <a:t> </a:t>
            </a:r>
            <a:r>
              <a:rPr lang="bg-BG" sz="5400" dirty="0"/>
              <a:t>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CD36C87-2232-49DA-9E32-D2FDC9B2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446587" cy="3677357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Проектът е разработен с цел</a:t>
            </a: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да улесни ежедневието на далтонистите. Светофарът разполага със 3 вида светлини, които да ориентират нормалните хора и 3 звукови сигнала, които да помагат на далтонистите да се ориентират, кога могат да пресичат и кога не.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B99263C-3D07-4344-B5A1-735E803C6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87" y="2511473"/>
            <a:ext cx="4129201" cy="36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753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C08F2B-8A33-41DE-B718-A38D8B4B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Съставни части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4E7FF1-8AF1-4515-8DCA-9C4955482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502" y="2514600"/>
            <a:ext cx="4762676" cy="3581401"/>
          </a:xfrm>
        </p:spPr>
        <p:txBody>
          <a:bodyPr/>
          <a:lstStyle/>
          <a:p>
            <a:r>
              <a:rPr lang="bg-BG" dirty="0"/>
              <a:t>Проектът е съставен от: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LED </a:t>
            </a: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светлинки – 3 броя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Резистори – 3 броя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Breadboard</a:t>
            </a: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1 брой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Arduino </a:t>
            </a: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Микроконтролер – 1 брой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Piezo – </a:t>
            </a: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броя</a:t>
            </a:r>
          </a:p>
          <a:p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A23CAED-4105-418A-B3C1-3B4492DEB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2" y="2514600"/>
            <a:ext cx="3260241" cy="30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57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F17733-1E3E-4236-83C4-68274EC3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6477"/>
            <a:ext cx="9905998" cy="1905000"/>
          </a:xfrm>
        </p:spPr>
        <p:txBody>
          <a:bodyPr/>
          <a:lstStyle/>
          <a:p>
            <a:pPr algn="ctr"/>
            <a:r>
              <a:rPr lang="bg-BG" dirty="0"/>
              <a:t>Проектът е разработен с помощта на </a:t>
            </a:r>
            <a:r>
              <a:rPr lang="en-US" dirty="0" err="1"/>
              <a:t>tinkercad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5871B10-CE78-4664-B8A8-E79EE84C8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54" y="2135278"/>
            <a:ext cx="8100292" cy="4416245"/>
          </a:xfrm>
        </p:spPr>
      </p:pic>
    </p:spTree>
    <p:extLst>
      <p:ext uri="{BB962C8B-B14F-4D97-AF65-F5344CB8AC3E}">
        <p14:creationId xmlns:p14="http://schemas.microsoft.com/office/powerpoint/2010/main" val="3854449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6E2616-69BA-4F41-9533-4400AAD0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 err="1"/>
              <a:t>Багодаря</a:t>
            </a:r>
            <a:r>
              <a:rPr lang="bg-BG" sz="4800" dirty="0"/>
              <a:t> за вниманието!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6A6997E-82EA-4C38-818F-26BC6538B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77" y="2667000"/>
            <a:ext cx="4036272" cy="3581400"/>
          </a:xfrm>
        </p:spPr>
      </p:pic>
    </p:spTree>
    <p:extLst>
      <p:ext uri="{BB962C8B-B14F-4D97-AF65-F5344CB8AC3E}">
        <p14:creationId xmlns:p14="http://schemas.microsoft.com/office/powerpoint/2010/main" val="376420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режа">
  <a:themeElements>
    <a:clrScheme name="Мреж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Мреж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Мреж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TM03457485[[fn=Мрежа]]</Template>
  <TotalTime>43</TotalTime>
  <Words>96</Words>
  <Application>Microsoft Office PowerPoint</Application>
  <PresentationFormat>Широк екран</PresentationFormat>
  <Paragraphs>13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Мрежа</vt:lpstr>
      <vt:lpstr>Светофар за далтонисти</vt:lpstr>
      <vt:lpstr>Относно Проекта</vt:lpstr>
      <vt:lpstr>Съставни части на проекта</vt:lpstr>
      <vt:lpstr>Проектът е разработен с помощта на tinkercad</vt:lpstr>
      <vt:lpstr>Багодаря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Светофар за далтонисти</dc:title>
  <dc:creator>Nikola</dc:creator>
  <cp:lastModifiedBy>Nikola</cp:lastModifiedBy>
  <cp:revision>4</cp:revision>
  <dcterms:created xsi:type="dcterms:W3CDTF">2020-07-05T16:53:26Z</dcterms:created>
  <dcterms:modified xsi:type="dcterms:W3CDTF">2020-07-05T17:37:07Z</dcterms:modified>
</cp:coreProperties>
</file>