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311" r:id="rId6"/>
    <p:sldId id="263" r:id="rId7"/>
    <p:sldId id="267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El Messiri" panose="020B0604020202020204" charset="-78"/>
      <p:regular r:id="rId11"/>
      <p:bold r:id="rId12"/>
    </p:embeddedFont>
    <p:embeddedFont>
      <p:font typeface="Everlasting" panose="02000503000000000000" pitchFamily="2" charset="-52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E53C2-101F-4693-9B1F-5BE20F7EA783}">
  <a:tblStyle styleId="{D5EE53C2-101F-4693-9B1F-5BE20F7EA7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4A532B-B0D4-4EF9-A206-FF9CCB50DB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46133A-C42E-4DAD-8D2A-4F28CE2A7DF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45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8584" y="369785"/>
            <a:ext cx="8996890" cy="4830941"/>
            <a:chOff x="-78584" y="369785"/>
            <a:chExt cx="8996890" cy="4830941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8584" y="2935816"/>
              <a:ext cx="748887" cy="2264909"/>
              <a:chOff x="3221922" y="3632026"/>
              <a:chExt cx="349066" cy="105570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66263" y="3688839"/>
                <a:ext cx="223755" cy="998891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25388" extrusionOk="0">
                    <a:moveTo>
                      <a:pt x="65" y="0"/>
                    </a:moveTo>
                    <a:lnTo>
                      <a:pt x="0" y="12"/>
                    </a:lnTo>
                    <a:cubicBezTo>
                      <a:pt x="58" y="294"/>
                      <a:pt x="141" y="570"/>
                      <a:pt x="255" y="835"/>
                    </a:cubicBezTo>
                    <a:cubicBezTo>
                      <a:pt x="370" y="1099"/>
                      <a:pt x="515" y="1348"/>
                      <a:pt x="674" y="1587"/>
                    </a:cubicBezTo>
                    <a:cubicBezTo>
                      <a:pt x="991" y="2065"/>
                      <a:pt x="1366" y="2497"/>
                      <a:pt x="1693" y="2961"/>
                    </a:cubicBezTo>
                    <a:cubicBezTo>
                      <a:pt x="1856" y="3194"/>
                      <a:pt x="2007" y="3434"/>
                      <a:pt x="2140" y="3684"/>
                    </a:cubicBezTo>
                    <a:cubicBezTo>
                      <a:pt x="2259" y="3938"/>
                      <a:pt x="2368" y="4201"/>
                      <a:pt x="2414" y="4481"/>
                    </a:cubicBezTo>
                    <a:cubicBezTo>
                      <a:pt x="2449" y="4617"/>
                      <a:pt x="2454" y="4759"/>
                      <a:pt x="2473" y="4898"/>
                    </a:cubicBezTo>
                    <a:cubicBezTo>
                      <a:pt x="2477" y="4968"/>
                      <a:pt x="2478" y="5039"/>
                      <a:pt x="2480" y="5110"/>
                    </a:cubicBezTo>
                    <a:cubicBezTo>
                      <a:pt x="2484" y="5180"/>
                      <a:pt x="2485" y="5251"/>
                      <a:pt x="2480" y="5321"/>
                    </a:cubicBezTo>
                    <a:lnTo>
                      <a:pt x="2472" y="5533"/>
                    </a:lnTo>
                    <a:lnTo>
                      <a:pt x="2452" y="5745"/>
                    </a:lnTo>
                    <a:cubicBezTo>
                      <a:pt x="2441" y="5886"/>
                      <a:pt x="2415" y="6026"/>
                      <a:pt x="2395" y="6166"/>
                    </a:cubicBezTo>
                    <a:cubicBezTo>
                      <a:pt x="2302" y="6727"/>
                      <a:pt x="2156" y="7278"/>
                      <a:pt x="2030" y="7835"/>
                    </a:cubicBezTo>
                    <a:cubicBezTo>
                      <a:pt x="1967" y="8114"/>
                      <a:pt x="1906" y="8394"/>
                      <a:pt x="1864" y="8677"/>
                    </a:cubicBezTo>
                    <a:cubicBezTo>
                      <a:pt x="1822" y="8961"/>
                      <a:pt x="1786" y="9244"/>
                      <a:pt x="1758" y="9529"/>
                    </a:cubicBezTo>
                    <a:cubicBezTo>
                      <a:pt x="1729" y="9814"/>
                      <a:pt x="1709" y="10099"/>
                      <a:pt x="1700" y="10386"/>
                    </a:cubicBezTo>
                    <a:cubicBezTo>
                      <a:pt x="1690" y="10672"/>
                      <a:pt x="1694" y="10959"/>
                      <a:pt x="1713" y="11245"/>
                    </a:cubicBezTo>
                    <a:cubicBezTo>
                      <a:pt x="1746" y="11819"/>
                      <a:pt x="1848" y="12388"/>
                      <a:pt x="2023" y="12937"/>
                    </a:cubicBezTo>
                    <a:cubicBezTo>
                      <a:pt x="2069" y="13073"/>
                      <a:pt x="2114" y="13209"/>
                      <a:pt x="2170" y="13342"/>
                    </a:cubicBezTo>
                    <a:cubicBezTo>
                      <a:pt x="2220" y="13477"/>
                      <a:pt x="2284" y="13608"/>
                      <a:pt x="2349" y="13737"/>
                    </a:cubicBezTo>
                    <a:cubicBezTo>
                      <a:pt x="2483" y="13994"/>
                      <a:pt x="2651" y="14230"/>
                      <a:pt x="2828" y="14456"/>
                    </a:cubicBezTo>
                    <a:cubicBezTo>
                      <a:pt x="3185" y="14908"/>
                      <a:pt x="3592" y="15311"/>
                      <a:pt x="3963" y="15740"/>
                    </a:cubicBezTo>
                    <a:cubicBezTo>
                      <a:pt x="4148" y="15955"/>
                      <a:pt x="4323" y="16177"/>
                      <a:pt x="4478" y="16413"/>
                    </a:cubicBezTo>
                    <a:cubicBezTo>
                      <a:pt x="4633" y="16647"/>
                      <a:pt x="4764" y="16897"/>
                      <a:pt x="4880" y="17156"/>
                    </a:cubicBezTo>
                    <a:cubicBezTo>
                      <a:pt x="5112" y="17672"/>
                      <a:pt x="5288" y="18213"/>
                      <a:pt x="5397" y="18768"/>
                    </a:cubicBezTo>
                    <a:cubicBezTo>
                      <a:pt x="5504" y="19323"/>
                      <a:pt x="5553" y="19890"/>
                      <a:pt x="5525" y="20454"/>
                    </a:cubicBezTo>
                    <a:cubicBezTo>
                      <a:pt x="5497" y="21019"/>
                      <a:pt x="5415" y="21581"/>
                      <a:pt x="5289" y="22134"/>
                    </a:cubicBezTo>
                    <a:cubicBezTo>
                      <a:pt x="5036" y="23241"/>
                      <a:pt x="4610" y="24302"/>
                      <a:pt x="4114" y="25322"/>
                    </a:cubicBezTo>
                    <a:lnTo>
                      <a:pt x="4249" y="25388"/>
                    </a:lnTo>
                    <a:cubicBezTo>
                      <a:pt x="4745" y="24358"/>
                      <a:pt x="5172" y="23285"/>
                      <a:pt x="5425" y="22165"/>
                    </a:cubicBezTo>
                    <a:cubicBezTo>
                      <a:pt x="5551" y="21605"/>
                      <a:pt x="5633" y="21034"/>
                      <a:pt x="5659" y="20459"/>
                    </a:cubicBezTo>
                    <a:cubicBezTo>
                      <a:pt x="5686" y="19884"/>
                      <a:pt x="5634" y="19307"/>
                      <a:pt x="5523" y="18742"/>
                    </a:cubicBezTo>
                    <a:cubicBezTo>
                      <a:pt x="5410" y="18178"/>
                      <a:pt x="5229" y="17627"/>
                      <a:pt x="4992" y="17104"/>
                    </a:cubicBezTo>
                    <a:cubicBezTo>
                      <a:pt x="4874" y="16842"/>
                      <a:pt x="4739" y="16586"/>
                      <a:pt x="4579" y="16346"/>
                    </a:cubicBezTo>
                    <a:cubicBezTo>
                      <a:pt x="4420" y="16104"/>
                      <a:pt x="4240" y="15878"/>
                      <a:pt x="4052" y="15662"/>
                    </a:cubicBezTo>
                    <a:cubicBezTo>
                      <a:pt x="3677" y="15230"/>
                      <a:pt x="3269" y="14829"/>
                      <a:pt x="2916" y="14386"/>
                    </a:cubicBezTo>
                    <a:cubicBezTo>
                      <a:pt x="2742" y="14164"/>
                      <a:pt x="2577" y="13934"/>
                      <a:pt x="2446" y="13685"/>
                    </a:cubicBezTo>
                    <a:cubicBezTo>
                      <a:pt x="2383" y="13560"/>
                      <a:pt x="2321" y="13435"/>
                      <a:pt x="2271" y="13302"/>
                    </a:cubicBezTo>
                    <a:cubicBezTo>
                      <a:pt x="2215" y="13171"/>
                      <a:pt x="2171" y="13037"/>
                      <a:pt x="2125" y="12903"/>
                    </a:cubicBezTo>
                    <a:cubicBezTo>
                      <a:pt x="1952" y="12366"/>
                      <a:pt x="1849" y="11805"/>
                      <a:pt x="1814" y="11239"/>
                    </a:cubicBezTo>
                    <a:cubicBezTo>
                      <a:pt x="1796" y="10956"/>
                      <a:pt x="1791" y="10672"/>
                      <a:pt x="1799" y="10388"/>
                    </a:cubicBezTo>
                    <a:cubicBezTo>
                      <a:pt x="1807" y="10105"/>
                      <a:pt x="1827" y="9821"/>
                      <a:pt x="1854" y="9538"/>
                    </a:cubicBezTo>
                    <a:cubicBezTo>
                      <a:pt x="1881" y="9255"/>
                      <a:pt x="1916" y="8973"/>
                      <a:pt x="1957" y="8692"/>
                    </a:cubicBezTo>
                    <a:cubicBezTo>
                      <a:pt x="1997" y="8411"/>
                      <a:pt x="2057" y="8132"/>
                      <a:pt x="2119" y="7855"/>
                    </a:cubicBezTo>
                    <a:cubicBezTo>
                      <a:pt x="2244" y="7299"/>
                      <a:pt x="2388" y="6745"/>
                      <a:pt x="2480" y="6179"/>
                    </a:cubicBezTo>
                    <a:cubicBezTo>
                      <a:pt x="2499" y="6038"/>
                      <a:pt x="2525" y="5897"/>
                      <a:pt x="2536" y="5754"/>
                    </a:cubicBezTo>
                    <a:lnTo>
                      <a:pt x="2556" y="5539"/>
                    </a:lnTo>
                    <a:lnTo>
                      <a:pt x="2565" y="5324"/>
                    </a:lnTo>
                    <a:cubicBezTo>
                      <a:pt x="2568" y="5252"/>
                      <a:pt x="2567" y="5180"/>
                      <a:pt x="2563" y="5107"/>
                    </a:cubicBezTo>
                    <a:cubicBezTo>
                      <a:pt x="2561" y="5035"/>
                      <a:pt x="2560" y="4964"/>
                      <a:pt x="2555" y="4892"/>
                    </a:cubicBezTo>
                    <a:cubicBezTo>
                      <a:pt x="2535" y="4749"/>
                      <a:pt x="2530" y="4604"/>
                      <a:pt x="2493" y="4464"/>
                    </a:cubicBezTo>
                    <a:cubicBezTo>
                      <a:pt x="2444" y="4178"/>
                      <a:pt x="2333" y="3908"/>
                      <a:pt x="2209" y="3648"/>
                    </a:cubicBezTo>
                    <a:cubicBezTo>
                      <a:pt x="2074" y="3395"/>
                      <a:pt x="1919" y="3152"/>
                      <a:pt x="1755" y="2918"/>
                    </a:cubicBezTo>
                    <a:cubicBezTo>
                      <a:pt x="1424" y="2450"/>
                      <a:pt x="1048" y="2020"/>
                      <a:pt x="732" y="1548"/>
                    </a:cubicBezTo>
                    <a:cubicBezTo>
                      <a:pt x="575" y="1312"/>
                      <a:pt x="432" y="1067"/>
                      <a:pt x="317" y="808"/>
                    </a:cubicBezTo>
                    <a:cubicBezTo>
                      <a:pt x="204" y="548"/>
                      <a:pt x="121" y="277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470225" y="4544353"/>
                <a:ext cx="83018" cy="46781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1189" extrusionOk="0">
                    <a:moveTo>
                      <a:pt x="471" y="501"/>
                    </a:moveTo>
                    <a:cubicBezTo>
                      <a:pt x="682" y="276"/>
                      <a:pt x="1016" y="81"/>
                      <a:pt x="1320" y="24"/>
                    </a:cubicBezTo>
                    <a:cubicBezTo>
                      <a:pt x="1447" y="1"/>
                      <a:pt x="1590" y="17"/>
                      <a:pt x="1707" y="71"/>
                    </a:cubicBezTo>
                    <a:cubicBezTo>
                      <a:pt x="1794" y="111"/>
                      <a:pt x="1869" y="180"/>
                      <a:pt x="1899" y="271"/>
                    </a:cubicBezTo>
                    <a:cubicBezTo>
                      <a:pt x="2110" y="887"/>
                      <a:pt x="994" y="1188"/>
                      <a:pt x="588" y="1176"/>
                    </a:cubicBezTo>
                    <a:cubicBezTo>
                      <a:pt x="484" y="1173"/>
                      <a:pt x="85" y="1160"/>
                      <a:pt x="40" y="1041"/>
                    </a:cubicBezTo>
                    <a:cubicBezTo>
                      <a:pt x="1" y="932"/>
                      <a:pt x="393" y="585"/>
                      <a:pt x="471" y="5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397635" y="4526884"/>
                <a:ext cx="77746" cy="6208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78" extrusionOk="0">
                    <a:moveTo>
                      <a:pt x="1674" y="829"/>
                    </a:moveTo>
                    <a:cubicBezTo>
                      <a:pt x="1551" y="546"/>
                      <a:pt x="1300" y="252"/>
                      <a:pt x="1032" y="97"/>
                    </a:cubicBezTo>
                    <a:cubicBezTo>
                      <a:pt x="920" y="32"/>
                      <a:pt x="780" y="0"/>
                      <a:pt x="650" y="14"/>
                    </a:cubicBezTo>
                    <a:cubicBezTo>
                      <a:pt x="556" y="22"/>
                      <a:pt x="461" y="63"/>
                      <a:pt x="403" y="138"/>
                    </a:cubicBezTo>
                    <a:cubicBezTo>
                      <a:pt x="1" y="650"/>
                      <a:pt x="953" y="1303"/>
                      <a:pt x="1341" y="1427"/>
                    </a:cubicBezTo>
                    <a:cubicBezTo>
                      <a:pt x="1440" y="1458"/>
                      <a:pt x="1821" y="1578"/>
                      <a:pt x="1903" y="1480"/>
                    </a:cubicBezTo>
                    <a:cubicBezTo>
                      <a:pt x="1976" y="1391"/>
                      <a:pt x="1719" y="933"/>
                      <a:pt x="1674" y="8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482186" y="4472273"/>
                <a:ext cx="82979" cy="46742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188" extrusionOk="0">
                    <a:moveTo>
                      <a:pt x="472" y="502"/>
                    </a:moveTo>
                    <a:cubicBezTo>
                      <a:pt x="681" y="275"/>
                      <a:pt x="1016" y="81"/>
                      <a:pt x="1320" y="24"/>
                    </a:cubicBezTo>
                    <a:cubicBezTo>
                      <a:pt x="1448" y="0"/>
                      <a:pt x="1590" y="16"/>
                      <a:pt x="1708" y="71"/>
                    </a:cubicBezTo>
                    <a:cubicBezTo>
                      <a:pt x="1793" y="112"/>
                      <a:pt x="1869" y="181"/>
                      <a:pt x="1900" y="270"/>
                    </a:cubicBezTo>
                    <a:cubicBezTo>
                      <a:pt x="2109" y="887"/>
                      <a:pt x="995" y="1188"/>
                      <a:pt x="587" y="1176"/>
                    </a:cubicBezTo>
                    <a:cubicBezTo>
                      <a:pt x="483" y="1173"/>
                      <a:pt x="84" y="1159"/>
                      <a:pt x="40" y="1040"/>
                    </a:cubicBezTo>
                    <a:cubicBezTo>
                      <a:pt x="0" y="931"/>
                      <a:pt x="394" y="585"/>
                      <a:pt x="472" y="5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05543" y="4462162"/>
                <a:ext cx="81247" cy="55162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402" extrusionOk="0">
                    <a:moveTo>
                      <a:pt x="1681" y="683"/>
                    </a:moveTo>
                    <a:cubicBezTo>
                      <a:pt x="1516" y="423"/>
                      <a:pt x="1223" y="169"/>
                      <a:pt x="935" y="59"/>
                    </a:cubicBezTo>
                    <a:cubicBezTo>
                      <a:pt x="814" y="12"/>
                      <a:pt x="670" y="1"/>
                      <a:pt x="544" y="33"/>
                    </a:cubicBezTo>
                    <a:cubicBezTo>
                      <a:pt x="452" y="58"/>
                      <a:pt x="366" y="111"/>
                      <a:pt x="320" y="194"/>
                    </a:cubicBezTo>
                    <a:cubicBezTo>
                      <a:pt x="0" y="761"/>
                      <a:pt x="1041" y="1261"/>
                      <a:pt x="1443" y="1326"/>
                    </a:cubicBezTo>
                    <a:cubicBezTo>
                      <a:pt x="1546" y="1342"/>
                      <a:pt x="1940" y="1401"/>
                      <a:pt x="2005" y="1292"/>
                    </a:cubicBezTo>
                    <a:cubicBezTo>
                      <a:pt x="2065" y="1193"/>
                      <a:pt x="1741" y="780"/>
                      <a:pt x="1681" y="6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480219" y="4378554"/>
                <a:ext cx="90769" cy="6696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702" extrusionOk="0">
                    <a:moveTo>
                      <a:pt x="392" y="864"/>
                    </a:moveTo>
                    <a:cubicBezTo>
                      <a:pt x="557" y="553"/>
                      <a:pt x="867" y="241"/>
                      <a:pt x="1184" y="89"/>
                    </a:cubicBezTo>
                    <a:cubicBezTo>
                      <a:pt x="1317" y="26"/>
                      <a:pt x="1479" y="1"/>
                      <a:pt x="1624" y="27"/>
                    </a:cubicBezTo>
                    <a:cubicBezTo>
                      <a:pt x="1731" y="45"/>
                      <a:pt x="1833" y="100"/>
                      <a:pt x="1894" y="189"/>
                    </a:cubicBezTo>
                    <a:cubicBezTo>
                      <a:pt x="2306" y="805"/>
                      <a:pt x="1170" y="1463"/>
                      <a:pt x="719" y="1571"/>
                    </a:cubicBezTo>
                    <a:cubicBezTo>
                      <a:pt x="604" y="1598"/>
                      <a:pt x="160" y="1701"/>
                      <a:pt x="77" y="1583"/>
                    </a:cubicBezTo>
                    <a:cubicBezTo>
                      <a:pt x="1" y="1476"/>
                      <a:pt x="331" y="979"/>
                      <a:pt x="392" y="8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92048" y="4389256"/>
                <a:ext cx="94074" cy="56381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1433" extrusionOk="0">
                    <a:moveTo>
                      <a:pt x="1892" y="653"/>
                    </a:moveTo>
                    <a:cubicBezTo>
                      <a:pt x="1673" y="378"/>
                      <a:pt x="1310" y="128"/>
                      <a:pt x="971" y="37"/>
                    </a:cubicBezTo>
                    <a:cubicBezTo>
                      <a:pt x="829" y="0"/>
                      <a:pt x="665" y="5"/>
                      <a:pt x="527" y="58"/>
                    </a:cubicBezTo>
                    <a:cubicBezTo>
                      <a:pt x="426" y="95"/>
                      <a:pt x="335" y="168"/>
                      <a:pt x="293" y="268"/>
                    </a:cubicBezTo>
                    <a:cubicBezTo>
                      <a:pt x="0" y="949"/>
                      <a:pt x="1240" y="1386"/>
                      <a:pt x="1703" y="1408"/>
                    </a:cubicBezTo>
                    <a:cubicBezTo>
                      <a:pt x="1821" y="1413"/>
                      <a:pt x="2275" y="1433"/>
                      <a:pt x="2336" y="1301"/>
                    </a:cubicBezTo>
                    <a:cubicBezTo>
                      <a:pt x="2390" y="1181"/>
                      <a:pt x="1974" y="754"/>
                      <a:pt x="1892" y="6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458934" y="4289084"/>
                <a:ext cx="71805" cy="83569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2124" extrusionOk="0">
                    <a:moveTo>
                      <a:pt x="112" y="1273"/>
                    </a:moveTo>
                    <a:cubicBezTo>
                      <a:pt x="138" y="926"/>
                      <a:pt x="295" y="520"/>
                      <a:pt x="523" y="256"/>
                    </a:cubicBezTo>
                    <a:cubicBezTo>
                      <a:pt x="618" y="146"/>
                      <a:pt x="756" y="60"/>
                      <a:pt x="898" y="26"/>
                    </a:cubicBezTo>
                    <a:cubicBezTo>
                      <a:pt x="1001" y="0"/>
                      <a:pt x="1116" y="9"/>
                      <a:pt x="1207" y="66"/>
                    </a:cubicBezTo>
                    <a:cubicBezTo>
                      <a:pt x="1824" y="461"/>
                      <a:pt x="1054" y="1510"/>
                      <a:pt x="688" y="1784"/>
                    </a:cubicBezTo>
                    <a:cubicBezTo>
                      <a:pt x="595" y="1855"/>
                      <a:pt x="235" y="2124"/>
                      <a:pt x="112" y="2051"/>
                    </a:cubicBezTo>
                    <a:cubicBezTo>
                      <a:pt x="1" y="1983"/>
                      <a:pt x="102" y="1402"/>
                      <a:pt x="112" y="1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372061" y="4325202"/>
                <a:ext cx="93484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321" extrusionOk="0">
                    <a:moveTo>
                      <a:pt x="1831" y="530"/>
                    </a:moveTo>
                    <a:cubicBezTo>
                      <a:pt x="1586" y="283"/>
                      <a:pt x="1202" y="75"/>
                      <a:pt x="858" y="23"/>
                    </a:cubicBezTo>
                    <a:cubicBezTo>
                      <a:pt x="714" y="1"/>
                      <a:pt x="554" y="24"/>
                      <a:pt x="423" y="91"/>
                    </a:cubicBezTo>
                    <a:cubicBezTo>
                      <a:pt x="328" y="140"/>
                      <a:pt x="246" y="220"/>
                      <a:pt x="215" y="322"/>
                    </a:cubicBezTo>
                    <a:cubicBezTo>
                      <a:pt x="1" y="1024"/>
                      <a:pt x="1266" y="1321"/>
                      <a:pt x="1724" y="1294"/>
                    </a:cubicBezTo>
                    <a:cubicBezTo>
                      <a:pt x="1842" y="1286"/>
                      <a:pt x="2290" y="1257"/>
                      <a:pt x="2335" y="1120"/>
                    </a:cubicBezTo>
                    <a:cubicBezTo>
                      <a:pt x="2376" y="997"/>
                      <a:pt x="1921" y="621"/>
                      <a:pt x="1831" y="5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401727" y="4197056"/>
                <a:ext cx="67477" cy="97379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475" extrusionOk="0">
                    <a:moveTo>
                      <a:pt x="49" y="1584"/>
                    </a:moveTo>
                    <a:cubicBezTo>
                      <a:pt x="1" y="1205"/>
                      <a:pt x="80" y="732"/>
                      <a:pt x="267" y="399"/>
                    </a:cubicBezTo>
                    <a:cubicBezTo>
                      <a:pt x="346" y="259"/>
                      <a:pt x="474" y="135"/>
                      <a:pt x="620" y="67"/>
                    </a:cubicBezTo>
                    <a:cubicBezTo>
                      <a:pt x="726" y="17"/>
                      <a:pt x="851" y="0"/>
                      <a:pt x="962" y="42"/>
                    </a:cubicBezTo>
                    <a:cubicBezTo>
                      <a:pt x="1715" y="332"/>
                      <a:pt x="1116" y="1631"/>
                      <a:pt x="783" y="2009"/>
                    </a:cubicBezTo>
                    <a:cubicBezTo>
                      <a:pt x="698" y="2105"/>
                      <a:pt x="369" y="2474"/>
                      <a:pt x="220" y="2422"/>
                    </a:cubicBezTo>
                    <a:cubicBezTo>
                      <a:pt x="85" y="2374"/>
                      <a:pt x="68" y="1725"/>
                      <a:pt x="49" y="15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311155" y="4257254"/>
                <a:ext cx="100448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328" extrusionOk="0">
                    <a:moveTo>
                      <a:pt x="1862" y="350"/>
                    </a:moveTo>
                    <a:cubicBezTo>
                      <a:pt x="1544" y="138"/>
                      <a:pt x="1084" y="1"/>
                      <a:pt x="703" y="20"/>
                    </a:cubicBezTo>
                    <a:cubicBezTo>
                      <a:pt x="542" y="28"/>
                      <a:pt x="375" y="88"/>
                      <a:pt x="250" y="189"/>
                    </a:cubicBezTo>
                    <a:cubicBezTo>
                      <a:pt x="158" y="262"/>
                      <a:pt x="86" y="367"/>
                      <a:pt x="76" y="483"/>
                    </a:cubicBezTo>
                    <a:cubicBezTo>
                      <a:pt x="1" y="1286"/>
                      <a:pt x="1430" y="1328"/>
                      <a:pt x="1916" y="1195"/>
                    </a:cubicBezTo>
                    <a:cubicBezTo>
                      <a:pt x="2041" y="1162"/>
                      <a:pt x="2518" y="1032"/>
                      <a:pt x="2537" y="875"/>
                    </a:cubicBezTo>
                    <a:cubicBezTo>
                      <a:pt x="2553" y="732"/>
                      <a:pt x="1980" y="429"/>
                      <a:pt x="1862" y="3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346841" y="4125842"/>
                <a:ext cx="67437" cy="9737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475" extrusionOk="0">
                    <a:moveTo>
                      <a:pt x="49" y="1585"/>
                    </a:moveTo>
                    <a:cubicBezTo>
                      <a:pt x="0" y="1206"/>
                      <a:pt x="79" y="734"/>
                      <a:pt x="266" y="400"/>
                    </a:cubicBezTo>
                    <a:cubicBezTo>
                      <a:pt x="346" y="260"/>
                      <a:pt x="473" y="136"/>
                      <a:pt x="619" y="68"/>
                    </a:cubicBezTo>
                    <a:cubicBezTo>
                      <a:pt x="726" y="18"/>
                      <a:pt x="851" y="1"/>
                      <a:pt x="961" y="43"/>
                    </a:cubicBezTo>
                    <a:cubicBezTo>
                      <a:pt x="1714" y="333"/>
                      <a:pt x="1116" y="1632"/>
                      <a:pt x="782" y="2009"/>
                    </a:cubicBezTo>
                    <a:cubicBezTo>
                      <a:pt x="697" y="2106"/>
                      <a:pt x="368" y="2475"/>
                      <a:pt x="219" y="2423"/>
                    </a:cubicBezTo>
                    <a:cubicBezTo>
                      <a:pt x="84" y="2375"/>
                      <a:pt x="66" y="1726"/>
                      <a:pt x="49" y="15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255286" y="4169279"/>
                <a:ext cx="102730" cy="58034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475" extrusionOk="0">
                    <a:moveTo>
                      <a:pt x="2033" y="630"/>
                    </a:moveTo>
                    <a:cubicBezTo>
                      <a:pt x="1775" y="348"/>
                      <a:pt x="1363" y="103"/>
                      <a:pt x="987" y="30"/>
                    </a:cubicBezTo>
                    <a:cubicBezTo>
                      <a:pt x="829" y="0"/>
                      <a:pt x="652" y="18"/>
                      <a:pt x="506" y="84"/>
                    </a:cubicBezTo>
                    <a:cubicBezTo>
                      <a:pt x="399" y="134"/>
                      <a:pt x="305" y="219"/>
                      <a:pt x="267" y="330"/>
                    </a:cubicBezTo>
                    <a:cubicBezTo>
                      <a:pt x="1" y="1091"/>
                      <a:pt x="1377" y="1475"/>
                      <a:pt x="1881" y="1465"/>
                    </a:cubicBezTo>
                    <a:cubicBezTo>
                      <a:pt x="2010" y="1461"/>
                      <a:pt x="2504" y="1450"/>
                      <a:pt x="2561" y="1303"/>
                    </a:cubicBezTo>
                    <a:cubicBezTo>
                      <a:pt x="2611" y="1168"/>
                      <a:pt x="2128" y="734"/>
                      <a:pt x="2033" y="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331103" y="4047074"/>
                <a:ext cx="82152" cy="768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953" extrusionOk="0">
                    <a:moveTo>
                      <a:pt x="244" y="1089"/>
                    </a:moveTo>
                    <a:cubicBezTo>
                      <a:pt x="336" y="751"/>
                      <a:pt x="567" y="379"/>
                      <a:pt x="842" y="163"/>
                    </a:cubicBezTo>
                    <a:cubicBezTo>
                      <a:pt x="957" y="72"/>
                      <a:pt x="1109" y="13"/>
                      <a:pt x="1256" y="6"/>
                    </a:cubicBezTo>
                    <a:cubicBezTo>
                      <a:pt x="1362" y="1"/>
                      <a:pt x="1475" y="30"/>
                      <a:pt x="1553" y="105"/>
                    </a:cubicBezTo>
                    <a:cubicBezTo>
                      <a:pt x="2088" y="611"/>
                      <a:pt x="1131" y="1500"/>
                      <a:pt x="717" y="1703"/>
                    </a:cubicBezTo>
                    <a:cubicBezTo>
                      <a:pt x="611" y="1755"/>
                      <a:pt x="205" y="1952"/>
                      <a:pt x="97" y="1856"/>
                    </a:cubicBezTo>
                    <a:cubicBezTo>
                      <a:pt x="0" y="1768"/>
                      <a:pt x="211" y="1214"/>
                      <a:pt x="244" y="10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45647" y="4063953"/>
                <a:ext cx="92500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545" extrusionOk="0">
                    <a:moveTo>
                      <a:pt x="1900" y="739"/>
                    </a:moveTo>
                    <a:cubicBezTo>
                      <a:pt x="1705" y="450"/>
                      <a:pt x="1365" y="173"/>
                      <a:pt x="1036" y="56"/>
                    </a:cubicBezTo>
                    <a:cubicBezTo>
                      <a:pt x="897" y="7"/>
                      <a:pt x="735" y="0"/>
                      <a:pt x="593" y="41"/>
                    </a:cubicBezTo>
                    <a:cubicBezTo>
                      <a:pt x="491" y="71"/>
                      <a:pt x="394" y="134"/>
                      <a:pt x="345" y="229"/>
                    </a:cubicBezTo>
                    <a:cubicBezTo>
                      <a:pt x="0" y="882"/>
                      <a:pt x="1194" y="1414"/>
                      <a:pt x="1651" y="1474"/>
                    </a:cubicBezTo>
                    <a:cubicBezTo>
                      <a:pt x="1769" y="1488"/>
                      <a:pt x="2217" y="1544"/>
                      <a:pt x="2287" y="1418"/>
                    </a:cubicBezTo>
                    <a:cubicBezTo>
                      <a:pt x="2351" y="1304"/>
                      <a:pt x="1973" y="847"/>
                      <a:pt x="1900" y="7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40506" y="3943833"/>
                <a:ext cx="85536" cy="73339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1864" extrusionOk="0">
                    <a:moveTo>
                      <a:pt x="297" y="1005"/>
                    </a:moveTo>
                    <a:cubicBezTo>
                      <a:pt x="415" y="676"/>
                      <a:pt x="676" y="324"/>
                      <a:pt x="966" y="129"/>
                    </a:cubicBezTo>
                    <a:cubicBezTo>
                      <a:pt x="1089" y="48"/>
                      <a:pt x="1243" y="1"/>
                      <a:pt x="1391" y="6"/>
                    </a:cubicBezTo>
                    <a:cubicBezTo>
                      <a:pt x="1499" y="8"/>
                      <a:pt x="1608" y="46"/>
                      <a:pt x="1679" y="127"/>
                    </a:cubicBezTo>
                    <a:cubicBezTo>
                      <a:pt x="2173" y="674"/>
                      <a:pt x="1148" y="1485"/>
                      <a:pt x="720" y="1655"/>
                    </a:cubicBezTo>
                    <a:cubicBezTo>
                      <a:pt x="611" y="1698"/>
                      <a:pt x="190" y="1863"/>
                      <a:pt x="91" y="1758"/>
                    </a:cubicBezTo>
                    <a:cubicBezTo>
                      <a:pt x="0" y="1664"/>
                      <a:pt x="254" y="1126"/>
                      <a:pt x="297" y="1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56742" y="3952253"/>
                <a:ext cx="90926" cy="6519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57" extrusionOk="0">
                    <a:moveTo>
                      <a:pt x="1905" y="829"/>
                    </a:moveTo>
                    <a:cubicBezTo>
                      <a:pt x="1734" y="526"/>
                      <a:pt x="1417" y="223"/>
                      <a:pt x="1098" y="80"/>
                    </a:cubicBezTo>
                    <a:cubicBezTo>
                      <a:pt x="964" y="21"/>
                      <a:pt x="803" y="1"/>
                      <a:pt x="658" y="31"/>
                    </a:cubicBezTo>
                    <a:cubicBezTo>
                      <a:pt x="553" y="52"/>
                      <a:pt x="453" y="109"/>
                      <a:pt x="394" y="199"/>
                    </a:cubicBezTo>
                    <a:cubicBezTo>
                      <a:pt x="1" y="822"/>
                      <a:pt x="1149" y="1447"/>
                      <a:pt x="1601" y="1541"/>
                    </a:cubicBezTo>
                    <a:cubicBezTo>
                      <a:pt x="1716" y="1566"/>
                      <a:pt x="2158" y="1656"/>
                      <a:pt x="2238" y="1536"/>
                    </a:cubicBezTo>
                    <a:cubicBezTo>
                      <a:pt x="2310" y="1427"/>
                      <a:pt x="1970" y="942"/>
                      <a:pt x="1905" y="8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362028" y="3840553"/>
                <a:ext cx="74126" cy="6350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14" extrusionOk="0">
                    <a:moveTo>
                      <a:pt x="258" y="871"/>
                    </a:moveTo>
                    <a:cubicBezTo>
                      <a:pt x="360" y="586"/>
                      <a:pt x="586" y="280"/>
                      <a:pt x="838" y="112"/>
                    </a:cubicBezTo>
                    <a:cubicBezTo>
                      <a:pt x="944" y="41"/>
                      <a:pt x="1078" y="0"/>
                      <a:pt x="1205" y="4"/>
                    </a:cubicBezTo>
                    <a:cubicBezTo>
                      <a:pt x="1298" y="8"/>
                      <a:pt x="1394" y="41"/>
                      <a:pt x="1456" y="109"/>
                    </a:cubicBezTo>
                    <a:cubicBezTo>
                      <a:pt x="1884" y="584"/>
                      <a:pt x="996" y="1287"/>
                      <a:pt x="625" y="1434"/>
                    </a:cubicBezTo>
                    <a:cubicBezTo>
                      <a:pt x="529" y="1472"/>
                      <a:pt x="165" y="1614"/>
                      <a:pt x="79" y="1524"/>
                    </a:cubicBezTo>
                    <a:cubicBezTo>
                      <a:pt x="1" y="1442"/>
                      <a:pt x="221" y="976"/>
                      <a:pt x="258" y="8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289437" y="3847871"/>
                <a:ext cx="78808" cy="5649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436" extrusionOk="0">
                    <a:moveTo>
                      <a:pt x="1651" y="718"/>
                    </a:moveTo>
                    <a:cubicBezTo>
                      <a:pt x="1503" y="455"/>
                      <a:pt x="1228" y="193"/>
                      <a:pt x="952" y="70"/>
                    </a:cubicBezTo>
                    <a:cubicBezTo>
                      <a:pt x="835" y="18"/>
                      <a:pt x="695" y="0"/>
                      <a:pt x="570" y="26"/>
                    </a:cubicBezTo>
                    <a:cubicBezTo>
                      <a:pt x="480" y="45"/>
                      <a:pt x="392" y="93"/>
                      <a:pt x="342" y="172"/>
                    </a:cubicBezTo>
                    <a:cubicBezTo>
                      <a:pt x="1" y="712"/>
                      <a:pt x="996" y="1253"/>
                      <a:pt x="1386" y="1336"/>
                    </a:cubicBezTo>
                    <a:cubicBezTo>
                      <a:pt x="1486" y="1356"/>
                      <a:pt x="1870" y="1435"/>
                      <a:pt x="1940" y="1331"/>
                    </a:cubicBezTo>
                    <a:cubicBezTo>
                      <a:pt x="2003" y="1237"/>
                      <a:pt x="1707" y="816"/>
                      <a:pt x="1651" y="7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324060" y="3726728"/>
                <a:ext cx="52565" cy="776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973" extrusionOk="0">
                    <a:moveTo>
                      <a:pt x="49" y="1275"/>
                    </a:moveTo>
                    <a:cubicBezTo>
                      <a:pt x="1" y="977"/>
                      <a:pt x="52" y="600"/>
                      <a:pt x="192" y="331"/>
                    </a:cubicBezTo>
                    <a:cubicBezTo>
                      <a:pt x="250" y="218"/>
                      <a:pt x="349" y="117"/>
                      <a:pt x="463" y="59"/>
                    </a:cubicBezTo>
                    <a:cubicBezTo>
                      <a:pt x="545" y="17"/>
                      <a:pt x="645" y="1"/>
                      <a:pt x="732" y="32"/>
                    </a:cubicBezTo>
                    <a:cubicBezTo>
                      <a:pt x="1336" y="241"/>
                      <a:pt x="895" y="1285"/>
                      <a:pt x="641" y="1592"/>
                    </a:cubicBezTo>
                    <a:cubicBezTo>
                      <a:pt x="576" y="1671"/>
                      <a:pt x="324" y="1972"/>
                      <a:pt x="205" y="1934"/>
                    </a:cubicBezTo>
                    <a:cubicBezTo>
                      <a:pt x="98" y="1899"/>
                      <a:pt x="67" y="1385"/>
                      <a:pt x="49" y="12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53988" y="3776421"/>
                <a:ext cx="79005" cy="4123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048" extrusionOk="0">
                    <a:moveTo>
                      <a:pt x="1450" y="258"/>
                    </a:moveTo>
                    <a:cubicBezTo>
                      <a:pt x="1193" y="99"/>
                      <a:pt x="826" y="1"/>
                      <a:pt x="524" y="27"/>
                    </a:cubicBezTo>
                    <a:cubicBezTo>
                      <a:pt x="396" y="37"/>
                      <a:pt x="266" y="89"/>
                      <a:pt x="168" y="172"/>
                    </a:cubicBezTo>
                    <a:cubicBezTo>
                      <a:pt x="98" y="231"/>
                      <a:pt x="45" y="317"/>
                      <a:pt x="40" y="410"/>
                    </a:cubicBezTo>
                    <a:cubicBezTo>
                      <a:pt x="0" y="1047"/>
                      <a:pt x="1133" y="1044"/>
                      <a:pt x="1514" y="927"/>
                    </a:cubicBezTo>
                    <a:cubicBezTo>
                      <a:pt x="1612" y="897"/>
                      <a:pt x="1986" y="781"/>
                      <a:pt x="1997" y="657"/>
                    </a:cubicBezTo>
                    <a:cubicBezTo>
                      <a:pt x="2007" y="544"/>
                      <a:pt x="1545" y="318"/>
                      <a:pt x="1450" y="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281411" y="3675934"/>
                <a:ext cx="44066" cy="5980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20" extrusionOk="0">
                    <a:moveTo>
                      <a:pt x="18" y="948"/>
                    </a:moveTo>
                    <a:cubicBezTo>
                      <a:pt x="6" y="709"/>
                      <a:pt x="79" y="419"/>
                      <a:pt x="213" y="219"/>
                    </a:cubicBezTo>
                    <a:cubicBezTo>
                      <a:pt x="269" y="137"/>
                      <a:pt x="356" y="66"/>
                      <a:pt x="450" y="30"/>
                    </a:cubicBezTo>
                    <a:cubicBezTo>
                      <a:pt x="518" y="4"/>
                      <a:pt x="597" y="0"/>
                      <a:pt x="664" y="33"/>
                    </a:cubicBezTo>
                    <a:cubicBezTo>
                      <a:pt x="1120" y="250"/>
                      <a:pt x="680" y="1031"/>
                      <a:pt x="453" y="1250"/>
                    </a:cubicBezTo>
                    <a:cubicBezTo>
                      <a:pt x="395" y="1305"/>
                      <a:pt x="171" y="1520"/>
                      <a:pt x="82" y="1479"/>
                    </a:cubicBezTo>
                    <a:cubicBezTo>
                      <a:pt x="0" y="1443"/>
                      <a:pt x="21" y="1037"/>
                      <a:pt x="16" y="9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46040" y="3632026"/>
                <a:ext cx="32735" cy="62952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600" extrusionOk="0">
                    <a:moveTo>
                      <a:pt x="219" y="1167"/>
                    </a:moveTo>
                    <a:cubicBezTo>
                      <a:pt x="87" y="968"/>
                      <a:pt x="0" y="682"/>
                      <a:pt x="11" y="441"/>
                    </a:cubicBezTo>
                    <a:cubicBezTo>
                      <a:pt x="16" y="341"/>
                      <a:pt x="53" y="237"/>
                      <a:pt x="117" y="158"/>
                    </a:cubicBezTo>
                    <a:cubicBezTo>
                      <a:pt x="162" y="100"/>
                      <a:pt x="228" y="55"/>
                      <a:pt x="301" y="49"/>
                    </a:cubicBezTo>
                    <a:cubicBezTo>
                      <a:pt x="804" y="1"/>
                      <a:pt x="831" y="895"/>
                      <a:pt x="749" y="1199"/>
                    </a:cubicBezTo>
                    <a:cubicBezTo>
                      <a:pt x="728" y="1277"/>
                      <a:pt x="648" y="1576"/>
                      <a:pt x="550" y="1588"/>
                    </a:cubicBezTo>
                    <a:cubicBezTo>
                      <a:pt x="461" y="1599"/>
                      <a:pt x="269" y="1240"/>
                      <a:pt x="219" y="1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221922" y="3709023"/>
                <a:ext cx="63818" cy="3364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55" extrusionOk="0">
                    <a:moveTo>
                      <a:pt x="1209" y="268"/>
                    </a:moveTo>
                    <a:cubicBezTo>
                      <a:pt x="1021" y="119"/>
                      <a:pt x="742" y="10"/>
                      <a:pt x="503" y="3"/>
                    </a:cubicBezTo>
                    <a:cubicBezTo>
                      <a:pt x="401" y="0"/>
                      <a:pt x="295" y="29"/>
                      <a:pt x="211" y="86"/>
                    </a:cubicBezTo>
                    <a:cubicBezTo>
                      <a:pt x="150" y="125"/>
                      <a:pt x="101" y="188"/>
                      <a:pt x="88" y="260"/>
                    </a:cubicBezTo>
                    <a:cubicBezTo>
                      <a:pt x="0" y="758"/>
                      <a:pt x="891" y="855"/>
                      <a:pt x="1200" y="798"/>
                    </a:cubicBezTo>
                    <a:cubicBezTo>
                      <a:pt x="1279" y="783"/>
                      <a:pt x="1584" y="725"/>
                      <a:pt x="1604" y="628"/>
                    </a:cubicBezTo>
                    <a:cubicBezTo>
                      <a:pt x="1621" y="540"/>
                      <a:pt x="1278" y="322"/>
                      <a:pt x="1209" y="2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472468" y="4563199"/>
                <a:ext cx="52014" cy="2191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557" extrusionOk="0">
                    <a:moveTo>
                      <a:pt x="1322" y="1"/>
                    </a:moveTo>
                    <a:lnTo>
                      <a:pt x="1322" y="1"/>
                    </a:lnTo>
                    <a:cubicBezTo>
                      <a:pt x="1206" y="32"/>
                      <a:pt x="1093" y="72"/>
                      <a:pt x="980" y="112"/>
                    </a:cubicBezTo>
                    <a:cubicBezTo>
                      <a:pt x="868" y="153"/>
                      <a:pt x="757" y="198"/>
                      <a:pt x="647" y="244"/>
                    </a:cubicBezTo>
                    <a:cubicBezTo>
                      <a:pt x="537" y="291"/>
                      <a:pt x="427" y="338"/>
                      <a:pt x="319" y="391"/>
                    </a:cubicBezTo>
                    <a:cubicBezTo>
                      <a:pt x="211" y="443"/>
                      <a:pt x="105" y="496"/>
                      <a:pt x="1" y="557"/>
                    </a:cubicBezTo>
                    <a:cubicBezTo>
                      <a:pt x="116" y="525"/>
                      <a:pt x="230" y="485"/>
                      <a:pt x="343" y="444"/>
                    </a:cubicBezTo>
                    <a:cubicBezTo>
                      <a:pt x="455" y="405"/>
                      <a:pt x="565" y="359"/>
                      <a:pt x="676" y="313"/>
                    </a:cubicBezTo>
                    <a:cubicBezTo>
                      <a:pt x="786" y="266"/>
                      <a:pt x="896" y="219"/>
                      <a:pt x="1003" y="167"/>
                    </a:cubicBezTo>
                    <a:cubicBezTo>
                      <a:pt x="1111" y="115"/>
                      <a:pt x="1218" y="62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484429" y="4491985"/>
                <a:ext cx="48316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535" extrusionOk="0">
                    <a:moveTo>
                      <a:pt x="1227" y="1"/>
                    </a:moveTo>
                    <a:cubicBezTo>
                      <a:pt x="1012" y="62"/>
                      <a:pt x="804" y="144"/>
                      <a:pt x="599" y="232"/>
                    </a:cubicBezTo>
                    <a:cubicBezTo>
                      <a:pt x="395" y="323"/>
                      <a:pt x="193" y="418"/>
                      <a:pt x="0" y="534"/>
                    </a:cubicBezTo>
                    <a:cubicBezTo>
                      <a:pt x="217" y="472"/>
                      <a:pt x="424" y="389"/>
                      <a:pt x="629" y="301"/>
                    </a:cubicBezTo>
                    <a:cubicBezTo>
                      <a:pt x="833" y="212"/>
                      <a:pt x="1035" y="117"/>
                      <a:pt x="1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483917" y="4400351"/>
                <a:ext cx="49339" cy="4013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20" extrusionOk="0">
                    <a:moveTo>
                      <a:pt x="1254" y="0"/>
                    </a:moveTo>
                    <a:lnTo>
                      <a:pt x="1254" y="0"/>
                    </a:lnTo>
                    <a:cubicBezTo>
                      <a:pt x="1140" y="73"/>
                      <a:pt x="1031" y="153"/>
                      <a:pt x="922" y="233"/>
                    </a:cubicBezTo>
                    <a:cubicBezTo>
                      <a:pt x="813" y="312"/>
                      <a:pt x="708" y="397"/>
                      <a:pt x="604" y="481"/>
                    </a:cubicBezTo>
                    <a:cubicBezTo>
                      <a:pt x="500" y="566"/>
                      <a:pt x="396" y="652"/>
                      <a:pt x="295" y="742"/>
                    </a:cubicBezTo>
                    <a:cubicBezTo>
                      <a:pt x="195" y="831"/>
                      <a:pt x="95" y="922"/>
                      <a:pt x="1" y="1019"/>
                    </a:cubicBezTo>
                    <a:cubicBezTo>
                      <a:pt x="115" y="946"/>
                      <a:pt x="224" y="867"/>
                      <a:pt x="333" y="787"/>
                    </a:cubicBezTo>
                    <a:cubicBezTo>
                      <a:pt x="440" y="707"/>
                      <a:pt x="546" y="623"/>
                      <a:pt x="651" y="539"/>
                    </a:cubicBezTo>
                    <a:cubicBezTo>
                      <a:pt x="755" y="454"/>
                      <a:pt x="859" y="368"/>
                      <a:pt x="959" y="278"/>
                    </a:cubicBezTo>
                    <a:cubicBezTo>
                      <a:pt x="1059" y="189"/>
                      <a:pt x="1160" y="98"/>
                      <a:pt x="1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463891" y="4316901"/>
                <a:ext cx="29273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332" extrusionOk="0">
                    <a:moveTo>
                      <a:pt x="744" y="0"/>
                    </a:moveTo>
                    <a:lnTo>
                      <a:pt x="744" y="0"/>
                    </a:lnTo>
                    <a:cubicBezTo>
                      <a:pt x="668" y="104"/>
                      <a:pt x="600" y="211"/>
                      <a:pt x="532" y="318"/>
                    </a:cubicBezTo>
                    <a:cubicBezTo>
                      <a:pt x="465" y="426"/>
                      <a:pt x="402" y="536"/>
                      <a:pt x="339" y="648"/>
                    </a:cubicBezTo>
                    <a:cubicBezTo>
                      <a:pt x="278" y="759"/>
                      <a:pt x="218" y="871"/>
                      <a:pt x="162" y="985"/>
                    </a:cubicBezTo>
                    <a:cubicBezTo>
                      <a:pt x="105" y="1099"/>
                      <a:pt x="49" y="1212"/>
                      <a:pt x="1" y="1331"/>
                    </a:cubicBezTo>
                    <a:lnTo>
                      <a:pt x="2" y="1331"/>
                    </a:lnTo>
                    <a:cubicBezTo>
                      <a:pt x="78" y="1229"/>
                      <a:pt x="146" y="1121"/>
                      <a:pt x="213" y="1013"/>
                    </a:cubicBezTo>
                    <a:cubicBezTo>
                      <a:pt x="281" y="905"/>
                      <a:pt x="343" y="795"/>
                      <a:pt x="406" y="684"/>
                    </a:cubicBezTo>
                    <a:cubicBezTo>
                      <a:pt x="466" y="574"/>
                      <a:pt x="527" y="462"/>
                      <a:pt x="584" y="347"/>
                    </a:cubicBezTo>
                    <a:cubicBezTo>
                      <a:pt x="640" y="233"/>
                      <a:pt x="695" y="119"/>
                      <a:pt x="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408691" y="4219207"/>
                <a:ext cx="21246" cy="6834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737" extrusionOk="0">
                    <a:moveTo>
                      <a:pt x="539" y="0"/>
                    </a:moveTo>
                    <a:cubicBezTo>
                      <a:pt x="480" y="140"/>
                      <a:pt x="428" y="283"/>
                      <a:pt x="377" y="426"/>
                    </a:cubicBezTo>
                    <a:cubicBezTo>
                      <a:pt x="325" y="569"/>
                      <a:pt x="279" y="712"/>
                      <a:pt x="234" y="857"/>
                    </a:cubicBezTo>
                    <a:cubicBezTo>
                      <a:pt x="190" y="1002"/>
                      <a:pt x="146" y="1147"/>
                      <a:pt x="109" y="1294"/>
                    </a:cubicBezTo>
                    <a:cubicBezTo>
                      <a:pt x="69" y="1441"/>
                      <a:pt x="31" y="1587"/>
                      <a:pt x="1" y="1736"/>
                    </a:cubicBezTo>
                    <a:cubicBezTo>
                      <a:pt x="60" y="1597"/>
                      <a:pt x="112" y="1454"/>
                      <a:pt x="163" y="1311"/>
                    </a:cubicBezTo>
                    <a:cubicBezTo>
                      <a:pt x="215" y="1168"/>
                      <a:pt x="261" y="1024"/>
                      <a:pt x="307" y="880"/>
                    </a:cubicBezTo>
                    <a:cubicBezTo>
                      <a:pt x="350" y="735"/>
                      <a:pt x="395" y="590"/>
                      <a:pt x="433" y="444"/>
                    </a:cubicBezTo>
                    <a:cubicBezTo>
                      <a:pt x="471" y="296"/>
                      <a:pt x="510" y="150"/>
                      <a:pt x="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355733" y="4153777"/>
                <a:ext cx="22112" cy="64604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642" extrusionOk="0">
                    <a:moveTo>
                      <a:pt x="562" y="0"/>
                    </a:moveTo>
                    <a:cubicBezTo>
                      <a:pt x="500" y="133"/>
                      <a:pt x="447" y="267"/>
                      <a:pt x="393" y="402"/>
                    </a:cubicBezTo>
                    <a:cubicBezTo>
                      <a:pt x="340" y="535"/>
                      <a:pt x="293" y="673"/>
                      <a:pt x="245" y="809"/>
                    </a:cubicBezTo>
                    <a:cubicBezTo>
                      <a:pt x="199" y="945"/>
                      <a:pt x="153" y="1083"/>
                      <a:pt x="114" y="1221"/>
                    </a:cubicBezTo>
                    <a:cubicBezTo>
                      <a:pt x="73" y="1360"/>
                      <a:pt x="33" y="1500"/>
                      <a:pt x="1" y="1641"/>
                    </a:cubicBezTo>
                    <a:cubicBezTo>
                      <a:pt x="63" y="1510"/>
                      <a:pt x="116" y="1375"/>
                      <a:pt x="168" y="1241"/>
                    </a:cubicBezTo>
                    <a:cubicBezTo>
                      <a:pt x="221" y="1106"/>
                      <a:pt x="270" y="970"/>
                      <a:pt x="317" y="834"/>
                    </a:cubicBezTo>
                    <a:cubicBezTo>
                      <a:pt x="364" y="696"/>
                      <a:pt x="409" y="559"/>
                      <a:pt x="449" y="420"/>
                    </a:cubicBezTo>
                    <a:cubicBezTo>
                      <a:pt x="490" y="281"/>
                      <a:pt x="530" y="143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35628" y="4070366"/>
                <a:ext cx="41194" cy="49378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255" extrusionOk="0">
                    <a:moveTo>
                      <a:pt x="1047" y="0"/>
                    </a:moveTo>
                    <a:lnTo>
                      <a:pt x="1047" y="0"/>
                    </a:lnTo>
                    <a:cubicBezTo>
                      <a:pt x="948" y="95"/>
                      <a:pt x="855" y="195"/>
                      <a:pt x="763" y="295"/>
                    </a:cubicBezTo>
                    <a:cubicBezTo>
                      <a:pt x="670" y="395"/>
                      <a:pt x="582" y="499"/>
                      <a:pt x="494" y="604"/>
                    </a:cubicBezTo>
                    <a:cubicBezTo>
                      <a:pt x="408" y="709"/>
                      <a:pt x="321" y="814"/>
                      <a:pt x="239" y="923"/>
                    </a:cubicBezTo>
                    <a:cubicBezTo>
                      <a:pt x="156" y="1031"/>
                      <a:pt x="75" y="1141"/>
                      <a:pt x="0" y="1255"/>
                    </a:cubicBezTo>
                    <a:cubicBezTo>
                      <a:pt x="99" y="1161"/>
                      <a:pt x="192" y="1060"/>
                      <a:pt x="284" y="960"/>
                    </a:cubicBezTo>
                    <a:cubicBezTo>
                      <a:pt x="377" y="860"/>
                      <a:pt x="465" y="756"/>
                      <a:pt x="553" y="652"/>
                    </a:cubicBezTo>
                    <a:cubicBezTo>
                      <a:pt x="639" y="547"/>
                      <a:pt x="726" y="441"/>
                      <a:pt x="808" y="332"/>
                    </a:cubicBezTo>
                    <a:cubicBezTo>
                      <a:pt x="890" y="225"/>
                      <a:pt x="971" y="116"/>
                      <a:pt x="1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346054" y="3963073"/>
                <a:ext cx="38755" cy="42493"/>
              </a:xfrm>
              <a:custGeom>
                <a:avLst/>
                <a:gdLst/>
                <a:ahLst/>
                <a:cxnLst/>
                <a:rect l="l" t="t" r="r" b="b"/>
                <a:pathLst>
                  <a:path w="985" h="1080" extrusionOk="0">
                    <a:moveTo>
                      <a:pt x="985" y="1"/>
                    </a:moveTo>
                    <a:cubicBezTo>
                      <a:pt x="891" y="80"/>
                      <a:pt x="804" y="165"/>
                      <a:pt x="717" y="251"/>
                    </a:cubicBezTo>
                    <a:cubicBezTo>
                      <a:pt x="629" y="336"/>
                      <a:pt x="548" y="425"/>
                      <a:pt x="465" y="515"/>
                    </a:cubicBezTo>
                    <a:cubicBezTo>
                      <a:pt x="383" y="605"/>
                      <a:pt x="301" y="695"/>
                      <a:pt x="225" y="790"/>
                    </a:cubicBezTo>
                    <a:cubicBezTo>
                      <a:pt x="148" y="884"/>
                      <a:pt x="71" y="979"/>
                      <a:pt x="0" y="1079"/>
                    </a:cubicBezTo>
                    <a:cubicBezTo>
                      <a:pt x="93" y="1000"/>
                      <a:pt x="181" y="915"/>
                      <a:pt x="268" y="829"/>
                    </a:cubicBezTo>
                    <a:cubicBezTo>
                      <a:pt x="355" y="744"/>
                      <a:pt x="438" y="655"/>
                      <a:pt x="520" y="565"/>
                    </a:cubicBezTo>
                    <a:cubicBezTo>
                      <a:pt x="602" y="475"/>
                      <a:pt x="683" y="385"/>
                      <a:pt x="759" y="291"/>
                    </a:cubicBezTo>
                    <a:cubicBezTo>
                      <a:pt x="837" y="196"/>
                      <a:pt x="914" y="102"/>
                      <a:pt x="9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365726" y="3863609"/>
                <a:ext cx="33719" cy="3667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32" extrusionOk="0">
                    <a:moveTo>
                      <a:pt x="856" y="0"/>
                    </a:moveTo>
                    <a:lnTo>
                      <a:pt x="856" y="0"/>
                    </a:lnTo>
                    <a:cubicBezTo>
                      <a:pt x="692" y="135"/>
                      <a:pt x="543" y="286"/>
                      <a:pt x="401" y="440"/>
                    </a:cubicBezTo>
                    <a:cubicBezTo>
                      <a:pt x="258" y="596"/>
                      <a:pt x="121" y="756"/>
                      <a:pt x="1" y="931"/>
                    </a:cubicBezTo>
                    <a:cubicBezTo>
                      <a:pt x="165" y="796"/>
                      <a:pt x="313" y="645"/>
                      <a:pt x="456" y="492"/>
                    </a:cubicBezTo>
                    <a:cubicBezTo>
                      <a:pt x="598" y="336"/>
                      <a:pt x="735" y="176"/>
                      <a:pt x="8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332559" y="3747463"/>
                <a:ext cx="14164" cy="5484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394" extrusionOk="0">
                    <a:moveTo>
                      <a:pt x="360" y="0"/>
                    </a:moveTo>
                    <a:lnTo>
                      <a:pt x="360" y="0"/>
                    </a:lnTo>
                    <a:cubicBezTo>
                      <a:pt x="314" y="113"/>
                      <a:pt x="277" y="227"/>
                      <a:pt x="242" y="341"/>
                    </a:cubicBezTo>
                    <a:cubicBezTo>
                      <a:pt x="205" y="456"/>
                      <a:pt x="174" y="571"/>
                      <a:pt x="143" y="687"/>
                    </a:cubicBezTo>
                    <a:cubicBezTo>
                      <a:pt x="114" y="804"/>
                      <a:pt x="86" y="920"/>
                      <a:pt x="62" y="1038"/>
                    </a:cubicBezTo>
                    <a:cubicBezTo>
                      <a:pt x="38" y="1155"/>
                      <a:pt x="15" y="1273"/>
                      <a:pt x="0" y="1393"/>
                    </a:cubicBezTo>
                    <a:cubicBezTo>
                      <a:pt x="45" y="1282"/>
                      <a:pt x="82" y="1167"/>
                      <a:pt x="118" y="1053"/>
                    </a:cubicBezTo>
                    <a:cubicBezTo>
                      <a:pt x="155" y="937"/>
                      <a:pt x="186" y="822"/>
                      <a:pt x="217" y="706"/>
                    </a:cubicBezTo>
                    <a:cubicBezTo>
                      <a:pt x="246" y="590"/>
                      <a:pt x="274" y="473"/>
                      <a:pt x="298" y="355"/>
                    </a:cubicBezTo>
                    <a:cubicBezTo>
                      <a:pt x="322" y="238"/>
                      <a:pt x="345" y="12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284991" y="3693797"/>
                <a:ext cx="14361" cy="4001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017" extrusionOk="0">
                    <a:moveTo>
                      <a:pt x="365" y="1"/>
                    </a:moveTo>
                    <a:cubicBezTo>
                      <a:pt x="276" y="160"/>
                      <a:pt x="209" y="326"/>
                      <a:pt x="147" y="496"/>
                    </a:cubicBezTo>
                    <a:cubicBezTo>
                      <a:pt x="88" y="664"/>
                      <a:pt x="33" y="837"/>
                      <a:pt x="1" y="1016"/>
                    </a:cubicBezTo>
                    <a:cubicBezTo>
                      <a:pt x="89" y="856"/>
                      <a:pt x="157" y="690"/>
                      <a:pt x="218" y="521"/>
                    </a:cubicBezTo>
                    <a:cubicBezTo>
                      <a:pt x="278" y="351"/>
                      <a:pt x="331" y="180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257371" y="3652327"/>
                <a:ext cx="10348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" y="187"/>
                      <a:pt x="52" y="368"/>
                      <a:pt x="94" y="546"/>
                    </a:cubicBezTo>
                    <a:cubicBezTo>
                      <a:pt x="139" y="724"/>
                      <a:pt x="189" y="901"/>
                      <a:pt x="262" y="1072"/>
                    </a:cubicBezTo>
                    <a:cubicBezTo>
                      <a:pt x="247" y="886"/>
                      <a:pt x="210" y="707"/>
                      <a:pt x="168" y="527"/>
                    </a:cubicBezTo>
                    <a:cubicBezTo>
                      <a:pt x="123" y="349"/>
                      <a:pt x="73" y="17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40296" y="3720709"/>
                <a:ext cx="40801" cy="14204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88"/>
                      <a:pt x="333" y="155"/>
                      <a:pt x="505" y="216"/>
                    </a:cubicBezTo>
                    <a:cubicBezTo>
                      <a:pt x="679" y="275"/>
                      <a:pt x="853" y="328"/>
                      <a:pt x="1037" y="361"/>
                    </a:cubicBezTo>
                    <a:cubicBezTo>
                      <a:pt x="873" y="271"/>
                      <a:pt x="703" y="206"/>
                      <a:pt x="530" y="144"/>
                    </a:cubicBezTo>
                    <a:cubicBezTo>
                      <a:pt x="358" y="86"/>
                      <a:pt x="183" y="3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275666" y="3799949"/>
                <a:ext cx="50637" cy="440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2" extrusionOk="0">
                    <a:moveTo>
                      <a:pt x="216" y="1"/>
                    </a:moveTo>
                    <a:cubicBezTo>
                      <a:pt x="144" y="1"/>
                      <a:pt x="72" y="3"/>
                      <a:pt x="0" y="7"/>
                    </a:cubicBezTo>
                    <a:cubicBezTo>
                      <a:pt x="212" y="53"/>
                      <a:pt x="426" y="77"/>
                      <a:pt x="640" y="94"/>
                    </a:cubicBezTo>
                    <a:cubicBezTo>
                      <a:pt x="784" y="104"/>
                      <a:pt x="927" y="111"/>
                      <a:pt x="1071" y="111"/>
                    </a:cubicBezTo>
                    <a:cubicBezTo>
                      <a:pt x="1142" y="111"/>
                      <a:pt x="1214" y="110"/>
                      <a:pt x="1287" y="105"/>
                    </a:cubicBezTo>
                    <a:cubicBezTo>
                      <a:pt x="1075" y="59"/>
                      <a:pt x="861" y="36"/>
                      <a:pt x="646" y="18"/>
                    </a:cubicBezTo>
                    <a:cubicBezTo>
                      <a:pt x="504" y="8"/>
                      <a:pt x="360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319142" y="3865458"/>
                <a:ext cx="45522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8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77" y="156"/>
                      <a:pt x="365" y="292"/>
                      <a:pt x="557" y="424"/>
                    </a:cubicBezTo>
                    <a:cubicBezTo>
                      <a:pt x="750" y="554"/>
                      <a:pt x="947" y="679"/>
                      <a:pt x="1156" y="785"/>
                    </a:cubicBezTo>
                    <a:cubicBezTo>
                      <a:pt x="980" y="629"/>
                      <a:pt x="792" y="493"/>
                      <a:pt x="600" y="362"/>
                    </a:cubicBezTo>
                    <a:cubicBezTo>
                      <a:pt x="406" y="232"/>
                      <a:pt x="210" y="10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291640" y="3970470"/>
                <a:ext cx="51739" cy="4009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019" extrusionOk="0">
                    <a:moveTo>
                      <a:pt x="0" y="1"/>
                    </a:moveTo>
                    <a:cubicBezTo>
                      <a:pt x="99" y="99"/>
                      <a:pt x="205" y="189"/>
                      <a:pt x="310" y="278"/>
                    </a:cubicBezTo>
                    <a:cubicBezTo>
                      <a:pt x="416" y="369"/>
                      <a:pt x="524" y="454"/>
                      <a:pt x="633" y="540"/>
                    </a:cubicBezTo>
                    <a:cubicBezTo>
                      <a:pt x="743" y="624"/>
                      <a:pt x="853" y="708"/>
                      <a:pt x="967" y="787"/>
                    </a:cubicBezTo>
                    <a:cubicBezTo>
                      <a:pt x="1080" y="867"/>
                      <a:pt x="1194" y="946"/>
                      <a:pt x="1314" y="1019"/>
                    </a:cubicBezTo>
                    <a:cubicBezTo>
                      <a:pt x="1214" y="921"/>
                      <a:pt x="1109" y="831"/>
                      <a:pt x="1003" y="741"/>
                    </a:cubicBezTo>
                    <a:cubicBezTo>
                      <a:pt x="898" y="651"/>
                      <a:pt x="789" y="566"/>
                      <a:pt x="680" y="480"/>
                    </a:cubicBezTo>
                    <a:cubicBezTo>
                      <a:pt x="570" y="396"/>
                      <a:pt x="460" y="312"/>
                      <a:pt x="346" y="233"/>
                    </a:cubicBezTo>
                    <a:cubicBezTo>
                      <a:pt x="233" y="152"/>
                      <a:pt x="119" y="7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280624" y="4082681"/>
                <a:ext cx="54414" cy="3482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8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7" y="87"/>
                      <a:pt x="218" y="167"/>
                      <a:pt x="330" y="246"/>
                    </a:cubicBezTo>
                    <a:cubicBezTo>
                      <a:pt x="441" y="325"/>
                      <a:pt x="556" y="401"/>
                      <a:pt x="670" y="475"/>
                    </a:cubicBezTo>
                    <a:cubicBezTo>
                      <a:pt x="787" y="548"/>
                      <a:pt x="902" y="621"/>
                      <a:pt x="1021" y="688"/>
                    </a:cubicBezTo>
                    <a:cubicBezTo>
                      <a:pt x="1140" y="757"/>
                      <a:pt x="1258" y="824"/>
                      <a:pt x="1382" y="885"/>
                    </a:cubicBezTo>
                    <a:cubicBezTo>
                      <a:pt x="1276" y="798"/>
                      <a:pt x="1164" y="718"/>
                      <a:pt x="1052" y="640"/>
                    </a:cubicBezTo>
                    <a:cubicBezTo>
                      <a:pt x="940" y="560"/>
                      <a:pt x="826" y="485"/>
                      <a:pt x="711" y="411"/>
                    </a:cubicBezTo>
                    <a:cubicBezTo>
                      <a:pt x="596" y="338"/>
                      <a:pt x="481" y="265"/>
                      <a:pt x="362" y="198"/>
                    </a:cubicBezTo>
                    <a:cubicBezTo>
                      <a:pt x="243" y="128"/>
                      <a:pt x="124" y="6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293293" y="4195168"/>
                <a:ext cx="6019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6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2" y="65"/>
                      <a:pt x="247" y="122"/>
                      <a:pt x="372" y="179"/>
                    </a:cubicBezTo>
                    <a:cubicBezTo>
                      <a:pt x="497" y="236"/>
                      <a:pt x="623" y="287"/>
                      <a:pt x="751" y="339"/>
                    </a:cubicBezTo>
                    <a:cubicBezTo>
                      <a:pt x="878" y="389"/>
                      <a:pt x="1006" y="438"/>
                      <a:pt x="1136" y="481"/>
                    </a:cubicBezTo>
                    <a:cubicBezTo>
                      <a:pt x="1266" y="526"/>
                      <a:pt x="1396" y="571"/>
                      <a:pt x="1530" y="606"/>
                    </a:cubicBezTo>
                    <a:cubicBezTo>
                      <a:pt x="1407" y="541"/>
                      <a:pt x="1283" y="484"/>
                      <a:pt x="1158" y="428"/>
                    </a:cubicBezTo>
                    <a:cubicBezTo>
                      <a:pt x="1033" y="371"/>
                      <a:pt x="906" y="319"/>
                      <a:pt x="778" y="268"/>
                    </a:cubicBezTo>
                    <a:cubicBezTo>
                      <a:pt x="650" y="219"/>
                      <a:pt x="523" y="169"/>
                      <a:pt x="393" y="125"/>
                    </a:cubicBezTo>
                    <a:cubicBezTo>
                      <a:pt x="263" y="80"/>
                      <a:pt x="133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348061" y="4281412"/>
                <a:ext cx="58978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28" extrusionOk="0">
                    <a:moveTo>
                      <a:pt x="0" y="1"/>
                    </a:moveTo>
                    <a:cubicBezTo>
                      <a:pt x="123" y="35"/>
                      <a:pt x="247" y="61"/>
                      <a:pt x="370" y="86"/>
                    </a:cubicBezTo>
                    <a:cubicBezTo>
                      <a:pt x="494" y="112"/>
                      <a:pt x="619" y="132"/>
                      <a:pt x="744" y="152"/>
                    </a:cubicBezTo>
                    <a:cubicBezTo>
                      <a:pt x="868" y="170"/>
                      <a:pt x="993" y="188"/>
                      <a:pt x="1120" y="200"/>
                    </a:cubicBezTo>
                    <a:cubicBezTo>
                      <a:pt x="1245" y="212"/>
                      <a:pt x="1371" y="225"/>
                      <a:pt x="1499" y="227"/>
                    </a:cubicBezTo>
                    <a:cubicBezTo>
                      <a:pt x="1376" y="193"/>
                      <a:pt x="1252" y="167"/>
                      <a:pt x="1128" y="142"/>
                    </a:cubicBezTo>
                    <a:cubicBezTo>
                      <a:pt x="1004" y="116"/>
                      <a:pt x="879" y="96"/>
                      <a:pt x="756" y="76"/>
                    </a:cubicBezTo>
                    <a:cubicBezTo>
                      <a:pt x="630" y="59"/>
                      <a:pt x="505" y="40"/>
                      <a:pt x="379" y="29"/>
                    </a:cubicBezTo>
                    <a:cubicBezTo>
                      <a:pt x="254" y="16"/>
                      <a:pt x="128" y="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399405" y="4346134"/>
                <a:ext cx="59136" cy="2144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545" extrusionOk="0">
                    <a:moveTo>
                      <a:pt x="0" y="0"/>
                    </a:moveTo>
                    <a:cubicBezTo>
                      <a:pt x="120" y="60"/>
                      <a:pt x="243" y="113"/>
                      <a:pt x="367" y="164"/>
                    </a:cubicBezTo>
                    <a:cubicBezTo>
                      <a:pt x="489" y="216"/>
                      <a:pt x="615" y="261"/>
                      <a:pt x="738" y="308"/>
                    </a:cubicBezTo>
                    <a:cubicBezTo>
                      <a:pt x="865" y="353"/>
                      <a:pt x="990" y="398"/>
                      <a:pt x="1117" y="436"/>
                    </a:cubicBezTo>
                    <a:cubicBezTo>
                      <a:pt x="1245" y="476"/>
                      <a:pt x="1372" y="514"/>
                      <a:pt x="1502" y="545"/>
                    </a:cubicBezTo>
                    <a:cubicBezTo>
                      <a:pt x="1382" y="484"/>
                      <a:pt x="1260" y="432"/>
                      <a:pt x="1137" y="382"/>
                    </a:cubicBezTo>
                    <a:cubicBezTo>
                      <a:pt x="1014" y="330"/>
                      <a:pt x="889" y="284"/>
                      <a:pt x="764" y="237"/>
                    </a:cubicBezTo>
                    <a:cubicBezTo>
                      <a:pt x="639" y="192"/>
                      <a:pt x="514" y="148"/>
                      <a:pt x="387" y="109"/>
                    </a:cubicBezTo>
                    <a:cubicBezTo>
                      <a:pt x="259" y="70"/>
                      <a:pt x="132" y="31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424035" y="4411131"/>
                <a:ext cx="54532" cy="26164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6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9" y="71"/>
                      <a:pt x="221" y="133"/>
                      <a:pt x="334" y="193"/>
                    </a:cubicBezTo>
                    <a:cubicBezTo>
                      <a:pt x="447" y="254"/>
                      <a:pt x="562" y="311"/>
                      <a:pt x="677" y="367"/>
                    </a:cubicBezTo>
                    <a:cubicBezTo>
                      <a:pt x="792" y="421"/>
                      <a:pt x="909" y="476"/>
                      <a:pt x="1026" y="525"/>
                    </a:cubicBezTo>
                    <a:cubicBezTo>
                      <a:pt x="1144" y="575"/>
                      <a:pt x="1263" y="624"/>
                      <a:pt x="1385" y="665"/>
                    </a:cubicBezTo>
                    <a:cubicBezTo>
                      <a:pt x="1276" y="596"/>
                      <a:pt x="1165" y="534"/>
                      <a:pt x="1052" y="472"/>
                    </a:cubicBezTo>
                    <a:cubicBezTo>
                      <a:pt x="940" y="411"/>
                      <a:pt x="824" y="354"/>
                      <a:pt x="709" y="298"/>
                    </a:cubicBezTo>
                    <a:cubicBezTo>
                      <a:pt x="593" y="244"/>
                      <a:pt x="478" y="189"/>
                      <a:pt x="359" y="140"/>
                    </a:cubicBezTo>
                    <a:cubicBezTo>
                      <a:pt x="241" y="90"/>
                      <a:pt x="122" y="42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4146" y="4483054"/>
                <a:ext cx="48748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6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72"/>
                      <a:pt x="196" y="135"/>
                      <a:pt x="296" y="198"/>
                    </a:cubicBezTo>
                    <a:cubicBezTo>
                      <a:pt x="395" y="261"/>
                      <a:pt x="498" y="318"/>
                      <a:pt x="601" y="376"/>
                    </a:cubicBezTo>
                    <a:cubicBezTo>
                      <a:pt x="705" y="432"/>
                      <a:pt x="808" y="489"/>
                      <a:pt x="914" y="540"/>
                    </a:cubicBezTo>
                    <a:cubicBezTo>
                      <a:pt x="1021" y="592"/>
                      <a:pt x="1127" y="641"/>
                      <a:pt x="1239" y="685"/>
                    </a:cubicBezTo>
                    <a:cubicBezTo>
                      <a:pt x="1143" y="614"/>
                      <a:pt x="1043" y="551"/>
                      <a:pt x="943" y="489"/>
                    </a:cubicBezTo>
                    <a:cubicBezTo>
                      <a:pt x="843" y="426"/>
                      <a:pt x="741" y="368"/>
                      <a:pt x="638" y="309"/>
                    </a:cubicBezTo>
                    <a:cubicBezTo>
                      <a:pt x="534" y="254"/>
                      <a:pt x="430" y="198"/>
                      <a:pt x="323" y="147"/>
                    </a:cubicBezTo>
                    <a:cubicBezTo>
                      <a:pt x="217" y="95"/>
                      <a:pt x="110" y="4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429740" y="4542937"/>
                <a:ext cx="41155" cy="39188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996" extrusionOk="0">
                    <a:moveTo>
                      <a:pt x="1" y="1"/>
                    </a:moveTo>
                    <a:cubicBezTo>
                      <a:pt x="78" y="95"/>
                      <a:pt x="159" y="183"/>
                      <a:pt x="242" y="271"/>
                    </a:cubicBezTo>
                    <a:cubicBezTo>
                      <a:pt x="325" y="359"/>
                      <a:pt x="411" y="442"/>
                      <a:pt x="497" y="526"/>
                    </a:cubicBezTo>
                    <a:cubicBezTo>
                      <a:pt x="585" y="608"/>
                      <a:pt x="673" y="689"/>
                      <a:pt x="765" y="767"/>
                    </a:cubicBezTo>
                    <a:cubicBezTo>
                      <a:pt x="856" y="845"/>
                      <a:pt x="948" y="923"/>
                      <a:pt x="1046" y="995"/>
                    </a:cubicBezTo>
                    <a:cubicBezTo>
                      <a:pt x="970" y="901"/>
                      <a:pt x="887" y="812"/>
                      <a:pt x="804" y="725"/>
                    </a:cubicBezTo>
                    <a:cubicBezTo>
                      <a:pt x="723" y="637"/>
                      <a:pt x="636" y="554"/>
                      <a:pt x="549" y="470"/>
                    </a:cubicBezTo>
                    <a:cubicBezTo>
                      <a:pt x="463" y="388"/>
                      <a:pt x="375" y="307"/>
                      <a:pt x="283" y="229"/>
                    </a:cubicBezTo>
                    <a:cubicBezTo>
                      <a:pt x="191" y="149"/>
                      <a:pt x="100" y="73"/>
                      <a:pt x="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>
              <a:off x="8634328" y="369785"/>
              <a:ext cx="283978" cy="747254"/>
              <a:chOff x="3969875" y="1708525"/>
              <a:chExt cx="85675" cy="22545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3969875" y="1708525"/>
                <a:ext cx="483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2"/>
                      <a:pt x="0" y="967"/>
                    </a:cubicBezTo>
                    <a:cubicBezTo>
                      <a:pt x="0" y="1501"/>
                      <a:pt x="432" y="1933"/>
                      <a:pt x="966" y="1933"/>
                    </a:cubicBezTo>
                    <a:cubicBezTo>
                      <a:pt x="1500" y="1933"/>
                      <a:pt x="1933" y="1501"/>
                      <a:pt x="1933" y="967"/>
                    </a:cubicBezTo>
                    <a:cubicBezTo>
                      <a:pt x="1933" y="432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031375" y="1847950"/>
                <a:ext cx="24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67" extrusionOk="0">
                    <a:moveTo>
                      <a:pt x="483" y="0"/>
                    </a:moveTo>
                    <a:cubicBezTo>
                      <a:pt x="216" y="0"/>
                      <a:pt x="1" y="216"/>
                      <a:pt x="1" y="483"/>
                    </a:cubicBezTo>
                    <a:cubicBezTo>
                      <a:pt x="1" y="749"/>
                      <a:pt x="216" y="966"/>
                      <a:pt x="483" y="966"/>
                    </a:cubicBezTo>
                    <a:cubicBezTo>
                      <a:pt x="750" y="966"/>
                      <a:pt x="966" y="749"/>
                      <a:pt x="966" y="483"/>
                    </a:cubicBezTo>
                    <a:cubicBezTo>
                      <a:pt x="966" y="216"/>
                      <a:pt x="75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022425" y="174807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2" y="1"/>
                    </a:moveTo>
                    <a:cubicBezTo>
                      <a:pt x="77" y="1"/>
                      <a:pt x="1" y="77"/>
                      <a:pt x="1" y="171"/>
                    </a:cubicBezTo>
                    <a:cubicBezTo>
                      <a:pt x="1" y="266"/>
                      <a:pt x="77" y="341"/>
                      <a:pt x="172" y="341"/>
                    </a:cubicBezTo>
                    <a:cubicBezTo>
                      <a:pt x="266" y="341"/>
                      <a:pt x="341" y="266"/>
                      <a:pt x="341" y="171"/>
                    </a:cubicBezTo>
                    <a:cubicBezTo>
                      <a:pt x="341" y="77"/>
                      <a:pt x="266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043450" y="192542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0" y="1"/>
                    </a:moveTo>
                    <a:cubicBezTo>
                      <a:pt x="76" y="1"/>
                      <a:pt x="0" y="76"/>
                      <a:pt x="0" y="170"/>
                    </a:cubicBezTo>
                    <a:cubicBezTo>
                      <a:pt x="0" y="264"/>
                      <a:pt x="76" y="341"/>
                      <a:pt x="170" y="341"/>
                    </a:cubicBezTo>
                    <a:cubicBezTo>
                      <a:pt x="264" y="341"/>
                      <a:pt x="341" y="264"/>
                      <a:pt x="341" y="170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018200" y="1899375"/>
                <a:ext cx="170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80" extrusionOk="0">
                    <a:moveTo>
                      <a:pt x="341" y="0"/>
                    </a:moveTo>
                    <a:cubicBezTo>
                      <a:pt x="152" y="0"/>
                      <a:pt x="0" y="152"/>
                      <a:pt x="0" y="341"/>
                    </a:cubicBezTo>
                    <a:cubicBezTo>
                      <a:pt x="0" y="528"/>
                      <a:pt x="152" y="680"/>
                      <a:pt x="341" y="680"/>
                    </a:cubicBezTo>
                    <a:cubicBezTo>
                      <a:pt x="529" y="680"/>
                      <a:pt x="681" y="528"/>
                      <a:pt x="681" y="341"/>
                    </a:cubicBezTo>
                    <a:cubicBezTo>
                      <a:pt x="681" y="152"/>
                      <a:pt x="52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994000" y="1801550"/>
                <a:ext cx="170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2" extrusionOk="0">
                    <a:moveTo>
                      <a:pt x="341" y="0"/>
                    </a:moveTo>
                    <a:cubicBezTo>
                      <a:pt x="155" y="0"/>
                      <a:pt x="1" y="152"/>
                      <a:pt x="1" y="341"/>
                    </a:cubicBezTo>
                    <a:cubicBezTo>
                      <a:pt x="1" y="529"/>
                      <a:pt x="155" y="681"/>
                      <a:pt x="341" y="681"/>
                    </a:cubicBezTo>
                    <a:cubicBezTo>
                      <a:pt x="530" y="681"/>
                      <a:pt x="682" y="529"/>
                      <a:pt x="682" y="341"/>
                    </a:cubicBezTo>
                    <a:cubicBezTo>
                      <a:pt x="682" y="152"/>
                      <a:pt x="530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713252" y="2209900"/>
            <a:ext cx="5867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713225" y="3137950"/>
            <a:ext cx="586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2908500" y="2007900"/>
            <a:ext cx="552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" hasCustomPrompt="1"/>
          </p:nvPr>
        </p:nvSpPr>
        <p:spPr>
          <a:xfrm>
            <a:off x="1375500" y="2093113"/>
            <a:ext cx="1385700" cy="1042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1"/>
          </p:nvPr>
        </p:nvSpPr>
        <p:spPr>
          <a:xfrm>
            <a:off x="2908500" y="2760625"/>
            <a:ext cx="552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4546" y="3234385"/>
            <a:ext cx="3292846" cy="1920046"/>
            <a:chOff x="-4546" y="3234385"/>
            <a:chExt cx="3292846" cy="1920046"/>
          </a:xfrm>
        </p:grpSpPr>
        <p:grpSp>
          <p:nvGrpSpPr>
            <p:cNvPr id="72" name="Google Shape;72;p3"/>
            <p:cNvGrpSpPr/>
            <p:nvPr/>
          </p:nvGrpSpPr>
          <p:grpSpPr>
            <a:xfrm>
              <a:off x="-4546" y="3397413"/>
              <a:ext cx="3292846" cy="1757018"/>
              <a:chOff x="-4546" y="3397413"/>
              <a:chExt cx="3292846" cy="1757018"/>
            </a:xfrm>
          </p:grpSpPr>
          <p:sp>
            <p:nvSpPr>
              <p:cNvPr id="73" name="Google Shape;73;p3"/>
              <p:cNvSpPr/>
              <p:nvPr/>
            </p:nvSpPr>
            <p:spPr>
              <a:xfrm rot="10800000" flipH="1">
                <a:off x="-4546" y="3397413"/>
                <a:ext cx="3292846" cy="1757018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rot="10800000" flipH="1">
                <a:off x="-4546" y="3930469"/>
                <a:ext cx="1973382" cy="1223962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 flipH="1">
              <a:off x="215825" y="3234385"/>
              <a:ext cx="312152" cy="1409160"/>
              <a:chOff x="3969875" y="1708525"/>
              <a:chExt cx="94175" cy="42515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3969875" y="1708525"/>
                <a:ext cx="483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2"/>
                      <a:pt x="0" y="967"/>
                    </a:cubicBezTo>
                    <a:cubicBezTo>
                      <a:pt x="0" y="1501"/>
                      <a:pt x="432" y="1933"/>
                      <a:pt x="966" y="1933"/>
                    </a:cubicBezTo>
                    <a:cubicBezTo>
                      <a:pt x="1500" y="1933"/>
                      <a:pt x="1933" y="1501"/>
                      <a:pt x="1933" y="967"/>
                    </a:cubicBezTo>
                    <a:cubicBezTo>
                      <a:pt x="1933" y="432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031375" y="1847950"/>
                <a:ext cx="24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67" extrusionOk="0">
                    <a:moveTo>
                      <a:pt x="483" y="0"/>
                    </a:moveTo>
                    <a:cubicBezTo>
                      <a:pt x="216" y="0"/>
                      <a:pt x="1" y="216"/>
                      <a:pt x="1" y="483"/>
                    </a:cubicBezTo>
                    <a:cubicBezTo>
                      <a:pt x="1" y="749"/>
                      <a:pt x="216" y="966"/>
                      <a:pt x="483" y="966"/>
                    </a:cubicBezTo>
                    <a:cubicBezTo>
                      <a:pt x="750" y="966"/>
                      <a:pt x="966" y="749"/>
                      <a:pt x="966" y="483"/>
                    </a:cubicBezTo>
                    <a:cubicBezTo>
                      <a:pt x="966" y="216"/>
                      <a:pt x="75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022425" y="174807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2" y="1"/>
                    </a:moveTo>
                    <a:cubicBezTo>
                      <a:pt x="77" y="1"/>
                      <a:pt x="1" y="77"/>
                      <a:pt x="1" y="171"/>
                    </a:cubicBezTo>
                    <a:cubicBezTo>
                      <a:pt x="1" y="266"/>
                      <a:pt x="77" y="341"/>
                      <a:pt x="172" y="341"/>
                    </a:cubicBezTo>
                    <a:cubicBezTo>
                      <a:pt x="266" y="341"/>
                      <a:pt x="341" y="266"/>
                      <a:pt x="341" y="171"/>
                    </a:cubicBezTo>
                    <a:cubicBezTo>
                      <a:pt x="341" y="77"/>
                      <a:pt x="266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043450" y="192542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0" y="1"/>
                    </a:moveTo>
                    <a:cubicBezTo>
                      <a:pt x="76" y="1"/>
                      <a:pt x="0" y="76"/>
                      <a:pt x="0" y="170"/>
                    </a:cubicBezTo>
                    <a:cubicBezTo>
                      <a:pt x="0" y="264"/>
                      <a:pt x="76" y="341"/>
                      <a:pt x="170" y="341"/>
                    </a:cubicBezTo>
                    <a:cubicBezTo>
                      <a:pt x="264" y="341"/>
                      <a:pt x="341" y="264"/>
                      <a:pt x="341" y="170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055525" y="2125125"/>
                <a:ext cx="85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2" extrusionOk="0">
                    <a:moveTo>
                      <a:pt x="170" y="1"/>
                    </a:moveTo>
                    <a:cubicBezTo>
                      <a:pt x="77" y="1"/>
                      <a:pt x="0" y="76"/>
                      <a:pt x="0" y="171"/>
                    </a:cubicBezTo>
                    <a:cubicBezTo>
                      <a:pt x="0" y="265"/>
                      <a:pt x="77" y="341"/>
                      <a:pt x="170" y="341"/>
                    </a:cubicBezTo>
                    <a:cubicBezTo>
                      <a:pt x="264" y="341"/>
                      <a:pt x="341" y="265"/>
                      <a:pt x="341" y="171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018200" y="1899375"/>
                <a:ext cx="170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80" extrusionOk="0">
                    <a:moveTo>
                      <a:pt x="341" y="0"/>
                    </a:moveTo>
                    <a:cubicBezTo>
                      <a:pt x="152" y="0"/>
                      <a:pt x="0" y="152"/>
                      <a:pt x="0" y="341"/>
                    </a:cubicBezTo>
                    <a:cubicBezTo>
                      <a:pt x="0" y="528"/>
                      <a:pt x="152" y="680"/>
                      <a:pt x="341" y="680"/>
                    </a:cubicBezTo>
                    <a:cubicBezTo>
                      <a:pt x="529" y="680"/>
                      <a:pt x="681" y="528"/>
                      <a:pt x="681" y="341"/>
                    </a:cubicBezTo>
                    <a:cubicBezTo>
                      <a:pt x="681" y="152"/>
                      <a:pt x="52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994000" y="1801550"/>
                <a:ext cx="170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2" extrusionOk="0">
                    <a:moveTo>
                      <a:pt x="341" y="0"/>
                    </a:moveTo>
                    <a:cubicBezTo>
                      <a:pt x="155" y="0"/>
                      <a:pt x="1" y="152"/>
                      <a:pt x="1" y="341"/>
                    </a:cubicBezTo>
                    <a:cubicBezTo>
                      <a:pt x="1" y="529"/>
                      <a:pt x="155" y="681"/>
                      <a:pt x="341" y="681"/>
                    </a:cubicBezTo>
                    <a:cubicBezTo>
                      <a:pt x="530" y="681"/>
                      <a:pt x="682" y="529"/>
                      <a:pt x="682" y="341"/>
                    </a:cubicBezTo>
                    <a:cubicBezTo>
                      <a:pt x="682" y="152"/>
                      <a:pt x="530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8"/>
          <p:cNvGrpSpPr/>
          <p:nvPr/>
        </p:nvGrpSpPr>
        <p:grpSpPr>
          <a:xfrm>
            <a:off x="-247374" y="1760657"/>
            <a:ext cx="4724541" cy="3472259"/>
            <a:chOff x="-247374" y="1760657"/>
            <a:chExt cx="4724541" cy="3472259"/>
          </a:xfrm>
        </p:grpSpPr>
        <p:sp>
          <p:nvSpPr>
            <p:cNvPr id="316" name="Google Shape;316;p8"/>
            <p:cNvSpPr/>
            <p:nvPr/>
          </p:nvSpPr>
          <p:spPr>
            <a:xfrm>
              <a:off x="4066392" y="4670304"/>
              <a:ext cx="410775" cy="453401"/>
            </a:xfrm>
            <a:custGeom>
              <a:avLst/>
              <a:gdLst/>
              <a:ahLst/>
              <a:cxnLst/>
              <a:rect l="l" t="t" r="r" b="b"/>
              <a:pathLst>
                <a:path w="2891" h="3191" extrusionOk="0">
                  <a:moveTo>
                    <a:pt x="543" y="3023"/>
                  </a:moveTo>
                  <a:cubicBezTo>
                    <a:pt x="181" y="2805"/>
                    <a:pt x="0" y="2463"/>
                    <a:pt x="24" y="2052"/>
                  </a:cubicBezTo>
                  <a:cubicBezTo>
                    <a:pt x="36" y="1840"/>
                    <a:pt x="96" y="1819"/>
                    <a:pt x="170" y="1625"/>
                  </a:cubicBezTo>
                  <a:cubicBezTo>
                    <a:pt x="257" y="1403"/>
                    <a:pt x="184" y="1180"/>
                    <a:pt x="190" y="961"/>
                  </a:cubicBezTo>
                  <a:cubicBezTo>
                    <a:pt x="190" y="986"/>
                    <a:pt x="263" y="1067"/>
                    <a:pt x="277" y="1094"/>
                  </a:cubicBezTo>
                  <a:cubicBezTo>
                    <a:pt x="305" y="1153"/>
                    <a:pt x="324" y="1215"/>
                    <a:pt x="339" y="1280"/>
                  </a:cubicBezTo>
                  <a:cubicBezTo>
                    <a:pt x="368" y="1408"/>
                    <a:pt x="371" y="1542"/>
                    <a:pt x="388" y="1673"/>
                  </a:cubicBezTo>
                  <a:cubicBezTo>
                    <a:pt x="402" y="1782"/>
                    <a:pt x="414" y="1927"/>
                    <a:pt x="485" y="2016"/>
                  </a:cubicBezTo>
                  <a:cubicBezTo>
                    <a:pt x="565" y="2120"/>
                    <a:pt x="705" y="2180"/>
                    <a:pt x="788" y="2289"/>
                  </a:cubicBezTo>
                  <a:cubicBezTo>
                    <a:pt x="843" y="2361"/>
                    <a:pt x="903" y="2426"/>
                    <a:pt x="966" y="2488"/>
                  </a:cubicBezTo>
                  <a:cubicBezTo>
                    <a:pt x="1031" y="2551"/>
                    <a:pt x="1059" y="2143"/>
                    <a:pt x="1058" y="2129"/>
                  </a:cubicBezTo>
                  <a:cubicBezTo>
                    <a:pt x="1049" y="1975"/>
                    <a:pt x="1013" y="1823"/>
                    <a:pt x="1018" y="1668"/>
                  </a:cubicBezTo>
                  <a:cubicBezTo>
                    <a:pt x="1027" y="1387"/>
                    <a:pt x="1147" y="1218"/>
                    <a:pt x="1238" y="953"/>
                  </a:cubicBezTo>
                  <a:cubicBezTo>
                    <a:pt x="1325" y="695"/>
                    <a:pt x="1566" y="268"/>
                    <a:pt x="1520" y="0"/>
                  </a:cubicBezTo>
                  <a:cubicBezTo>
                    <a:pt x="1592" y="426"/>
                    <a:pt x="1651" y="855"/>
                    <a:pt x="1704" y="1283"/>
                  </a:cubicBezTo>
                  <a:cubicBezTo>
                    <a:pt x="1741" y="1584"/>
                    <a:pt x="1942" y="2191"/>
                    <a:pt x="1824" y="2467"/>
                  </a:cubicBezTo>
                  <a:cubicBezTo>
                    <a:pt x="1957" y="2155"/>
                    <a:pt x="2561" y="2039"/>
                    <a:pt x="2797" y="1800"/>
                  </a:cubicBezTo>
                  <a:cubicBezTo>
                    <a:pt x="2891" y="2312"/>
                    <a:pt x="2279" y="2949"/>
                    <a:pt x="1837" y="3090"/>
                  </a:cubicBezTo>
                  <a:cubicBezTo>
                    <a:pt x="1542" y="3184"/>
                    <a:pt x="836" y="3190"/>
                    <a:pt x="566" y="3037"/>
                  </a:cubicBezTo>
                  <a:cubicBezTo>
                    <a:pt x="558" y="3032"/>
                    <a:pt x="550" y="3028"/>
                    <a:pt x="543" y="30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8"/>
            <p:cNvGrpSpPr/>
            <p:nvPr/>
          </p:nvGrpSpPr>
          <p:grpSpPr>
            <a:xfrm>
              <a:off x="-247374" y="1760657"/>
              <a:ext cx="960595" cy="3472259"/>
              <a:chOff x="-247374" y="1760657"/>
              <a:chExt cx="960595" cy="3472259"/>
            </a:xfrm>
          </p:grpSpPr>
          <p:grpSp>
            <p:nvGrpSpPr>
              <p:cNvPr id="318" name="Google Shape;318;p8"/>
              <p:cNvGrpSpPr/>
              <p:nvPr/>
            </p:nvGrpSpPr>
            <p:grpSpPr>
              <a:xfrm flipH="1">
                <a:off x="-247374" y="2327722"/>
                <a:ext cx="960595" cy="2905194"/>
                <a:chOff x="3221922" y="3632026"/>
                <a:chExt cx="349066" cy="1055705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3266263" y="3688839"/>
                  <a:ext cx="223755" cy="998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25388" extrusionOk="0">
                      <a:moveTo>
                        <a:pt x="65" y="0"/>
                      </a:moveTo>
                      <a:lnTo>
                        <a:pt x="0" y="12"/>
                      </a:lnTo>
                      <a:cubicBezTo>
                        <a:pt x="58" y="294"/>
                        <a:pt x="141" y="570"/>
                        <a:pt x="255" y="835"/>
                      </a:cubicBezTo>
                      <a:cubicBezTo>
                        <a:pt x="370" y="1099"/>
                        <a:pt x="515" y="1348"/>
                        <a:pt x="674" y="1587"/>
                      </a:cubicBezTo>
                      <a:cubicBezTo>
                        <a:pt x="991" y="2065"/>
                        <a:pt x="1366" y="2497"/>
                        <a:pt x="1693" y="2961"/>
                      </a:cubicBezTo>
                      <a:cubicBezTo>
                        <a:pt x="1856" y="3194"/>
                        <a:pt x="2007" y="3434"/>
                        <a:pt x="2140" y="3684"/>
                      </a:cubicBezTo>
                      <a:cubicBezTo>
                        <a:pt x="2259" y="3938"/>
                        <a:pt x="2368" y="4201"/>
                        <a:pt x="2414" y="4481"/>
                      </a:cubicBezTo>
                      <a:cubicBezTo>
                        <a:pt x="2449" y="4617"/>
                        <a:pt x="2454" y="4759"/>
                        <a:pt x="2473" y="4898"/>
                      </a:cubicBezTo>
                      <a:cubicBezTo>
                        <a:pt x="2477" y="4968"/>
                        <a:pt x="2478" y="5039"/>
                        <a:pt x="2480" y="5110"/>
                      </a:cubicBezTo>
                      <a:cubicBezTo>
                        <a:pt x="2484" y="5180"/>
                        <a:pt x="2485" y="5251"/>
                        <a:pt x="2480" y="5321"/>
                      </a:cubicBezTo>
                      <a:lnTo>
                        <a:pt x="2472" y="5533"/>
                      </a:lnTo>
                      <a:lnTo>
                        <a:pt x="2452" y="5745"/>
                      </a:lnTo>
                      <a:cubicBezTo>
                        <a:pt x="2441" y="5886"/>
                        <a:pt x="2415" y="6026"/>
                        <a:pt x="2395" y="6166"/>
                      </a:cubicBezTo>
                      <a:cubicBezTo>
                        <a:pt x="2302" y="6727"/>
                        <a:pt x="2156" y="7278"/>
                        <a:pt x="2030" y="7835"/>
                      </a:cubicBezTo>
                      <a:cubicBezTo>
                        <a:pt x="1967" y="8114"/>
                        <a:pt x="1906" y="8394"/>
                        <a:pt x="1864" y="8677"/>
                      </a:cubicBezTo>
                      <a:cubicBezTo>
                        <a:pt x="1822" y="8961"/>
                        <a:pt x="1786" y="9244"/>
                        <a:pt x="1758" y="9529"/>
                      </a:cubicBezTo>
                      <a:cubicBezTo>
                        <a:pt x="1729" y="9814"/>
                        <a:pt x="1709" y="10099"/>
                        <a:pt x="1700" y="10386"/>
                      </a:cubicBezTo>
                      <a:cubicBezTo>
                        <a:pt x="1690" y="10672"/>
                        <a:pt x="1694" y="10959"/>
                        <a:pt x="1713" y="11245"/>
                      </a:cubicBezTo>
                      <a:cubicBezTo>
                        <a:pt x="1746" y="11819"/>
                        <a:pt x="1848" y="12388"/>
                        <a:pt x="2023" y="12937"/>
                      </a:cubicBezTo>
                      <a:cubicBezTo>
                        <a:pt x="2069" y="13073"/>
                        <a:pt x="2114" y="13209"/>
                        <a:pt x="2170" y="13342"/>
                      </a:cubicBezTo>
                      <a:cubicBezTo>
                        <a:pt x="2220" y="13477"/>
                        <a:pt x="2284" y="13608"/>
                        <a:pt x="2349" y="13737"/>
                      </a:cubicBezTo>
                      <a:cubicBezTo>
                        <a:pt x="2483" y="13994"/>
                        <a:pt x="2651" y="14230"/>
                        <a:pt x="2828" y="14456"/>
                      </a:cubicBezTo>
                      <a:cubicBezTo>
                        <a:pt x="3185" y="14908"/>
                        <a:pt x="3592" y="15311"/>
                        <a:pt x="3963" y="15740"/>
                      </a:cubicBezTo>
                      <a:cubicBezTo>
                        <a:pt x="4148" y="15955"/>
                        <a:pt x="4323" y="16177"/>
                        <a:pt x="4478" y="16413"/>
                      </a:cubicBezTo>
                      <a:cubicBezTo>
                        <a:pt x="4633" y="16647"/>
                        <a:pt x="4764" y="16897"/>
                        <a:pt x="4880" y="17156"/>
                      </a:cubicBezTo>
                      <a:cubicBezTo>
                        <a:pt x="5112" y="17672"/>
                        <a:pt x="5288" y="18213"/>
                        <a:pt x="5397" y="18768"/>
                      </a:cubicBezTo>
                      <a:cubicBezTo>
                        <a:pt x="5504" y="19323"/>
                        <a:pt x="5553" y="19890"/>
                        <a:pt x="5525" y="20454"/>
                      </a:cubicBezTo>
                      <a:cubicBezTo>
                        <a:pt x="5497" y="21019"/>
                        <a:pt x="5415" y="21581"/>
                        <a:pt x="5289" y="22134"/>
                      </a:cubicBezTo>
                      <a:cubicBezTo>
                        <a:pt x="5036" y="23241"/>
                        <a:pt x="4610" y="24302"/>
                        <a:pt x="4114" y="25322"/>
                      </a:cubicBezTo>
                      <a:lnTo>
                        <a:pt x="4249" y="25388"/>
                      </a:lnTo>
                      <a:cubicBezTo>
                        <a:pt x="4745" y="24358"/>
                        <a:pt x="5172" y="23285"/>
                        <a:pt x="5425" y="22165"/>
                      </a:cubicBezTo>
                      <a:cubicBezTo>
                        <a:pt x="5551" y="21605"/>
                        <a:pt x="5633" y="21034"/>
                        <a:pt x="5659" y="20459"/>
                      </a:cubicBezTo>
                      <a:cubicBezTo>
                        <a:pt x="5686" y="19884"/>
                        <a:pt x="5634" y="19307"/>
                        <a:pt x="5523" y="18742"/>
                      </a:cubicBezTo>
                      <a:cubicBezTo>
                        <a:pt x="5410" y="18178"/>
                        <a:pt x="5229" y="17627"/>
                        <a:pt x="4992" y="17104"/>
                      </a:cubicBezTo>
                      <a:cubicBezTo>
                        <a:pt x="4874" y="16842"/>
                        <a:pt x="4739" y="16586"/>
                        <a:pt x="4579" y="16346"/>
                      </a:cubicBezTo>
                      <a:cubicBezTo>
                        <a:pt x="4420" y="16104"/>
                        <a:pt x="4240" y="15878"/>
                        <a:pt x="4052" y="15662"/>
                      </a:cubicBezTo>
                      <a:cubicBezTo>
                        <a:pt x="3677" y="15230"/>
                        <a:pt x="3269" y="14829"/>
                        <a:pt x="2916" y="14386"/>
                      </a:cubicBezTo>
                      <a:cubicBezTo>
                        <a:pt x="2742" y="14164"/>
                        <a:pt x="2577" y="13934"/>
                        <a:pt x="2446" y="13685"/>
                      </a:cubicBezTo>
                      <a:cubicBezTo>
                        <a:pt x="2383" y="13560"/>
                        <a:pt x="2321" y="13435"/>
                        <a:pt x="2271" y="13302"/>
                      </a:cubicBezTo>
                      <a:cubicBezTo>
                        <a:pt x="2215" y="13171"/>
                        <a:pt x="2171" y="13037"/>
                        <a:pt x="2125" y="12903"/>
                      </a:cubicBezTo>
                      <a:cubicBezTo>
                        <a:pt x="1952" y="12366"/>
                        <a:pt x="1849" y="11805"/>
                        <a:pt x="1814" y="11239"/>
                      </a:cubicBezTo>
                      <a:cubicBezTo>
                        <a:pt x="1796" y="10956"/>
                        <a:pt x="1791" y="10672"/>
                        <a:pt x="1799" y="10388"/>
                      </a:cubicBezTo>
                      <a:cubicBezTo>
                        <a:pt x="1807" y="10105"/>
                        <a:pt x="1827" y="9821"/>
                        <a:pt x="1854" y="9538"/>
                      </a:cubicBezTo>
                      <a:cubicBezTo>
                        <a:pt x="1881" y="9255"/>
                        <a:pt x="1916" y="8973"/>
                        <a:pt x="1957" y="8692"/>
                      </a:cubicBezTo>
                      <a:cubicBezTo>
                        <a:pt x="1997" y="8411"/>
                        <a:pt x="2057" y="8132"/>
                        <a:pt x="2119" y="7855"/>
                      </a:cubicBezTo>
                      <a:cubicBezTo>
                        <a:pt x="2244" y="7299"/>
                        <a:pt x="2388" y="6745"/>
                        <a:pt x="2480" y="6179"/>
                      </a:cubicBezTo>
                      <a:cubicBezTo>
                        <a:pt x="2499" y="6038"/>
                        <a:pt x="2525" y="5897"/>
                        <a:pt x="2536" y="5754"/>
                      </a:cubicBezTo>
                      <a:lnTo>
                        <a:pt x="2556" y="5539"/>
                      </a:lnTo>
                      <a:lnTo>
                        <a:pt x="2565" y="5324"/>
                      </a:lnTo>
                      <a:cubicBezTo>
                        <a:pt x="2568" y="5252"/>
                        <a:pt x="2567" y="5180"/>
                        <a:pt x="2563" y="5107"/>
                      </a:cubicBezTo>
                      <a:cubicBezTo>
                        <a:pt x="2561" y="5035"/>
                        <a:pt x="2560" y="4964"/>
                        <a:pt x="2555" y="4892"/>
                      </a:cubicBezTo>
                      <a:cubicBezTo>
                        <a:pt x="2535" y="4749"/>
                        <a:pt x="2530" y="4604"/>
                        <a:pt x="2493" y="4464"/>
                      </a:cubicBezTo>
                      <a:cubicBezTo>
                        <a:pt x="2444" y="4178"/>
                        <a:pt x="2333" y="3908"/>
                        <a:pt x="2209" y="3648"/>
                      </a:cubicBezTo>
                      <a:cubicBezTo>
                        <a:pt x="2074" y="3395"/>
                        <a:pt x="1919" y="3152"/>
                        <a:pt x="1755" y="2918"/>
                      </a:cubicBezTo>
                      <a:cubicBezTo>
                        <a:pt x="1424" y="2450"/>
                        <a:pt x="1048" y="2020"/>
                        <a:pt x="732" y="1548"/>
                      </a:cubicBezTo>
                      <a:cubicBezTo>
                        <a:pt x="575" y="1312"/>
                        <a:pt x="432" y="1067"/>
                        <a:pt x="317" y="808"/>
                      </a:cubicBezTo>
                      <a:cubicBezTo>
                        <a:pt x="204" y="548"/>
                        <a:pt x="121" y="277"/>
                        <a:pt x="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3470225" y="4544353"/>
                  <a:ext cx="83018" cy="4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1189" extrusionOk="0">
                      <a:moveTo>
                        <a:pt x="471" y="501"/>
                      </a:moveTo>
                      <a:cubicBezTo>
                        <a:pt x="682" y="276"/>
                        <a:pt x="1016" y="81"/>
                        <a:pt x="1320" y="24"/>
                      </a:cubicBezTo>
                      <a:cubicBezTo>
                        <a:pt x="1447" y="1"/>
                        <a:pt x="1590" y="17"/>
                        <a:pt x="1707" y="71"/>
                      </a:cubicBezTo>
                      <a:cubicBezTo>
                        <a:pt x="1794" y="111"/>
                        <a:pt x="1869" y="180"/>
                        <a:pt x="1899" y="271"/>
                      </a:cubicBezTo>
                      <a:cubicBezTo>
                        <a:pt x="2110" y="887"/>
                        <a:pt x="994" y="1188"/>
                        <a:pt x="588" y="1176"/>
                      </a:cubicBezTo>
                      <a:cubicBezTo>
                        <a:pt x="484" y="1173"/>
                        <a:pt x="85" y="1160"/>
                        <a:pt x="40" y="1041"/>
                      </a:cubicBezTo>
                      <a:cubicBezTo>
                        <a:pt x="1" y="932"/>
                        <a:pt x="393" y="585"/>
                        <a:pt x="471" y="5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3397635" y="4526884"/>
                  <a:ext cx="77746" cy="62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" h="1578" extrusionOk="0">
                      <a:moveTo>
                        <a:pt x="1674" y="829"/>
                      </a:moveTo>
                      <a:cubicBezTo>
                        <a:pt x="1551" y="546"/>
                        <a:pt x="1300" y="252"/>
                        <a:pt x="1032" y="97"/>
                      </a:cubicBezTo>
                      <a:cubicBezTo>
                        <a:pt x="920" y="32"/>
                        <a:pt x="780" y="0"/>
                        <a:pt x="650" y="14"/>
                      </a:cubicBezTo>
                      <a:cubicBezTo>
                        <a:pt x="556" y="22"/>
                        <a:pt x="461" y="63"/>
                        <a:pt x="403" y="138"/>
                      </a:cubicBezTo>
                      <a:cubicBezTo>
                        <a:pt x="1" y="650"/>
                        <a:pt x="953" y="1303"/>
                        <a:pt x="1341" y="1427"/>
                      </a:cubicBezTo>
                      <a:cubicBezTo>
                        <a:pt x="1440" y="1458"/>
                        <a:pt x="1821" y="1578"/>
                        <a:pt x="1903" y="1480"/>
                      </a:cubicBezTo>
                      <a:cubicBezTo>
                        <a:pt x="1976" y="1391"/>
                        <a:pt x="1719" y="933"/>
                        <a:pt x="1674" y="8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3482186" y="4472273"/>
                  <a:ext cx="82979" cy="46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188" extrusionOk="0">
                      <a:moveTo>
                        <a:pt x="472" y="502"/>
                      </a:moveTo>
                      <a:cubicBezTo>
                        <a:pt x="681" y="275"/>
                        <a:pt x="1016" y="81"/>
                        <a:pt x="1320" y="24"/>
                      </a:cubicBezTo>
                      <a:cubicBezTo>
                        <a:pt x="1448" y="0"/>
                        <a:pt x="1590" y="16"/>
                        <a:pt x="1708" y="71"/>
                      </a:cubicBezTo>
                      <a:cubicBezTo>
                        <a:pt x="1793" y="112"/>
                        <a:pt x="1869" y="181"/>
                        <a:pt x="1900" y="270"/>
                      </a:cubicBezTo>
                      <a:cubicBezTo>
                        <a:pt x="2109" y="887"/>
                        <a:pt x="995" y="1188"/>
                        <a:pt x="587" y="1176"/>
                      </a:cubicBezTo>
                      <a:cubicBezTo>
                        <a:pt x="483" y="1173"/>
                        <a:pt x="84" y="1159"/>
                        <a:pt x="40" y="1040"/>
                      </a:cubicBezTo>
                      <a:cubicBezTo>
                        <a:pt x="0" y="931"/>
                        <a:pt x="394" y="585"/>
                        <a:pt x="472" y="5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3405543" y="4462162"/>
                  <a:ext cx="81247" cy="5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" h="1402" extrusionOk="0">
                      <a:moveTo>
                        <a:pt x="1681" y="683"/>
                      </a:moveTo>
                      <a:cubicBezTo>
                        <a:pt x="1516" y="423"/>
                        <a:pt x="1223" y="169"/>
                        <a:pt x="935" y="59"/>
                      </a:cubicBezTo>
                      <a:cubicBezTo>
                        <a:pt x="814" y="12"/>
                        <a:pt x="670" y="1"/>
                        <a:pt x="544" y="33"/>
                      </a:cubicBezTo>
                      <a:cubicBezTo>
                        <a:pt x="452" y="58"/>
                        <a:pt x="366" y="111"/>
                        <a:pt x="320" y="194"/>
                      </a:cubicBezTo>
                      <a:cubicBezTo>
                        <a:pt x="0" y="761"/>
                        <a:pt x="1041" y="1261"/>
                        <a:pt x="1443" y="1326"/>
                      </a:cubicBezTo>
                      <a:cubicBezTo>
                        <a:pt x="1546" y="1342"/>
                        <a:pt x="1940" y="1401"/>
                        <a:pt x="2005" y="1292"/>
                      </a:cubicBezTo>
                      <a:cubicBezTo>
                        <a:pt x="2065" y="1193"/>
                        <a:pt x="1741" y="780"/>
                        <a:pt x="1681" y="6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3480219" y="4378554"/>
                  <a:ext cx="90769" cy="66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702" extrusionOk="0">
                      <a:moveTo>
                        <a:pt x="392" y="864"/>
                      </a:moveTo>
                      <a:cubicBezTo>
                        <a:pt x="557" y="553"/>
                        <a:pt x="867" y="241"/>
                        <a:pt x="1184" y="89"/>
                      </a:cubicBezTo>
                      <a:cubicBezTo>
                        <a:pt x="1317" y="26"/>
                        <a:pt x="1479" y="1"/>
                        <a:pt x="1624" y="27"/>
                      </a:cubicBezTo>
                      <a:cubicBezTo>
                        <a:pt x="1731" y="45"/>
                        <a:pt x="1833" y="100"/>
                        <a:pt x="1894" y="189"/>
                      </a:cubicBezTo>
                      <a:cubicBezTo>
                        <a:pt x="2306" y="805"/>
                        <a:pt x="1170" y="1463"/>
                        <a:pt x="719" y="1571"/>
                      </a:cubicBezTo>
                      <a:cubicBezTo>
                        <a:pt x="604" y="1598"/>
                        <a:pt x="160" y="1701"/>
                        <a:pt x="77" y="1583"/>
                      </a:cubicBezTo>
                      <a:cubicBezTo>
                        <a:pt x="1" y="1476"/>
                        <a:pt x="331" y="979"/>
                        <a:pt x="392" y="8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8"/>
                <p:cNvSpPr/>
                <p:nvPr/>
              </p:nvSpPr>
              <p:spPr>
                <a:xfrm>
                  <a:off x="3392048" y="4389256"/>
                  <a:ext cx="94074" cy="56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1" h="1433" extrusionOk="0">
                      <a:moveTo>
                        <a:pt x="1892" y="653"/>
                      </a:moveTo>
                      <a:cubicBezTo>
                        <a:pt x="1673" y="378"/>
                        <a:pt x="1310" y="128"/>
                        <a:pt x="971" y="37"/>
                      </a:cubicBezTo>
                      <a:cubicBezTo>
                        <a:pt x="829" y="0"/>
                        <a:pt x="665" y="5"/>
                        <a:pt x="527" y="58"/>
                      </a:cubicBezTo>
                      <a:cubicBezTo>
                        <a:pt x="426" y="95"/>
                        <a:pt x="335" y="168"/>
                        <a:pt x="293" y="268"/>
                      </a:cubicBezTo>
                      <a:cubicBezTo>
                        <a:pt x="0" y="949"/>
                        <a:pt x="1240" y="1386"/>
                        <a:pt x="1703" y="1408"/>
                      </a:cubicBezTo>
                      <a:cubicBezTo>
                        <a:pt x="1821" y="1413"/>
                        <a:pt x="2275" y="1433"/>
                        <a:pt x="2336" y="1301"/>
                      </a:cubicBezTo>
                      <a:cubicBezTo>
                        <a:pt x="2390" y="1181"/>
                        <a:pt x="1974" y="754"/>
                        <a:pt x="1892" y="6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8"/>
                <p:cNvSpPr/>
                <p:nvPr/>
              </p:nvSpPr>
              <p:spPr>
                <a:xfrm>
                  <a:off x="3458934" y="4289084"/>
                  <a:ext cx="71805" cy="8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2124" extrusionOk="0">
                      <a:moveTo>
                        <a:pt x="112" y="1273"/>
                      </a:moveTo>
                      <a:cubicBezTo>
                        <a:pt x="138" y="926"/>
                        <a:pt x="295" y="520"/>
                        <a:pt x="523" y="256"/>
                      </a:cubicBezTo>
                      <a:cubicBezTo>
                        <a:pt x="618" y="146"/>
                        <a:pt x="756" y="60"/>
                        <a:pt x="898" y="26"/>
                      </a:cubicBezTo>
                      <a:cubicBezTo>
                        <a:pt x="1001" y="0"/>
                        <a:pt x="1116" y="9"/>
                        <a:pt x="1207" y="66"/>
                      </a:cubicBezTo>
                      <a:cubicBezTo>
                        <a:pt x="1824" y="461"/>
                        <a:pt x="1054" y="1510"/>
                        <a:pt x="688" y="1784"/>
                      </a:cubicBezTo>
                      <a:cubicBezTo>
                        <a:pt x="595" y="1855"/>
                        <a:pt x="235" y="2124"/>
                        <a:pt x="112" y="2051"/>
                      </a:cubicBezTo>
                      <a:cubicBezTo>
                        <a:pt x="1" y="1983"/>
                        <a:pt x="102" y="1402"/>
                        <a:pt x="112" y="12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>
                  <a:off x="3372061" y="4325202"/>
                  <a:ext cx="93484" cy="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1321" extrusionOk="0">
                      <a:moveTo>
                        <a:pt x="1831" y="530"/>
                      </a:moveTo>
                      <a:cubicBezTo>
                        <a:pt x="1586" y="283"/>
                        <a:pt x="1202" y="75"/>
                        <a:pt x="858" y="23"/>
                      </a:cubicBezTo>
                      <a:cubicBezTo>
                        <a:pt x="714" y="1"/>
                        <a:pt x="554" y="24"/>
                        <a:pt x="423" y="91"/>
                      </a:cubicBezTo>
                      <a:cubicBezTo>
                        <a:pt x="328" y="140"/>
                        <a:pt x="246" y="220"/>
                        <a:pt x="215" y="322"/>
                      </a:cubicBezTo>
                      <a:cubicBezTo>
                        <a:pt x="1" y="1024"/>
                        <a:pt x="1266" y="1321"/>
                        <a:pt x="1724" y="1294"/>
                      </a:cubicBezTo>
                      <a:cubicBezTo>
                        <a:pt x="1842" y="1286"/>
                        <a:pt x="2290" y="1257"/>
                        <a:pt x="2335" y="1120"/>
                      </a:cubicBezTo>
                      <a:cubicBezTo>
                        <a:pt x="2376" y="997"/>
                        <a:pt x="1921" y="621"/>
                        <a:pt x="1831" y="5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8"/>
                <p:cNvSpPr/>
                <p:nvPr/>
              </p:nvSpPr>
              <p:spPr>
                <a:xfrm>
                  <a:off x="3401727" y="4197056"/>
                  <a:ext cx="67477" cy="9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2475" extrusionOk="0">
                      <a:moveTo>
                        <a:pt x="49" y="1584"/>
                      </a:moveTo>
                      <a:cubicBezTo>
                        <a:pt x="1" y="1205"/>
                        <a:pt x="80" y="732"/>
                        <a:pt x="267" y="399"/>
                      </a:cubicBezTo>
                      <a:cubicBezTo>
                        <a:pt x="346" y="259"/>
                        <a:pt x="474" y="135"/>
                        <a:pt x="620" y="67"/>
                      </a:cubicBezTo>
                      <a:cubicBezTo>
                        <a:pt x="726" y="17"/>
                        <a:pt x="851" y="0"/>
                        <a:pt x="962" y="42"/>
                      </a:cubicBezTo>
                      <a:cubicBezTo>
                        <a:pt x="1715" y="332"/>
                        <a:pt x="1116" y="1631"/>
                        <a:pt x="783" y="2009"/>
                      </a:cubicBezTo>
                      <a:cubicBezTo>
                        <a:pt x="698" y="2105"/>
                        <a:pt x="369" y="2474"/>
                        <a:pt x="220" y="2422"/>
                      </a:cubicBezTo>
                      <a:cubicBezTo>
                        <a:pt x="85" y="2374"/>
                        <a:pt x="68" y="1725"/>
                        <a:pt x="49" y="15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8"/>
                <p:cNvSpPr/>
                <p:nvPr/>
              </p:nvSpPr>
              <p:spPr>
                <a:xfrm>
                  <a:off x="3311155" y="4257254"/>
                  <a:ext cx="100448" cy="5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" h="1328" extrusionOk="0">
                      <a:moveTo>
                        <a:pt x="1862" y="350"/>
                      </a:moveTo>
                      <a:cubicBezTo>
                        <a:pt x="1544" y="138"/>
                        <a:pt x="1084" y="1"/>
                        <a:pt x="703" y="20"/>
                      </a:cubicBezTo>
                      <a:cubicBezTo>
                        <a:pt x="542" y="28"/>
                        <a:pt x="375" y="88"/>
                        <a:pt x="250" y="189"/>
                      </a:cubicBezTo>
                      <a:cubicBezTo>
                        <a:pt x="158" y="262"/>
                        <a:pt x="86" y="367"/>
                        <a:pt x="76" y="483"/>
                      </a:cubicBezTo>
                      <a:cubicBezTo>
                        <a:pt x="1" y="1286"/>
                        <a:pt x="1430" y="1328"/>
                        <a:pt x="1916" y="1195"/>
                      </a:cubicBezTo>
                      <a:cubicBezTo>
                        <a:pt x="2041" y="1162"/>
                        <a:pt x="2518" y="1032"/>
                        <a:pt x="2537" y="875"/>
                      </a:cubicBezTo>
                      <a:cubicBezTo>
                        <a:pt x="2553" y="732"/>
                        <a:pt x="1980" y="429"/>
                        <a:pt x="1862" y="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8"/>
                <p:cNvSpPr/>
                <p:nvPr/>
              </p:nvSpPr>
              <p:spPr>
                <a:xfrm>
                  <a:off x="3346841" y="4125842"/>
                  <a:ext cx="67437" cy="9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2475" extrusionOk="0">
                      <a:moveTo>
                        <a:pt x="49" y="1585"/>
                      </a:moveTo>
                      <a:cubicBezTo>
                        <a:pt x="0" y="1206"/>
                        <a:pt x="79" y="734"/>
                        <a:pt x="266" y="400"/>
                      </a:cubicBezTo>
                      <a:cubicBezTo>
                        <a:pt x="346" y="260"/>
                        <a:pt x="473" y="136"/>
                        <a:pt x="619" y="68"/>
                      </a:cubicBezTo>
                      <a:cubicBezTo>
                        <a:pt x="726" y="18"/>
                        <a:pt x="851" y="1"/>
                        <a:pt x="961" y="43"/>
                      </a:cubicBezTo>
                      <a:cubicBezTo>
                        <a:pt x="1714" y="333"/>
                        <a:pt x="1116" y="1632"/>
                        <a:pt x="782" y="2009"/>
                      </a:cubicBezTo>
                      <a:cubicBezTo>
                        <a:pt x="697" y="2106"/>
                        <a:pt x="368" y="2475"/>
                        <a:pt x="219" y="2423"/>
                      </a:cubicBezTo>
                      <a:cubicBezTo>
                        <a:pt x="84" y="2375"/>
                        <a:pt x="66" y="1726"/>
                        <a:pt x="49" y="15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3255286" y="4169279"/>
                  <a:ext cx="102730" cy="5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" h="1475" extrusionOk="0">
                      <a:moveTo>
                        <a:pt x="2033" y="630"/>
                      </a:moveTo>
                      <a:cubicBezTo>
                        <a:pt x="1775" y="348"/>
                        <a:pt x="1363" y="103"/>
                        <a:pt x="987" y="30"/>
                      </a:cubicBezTo>
                      <a:cubicBezTo>
                        <a:pt x="829" y="0"/>
                        <a:pt x="652" y="18"/>
                        <a:pt x="506" y="84"/>
                      </a:cubicBezTo>
                      <a:cubicBezTo>
                        <a:pt x="399" y="134"/>
                        <a:pt x="305" y="219"/>
                        <a:pt x="267" y="330"/>
                      </a:cubicBezTo>
                      <a:cubicBezTo>
                        <a:pt x="1" y="1091"/>
                        <a:pt x="1377" y="1475"/>
                        <a:pt x="1881" y="1465"/>
                      </a:cubicBezTo>
                      <a:cubicBezTo>
                        <a:pt x="2010" y="1461"/>
                        <a:pt x="2504" y="1450"/>
                        <a:pt x="2561" y="1303"/>
                      </a:cubicBezTo>
                      <a:cubicBezTo>
                        <a:pt x="2611" y="1168"/>
                        <a:pt x="2128" y="734"/>
                        <a:pt x="2033" y="6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8"/>
                <p:cNvSpPr/>
                <p:nvPr/>
              </p:nvSpPr>
              <p:spPr>
                <a:xfrm>
                  <a:off x="3331103" y="4047074"/>
                  <a:ext cx="82152" cy="76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953" extrusionOk="0">
                      <a:moveTo>
                        <a:pt x="244" y="1089"/>
                      </a:moveTo>
                      <a:cubicBezTo>
                        <a:pt x="336" y="751"/>
                        <a:pt x="567" y="379"/>
                        <a:pt x="842" y="163"/>
                      </a:cubicBezTo>
                      <a:cubicBezTo>
                        <a:pt x="957" y="72"/>
                        <a:pt x="1109" y="13"/>
                        <a:pt x="1256" y="6"/>
                      </a:cubicBezTo>
                      <a:cubicBezTo>
                        <a:pt x="1362" y="1"/>
                        <a:pt x="1475" y="30"/>
                        <a:pt x="1553" y="105"/>
                      </a:cubicBezTo>
                      <a:cubicBezTo>
                        <a:pt x="2088" y="611"/>
                        <a:pt x="1131" y="1500"/>
                        <a:pt x="717" y="1703"/>
                      </a:cubicBezTo>
                      <a:cubicBezTo>
                        <a:pt x="611" y="1755"/>
                        <a:pt x="205" y="1952"/>
                        <a:pt x="97" y="1856"/>
                      </a:cubicBezTo>
                      <a:cubicBezTo>
                        <a:pt x="0" y="1768"/>
                        <a:pt x="211" y="1214"/>
                        <a:pt x="244" y="10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8"/>
                <p:cNvSpPr/>
                <p:nvPr/>
              </p:nvSpPr>
              <p:spPr>
                <a:xfrm>
                  <a:off x="3245647" y="4063953"/>
                  <a:ext cx="92500" cy="60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1545" extrusionOk="0">
                      <a:moveTo>
                        <a:pt x="1900" y="739"/>
                      </a:moveTo>
                      <a:cubicBezTo>
                        <a:pt x="1705" y="450"/>
                        <a:pt x="1365" y="173"/>
                        <a:pt x="1036" y="56"/>
                      </a:cubicBezTo>
                      <a:cubicBezTo>
                        <a:pt x="897" y="7"/>
                        <a:pt x="735" y="0"/>
                        <a:pt x="593" y="41"/>
                      </a:cubicBezTo>
                      <a:cubicBezTo>
                        <a:pt x="491" y="71"/>
                        <a:pt x="394" y="134"/>
                        <a:pt x="345" y="229"/>
                      </a:cubicBezTo>
                      <a:cubicBezTo>
                        <a:pt x="0" y="882"/>
                        <a:pt x="1194" y="1414"/>
                        <a:pt x="1651" y="1474"/>
                      </a:cubicBezTo>
                      <a:cubicBezTo>
                        <a:pt x="1769" y="1488"/>
                        <a:pt x="2217" y="1544"/>
                        <a:pt x="2287" y="1418"/>
                      </a:cubicBezTo>
                      <a:cubicBezTo>
                        <a:pt x="2351" y="1304"/>
                        <a:pt x="1973" y="847"/>
                        <a:pt x="1900" y="7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3340506" y="3943833"/>
                  <a:ext cx="85536" cy="7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1864" extrusionOk="0">
                      <a:moveTo>
                        <a:pt x="297" y="1005"/>
                      </a:moveTo>
                      <a:cubicBezTo>
                        <a:pt x="415" y="676"/>
                        <a:pt x="676" y="324"/>
                        <a:pt x="966" y="129"/>
                      </a:cubicBezTo>
                      <a:cubicBezTo>
                        <a:pt x="1089" y="48"/>
                        <a:pt x="1243" y="1"/>
                        <a:pt x="1391" y="6"/>
                      </a:cubicBezTo>
                      <a:cubicBezTo>
                        <a:pt x="1499" y="8"/>
                        <a:pt x="1608" y="46"/>
                        <a:pt x="1679" y="127"/>
                      </a:cubicBezTo>
                      <a:cubicBezTo>
                        <a:pt x="2173" y="674"/>
                        <a:pt x="1148" y="1485"/>
                        <a:pt x="720" y="1655"/>
                      </a:cubicBezTo>
                      <a:cubicBezTo>
                        <a:pt x="611" y="1698"/>
                        <a:pt x="190" y="1863"/>
                        <a:pt x="91" y="1758"/>
                      </a:cubicBezTo>
                      <a:cubicBezTo>
                        <a:pt x="0" y="1664"/>
                        <a:pt x="254" y="1126"/>
                        <a:pt x="297" y="10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3256742" y="3952253"/>
                  <a:ext cx="90926" cy="6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657" extrusionOk="0">
                      <a:moveTo>
                        <a:pt x="1905" y="829"/>
                      </a:moveTo>
                      <a:cubicBezTo>
                        <a:pt x="1734" y="526"/>
                        <a:pt x="1417" y="223"/>
                        <a:pt x="1098" y="80"/>
                      </a:cubicBezTo>
                      <a:cubicBezTo>
                        <a:pt x="964" y="21"/>
                        <a:pt x="803" y="1"/>
                        <a:pt x="658" y="31"/>
                      </a:cubicBezTo>
                      <a:cubicBezTo>
                        <a:pt x="553" y="52"/>
                        <a:pt x="453" y="109"/>
                        <a:pt x="394" y="199"/>
                      </a:cubicBezTo>
                      <a:cubicBezTo>
                        <a:pt x="1" y="822"/>
                        <a:pt x="1149" y="1447"/>
                        <a:pt x="1601" y="1541"/>
                      </a:cubicBezTo>
                      <a:cubicBezTo>
                        <a:pt x="1716" y="1566"/>
                        <a:pt x="2158" y="1656"/>
                        <a:pt x="2238" y="1536"/>
                      </a:cubicBezTo>
                      <a:cubicBezTo>
                        <a:pt x="2310" y="1427"/>
                        <a:pt x="1970" y="942"/>
                        <a:pt x="1905" y="8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3362028" y="3840553"/>
                  <a:ext cx="74126" cy="6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" h="1614" extrusionOk="0">
                      <a:moveTo>
                        <a:pt x="258" y="871"/>
                      </a:moveTo>
                      <a:cubicBezTo>
                        <a:pt x="360" y="586"/>
                        <a:pt x="586" y="280"/>
                        <a:pt x="838" y="112"/>
                      </a:cubicBezTo>
                      <a:cubicBezTo>
                        <a:pt x="944" y="41"/>
                        <a:pt x="1078" y="0"/>
                        <a:pt x="1205" y="4"/>
                      </a:cubicBezTo>
                      <a:cubicBezTo>
                        <a:pt x="1298" y="8"/>
                        <a:pt x="1394" y="41"/>
                        <a:pt x="1456" y="109"/>
                      </a:cubicBezTo>
                      <a:cubicBezTo>
                        <a:pt x="1884" y="584"/>
                        <a:pt x="996" y="1287"/>
                        <a:pt x="625" y="1434"/>
                      </a:cubicBezTo>
                      <a:cubicBezTo>
                        <a:pt x="529" y="1472"/>
                        <a:pt x="165" y="1614"/>
                        <a:pt x="79" y="1524"/>
                      </a:cubicBezTo>
                      <a:cubicBezTo>
                        <a:pt x="1" y="1442"/>
                        <a:pt x="221" y="976"/>
                        <a:pt x="258" y="87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3289437" y="3847871"/>
                  <a:ext cx="78808" cy="56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1436" extrusionOk="0">
                      <a:moveTo>
                        <a:pt x="1651" y="718"/>
                      </a:moveTo>
                      <a:cubicBezTo>
                        <a:pt x="1503" y="455"/>
                        <a:pt x="1228" y="193"/>
                        <a:pt x="952" y="70"/>
                      </a:cubicBezTo>
                      <a:cubicBezTo>
                        <a:pt x="835" y="18"/>
                        <a:pt x="695" y="0"/>
                        <a:pt x="570" y="26"/>
                      </a:cubicBezTo>
                      <a:cubicBezTo>
                        <a:pt x="480" y="45"/>
                        <a:pt x="392" y="93"/>
                        <a:pt x="342" y="172"/>
                      </a:cubicBezTo>
                      <a:cubicBezTo>
                        <a:pt x="1" y="712"/>
                        <a:pt x="996" y="1253"/>
                        <a:pt x="1386" y="1336"/>
                      </a:cubicBezTo>
                      <a:cubicBezTo>
                        <a:pt x="1486" y="1356"/>
                        <a:pt x="1870" y="1435"/>
                        <a:pt x="1940" y="1331"/>
                      </a:cubicBezTo>
                      <a:cubicBezTo>
                        <a:pt x="2003" y="1237"/>
                        <a:pt x="1707" y="816"/>
                        <a:pt x="1651" y="7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3324060" y="3726728"/>
                  <a:ext cx="52565" cy="77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1973" extrusionOk="0">
                      <a:moveTo>
                        <a:pt x="49" y="1275"/>
                      </a:moveTo>
                      <a:cubicBezTo>
                        <a:pt x="1" y="977"/>
                        <a:pt x="52" y="600"/>
                        <a:pt x="192" y="331"/>
                      </a:cubicBezTo>
                      <a:cubicBezTo>
                        <a:pt x="250" y="218"/>
                        <a:pt x="349" y="117"/>
                        <a:pt x="463" y="59"/>
                      </a:cubicBezTo>
                      <a:cubicBezTo>
                        <a:pt x="545" y="17"/>
                        <a:pt x="645" y="1"/>
                        <a:pt x="732" y="32"/>
                      </a:cubicBezTo>
                      <a:cubicBezTo>
                        <a:pt x="1336" y="241"/>
                        <a:pt x="895" y="1285"/>
                        <a:pt x="641" y="1592"/>
                      </a:cubicBezTo>
                      <a:cubicBezTo>
                        <a:pt x="576" y="1671"/>
                        <a:pt x="324" y="1972"/>
                        <a:pt x="205" y="1934"/>
                      </a:cubicBezTo>
                      <a:cubicBezTo>
                        <a:pt x="98" y="1899"/>
                        <a:pt x="67" y="1385"/>
                        <a:pt x="49" y="1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3253988" y="3776421"/>
                  <a:ext cx="79005" cy="4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048" extrusionOk="0">
                      <a:moveTo>
                        <a:pt x="1450" y="258"/>
                      </a:moveTo>
                      <a:cubicBezTo>
                        <a:pt x="1193" y="99"/>
                        <a:pt x="826" y="1"/>
                        <a:pt x="524" y="27"/>
                      </a:cubicBezTo>
                      <a:cubicBezTo>
                        <a:pt x="396" y="37"/>
                        <a:pt x="266" y="89"/>
                        <a:pt x="168" y="172"/>
                      </a:cubicBezTo>
                      <a:cubicBezTo>
                        <a:pt x="98" y="231"/>
                        <a:pt x="45" y="317"/>
                        <a:pt x="40" y="410"/>
                      </a:cubicBezTo>
                      <a:cubicBezTo>
                        <a:pt x="0" y="1047"/>
                        <a:pt x="1133" y="1044"/>
                        <a:pt x="1514" y="927"/>
                      </a:cubicBezTo>
                      <a:cubicBezTo>
                        <a:pt x="1612" y="897"/>
                        <a:pt x="1986" y="781"/>
                        <a:pt x="1997" y="657"/>
                      </a:cubicBezTo>
                      <a:cubicBezTo>
                        <a:pt x="2007" y="544"/>
                        <a:pt x="1545" y="318"/>
                        <a:pt x="1450" y="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3281411" y="3675934"/>
                  <a:ext cx="44066" cy="59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1520" extrusionOk="0">
                      <a:moveTo>
                        <a:pt x="18" y="948"/>
                      </a:moveTo>
                      <a:cubicBezTo>
                        <a:pt x="6" y="709"/>
                        <a:pt x="79" y="419"/>
                        <a:pt x="213" y="219"/>
                      </a:cubicBezTo>
                      <a:cubicBezTo>
                        <a:pt x="269" y="137"/>
                        <a:pt x="356" y="66"/>
                        <a:pt x="450" y="30"/>
                      </a:cubicBezTo>
                      <a:cubicBezTo>
                        <a:pt x="518" y="4"/>
                        <a:pt x="597" y="0"/>
                        <a:pt x="664" y="33"/>
                      </a:cubicBezTo>
                      <a:cubicBezTo>
                        <a:pt x="1120" y="250"/>
                        <a:pt x="680" y="1031"/>
                        <a:pt x="453" y="1250"/>
                      </a:cubicBezTo>
                      <a:cubicBezTo>
                        <a:pt x="395" y="1305"/>
                        <a:pt x="171" y="1520"/>
                        <a:pt x="82" y="1479"/>
                      </a:cubicBezTo>
                      <a:cubicBezTo>
                        <a:pt x="0" y="1443"/>
                        <a:pt x="21" y="1037"/>
                        <a:pt x="16" y="9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3246040" y="3632026"/>
                  <a:ext cx="32735" cy="62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1600" extrusionOk="0">
                      <a:moveTo>
                        <a:pt x="219" y="1167"/>
                      </a:moveTo>
                      <a:cubicBezTo>
                        <a:pt x="87" y="968"/>
                        <a:pt x="0" y="682"/>
                        <a:pt x="11" y="441"/>
                      </a:cubicBezTo>
                      <a:cubicBezTo>
                        <a:pt x="16" y="341"/>
                        <a:pt x="53" y="237"/>
                        <a:pt x="117" y="158"/>
                      </a:cubicBezTo>
                      <a:cubicBezTo>
                        <a:pt x="162" y="100"/>
                        <a:pt x="228" y="55"/>
                        <a:pt x="301" y="49"/>
                      </a:cubicBezTo>
                      <a:cubicBezTo>
                        <a:pt x="804" y="1"/>
                        <a:pt x="831" y="895"/>
                        <a:pt x="749" y="1199"/>
                      </a:cubicBezTo>
                      <a:cubicBezTo>
                        <a:pt x="728" y="1277"/>
                        <a:pt x="648" y="1576"/>
                        <a:pt x="550" y="1588"/>
                      </a:cubicBezTo>
                      <a:cubicBezTo>
                        <a:pt x="461" y="1599"/>
                        <a:pt x="269" y="1240"/>
                        <a:pt x="219" y="116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3221922" y="3709023"/>
                  <a:ext cx="63818" cy="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855" extrusionOk="0">
                      <a:moveTo>
                        <a:pt x="1209" y="268"/>
                      </a:moveTo>
                      <a:cubicBezTo>
                        <a:pt x="1021" y="119"/>
                        <a:pt x="742" y="10"/>
                        <a:pt x="503" y="3"/>
                      </a:cubicBezTo>
                      <a:cubicBezTo>
                        <a:pt x="401" y="0"/>
                        <a:pt x="295" y="29"/>
                        <a:pt x="211" y="86"/>
                      </a:cubicBezTo>
                      <a:cubicBezTo>
                        <a:pt x="150" y="125"/>
                        <a:pt x="101" y="188"/>
                        <a:pt x="88" y="260"/>
                      </a:cubicBezTo>
                      <a:cubicBezTo>
                        <a:pt x="0" y="758"/>
                        <a:pt x="891" y="855"/>
                        <a:pt x="1200" y="798"/>
                      </a:cubicBezTo>
                      <a:cubicBezTo>
                        <a:pt x="1279" y="783"/>
                        <a:pt x="1584" y="725"/>
                        <a:pt x="1604" y="628"/>
                      </a:cubicBezTo>
                      <a:cubicBezTo>
                        <a:pt x="1621" y="540"/>
                        <a:pt x="1278" y="322"/>
                        <a:pt x="1209" y="2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3472468" y="4563199"/>
                  <a:ext cx="52014" cy="21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" h="557" extrusionOk="0">
                      <a:moveTo>
                        <a:pt x="1322" y="1"/>
                      </a:moveTo>
                      <a:lnTo>
                        <a:pt x="1322" y="1"/>
                      </a:lnTo>
                      <a:cubicBezTo>
                        <a:pt x="1206" y="32"/>
                        <a:pt x="1093" y="72"/>
                        <a:pt x="980" y="112"/>
                      </a:cubicBezTo>
                      <a:cubicBezTo>
                        <a:pt x="868" y="153"/>
                        <a:pt x="757" y="198"/>
                        <a:pt x="647" y="244"/>
                      </a:cubicBezTo>
                      <a:cubicBezTo>
                        <a:pt x="537" y="291"/>
                        <a:pt x="427" y="338"/>
                        <a:pt x="319" y="391"/>
                      </a:cubicBezTo>
                      <a:cubicBezTo>
                        <a:pt x="211" y="443"/>
                        <a:pt x="105" y="496"/>
                        <a:pt x="1" y="557"/>
                      </a:cubicBezTo>
                      <a:cubicBezTo>
                        <a:pt x="116" y="525"/>
                        <a:pt x="230" y="485"/>
                        <a:pt x="343" y="444"/>
                      </a:cubicBezTo>
                      <a:cubicBezTo>
                        <a:pt x="455" y="405"/>
                        <a:pt x="565" y="359"/>
                        <a:pt x="676" y="313"/>
                      </a:cubicBezTo>
                      <a:cubicBezTo>
                        <a:pt x="786" y="266"/>
                        <a:pt x="896" y="219"/>
                        <a:pt x="1003" y="167"/>
                      </a:cubicBezTo>
                      <a:cubicBezTo>
                        <a:pt x="1111" y="115"/>
                        <a:pt x="1218" y="62"/>
                        <a:pt x="1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3484429" y="4491985"/>
                  <a:ext cx="48316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" h="535" extrusionOk="0">
                      <a:moveTo>
                        <a:pt x="1227" y="1"/>
                      </a:moveTo>
                      <a:cubicBezTo>
                        <a:pt x="1012" y="62"/>
                        <a:pt x="804" y="144"/>
                        <a:pt x="599" y="232"/>
                      </a:cubicBezTo>
                      <a:cubicBezTo>
                        <a:pt x="395" y="323"/>
                        <a:pt x="193" y="418"/>
                        <a:pt x="0" y="534"/>
                      </a:cubicBezTo>
                      <a:cubicBezTo>
                        <a:pt x="217" y="472"/>
                        <a:pt x="424" y="389"/>
                        <a:pt x="629" y="301"/>
                      </a:cubicBezTo>
                      <a:cubicBezTo>
                        <a:pt x="833" y="212"/>
                        <a:pt x="1035" y="117"/>
                        <a:pt x="1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3483917" y="4400351"/>
                  <a:ext cx="49339" cy="4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020" extrusionOk="0">
                      <a:moveTo>
                        <a:pt x="1254" y="0"/>
                      </a:moveTo>
                      <a:lnTo>
                        <a:pt x="1254" y="0"/>
                      </a:lnTo>
                      <a:cubicBezTo>
                        <a:pt x="1140" y="73"/>
                        <a:pt x="1031" y="153"/>
                        <a:pt x="922" y="233"/>
                      </a:cubicBezTo>
                      <a:cubicBezTo>
                        <a:pt x="813" y="312"/>
                        <a:pt x="708" y="397"/>
                        <a:pt x="604" y="481"/>
                      </a:cubicBezTo>
                      <a:cubicBezTo>
                        <a:pt x="500" y="566"/>
                        <a:pt x="396" y="652"/>
                        <a:pt x="295" y="742"/>
                      </a:cubicBezTo>
                      <a:cubicBezTo>
                        <a:pt x="195" y="831"/>
                        <a:pt x="95" y="922"/>
                        <a:pt x="1" y="1019"/>
                      </a:cubicBezTo>
                      <a:cubicBezTo>
                        <a:pt x="115" y="946"/>
                        <a:pt x="224" y="867"/>
                        <a:pt x="333" y="787"/>
                      </a:cubicBezTo>
                      <a:cubicBezTo>
                        <a:pt x="440" y="707"/>
                        <a:pt x="546" y="623"/>
                        <a:pt x="651" y="539"/>
                      </a:cubicBezTo>
                      <a:cubicBezTo>
                        <a:pt x="755" y="454"/>
                        <a:pt x="859" y="368"/>
                        <a:pt x="959" y="278"/>
                      </a:cubicBezTo>
                      <a:cubicBezTo>
                        <a:pt x="1059" y="189"/>
                        <a:pt x="1160" y="98"/>
                        <a:pt x="1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3463891" y="4316901"/>
                  <a:ext cx="29273" cy="5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1332" extrusionOk="0">
                      <a:moveTo>
                        <a:pt x="744" y="0"/>
                      </a:moveTo>
                      <a:lnTo>
                        <a:pt x="744" y="0"/>
                      </a:lnTo>
                      <a:cubicBezTo>
                        <a:pt x="668" y="104"/>
                        <a:pt x="600" y="211"/>
                        <a:pt x="532" y="318"/>
                      </a:cubicBezTo>
                      <a:cubicBezTo>
                        <a:pt x="465" y="426"/>
                        <a:pt x="402" y="536"/>
                        <a:pt x="339" y="648"/>
                      </a:cubicBezTo>
                      <a:cubicBezTo>
                        <a:pt x="278" y="759"/>
                        <a:pt x="218" y="871"/>
                        <a:pt x="162" y="985"/>
                      </a:cubicBezTo>
                      <a:cubicBezTo>
                        <a:pt x="105" y="1099"/>
                        <a:pt x="49" y="1212"/>
                        <a:pt x="1" y="1331"/>
                      </a:cubicBezTo>
                      <a:lnTo>
                        <a:pt x="2" y="1331"/>
                      </a:lnTo>
                      <a:cubicBezTo>
                        <a:pt x="78" y="1229"/>
                        <a:pt x="146" y="1121"/>
                        <a:pt x="213" y="1013"/>
                      </a:cubicBezTo>
                      <a:cubicBezTo>
                        <a:pt x="281" y="905"/>
                        <a:pt x="343" y="795"/>
                        <a:pt x="406" y="684"/>
                      </a:cubicBezTo>
                      <a:cubicBezTo>
                        <a:pt x="466" y="574"/>
                        <a:pt x="527" y="462"/>
                        <a:pt x="584" y="347"/>
                      </a:cubicBezTo>
                      <a:cubicBezTo>
                        <a:pt x="640" y="233"/>
                        <a:pt x="695" y="119"/>
                        <a:pt x="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3408691" y="4219207"/>
                  <a:ext cx="21246" cy="6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737" extrusionOk="0">
                      <a:moveTo>
                        <a:pt x="539" y="0"/>
                      </a:moveTo>
                      <a:cubicBezTo>
                        <a:pt x="480" y="140"/>
                        <a:pt x="428" y="283"/>
                        <a:pt x="377" y="426"/>
                      </a:cubicBezTo>
                      <a:cubicBezTo>
                        <a:pt x="325" y="569"/>
                        <a:pt x="279" y="712"/>
                        <a:pt x="234" y="857"/>
                      </a:cubicBezTo>
                      <a:cubicBezTo>
                        <a:pt x="190" y="1002"/>
                        <a:pt x="146" y="1147"/>
                        <a:pt x="109" y="1294"/>
                      </a:cubicBezTo>
                      <a:cubicBezTo>
                        <a:pt x="69" y="1441"/>
                        <a:pt x="31" y="1587"/>
                        <a:pt x="1" y="1736"/>
                      </a:cubicBezTo>
                      <a:cubicBezTo>
                        <a:pt x="60" y="1597"/>
                        <a:pt x="112" y="1454"/>
                        <a:pt x="163" y="1311"/>
                      </a:cubicBezTo>
                      <a:cubicBezTo>
                        <a:pt x="215" y="1168"/>
                        <a:pt x="261" y="1024"/>
                        <a:pt x="307" y="880"/>
                      </a:cubicBezTo>
                      <a:cubicBezTo>
                        <a:pt x="350" y="735"/>
                        <a:pt x="395" y="590"/>
                        <a:pt x="433" y="444"/>
                      </a:cubicBezTo>
                      <a:cubicBezTo>
                        <a:pt x="471" y="296"/>
                        <a:pt x="510" y="150"/>
                        <a:pt x="5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3355733" y="4153777"/>
                  <a:ext cx="22112" cy="6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1642" extrusionOk="0">
                      <a:moveTo>
                        <a:pt x="562" y="0"/>
                      </a:moveTo>
                      <a:cubicBezTo>
                        <a:pt x="500" y="133"/>
                        <a:pt x="447" y="267"/>
                        <a:pt x="393" y="402"/>
                      </a:cubicBezTo>
                      <a:cubicBezTo>
                        <a:pt x="340" y="535"/>
                        <a:pt x="293" y="673"/>
                        <a:pt x="245" y="809"/>
                      </a:cubicBezTo>
                      <a:cubicBezTo>
                        <a:pt x="199" y="945"/>
                        <a:pt x="153" y="1083"/>
                        <a:pt x="114" y="1221"/>
                      </a:cubicBezTo>
                      <a:cubicBezTo>
                        <a:pt x="73" y="1360"/>
                        <a:pt x="33" y="1500"/>
                        <a:pt x="1" y="1641"/>
                      </a:cubicBezTo>
                      <a:cubicBezTo>
                        <a:pt x="63" y="1510"/>
                        <a:pt x="116" y="1375"/>
                        <a:pt x="168" y="1241"/>
                      </a:cubicBezTo>
                      <a:cubicBezTo>
                        <a:pt x="221" y="1106"/>
                        <a:pt x="270" y="970"/>
                        <a:pt x="317" y="834"/>
                      </a:cubicBezTo>
                      <a:cubicBezTo>
                        <a:pt x="364" y="696"/>
                        <a:pt x="409" y="559"/>
                        <a:pt x="449" y="420"/>
                      </a:cubicBezTo>
                      <a:cubicBezTo>
                        <a:pt x="490" y="281"/>
                        <a:pt x="530" y="143"/>
                        <a:pt x="5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8"/>
                <p:cNvSpPr/>
                <p:nvPr/>
              </p:nvSpPr>
              <p:spPr>
                <a:xfrm>
                  <a:off x="3335628" y="4070366"/>
                  <a:ext cx="41194" cy="4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55" extrusionOk="0">
                      <a:moveTo>
                        <a:pt x="1047" y="0"/>
                      </a:moveTo>
                      <a:lnTo>
                        <a:pt x="1047" y="0"/>
                      </a:lnTo>
                      <a:cubicBezTo>
                        <a:pt x="948" y="95"/>
                        <a:pt x="855" y="195"/>
                        <a:pt x="763" y="295"/>
                      </a:cubicBezTo>
                      <a:cubicBezTo>
                        <a:pt x="670" y="395"/>
                        <a:pt x="582" y="499"/>
                        <a:pt x="494" y="604"/>
                      </a:cubicBezTo>
                      <a:cubicBezTo>
                        <a:pt x="408" y="709"/>
                        <a:pt x="321" y="814"/>
                        <a:pt x="239" y="923"/>
                      </a:cubicBezTo>
                      <a:cubicBezTo>
                        <a:pt x="156" y="1031"/>
                        <a:pt x="75" y="1141"/>
                        <a:pt x="0" y="1255"/>
                      </a:cubicBezTo>
                      <a:cubicBezTo>
                        <a:pt x="99" y="1161"/>
                        <a:pt x="192" y="1060"/>
                        <a:pt x="284" y="960"/>
                      </a:cubicBezTo>
                      <a:cubicBezTo>
                        <a:pt x="377" y="860"/>
                        <a:pt x="465" y="756"/>
                        <a:pt x="553" y="652"/>
                      </a:cubicBezTo>
                      <a:cubicBezTo>
                        <a:pt x="639" y="547"/>
                        <a:pt x="726" y="441"/>
                        <a:pt x="808" y="332"/>
                      </a:cubicBezTo>
                      <a:cubicBezTo>
                        <a:pt x="890" y="225"/>
                        <a:pt x="971" y="116"/>
                        <a:pt x="10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>
                  <a:off x="3346054" y="3963073"/>
                  <a:ext cx="38755" cy="4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1080" extrusionOk="0">
                      <a:moveTo>
                        <a:pt x="985" y="1"/>
                      </a:moveTo>
                      <a:cubicBezTo>
                        <a:pt x="891" y="80"/>
                        <a:pt x="804" y="165"/>
                        <a:pt x="717" y="251"/>
                      </a:cubicBezTo>
                      <a:cubicBezTo>
                        <a:pt x="629" y="336"/>
                        <a:pt x="548" y="425"/>
                        <a:pt x="465" y="515"/>
                      </a:cubicBezTo>
                      <a:cubicBezTo>
                        <a:pt x="383" y="605"/>
                        <a:pt x="301" y="695"/>
                        <a:pt x="225" y="790"/>
                      </a:cubicBezTo>
                      <a:cubicBezTo>
                        <a:pt x="148" y="884"/>
                        <a:pt x="71" y="979"/>
                        <a:pt x="0" y="1079"/>
                      </a:cubicBezTo>
                      <a:cubicBezTo>
                        <a:pt x="93" y="1000"/>
                        <a:pt x="181" y="915"/>
                        <a:pt x="268" y="829"/>
                      </a:cubicBezTo>
                      <a:cubicBezTo>
                        <a:pt x="355" y="744"/>
                        <a:pt x="438" y="655"/>
                        <a:pt x="520" y="565"/>
                      </a:cubicBezTo>
                      <a:cubicBezTo>
                        <a:pt x="602" y="475"/>
                        <a:pt x="683" y="385"/>
                        <a:pt x="759" y="291"/>
                      </a:cubicBezTo>
                      <a:cubicBezTo>
                        <a:pt x="837" y="196"/>
                        <a:pt x="914" y="102"/>
                        <a:pt x="9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3365726" y="3863609"/>
                  <a:ext cx="33719" cy="3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32" extrusionOk="0">
                      <a:moveTo>
                        <a:pt x="856" y="0"/>
                      </a:moveTo>
                      <a:lnTo>
                        <a:pt x="856" y="0"/>
                      </a:lnTo>
                      <a:cubicBezTo>
                        <a:pt x="692" y="135"/>
                        <a:pt x="543" y="286"/>
                        <a:pt x="401" y="440"/>
                      </a:cubicBezTo>
                      <a:cubicBezTo>
                        <a:pt x="258" y="596"/>
                        <a:pt x="121" y="756"/>
                        <a:pt x="1" y="931"/>
                      </a:cubicBezTo>
                      <a:cubicBezTo>
                        <a:pt x="165" y="796"/>
                        <a:pt x="313" y="645"/>
                        <a:pt x="456" y="492"/>
                      </a:cubicBezTo>
                      <a:cubicBezTo>
                        <a:pt x="598" y="336"/>
                        <a:pt x="735" y="176"/>
                        <a:pt x="8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3332559" y="3747463"/>
                  <a:ext cx="14164" cy="54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1394" extrusionOk="0">
                      <a:moveTo>
                        <a:pt x="360" y="0"/>
                      </a:moveTo>
                      <a:lnTo>
                        <a:pt x="360" y="0"/>
                      </a:lnTo>
                      <a:cubicBezTo>
                        <a:pt x="314" y="113"/>
                        <a:pt x="277" y="227"/>
                        <a:pt x="242" y="341"/>
                      </a:cubicBezTo>
                      <a:cubicBezTo>
                        <a:pt x="205" y="456"/>
                        <a:pt x="174" y="571"/>
                        <a:pt x="143" y="687"/>
                      </a:cubicBezTo>
                      <a:cubicBezTo>
                        <a:pt x="114" y="804"/>
                        <a:pt x="86" y="920"/>
                        <a:pt x="62" y="1038"/>
                      </a:cubicBezTo>
                      <a:cubicBezTo>
                        <a:pt x="38" y="1155"/>
                        <a:pt x="15" y="1273"/>
                        <a:pt x="0" y="1393"/>
                      </a:cubicBezTo>
                      <a:cubicBezTo>
                        <a:pt x="45" y="1282"/>
                        <a:pt x="82" y="1167"/>
                        <a:pt x="118" y="1053"/>
                      </a:cubicBezTo>
                      <a:cubicBezTo>
                        <a:pt x="155" y="937"/>
                        <a:pt x="186" y="822"/>
                        <a:pt x="217" y="706"/>
                      </a:cubicBezTo>
                      <a:cubicBezTo>
                        <a:pt x="246" y="590"/>
                        <a:pt x="274" y="473"/>
                        <a:pt x="298" y="355"/>
                      </a:cubicBezTo>
                      <a:cubicBezTo>
                        <a:pt x="322" y="238"/>
                        <a:pt x="345" y="120"/>
                        <a:pt x="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3284991" y="3693797"/>
                  <a:ext cx="14361" cy="4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1017" extrusionOk="0">
                      <a:moveTo>
                        <a:pt x="365" y="1"/>
                      </a:moveTo>
                      <a:cubicBezTo>
                        <a:pt x="276" y="160"/>
                        <a:pt x="209" y="326"/>
                        <a:pt x="147" y="496"/>
                      </a:cubicBezTo>
                      <a:cubicBezTo>
                        <a:pt x="88" y="664"/>
                        <a:pt x="33" y="837"/>
                        <a:pt x="1" y="1016"/>
                      </a:cubicBezTo>
                      <a:cubicBezTo>
                        <a:pt x="89" y="856"/>
                        <a:pt x="157" y="690"/>
                        <a:pt x="218" y="521"/>
                      </a:cubicBezTo>
                      <a:cubicBezTo>
                        <a:pt x="278" y="351"/>
                        <a:pt x="331" y="180"/>
                        <a:pt x="3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3257371" y="3652327"/>
                  <a:ext cx="10348" cy="42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107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4" y="187"/>
                        <a:pt x="52" y="368"/>
                        <a:pt x="94" y="546"/>
                      </a:cubicBezTo>
                      <a:cubicBezTo>
                        <a:pt x="139" y="724"/>
                        <a:pt x="189" y="901"/>
                        <a:pt x="262" y="1072"/>
                      </a:cubicBezTo>
                      <a:cubicBezTo>
                        <a:pt x="247" y="886"/>
                        <a:pt x="210" y="707"/>
                        <a:pt x="168" y="527"/>
                      </a:cubicBezTo>
                      <a:cubicBezTo>
                        <a:pt x="123" y="349"/>
                        <a:pt x="73" y="173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8"/>
                <p:cNvSpPr/>
                <p:nvPr/>
              </p:nvSpPr>
              <p:spPr>
                <a:xfrm>
                  <a:off x="3240296" y="3720709"/>
                  <a:ext cx="40801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36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4" y="88"/>
                        <a:pt x="333" y="155"/>
                        <a:pt x="505" y="216"/>
                      </a:cubicBezTo>
                      <a:cubicBezTo>
                        <a:pt x="679" y="275"/>
                        <a:pt x="853" y="328"/>
                        <a:pt x="1037" y="361"/>
                      </a:cubicBezTo>
                      <a:cubicBezTo>
                        <a:pt x="873" y="271"/>
                        <a:pt x="703" y="206"/>
                        <a:pt x="530" y="144"/>
                      </a:cubicBezTo>
                      <a:cubicBezTo>
                        <a:pt x="358" y="86"/>
                        <a:pt x="183" y="32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8"/>
                <p:cNvSpPr/>
                <p:nvPr/>
              </p:nvSpPr>
              <p:spPr>
                <a:xfrm>
                  <a:off x="3275666" y="3799949"/>
                  <a:ext cx="50637" cy="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12" extrusionOk="0">
                      <a:moveTo>
                        <a:pt x="216" y="1"/>
                      </a:moveTo>
                      <a:cubicBezTo>
                        <a:pt x="144" y="1"/>
                        <a:pt x="72" y="3"/>
                        <a:pt x="0" y="7"/>
                      </a:cubicBezTo>
                      <a:cubicBezTo>
                        <a:pt x="212" y="53"/>
                        <a:pt x="426" y="77"/>
                        <a:pt x="640" y="94"/>
                      </a:cubicBezTo>
                      <a:cubicBezTo>
                        <a:pt x="784" y="104"/>
                        <a:pt x="927" y="111"/>
                        <a:pt x="1071" y="111"/>
                      </a:cubicBezTo>
                      <a:cubicBezTo>
                        <a:pt x="1142" y="111"/>
                        <a:pt x="1214" y="110"/>
                        <a:pt x="1287" y="105"/>
                      </a:cubicBezTo>
                      <a:cubicBezTo>
                        <a:pt x="1075" y="59"/>
                        <a:pt x="861" y="36"/>
                        <a:pt x="646" y="18"/>
                      </a:cubicBezTo>
                      <a:cubicBezTo>
                        <a:pt x="504" y="8"/>
                        <a:pt x="360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3319142" y="3865458"/>
                  <a:ext cx="45522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78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77" y="156"/>
                        <a:pt x="365" y="292"/>
                        <a:pt x="557" y="424"/>
                      </a:cubicBezTo>
                      <a:cubicBezTo>
                        <a:pt x="750" y="554"/>
                        <a:pt x="947" y="679"/>
                        <a:pt x="1156" y="785"/>
                      </a:cubicBezTo>
                      <a:cubicBezTo>
                        <a:pt x="980" y="629"/>
                        <a:pt x="792" y="493"/>
                        <a:pt x="600" y="362"/>
                      </a:cubicBezTo>
                      <a:cubicBezTo>
                        <a:pt x="406" y="232"/>
                        <a:pt x="210" y="107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3291640" y="3970470"/>
                  <a:ext cx="51739" cy="40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1019" extrusionOk="0">
                      <a:moveTo>
                        <a:pt x="0" y="1"/>
                      </a:moveTo>
                      <a:cubicBezTo>
                        <a:pt x="99" y="99"/>
                        <a:pt x="205" y="189"/>
                        <a:pt x="310" y="278"/>
                      </a:cubicBezTo>
                      <a:cubicBezTo>
                        <a:pt x="416" y="369"/>
                        <a:pt x="524" y="454"/>
                        <a:pt x="633" y="540"/>
                      </a:cubicBezTo>
                      <a:cubicBezTo>
                        <a:pt x="743" y="624"/>
                        <a:pt x="853" y="708"/>
                        <a:pt x="967" y="787"/>
                      </a:cubicBezTo>
                      <a:cubicBezTo>
                        <a:pt x="1080" y="867"/>
                        <a:pt x="1194" y="946"/>
                        <a:pt x="1314" y="1019"/>
                      </a:cubicBezTo>
                      <a:cubicBezTo>
                        <a:pt x="1214" y="921"/>
                        <a:pt x="1109" y="831"/>
                        <a:pt x="1003" y="741"/>
                      </a:cubicBezTo>
                      <a:cubicBezTo>
                        <a:pt x="898" y="651"/>
                        <a:pt x="789" y="566"/>
                        <a:pt x="680" y="480"/>
                      </a:cubicBezTo>
                      <a:cubicBezTo>
                        <a:pt x="570" y="396"/>
                        <a:pt x="460" y="312"/>
                        <a:pt x="346" y="233"/>
                      </a:cubicBezTo>
                      <a:cubicBezTo>
                        <a:pt x="233" y="152"/>
                        <a:pt x="119" y="74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3280624" y="4082681"/>
                  <a:ext cx="54414" cy="34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88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7" y="87"/>
                        <a:pt x="218" y="167"/>
                        <a:pt x="330" y="246"/>
                      </a:cubicBezTo>
                      <a:cubicBezTo>
                        <a:pt x="441" y="325"/>
                        <a:pt x="556" y="401"/>
                        <a:pt x="670" y="475"/>
                      </a:cubicBezTo>
                      <a:cubicBezTo>
                        <a:pt x="787" y="548"/>
                        <a:pt x="902" y="621"/>
                        <a:pt x="1021" y="688"/>
                      </a:cubicBezTo>
                      <a:cubicBezTo>
                        <a:pt x="1140" y="757"/>
                        <a:pt x="1258" y="824"/>
                        <a:pt x="1382" y="885"/>
                      </a:cubicBezTo>
                      <a:cubicBezTo>
                        <a:pt x="1276" y="798"/>
                        <a:pt x="1164" y="718"/>
                        <a:pt x="1052" y="640"/>
                      </a:cubicBezTo>
                      <a:cubicBezTo>
                        <a:pt x="940" y="560"/>
                        <a:pt x="826" y="485"/>
                        <a:pt x="711" y="411"/>
                      </a:cubicBezTo>
                      <a:cubicBezTo>
                        <a:pt x="596" y="338"/>
                        <a:pt x="481" y="265"/>
                        <a:pt x="362" y="198"/>
                      </a:cubicBezTo>
                      <a:cubicBezTo>
                        <a:pt x="243" y="128"/>
                        <a:pt x="124" y="6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3293293" y="4195168"/>
                  <a:ext cx="60198" cy="23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60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2" y="65"/>
                        <a:pt x="247" y="122"/>
                        <a:pt x="372" y="179"/>
                      </a:cubicBezTo>
                      <a:cubicBezTo>
                        <a:pt x="497" y="236"/>
                        <a:pt x="623" y="287"/>
                        <a:pt x="751" y="339"/>
                      </a:cubicBezTo>
                      <a:cubicBezTo>
                        <a:pt x="878" y="389"/>
                        <a:pt x="1006" y="438"/>
                        <a:pt x="1136" y="481"/>
                      </a:cubicBezTo>
                      <a:cubicBezTo>
                        <a:pt x="1266" y="526"/>
                        <a:pt x="1396" y="571"/>
                        <a:pt x="1530" y="606"/>
                      </a:cubicBezTo>
                      <a:cubicBezTo>
                        <a:pt x="1407" y="541"/>
                        <a:pt x="1283" y="484"/>
                        <a:pt x="1158" y="428"/>
                      </a:cubicBezTo>
                      <a:cubicBezTo>
                        <a:pt x="1033" y="371"/>
                        <a:pt x="906" y="319"/>
                        <a:pt x="778" y="268"/>
                      </a:cubicBezTo>
                      <a:cubicBezTo>
                        <a:pt x="650" y="219"/>
                        <a:pt x="523" y="169"/>
                        <a:pt x="393" y="125"/>
                      </a:cubicBezTo>
                      <a:cubicBezTo>
                        <a:pt x="263" y="80"/>
                        <a:pt x="133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8"/>
                <p:cNvSpPr/>
                <p:nvPr/>
              </p:nvSpPr>
              <p:spPr>
                <a:xfrm>
                  <a:off x="3348061" y="4281412"/>
                  <a:ext cx="58978" cy="8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228" extrusionOk="0">
                      <a:moveTo>
                        <a:pt x="0" y="1"/>
                      </a:moveTo>
                      <a:cubicBezTo>
                        <a:pt x="123" y="35"/>
                        <a:pt x="247" y="61"/>
                        <a:pt x="370" y="86"/>
                      </a:cubicBezTo>
                      <a:cubicBezTo>
                        <a:pt x="494" y="112"/>
                        <a:pt x="619" y="132"/>
                        <a:pt x="744" y="152"/>
                      </a:cubicBezTo>
                      <a:cubicBezTo>
                        <a:pt x="868" y="170"/>
                        <a:pt x="993" y="188"/>
                        <a:pt x="1120" y="200"/>
                      </a:cubicBezTo>
                      <a:cubicBezTo>
                        <a:pt x="1245" y="212"/>
                        <a:pt x="1371" y="225"/>
                        <a:pt x="1499" y="227"/>
                      </a:cubicBezTo>
                      <a:cubicBezTo>
                        <a:pt x="1376" y="193"/>
                        <a:pt x="1252" y="167"/>
                        <a:pt x="1128" y="142"/>
                      </a:cubicBezTo>
                      <a:cubicBezTo>
                        <a:pt x="1004" y="116"/>
                        <a:pt x="879" y="96"/>
                        <a:pt x="756" y="76"/>
                      </a:cubicBezTo>
                      <a:cubicBezTo>
                        <a:pt x="630" y="59"/>
                        <a:pt x="505" y="40"/>
                        <a:pt x="379" y="29"/>
                      </a:cubicBezTo>
                      <a:cubicBezTo>
                        <a:pt x="254" y="16"/>
                        <a:pt x="128" y="4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8"/>
                <p:cNvSpPr/>
                <p:nvPr/>
              </p:nvSpPr>
              <p:spPr>
                <a:xfrm>
                  <a:off x="3399405" y="4346134"/>
                  <a:ext cx="59136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545" extrusionOk="0">
                      <a:moveTo>
                        <a:pt x="0" y="0"/>
                      </a:moveTo>
                      <a:cubicBezTo>
                        <a:pt x="120" y="60"/>
                        <a:pt x="243" y="113"/>
                        <a:pt x="367" y="164"/>
                      </a:cubicBezTo>
                      <a:cubicBezTo>
                        <a:pt x="489" y="216"/>
                        <a:pt x="615" y="261"/>
                        <a:pt x="738" y="308"/>
                      </a:cubicBezTo>
                      <a:cubicBezTo>
                        <a:pt x="865" y="353"/>
                        <a:pt x="990" y="398"/>
                        <a:pt x="1117" y="436"/>
                      </a:cubicBezTo>
                      <a:cubicBezTo>
                        <a:pt x="1245" y="476"/>
                        <a:pt x="1372" y="514"/>
                        <a:pt x="1502" y="545"/>
                      </a:cubicBezTo>
                      <a:cubicBezTo>
                        <a:pt x="1382" y="484"/>
                        <a:pt x="1260" y="432"/>
                        <a:pt x="1137" y="382"/>
                      </a:cubicBezTo>
                      <a:cubicBezTo>
                        <a:pt x="1014" y="330"/>
                        <a:pt x="889" y="284"/>
                        <a:pt x="764" y="237"/>
                      </a:cubicBezTo>
                      <a:cubicBezTo>
                        <a:pt x="639" y="192"/>
                        <a:pt x="514" y="148"/>
                        <a:pt x="387" y="109"/>
                      </a:cubicBezTo>
                      <a:cubicBezTo>
                        <a:pt x="259" y="70"/>
                        <a:pt x="132" y="31"/>
                        <a:pt x="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8"/>
                <p:cNvSpPr/>
                <p:nvPr/>
              </p:nvSpPr>
              <p:spPr>
                <a:xfrm>
                  <a:off x="3424035" y="4411131"/>
                  <a:ext cx="54532" cy="2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66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9" y="71"/>
                        <a:pt x="221" y="133"/>
                        <a:pt x="334" y="193"/>
                      </a:cubicBezTo>
                      <a:cubicBezTo>
                        <a:pt x="447" y="254"/>
                        <a:pt x="562" y="311"/>
                        <a:pt x="677" y="367"/>
                      </a:cubicBezTo>
                      <a:cubicBezTo>
                        <a:pt x="792" y="421"/>
                        <a:pt x="909" y="476"/>
                        <a:pt x="1026" y="525"/>
                      </a:cubicBezTo>
                      <a:cubicBezTo>
                        <a:pt x="1144" y="575"/>
                        <a:pt x="1263" y="624"/>
                        <a:pt x="1385" y="665"/>
                      </a:cubicBezTo>
                      <a:cubicBezTo>
                        <a:pt x="1276" y="596"/>
                        <a:pt x="1165" y="534"/>
                        <a:pt x="1052" y="472"/>
                      </a:cubicBezTo>
                      <a:cubicBezTo>
                        <a:pt x="940" y="411"/>
                        <a:pt x="824" y="354"/>
                        <a:pt x="709" y="298"/>
                      </a:cubicBezTo>
                      <a:cubicBezTo>
                        <a:pt x="593" y="244"/>
                        <a:pt x="478" y="189"/>
                        <a:pt x="359" y="140"/>
                      </a:cubicBezTo>
                      <a:cubicBezTo>
                        <a:pt x="241" y="90"/>
                        <a:pt x="122" y="42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8"/>
                <p:cNvSpPr/>
                <p:nvPr/>
              </p:nvSpPr>
              <p:spPr>
                <a:xfrm>
                  <a:off x="3434146" y="4483054"/>
                  <a:ext cx="48748" cy="2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68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6" y="72"/>
                        <a:pt x="196" y="135"/>
                        <a:pt x="296" y="198"/>
                      </a:cubicBezTo>
                      <a:cubicBezTo>
                        <a:pt x="395" y="261"/>
                        <a:pt x="498" y="318"/>
                        <a:pt x="601" y="376"/>
                      </a:cubicBezTo>
                      <a:cubicBezTo>
                        <a:pt x="705" y="432"/>
                        <a:pt x="808" y="489"/>
                        <a:pt x="914" y="540"/>
                      </a:cubicBezTo>
                      <a:cubicBezTo>
                        <a:pt x="1021" y="592"/>
                        <a:pt x="1127" y="641"/>
                        <a:pt x="1239" y="685"/>
                      </a:cubicBezTo>
                      <a:cubicBezTo>
                        <a:pt x="1143" y="614"/>
                        <a:pt x="1043" y="551"/>
                        <a:pt x="943" y="489"/>
                      </a:cubicBezTo>
                      <a:cubicBezTo>
                        <a:pt x="843" y="426"/>
                        <a:pt x="741" y="368"/>
                        <a:pt x="638" y="309"/>
                      </a:cubicBezTo>
                      <a:cubicBezTo>
                        <a:pt x="534" y="254"/>
                        <a:pt x="430" y="198"/>
                        <a:pt x="323" y="147"/>
                      </a:cubicBezTo>
                      <a:cubicBezTo>
                        <a:pt x="217" y="95"/>
                        <a:pt x="110" y="44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3429740" y="4542937"/>
                  <a:ext cx="41155" cy="3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996" extrusionOk="0">
                      <a:moveTo>
                        <a:pt x="1" y="1"/>
                      </a:moveTo>
                      <a:cubicBezTo>
                        <a:pt x="78" y="95"/>
                        <a:pt x="159" y="183"/>
                        <a:pt x="242" y="271"/>
                      </a:cubicBezTo>
                      <a:cubicBezTo>
                        <a:pt x="325" y="359"/>
                        <a:pt x="411" y="442"/>
                        <a:pt x="497" y="526"/>
                      </a:cubicBezTo>
                      <a:cubicBezTo>
                        <a:pt x="585" y="608"/>
                        <a:pt x="673" y="689"/>
                        <a:pt x="765" y="767"/>
                      </a:cubicBezTo>
                      <a:cubicBezTo>
                        <a:pt x="856" y="845"/>
                        <a:pt x="948" y="923"/>
                        <a:pt x="1046" y="995"/>
                      </a:cubicBezTo>
                      <a:cubicBezTo>
                        <a:pt x="970" y="901"/>
                        <a:pt x="887" y="812"/>
                        <a:pt x="804" y="725"/>
                      </a:cubicBezTo>
                      <a:cubicBezTo>
                        <a:pt x="723" y="637"/>
                        <a:pt x="636" y="554"/>
                        <a:pt x="549" y="470"/>
                      </a:cubicBezTo>
                      <a:cubicBezTo>
                        <a:pt x="463" y="388"/>
                        <a:pt x="375" y="307"/>
                        <a:pt x="283" y="229"/>
                      </a:cubicBezTo>
                      <a:cubicBezTo>
                        <a:pt x="191" y="149"/>
                        <a:pt x="100" y="73"/>
                        <a:pt x="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366;p8"/>
              <p:cNvGrpSpPr/>
              <p:nvPr/>
            </p:nvGrpSpPr>
            <p:grpSpPr>
              <a:xfrm rot="420477">
                <a:off x="163610" y="1774435"/>
                <a:ext cx="312149" cy="1409144"/>
                <a:chOff x="3969875" y="1708525"/>
                <a:chExt cx="94175" cy="425150"/>
              </a:xfrm>
            </p:grpSpPr>
            <p:sp>
              <p:nvSpPr>
                <p:cNvPr id="367" name="Google Shape;367;p8"/>
                <p:cNvSpPr/>
                <p:nvPr/>
              </p:nvSpPr>
              <p:spPr>
                <a:xfrm>
                  <a:off x="3969875" y="1708525"/>
                  <a:ext cx="48350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934" extrusionOk="0">
                      <a:moveTo>
                        <a:pt x="966" y="0"/>
                      </a:moveTo>
                      <a:cubicBezTo>
                        <a:pt x="432" y="0"/>
                        <a:pt x="0" y="432"/>
                        <a:pt x="0" y="967"/>
                      </a:cubicBezTo>
                      <a:cubicBezTo>
                        <a:pt x="0" y="1501"/>
                        <a:pt x="432" y="1933"/>
                        <a:pt x="966" y="1933"/>
                      </a:cubicBezTo>
                      <a:cubicBezTo>
                        <a:pt x="1500" y="1933"/>
                        <a:pt x="1933" y="1501"/>
                        <a:pt x="1933" y="967"/>
                      </a:cubicBezTo>
                      <a:cubicBezTo>
                        <a:pt x="1933" y="432"/>
                        <a:pt x="1500" y="0"/>
                        <a:pt x="9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4031375" y="1847950"/>
                  <a:ext cx="24175" cy="2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" h="967" extrusionOk="0">
                      <a:moveTo>
                        <a:pt x="483" y="0"/>
                      </a:moveTo>
                      <a:cubicBezTo>
                        <a:pt x="216" y="0"/>
                        <a:pt x="1" y="216"/>
                        <a:pt x="1" y="483"/>
                      </a:cubicBezTo>
                      <a:cubicBezTo>
                        <a:pt x="1" y="749"/>
                        <a:pt x="216" y="966"/>
                        <a:pt x="483" y="966"/>
                      </a:cubicBezTo>
                      <a:cubicBezTo>
                        <a:pt x="750" y="966"/>
                        <a:pt x="966" y="749"/>
                        <a:pt x="966" y="483"/>
                      </a:cubicBezTo>
                      <a:cubicBezTo>
                        <a:pt x="966" y="216"/>
                        <a:pt x="750" y="0"/>
                        <a:pt x="4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4022425" y="1748075"/>
                  <a:ext cx="8550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2" extrusionOk="0">
                      <a:moveTo>
                        <a:pt x="172" y="1"/>
                      </a:moveTo>
                      <a:cubicBezTo>
                        <a:pt x="77" y="1"/>
                        <a:pt x="1" y="77"/>
                        <a:pt x="1" y="171"/>
                      </a:cubicBezTo>
                      <a:cubicBezTo>
                        <a:pt x="1" y="266"/>
                        <a:pt x="77" y="341"/>
                        <a:pt x="172" y="341"/>
                      </a:cubicBezTo>
                      <a:cubicBezTo>
                        <a:pt x="266" y="341"/>
                        <a:pt x="341" y="266"/>
                        <a:pt x="341" y="171"/>
                      </a:cubicBezTo>
                      <a:cubicBezTo>
                        <a:pt x="341" y="77"/>
                        <a:pt x="26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4043450" y="1925425"/>
                  <a:ext cx="8550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2" extrusionOk="0">
                      <a:moveTo>
                        <a:pt x="170" y="1"/>
                      </a:moveTo>
                      <a:cubicBezTo>
                        <a:pt x="76" y="1"/>
                        <a:pt x="0" y="76"/>
                        <a:pt x="0" y="170"/>
                      </a:cubicBezTo>
                      <a:cubicBezTo>
                        <a:pt x="0" y="264"/>
                        <a:pt x="76" y="341"/>
                        <a:pt x="170" y="341"/>
                      </a:cubicBezTo>
                      <a:cubicBezTo>
                        <a:pt x="264" y="341"/>
                        <a:pt x="341" y="264"/>
                        <a:pt x="341" y="170"/>
                      </a:cubicBezTo>
                      <a:cubicBezTo>
                        <a:pt x="341" y="76"/>
                        <a:pt x="264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4055525" y="2125125"/>
                  <a:ext cx="8525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342" extrusionOk="0">
                      <a:moveTo>
                        <a:pt x="170" y="1"/>
                      </a:moveTo>
                      <a:cubicBezTo>
                        <a:pt x="77" y="1"/>
                        <a:pt x="0" y="76"/>
                        <a:pt x="0" y="171"/>
                      </a:cubicBezTo>
                      <a:cubicBezTo>
                        <a:pt x="0" y="265"/>
                        <a:pt x="77" y="341"/>
                        <a:pt x="170" y="341"/>
                      </a:cubicBezTo>
                      <a:cubicBezTo>
                        <a:pt x="264" y="341"/>
                        <a:pt x="341" y="265"/>
                        <a:pt x="341" y="171"/>
                      </a:cubicBezTo>
                      <a:cubicBezTo>
                        <a:pt x="341" y="76"/>
                        <a:pt x="264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4018200" y="1899375"/>
                  <a:ext cx="1705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680" extrusionOk="0">
                      <a:moveTo>
                        <a:pt x="341" y="0"/>
                      </a:moveTo>
                      <a:cubicBezTo>
                        <a:pt x="152" y="0"/>
                        <a:pt x="0" y="152"/>
                        <a:pt x="0" y="341"/>
                      </a:cubicBezTo>
                      <a:cubicBezTo>
                        <a:pt x="0" y="528"/>
                        <a:pt x="152" y="680"/>
                        <a:pt x="341" y="680"/>
                      </a:cubicBezTo>
                      <a:cubicBezTo>
                        <a:pt x="529" y="680"/>
                        <a:pt x="681" y="528"/>
                        <a:pt x="681" y="341"/>
                      </a:cubicBezTo>
                      <a:cubicBezTo>
                        <a:pt x="681" y="152"/>
                        <a:pt x="529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3994000" y="1801550"/>
                  <a:ext cx="17075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682" extrusionOk="0">
                      <a:moveTo>
                        <a:pt x="341" y="0"/>
                      </a:moveTo>
                      <a:cubicBezTo>
                        <a:pt x="155" y="0"/>
                        <a:pt x="1" y="152"/>
                        <a:pt x="1" y="341"/>
                      </a:cubicBezTo>
                      <a:cubicBezTo>
                        <a:pt x="1" y="529"/>
                        <a:pt x="155" y="681"/>
                        <a:pt x="341" y="681"/>
                      </a:cubicBezTo>
                      <a:cubicBezTo>
                        <a:pt x="530" y="681"/>
                        <a:pt x="682" y="529"/>
                        <a:pt x="682" y="341"/>
                      </a:cubicBezTo>
                      <a:cubicBezTo>
                        <a:pt x="682" y="152"/>
                        <a:pt x="530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4" name="Google Shape;374;p8"/>
          <p:cNvSpPr txBox="1">
            <a:spLocks noGrp="1"/>
          </p:cNvSpPr>
          <p:nvPr>
            <p:ph type="title"/>
          </p:nvPr>
        </p:nvSpPr>
        <p:spPr>
          <a:xfrm>
            <a:off x="1106275" y="1222650"/>
            <a:ext cx="4605000" cy="2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9"/>
          <p:cNvGrpSpPr/>
          <p:nvPr/>
        </p:nvGrpSpPr>
        <p:grpSpPr>
          <a:xfrm>
            <a:off x="4884198" y="11407"/>
            <a:ext cx="4479698" cy="5221528"/>
            <a:chOff x="4884198" y="11407"/>
            <a:chExt cx="4479698" cy="5221528"/>
          </a:xfrm>
        </p:grpSpPr>
        <p:sp>
          <p:nvSpPr>
            <p:cNvPr id="377" name="Google Shape;377;p9"/>
            <p:cNvSpPr/>
            <p:nvPr/>
          </p:nvSpPr>
          <p:spPr>
            <a:xfrm flipH="1">
              <a:off x="4884198" y="4690104"/>
              <a:ext cx="410775" cy="453401"/>
            </a:xfrm>
            <a:custGeom>
              <a:avLst/>
              <a:gdLst/>
              <a:ahLst/>
              <a:cxnLst/>
              <a:rect l="l" t="t" r="r" b="b"/>
              <a:pathLst>
                <a:path w="2891" h="3191" extrusionOk="0">
                  <a:moveTo>
                    <a:pt x="543" y="3023"/>
                  </a:moveTo>
                  <a:cubicBezTo>
                    <a:pt x="181" y="2805"/>
                    <a:pt x="0" y="2463"/>
                    <a:pt x="24" y="2052"/>
                  </a:cubicBezTo>
                  <a:cubicBezTo>
                    <a:pt x="36" y="1840"/>
                    <a:pt x="96" y="1819"/>
                    <a:pt x="170" y="1625"/>
                  </a:cubicBezTo>
                  <a:cubicBezTo>
                    <a:pt x="257" y="1403"/>
                    <a:pt x="184" y="1180"/>
                    <a:pt x="190" y="961"/>
                  </a:cubicBezTo>
                  <a:cubicBezTo>
                    <a:pt x="190" y="986"/>
                    <a:pt x="263" y="1067"/>
                    <a:pt x="277" y="1094"/>
                  </a:cubicBezTo>
                  <a:cubicBezTo>
                    <a:pt x="305" y="1153"/>
                    <a:pt x="324" y="1215"/>
                    <a:pt x="339" y="1280"/>
                  </a:cubicBezTo>
                  <a:cubicBezTo>
                    <a:pt x="368" y="1408"/>
                    <a:pt x="371" y="1542"/>
                    <a:pt x="388" y="1673"/>
                  </a:cubicBezTo>
                  <a:cubicBezTo>
                    <a:pt x="402" y="1782"/>
                    <a:pt x="414" y="1927"/>
                    <a:pt x="485" y="2016"/>
                  </a:cubicBezTo>
                  <a:cubicBezTo>
                    <a:pt x="565" y="2120"/>
                    <a:pt x="705" y="2180"/>
                    <a:pt x="788" y="2289"/>
                  </a:cubicBezTo>
                  <a:cubicBezTo>
                    <a:pt x="843" y="2361"/>
                    <a:pt x="903" y="2426"/>
                    <a:pt x="966" y="2488"/>
                  </a:cubicBezTo>
                  <a:cubicBezTo>
                    <a:pt x="1031" y="2551"/>
                    <a:pt x="1059" y="2143"/>
                    <a:pt x="1058" y="2129"/>
                  </a:cubicBezTo>
                  <a:cubicBezTo>
                    <a:pt x="1049" y="1975"/>
                    <a:pt x="1013" y="1823"/>
                    <a:pt x="1018" y="1668"/>
                  </a:cubicBezTo>
                  <a:cubicBezTo>
                    <a:pt x="1027" y="1387"/>
                    <a:pt x="1147" y="1218"/>
                    <a:pt x="1238" y="953"/>
                  </a:cubicBezTo>
                  <a:cubicBezTo>
                    <a:pt x="1325" y="695"/>
                    <a:pt x="1566" y="268"/>
                    <a:pt x="1520" y="0"/>
                  </a:cubicBezTo>
                  <a:cubicBezTo>
                    <a:pt x="1592" y="426"/>
                    <a:pt x="1651" y="855"/>
                    <a:pt x="1704" y="1283"/>
                  </a:cubicBezTo>
                  <a:cubicBezTo>
                    <a:pt x="1741" y="1584"/>
                    <a:pt x="1942" y="2191"/>
                    <a:pt x="1824" y="2467"/>
                  </a:cubicBezTo>
                  <a:cubicBezTo>
                    <a:pt x="1957" y="2155"/>
                    <a:pt x="2561" y="2039"/>
                    <a:pt x="2797" y="1800"/>
                  </a:cubicBezTo>
                  <a:cubicBezTo>
                    <a:pt x="2891" y="2312"/>
                    <a:pt x="2279" y="2949"/>
                    <a:pt x="1837" y="3090"/>
                  </a:cubicBezTo>
                  <a:cubicBezTo>
                    <a:pt x="1542" y="3184"/>
                    <a:pt x="836" y="3190"/>
                    <a:pt x="566" y="3037"/>
                  </a:cubicBezTo>
                  <a:cubicBezTo>
                    <a:pt x="558" y="3032"/>
                    <a:pt x="550" y="3028"/>
                    <a:pt x="543" y="30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9"/>
            <p:cNvGrpSpPr/>
            <p:nvPr/>
          </p:nvGrpSpPr>
          <p:grpSpPr>
            <a:xfrm>
              <a:off x="6806441" y="11407"/>
              <a:ext cx="2557455" cy="5221528"/>
              <a:chOff x="6806441" y="11407"/>
              <a:chExt cx="2557455" cy="5221528"/>
            </a:xfrm>
          </p:grpSpPr>
          <p:sp>
            <p:nvSpPr>
              <p:cNvPr id="379" name="Google Shape;379;p9"/>
              <p:cNvSpPr/>
              <p:nvPr/>
            </p:nvSpPr>
            <p:spPr>
              <a:xfrm flipH="1">
                <a:off x="8161684" y="4323898"/>
                <a:ext cx="667127" cy="909038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7951" extrusionOk="0">
                    <a:moveTo>
                      <a:pt x="1186" y="7393"/>
                    </a:moveTo>
                    <a:cubicBezTo>
                      <a:pt x="935" y="7300"/>
                      <a:pt x="701" y="7182"/>
                      <a:pt x="563" y="6979"/>
                    </a:cubicBezTo>
                    <a:cubicBezTo>
                      <a:pt x="1" y="6153"/>
                      <a:pt x="709" y="4929"/>
                      <a:pt x="301" y="4028"/>
                    </a:cubicBezTo>
                    <a:cubicBezTo>
                      <a:pt x="448" y="4353"/>
                      <a:pt x="772" y="4619"/>
                      <a:pt x="920" y="4957"/>
                    </a:cubicBezTo>
                    <a:cubicBezTo>
                      <a:pt x="1042" y="5240"/>
                      <a:pt x="1006" y="5612"/>
                      <a:pt x="1182" y="5870"/>
                    </a:cubicBezTo>
                    <a:cubicBezTo>
                      <a:pt x="1317" y="6067"/>
                      <a:pt x="1748" y="6317"/>
                      <a:pt x="1938" y="6109"/>
                    </a:cubicBezTo>
                    <a:cubicBezTo>
                      <a:pt x="2125" y="5904"/>
                      <a:pt x="1894" y="5449"/>
                      <a:pt x="1838" y="5236"/>
                    </a:cubicBezTo>
                    <a:cubicBezTo>
                      <a:pt x="1669" y="4584"/>
                      <a:pt x="2040" y="3927"/>
                      <a:pt x="1897" y="3246"/>
                    </a:cubicBezTo>
                    <a:cubicBezTo>
                      <a:pt x="1734" y="2473"/>
                      <a:pt x="1487" y="1741"/>
                      <a:pt x="1878" y="969"/>
                    </a:cubicBezTo>
                    <a:cubicBezTo>
                      <a:pt x="2050" y="627"/>
                      <a:pt x="2418" y="390"/>
                      <a:pt x="2490" y="0"/>
                    </a:cubicBezTo>
                    <a:cubicBezTo>
                      <a:pt x="2117" y="1164"/>
                      <a:pt x="2399" y="2077"/>
                      <a:pt x="2910" y="3164"/>
                    </a:cubicBezTo>
                    <a:cubicBezTo>
                      <a:pt x="3102" y="3574"/>
                      <a:pt x="3161" y="3656"/>
                      <a:pt x="3214" y="4119"/>
                    </a:cubicBezTo>
                    <a:cubicBezTo>
                      <a:pt x="3260" y="4514"/>
                      <a:pt x="3178" y="4903"/>
                      <a:pt x="3310" y="5253"/>
                    </a:cubicBezTo>
                    <a:cubicBezTo>
                      <a:pt x="3806" y="5043"/>
                      <a:pt x="3749" y="4473"/>
                      <a:pt x="3934" y="4019"/>
                    </a:cubicBezTo>
                    <a:cubicBezTo>
                      <a:pt x="4169" y="3443"/>
                      <a:pt x="4387" y="3121"/>
                      <a:pt x="4895" y="2780"/>
                    </a:cubicBezTo>
                    <a:cubicBezTo>
                      <a:pt x="4777" y="3338"/>
                      <a:pt x="4654" y="3782"/>
                      <a:pt x="4632" y="4328"/>
                    </a:cubicBezTo>
                    <a:cubicBezTo>
                      <a:pt x="4610" y="4872"/>
                      <a:pt x="4724" y="5252"/>
                      <a:pt x="4467" y="5796"/>
                    </a:cubicBezTo>
                    <a:cubicBezTo>
                      <a:pt x="4149" y="6468"/>
                      <a:pt x="3667" y="6753"/>
                      <a:pt x="3171" y="7248"/>
                    </a:cubicBezTo>
                    <a:cubicBezTo>
                      <a:pt x="2700" y="7719"/>
                      <a:pt x="2568" y="7950"/>
                      <a:pt x="1850" y="7628"/>
                    </a:cubicBezTo>
                    <a:cubicBezTo>
                      <a:pt x="1655" y="7540"/>
                      <a:pt x="1414" y="7477"/>
                      <a:pt x="1186" y="7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0" name="Google Shape;380;p9"/>
              <p:cNvGrpSpPr/>
              <p:nvPr/>
            </p:nvGrpSpPr>
            <p:grpSpPr>
              <a:xfrm>
                <a:off x="8403301" y="2238297"/>
                <a:ext cx="960595" cy="2905194"/>
                <a:chOff x="3221922" y="3632026"/>
                <a:chExt cx="349066" cy="1055705"/>
              </a:xfrm>
            </p:grpSpPr>
            <p:sp>
              <p:nvSpPr>
                <p:cNvPr id="381" name="Google Shape;381;p9"/>
                <p:cNvSpPr/>
                <p:nvPr/>
              </p:nvSpPr>
              <p:spPr>
                <a:xfrm>
                  <a:off x="3266263" y="3688839"/>
                  <a:ext cx="223755" cy="998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7" h="25388" extrusionOk="0">
                      <a:moveTo>
                        <a:pt x="65" y="0"/>
                      </a:moveTo>
                      <a:lnTo>
                        <a:pt x="0" y="12"/>
                      </a:lnTo>
                      <a:cubicBezTo>
                        <a:pt x="58" y="294"/>
                        <a:pt x="141" y="570"/>
                        <a:pt x="255" y="835"/>
                      </a:cubicBezTo>
                      <a:cubicBezTo>
                        <a:pt x="370" y="1099"/>
                        <a:pt x="515" y="1348"/>
                        <a:pt x="674" y="1587"/>
                      </a:cubicBezTo>
                      <a:cubicBezTo>
                        <a:pt x="991" y="2065"/>
                        <a:pt x="1366" y="2497"/>
                        <a:pt x="1693" y="2961"/>
                      </a:cubicBezTo>
                      <a:cubicBezTo>
                        <a:pt x="1856" y="3194"/>
                        <a:pt x="2007" y="3434"/>
                        <a:pt x="2140" y="3684"/>
                      </a:cubicBezTo>
                      <a:cubicBezTo>
                        <a:pt x="2259" y="3938"/>
                        <a:pt x="2368" y="4201"/>
                        <a:pt x="2414" y="4481"/>
                      </a:cubicBezTo>
                      <a:cubicBezTo>
                        <a:pt x="2449" y="4617"/>
                        <a:pt x="2454" y="4759"/>
                        <a:pt x="2473" y="4898"/>
                      </a:cubicBezTo>
                      <a:cubicBezTo>
                        <a:pt x="2477" y="4968"/>
                        <a:pt x="2478" y="5039"/>
                        <a:pt x="2480" y="5110"/>
                      </a:cubicBezTo>
                      <a:cubicBezTo>
                        <a:pt x="2484" y="5180"/>
                        <a:pt x="2485" y="5251"/>
                        <a:pt x="2480" y="5321"/>
                      </a:cubicBezTo>
                      <a:lnTo>
                        <a:pt x="2472" y="5533"/>
                      </a:lnTo>
                      <a:lnTo>
                        <a:pt x="2452" y="5745"/>
                      </a:lnTo>
                      <a:cubicBezTo>
                        <a:pt x="2441" y="5886"/>
                        <a:pt x="2415" y="6026"/>
                        <a:pt x="2395" y="6166"/>
                      </a:cubicBezTo>
                      <a:cubicBezTo>
                        <a:pt x="2302" y="6727"/>
                        <a:pt x="2156" y="7278"/>
                        <a:pt x="2030" y="7835"/>
                      </a:cubicBezTo>
                      <a:cubicBezTo>
                        <a:pt x="1967" y="8114"/>
                        <a:pt x="1906" y="8394"/>
                        <a:pt x="1864" y="8677"/>
                      </a:cubicBezTo>
                      <a:cubicBezTo>
                        <a:pt x="1822" y="8961"/>
                        <a:pt x="1786" y="9244"/>
                        <a:pt x="1758" y="9529"/>
                      </a:cubicBezTo>
                      <a:cubicBezTo>
                        <a:pt x="1729" y="9814"/>
                        <a:pt x="1709" y="10099"/>
                        <a:pt x="1700" y="10386"/>
                      </a:cubicBezTo>
                      <a:cubicBezTo>
                        <a:pt x="1690" y="10672"/>
                        <a:pt x="1694" y="10959"/>
                        <a:pt x="1713" y="11245"/>
                      </a:cubicBezTo>
                      <a:cubicBezTo>
                        <a:pt x="1746" y="11819"/>
                        <a:pt x="1848" y="12388"/>
                        <a:pt x="2023" y="12937"/>
                      </a:cubicBezTo>
                      <a:cubicBezTo>
                        <a:pt x="2069" y="13073"/>
                        <a:pt x="2114" y="13209"/>
                        <a:pt x="2170" y="13342"/>
                      </a:cubicBezTo>
                      <a:cubicBezTo>
                        <a:pt x="2220" y="13477"/>
                        <a:pt x="2284" y="13608"/>
                        <a:pt x="2349" y="13737"/>
                      </a:cubicBezTo>
                      <a:cubicBezTo>
                        <a:pt x="2483" y="13994"/>
                        <a:pt x="2651" y="14230"/>
                        <a:pt x="2828" y="14456"/>
                      </a:cubicBezTo>
                      <a:cubicBezTo>
                        <a:pt x="3185" y="14908"/>
                        <a:pt x="3592" y="15311"/>
                        <a:pt x="3963" y="15740"/>
                      </a:cubicBezTo>
                      <a:cubicBezTo>
                        <a:pt x="4148" y="15955"/>
                        <a:pt x="4323" y="16177"/>
                        <a:pt x="4478" y="16413"/>
                      </a:cubicBezTo>
                      <a:cubicBezTo>
                        <a:pt x="4633" y="16647"/>
                        <a:pt x="4764" y="16897"/>
                        <a:pt x="4880" y="17156"/>
                      </a:cubicBezTo>
                      <a:cubicBezTo>
                        <a:pt x="5112" y="17672"/>
                        <a:pt x="5288" y="18213"/>
                        <a:pt x="5397" y="18768"/>
                      </a:cubicBezTo>
                      <a:cubicBezTo>
                        <a:pt x="5504" y="19323"/>
                        <a:pt x="5553" y="19890"/>
                        <a:pt x="5525" y="20454"/>
                      </a:cubicBezTo>
                      <a:cubicBezTo>
                        <a:pt x="5497" y="21019"/>
                        <a:pt x="5415" y="21581"/>
                        <a:pt x="5289" y="22134"/>
                      </a:cubicBezTo>
                      <a:cubicBezTo>
                        <a:pt x="5036" y="23241"/>
                        <a:pt x="4610" y="24302"/>
                        <a:pt x="4114" y="25322"/>
                      </a:cubicBezTo>
                      <a:lnTo>
                        <a:pt x="4249" y="25388"/>
                      </a:lnTo>
                      <a:cubicBezTo>
                        <a:pt x="4745" y="24358"/>
                        <a:pt x="5172" y="23285"/>
                        <a:pt x="5425" y="22165"/>
                      </a:cubicBezTo>
                      <a:cubicBezTo>
                        <a:pt x="5551" y="21605"/>
                        <a:pt x="5633" y="21034"/>
                        <a:pt x="5659" y="20459"/>
                      </a:cubicBezTo>
                      <a:cubicBezTo>
                        <a:pt x="5686" y="19884"/>
                        <a:pt x="5634" y="19307"/>
                        <a:pt x="5523" y="18742"/>
                      </a:cubicBezTo>
                      <a:cubicBezTo>
                        <a:pt x="5410" y="18178"/>
                        <a:pt x="5229" y="17627"/>
                        <a:pt x="4992" y="17104"/>
                      </a:cubicBezTo>
                      <a:cubicBezTo>
                        <a:pt x="4874" y="16842"/>
                        <a:pt x="4739" y="16586"/>
                        <a:pt x="4579" y="16346"/>
                      </a:cubicBezTo>
                      <a:cubicBezTo>
                        <a:pt x="4420" y="16104"/>
                        <a:pt x="4240" y="15878"/>
                        <a:pt x="4052" y="15662"/>
                      </a:cubicBezTo>
                      <a:cubicBezTo>
                        <a:pt x="3677" y="15230"/>
                        <a:pt x="3269" y="14829"/>
                        <a:pt x="2916" y="14386"/>
                      </a:cubicBezTo>
                      <a:cubicBezTo>
                        <a:pt x="2742" y="14164"/>
                        <a:pt x="2577" y="13934"/>
                        <a:pt x="2446" y="13685"/>
                      </a:cubicBezTo>
                      <a:cubicBezTo>
                        <a:pt x="2383" y="13560"/>
                        <a:pt x="2321" y="13435"/>
                        <a:pt x="2271" y="13302"/>
                      </a:cubicBezTo>
                      <a:cubicBezTo>
                        <a:pt x="2215" y="13171"/>
                        <a:pt x="2171" y="13037"/>
                        <a:pt x="2125" y="12903"/>
                      </a:cubicBezTo>
                      <a:cubicBezTo>
                        <a:pt x="1952" y="12366"/>
                        <a:pt x="1849" y="11805"/>
                        <a:pt x="1814" y="11239"/>
                      </a:cubicBezTo>
                      <a:cubicBezTo>
                        <a:pt x="1796" y="10956"/>
                        <a:pt x="1791" y="10672"/>
                        <a:pt x="1799" y="10388"/>
                      </a:cubicBezTo>
                      <a:cubicBezTo>
                        <a:pt x="1807" y="10105"/>
                        <a:pt x="1827" y="9821"/>
                        <a:pt x="1854" y="9538"/>
                      </a:cubicBezTo>
                      <a:cubicBezTo>
                        <a:pt x="1881" y="9255"/>
                        <a:pt x="1916" y="8973"/>
                        <a:pt x="1957" y="8692"/>
                      </a:cubicBezTo>
                      <a:cubicBezTo>
                        <a:pt x="1997" y="8411"/>
                        <a:pt x="2057" y="8132"/>
                        <a:pt x="2119" y="7855"/>
                      </a:cubicBezTo>
                      <a:cubicBezTo>
                        <a:pt x="2244" y="7299"/>
                        <a:pt x="2388" y="6745"/>
                        <a:pt x="2480" y="6179"/>
                      </a:cubicBezTo>
                      <a:cubicBezTo>
                        <a:pt x="2499" y="6038"/>
                        <a:pt x="2525" y="5897"/>
                        <a:pt x="2536" y="5754"/>
                      </a:cubicBezTo>
                      <a:lnTo>
                        <a:pt x="2556" y="5539"/>
                      </a:lnTo>
                      <a:lnTo>
                        <a:pt x="2565" y="5324"/>
                      </a:lnTo>
                      <a:cubicBezTo>
                        <a:pt x="2568" y="5252"/>
                        <a:pt x="2567" y="5180"/>
                        <a:pt x="2563" y="5107"/>
                      </a:cubicBezTo>
                      <a:cubicBezTo>
                        <a:pt x="2561" y="5035"/>
                        <a:pt x="2560" y="4964"/>
                        <a:pt x="2555" y="4892"/>
                      </a:cubicBezTo>
                      <a:cubicBezTo>
                        <a:pt x="2535" y="4749"/>
                        <a:pt x="2530" y="4604"/>
                        <a:pt x="2493" y="4464"/>
                      </a:cubicBezTo>
                      <a:cubicBezTo>
                        <a:pt x="2444" y="4178"/>
                        <a:pt x="2333" y="3908"/>
                        <a:pt x="2209" y="3648"/>
                      </a:cubicBezTo>
                      <a:cubicBezTo>
                        <a:pt x="2074" y="3395"/>
                        <a:pt x="1919" y="3152"/>
                        <a:pt x="1755" y="2918"/>
                      </a:cubicBezTo>
                      <a:cubicBezTo>
                        <a:pt x="1424" y="2450"/>
                        <a:pt x="1048" y="2020"/>
                        <a:pt x="732" y="1548"/>
                      </a:cubicBezTo>
                      <a:cubicBezTo>
                        <a:pt x="575" y="1312"/>
                        <a:pt x="432" y="1067"/>
                        <a:pt x="317" y="808"/>
                      </a:cubicBezTo>
                      <a:cubicBezTo>
                        <a:pt x="204" y="548"/>
                        <a:pt x="121" y="277"/>
                        <a:pt x="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9"/>
                <p:cNvSpPr/>
                <p:nvPr/>
              </p:nvSpPr>
              <p:spPr>
                <a:xfrm>
                  <a:off x="3470225" y="4544353"/>
                  <a:ext cx="83018" cy="4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1189" extrusionOk="0">
                      <a:moveTo>
                        <a:pt x="471" y="501"/>
                      </a:moveTo>
                      <a:cubicBezTo>
                        <a:pt x="682" y="276"/>
                        <a:pt x="1016" y="81"/>
                        <a:pt x="1320" y="24"/>
                      </a:cubicBezTo>
                      <a:cubicBezTo>
                        <a:pt x="1447" y="1"/>
                        <a:pt x="1590" y="17"/>
                        <a:pt x="1707" y="71"/>
                      </a:cubicBezTo>
                      <a:cubicBezTo>
                        <a:pt x="1794" y="111"/>
                        <a:pt x="1869" y="180"/>
                        <a:pt x="1899" y="271"/>
                      </a:cubicBezTo>
                      <a:cubicBezTo>
                        <a:pt x="2110" y="887"/>
                        <a:pt x="994" y="1188"/>
                        <a:pt x="588" y="1176"/>
                      </a:cubicBezTo>
                      <a:cubicBezTo>
                        <a:pt x="484" y="1173"/>
                        <a:pt x="85" y="1160"/>
                        <a:pt x="40" y="1041"/>
                      </a:cubicBezTo>
                      <a:cubicBezTo>
                        <a:pt x="1" y="932"/>
                        <a:pt x="393" y="585"/>
                        <a:pt x="471" y="5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9"/>
                <p:cNvSpPr/>
                <p:nvPr/>
              </p:nvSpPr>
              <p:spPr>
                <a:xfrm>
                  <a:off x="3397635" y="4526884"/>
                  <a:ext cx="77746" cy="62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" h="1578" extrusionOk="0">
                      <a:moveTo>
                        <a:pt x="1674" y="829"/>
                      </a:moveTo>
                      <a:cubicBezTo>
                        <a:pt x="1551" y="546"/>
                        <a:pt x="1300" y="252"/>
                        <a:pt x="1032" y="97"/>
                      </a:cubicBezTo>
                      <a:cubicBezTo>
                        <a:pt x="920" y="32"/>
                        <a:pt x="780" y="0"/>
                        <a:pt x="650" y="14"/>
                      </a:cubicBezTo>
                      <a:cubicBezTo>
                        <a:pt x="556" y="22"/>
                        <a:pt x="461" y="63"/>
                        <a:pt x="403" y="138"/>
                      </a:cubicBezTo>
                      <a:cubicBezTo>
                        <a:pt x="1" y="650"/>
                        <a:pt x="953" y="1303"/>
                        <a:pt x="1341" y="1427"/>
                      </a:cubicBezTo>
                      <a:cubicBezTo>
                        <a:pt x="1440" y="1458"/>
                        <a:pt x="1821" y="1578"/>
                        <a:pt x="1903" y="1480"/>
                      </a:cubicBezTo>
                      <a:cubicBezTo>
                        <a:pt x="1976" y="1391"/>
                        <a:pt x="1719" y="933"/>
                        <a:pt x="1674" y="8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9"/>
                <p:cNvSpPr/>
                <p:nvPr/>
              </p:nvSpPr>
              <p:spPr>
                <a:xfrm>
                  <a:off x="3482186" y="4472273"/>
                  <a:ext cx="82979" cy="46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188" extrusionOk="0">
                      <a:moveTo>
                        <a:pt x="472" y="502"/>
                      </a:moveTo>
                      <a:cubicBezTo>
                        <a:pt x="681" y="275"/>
                        <a:pt x="1016" y="81"/>
                        <a:pt x="1320" y="24"/>
                      </a:cubicBezTo>
                      <a:cubicBezTo>
                        <a:pt x="1448" y="0"/>
                        <a:pt x="1590" y="16"/>
                        <a:pt x="1708" y="71"/>
                      </a:cubicBezTo>
                      <a:cubicBezTo>
                        <a:pt x="1793" y="112"/>
                        <a:pt x="1869" y="181"/>
                        <a:pt x="1900" y="270"/>
                      </a:cubicBezTo>
                      <a:cubicBezTo>
                        <a:pt x="2109" y="887"/>
                        <a:pt x="995" y="1188"/>
                        <a:pt x="587" y="1176"/>
                      </a:cubicBezTo>
                      <a:cubicBezTo>
                        <a:pt x="483" y="1173"/>
                        <a:pt x="84" y="1159"/>
                        <a:pt x="40" y="1040"/>
                      </a:cubicBezTo>
                      <a:cubicBezTo>
                        <a:pt x="0" y="931"/>
                        <a:pt x="394" y="585"/>
                        <a:pt x="472" y="5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3405543" y="4462162"/>
                  <a:ext cx="81247" cy="5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" h="1402" extrusionOk="0">
                      <a:moveTo>
                        <a:pt x="1681" y="683"/>
                      </a:moveTo>
                      <a:cubicBezTo>
                        <a:pt x="1516" y="423"/>
                        <a:pt x="1223" y="169"/>
                        <a:pt x="935" y="59"/>
                      </a:cubicBezTo>
                      <a:cubicBezTo>
                        <a:pt x="814" y="12"/>
                        <a:pt x="670" y="1"/>
                        <a:pt x="544" y="33"/>
                      </a:cubicBezTo>
                      <a:cubicBezTo>
                        <a:pt x="452" y="58"/>
                        <a:pt x="366" y="111"/>
                        <a:pt x="320" y="194"/>
                      </a:cubicBezTo>
                      <a:cubicBezTo>
                        <a:pt x="0" y="761"/>
                        <a:pt x="1041" y="1261"/>
                        <a:pt x="1443" y="1326"/>
                      </a:cubicBezTo>
                      <a:cubicBezTo>
                        <a:pt x="1546" y="1342"/>
                        <a:pt x="1940" y="1401"/>
                        <a:pt x="2005" y="1292"/>
                      </a:cubicBezTo>
                      <a:cubicBezTo>
                        <a:pt x="2065" y="1193"/>
                        <a:pt x="1741" y="780"/>
                        <a:pt x="1681" y="6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9"/>
                <p:cNvSpPr/>
                <p:nvPr/>
              </p:nvSpPr>
              <p:spPr>
                <a:xfrm>
                  <a:off x="3480219" y="4378554"/>
                  <a:ext cx="90769" cy="66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702" extrusionOk="0">
                      <a:moveTo>
                        <a:pt x="392" y="864"/>
                      </a:moveTo>
                      <a:cubicBezTo>
                        <a:pt x="557" y="553"/>
                        <a:pt x="867" y="241"/>
                        <a:pt x="1184" y="89"/>
                      </a:cubicBezTo>
                      <a:cubicBezTo>
                        <a:pt x="1317" y="26"/>
                        <a:pt x="1479" y="1"/>
                        <a:pt x="1624" y="27"/>
                      </a:cubicBezTo>
                      <a:cubicBezTo>
                        <a:pt x="1731" y="45"/>
                        <a:pt x="1833" y="100"/>
                        <a:pt x="1894" y="189"/>
                      </a:cubicBezTo>
                      <a:cubicBezTo>
                        <a:pt x="2306" y="805"/>
                        <a:pt x="1170" y="1463"/>
                        <a:pt x="719" y="1571"/>
                      </a:cubicBezTo>
                      <a:cubicBezTo>
                        <a:pt x="604" y="1598"/>
                        <a:pt x="160" y="1701"/>
                        <a:pt x="77" y="1583"/>
                      </a:cubicBezTo>
                      <a:cubicBezTo>
                        <a:pt x="1" y="1476"/>
                        <a:pt x="331" y="979"/>
                        <a:pt x="392" y="8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9"/>
                <p:cNvSpPr/>
                <p:nvPr/>
              </p:nvSpPr>
              <p:spPr>
                <a:xfrm>
                  <a:off x="3392048" y="4389256"/>
                  <a:ext cx="94074" cy="56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1" h="1433" extrusionOk="0">
                      <a:moveTo>
                        <a:pt x="1892" y="653"/>
                      </a:moveTo>
                      <a:cubicBezTo>
                        <a:pt x="1673" y="378"/>
                        <a:pt x="1310" y="128"/>
                        <a:pt x="971" y="37"/>
                      </a:cubicBezTo>
                      <a:cubicBezTo>
                        <a:pt x="829" y="0"/>
                        <a:pt x="665" y="5"/>
                        <a:pt x="527" y="58"/>
                      </a:cubicBezTo>
                      <a:cubicBezTo>
                        <a:pt x="426" y="95"/>
                        <a:pt x="335" y="168"/>
                        <a:pt x="293" y="268"/>
                      </a:cubicBezTo>
                      <a:cubicBezTo>
                        <a:pt x="0" y="949"/>
                        <a:pt x="1240" y="1386"/>
                        <a:pt x="1703" y="1408"/>
                      </a:cubicBezTo>
                      <a:cubicBezTo>
                        <a:pt x="1821" y="1413"/>
                        <a:pt x="2275" y="1433"/>
                        <a:pt x="2336" y="1301"/>
                      </a:cubicBezTo>
                      <a:cubicBezTo>
                        <a:pt x="2390" y="1181"/>
                        <a:pt x="1974" y="754"/>
                        <a:pt x="1892" y="6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3458934" y="4289084"/>
                  <a:ext cx="71805" cy="8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2124" extrusionOk="0">
                      <a:moveTo>
                        <a:pt x="112" y="1273"/>
                      </a:moveTo>
                      <a:cubicBezTo>
                        <a:pt x="138" y="926"/>
                        <a:pt x="295" y="520"/>
                        <a:pt x="523" y="256"/>
                      </a:cubicBezTo>
                      <a:cubicBezTo>
                        <a:pt x="618" y="146"/>
                        <a:pt x="756" y="60"/>
                        <a:pt x="898" y="26"/>
                      </a:cubicBezTo>
                      <a:cubicBezTo>
                        <a:pt x="1001" y="0"/>
                        <a:pt x="1116" y="9"/>
                        <a:pt x="1207" y="66"/>
                      </a:cubicBezTo>
                      <a:cubicBezTo>
                        <a:pt x="1824" y="461"/>
                        <a:pt x="1054" y="1510"/>
                        <a:pt x="688" y="1784"/>
                      </a:cubicBezTo>
                      <a:cubicBezTo>
                        <a:pt x="595" y="1855"/>
                        <a:pt x="235" y="2124"/>
                        <a:pt x="112" y="2051"/>
                      </a:cubicBezTo>
                      <a:cubicBezTo>
                        <a:pt x="1" y="1983"/>
                        <a:pt x="102" y="1402"/>
                        <a:pt x="112" y="12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9"/>
                <p:cNvSpPr/>
                <p:nvPr/>
              </p:nvSpPr>
              <p:spPr>
                <a:xfrm>
                  <a:off x="3372061" y="4325202"/>
                  <a:ext cx="93484" cy="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1321" extrusionOk="0">
                      <a:moveTo>
                        <a:pt x="1831" y="530"/>
                      </a:moveTo>
                      <a:cubicBezTo>
                        <a:pt x="1586" y="283"/>
                        <a:pt x="1202" y="75"/>
                        <a:pt x="858" y="23"/>
                      </a:cubicBezTo>
                      <a:cubicBezTo>
                        <a:pt x="714" y="1"/>
                        <a:pt x="554" y="24"/>
                        <a:pt x="423" y="91"/>
                      </a:cubicBezTo>
                      <a:cubicBezTo>
                        <a:pt x="328" y="140"/>
                        <a:pt x="246" y="220"/>
                        <a:pt x="215" y="322"/>
                      </a:cubicBezTo>
                      <a:cubicBezTo>
                        <a:pt x="1" y="1024"/>
                        <a:pt x="1266" y="1321"/>
                        <a:pt x="1724" y="1294"/>
                      </a:cubicBezTo>
                      <a:cubicBezTo>
                        <a:pt x="1842" y="1286"/>
                        <a:pt x="2290" y="1257"/>
                        <a:pt x="2335" y="1120"/>
                      </a:cubicBezTo>
                      <a:cubicBezTo>
                        <a:pt x="2376" y="997"/>
                        <a:pt x="1921" y="621"/>
                        <a:pt x="1831" y="5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9"/>
                <p:cNvSpPr/>
                <p:nvPr/>
              </p:nvSpPr>
              <p:spPr>
                <a:xfrm>
                  <a:off x="3401727" y="4197056"/>
                  <a:ext cx="67477" cy="9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2475" extrusionOk="0">
                      <a:moveTo>
                        <a:pt x="49" y="1584"/>
                      </a:moveTo>
                      <a:cubicBezTo>
                        <a:pt x="1" y="1205"/>
                        <a:pt x="80" y="732"/>
                        <a:pt x="267" y="399"/>
                      </a:cubicBezTo>
                      <a:cubicBezTo>
                        <a:pt x="346" y="259"/>
                        <a:pt x="474" y="135"/>
                        <a:pt x="620" y="67"/>
                      </a:cubicBezTo>
                      <a:cubicBezTo>
                        <a:pt x="726" y="17"/>
                        <a:pt x="851" y="0"/>
                        <a:pt x="962" y="42"/>
                      </a:cubicBezTo>
                      <a:cubicBezTo>
                        <a:pt x="1715" y="332"/>
                        <a:pt x="1116" y="1631"/>
                        <a:pt x="783" y="2009"/>
                      </a:cubicBezTo>
                      <a:cubicBezTo>
                        <a:pt x="698" y="2105"/>
                        <a:pt x="369" y="2474"/>
                        <a:pt x="220" y="2422"/>
                      </a:cubicBezTo>
                      <a:cubicBezTo>
                        <a:pt x="85" y="2374"/>
                        <a:pt x="68" y="1725"/>
                        <a:pt x="49" y="158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3311155" y="4257254"/>
                  <a:ext cx="100448" cy="5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" h="1328" extrusionOk="0">
                      <a:moveTo>
                        <a:pt x="1862" y="350"/>
                      </a:moveTo>
                      <a:cubicBezTo>
                        <a:pt x="1544" y="138"/>
                        <a:pt x="1084" y="1"/>
                        <a:pt x="703" y="20"/>
                      </a:cubicBezTo>
                      <a:cubicBezTo>
                        <a:pt x="542" y="28"/>
                        <a:pt x="375" y="88"/>
                        <a:pt x="250" y="189"/>
                      </a:cubicBezTo>
                      <a:cubicBezTo>
                        <a:pt x="158" y="262"/>
                        <a:pt x="86" y="367"/>
                        <a:pt x="76" y="483"/>
                      </a:cubicBezTo>
                      <a:cubicBezTo>
                        <a:pt x="1" y="1286"/>
                        <a:pt x="1430" y="1328"/>
                        <a:pt x="1916" y="1195"/>
                      </a:cubicBezTo>
                      <a:cubicBezTo>
                        <a:pt x="2041" y="1162"/>
                        <a:pt x="2518" y="1032"/>
                        <a:pt x="2537" y="875"/>
                      </a:cubicBezTo>
                      <a:cubicBezTo>
                        <a:pt x="2553" y="732"/>
                        <a:pt x="1980" y="429"/>
                        <a:pt x="1862" y="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3346841" y="4125842"/>
                  <a:ext cx="67437" cy="9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" h="2475" extrusionOk="0">
                      <a:moveTo>
                        <a:pt x="49" y="1585"/>
                      </a:moveTo>
                      <a:cubicBezTo>
                        <a:pt x="0" y="1206"/>
                        <a:pt x="79" y="734"/>
                        <a:pt x="266" y="400"/>
                      </a:cubicBezTo>
                      <a:cubicBezTo>
                        <a:pt x="346" y="260"/>
                        <a:pt x="473" y="136"/>
                        <a:pt x="619" y="68"/>
                      </a:cubicBezTo>
                      <a:cubicBezTo>
                        <a:pt x="726" y="18"/>
                        <a:pt x="851" y="1"/>
                        <a:pt x="961" y="43"/>
                      </a:cubicBezTo>
                      <a:cubicBezTo>
                        <a:pt x="1714" y="333"/>
                        <a:pt x="1116" y="1632"/>
                        <a:pt x="782" y="2009"/>
                      </a:cubicBezTo>
                      <a:cubicBezTo>
                        <a:pt x="697" y="2106"/>
                        <a:pt x="368" y="2475"/>
                        <a:pt x="219" y="2423"/>
                      </a:cubicBezTo>
                      <a:cubicBezTo>
                        <a:pt x="84" y="2375"/>
                        <a:pt x="66" y="1726"/>
                        <a:pt x="49" y="15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3255286" y="4169279"/>
                  <a:ext cx="102730" cy="5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" h="1475" extrusionOk="0">
                      <a:moveTo>
                        <a:pt x="2033" y="630"/>
                      </a:moveTo>
                      <a:cubicBezTo>
                        <a:pt x="1775" y="348"/>
                        <a:pt x="1363" y="103"/>
                        <a:pt x="987" y="30"/>
                      </a:cubicBezTo>
                      <a:cubicBezTo>
                        <a:pt x="829" y="0"/>
                        <a:pt x="652" y="18"/>
                        <a:pt x="506" y="84"/>
                      </a:cubicBezTo>
                      <a:cubicBezTo>
                        <a:pt x="399" y="134"/>
                        <a:pt x="305" y="219"/>
                        <a:pt x="267" y="330"/>
                      </a:cubicBezTo>
                      <a:cubicBezTo>
                        <a:pt x="1" y="1091"/>
                        <a:pt x="1377" y="1475"/>
                        <a:pt x="1881" y="1465"/>
                      </a:cubicBezTo>
                      <a:cubicBezTo>
                        <a:pt x="2010" y="1461"/>
                        <a:pt x="2504" y="1450"/>
                        <a:pt x="2561" y="1303"/>
                      </a:cubicBezTo>
                      <a:cubicBezTo>
                        <a:pt x="2611" y="1168"/>
                        <a:pt x="2128" y="734"/>
                        <a:pt x="2033" y="6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3331103" y="4047074"/>
                  <a:ext cx="82152" cy="76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953" extrusionOk="0">
                      <a:moveTo>
                        <a:pt x="244" y="1089"/>
                      </a:moveTo>
                      <a:cubicBezTo>
                        <a:pt x="336" y="751"/>
                        <a:pt x="567" y="379"/>
                        <a:pt x="842" y="163"/>
                      </a:cubicBezTo>
                      <a:cubicBezTo>
                        <a:pt x="957" y="72"/>
                        <a:pt x="1109" y="13"/>
                        <a:pt x="1256" y="6"/>
                      </a:cubicBezTo>
                      <a:cubicBezTo>
                        <a:pt x="1362" y="1"/>
                        <a:pt x="1475" y="30"/>
                        <a:pt x="1553" y="105"/>
                      </a:cubicBezTo>
                      <a:cubicBezTo>
                        <a:pt x="2088" y="611"/>
                        <a:pt x="1131" y="1500"/>
                        <a:pt x="717" y="1703"/>
                      </a:cubicBezTo>
                      <a:cubicBezTo>
                        <a:pt x="611" y="1755"/>
                        <a:pt x="205" y="1952"/>
                        <a:pt x="97" y="1856"/>
                      </a:cubicBezTo>
                      <a:cubicBezTo>
                        <a:pt x="0" y="1768"/>
                        <a:pt x="211" y="1214"/>
                        <a:pt x="244" y="10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3245647" y="4063953"/>
                  <a:ext cx="92500" cy="60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1545" extrusionOk="0">
                      <a:moveTo>
                        <a:pt x="1900" y="739"/>
                      </a:moveTo>
                      <a:cubicBezTo>
                        <a:pt x="1705" y="450"/>
                        <a:pt x="1365" y="173"/>
                        <a:pt x="1036" y="56"/>
                      </a:cubicBezTo>
                      <a:cubicBezTo>
                        <a:pt x="897" y="7"/>
                        <a:pt x="735" y="0"/>
                        <a:pt x="593" y="41"/>
                      </a:cubicBezTo>
                      <a:cubicBezTo>
                        <a:pt x="491" y="71"/>
                        <a:pt x="394" y="134"/>
                        <a:pt x="345" y="229"/>
                      </a:cubicBezTo>
                      <a:cubicBezTo>
                        <a:pt x="0" y="882"/>
                        <a:pt x="1194" y="1414"/>
                        <a:pt x="1651" y="1474"/>
                      </a:cubicBezTo>
                      <a:cubicBezTo>
                        <a:pt x="1769" y="1488"/>
                        <a:pt x="2217" y="1544"/>
                        <a:pt x="2287" y="1418"/>
                      </a:cubicBezTo>
                      <a:cubicBezTo>
                        <a:pt x="2351" y="1304"/>
                        <a:pt x="1973" y="847"/>
                        <a:pt x="1900" y="7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3340506" y="3943833"/>
                  <a:ext cx="85536" cy="7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1864" extrusionOk="0">
                      <a:moveTo>
                        <a:pt x="297" y="1005"/>
                      </a:moveTo>
                      <a:cubicBezTo>
                        <a:pt x="415" y="676"/>
                        <a:pt x="676" y="324"/>
                        <a:pt x="966" y="129"/>
                      </a:cubicBezTo>
                      <a:cubicBezTo>
                        <a:pt x="1089" y="48"/>
                        <a:pt x="1243" y="1"/>
                        <a:pt x="1391" y="6"/>
                      </a:cubicBezTo>
                      <a:cubicBezTo>
                        <a:pt x="1499" y="8"/>
                        <a:pt x="1608" y="46"/>
                        <a:pt x="1679" y="127"/>
                      </a:cubicBezTo>
                      <a:cubicBezTo>
                        <a:pt x="2173" y="674"/>
                        <a:pt x="1148" y="1485"/>
                        <a:pt x="720" y="1655"/>
                      </a:cubicBezTo>
                      <a:cubicBezTo>
                        <a:pt x="611" y="1698"/>
                        <a:pt x="190" y="1863"/>
                        <a:pt x="91" y="1758"/>
                      </a:cubicBezTo>
                      <a:cubicBezTo>
                        <a:pt x="0" y="1664"/>
                        <a:pt x="254" y="1126"/>
                        <a:pt x="297" y="10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3256742" y="3952253"/>
                  <a:ext cx="90926" cy="6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657" extrusionOk="0">
                      <a:moveTo>
                        <a:pt x="1905" y="829"/>
                      </a:moveTo>
                      <a:cubicBezTo>
                        <a:pt x="1734" y="526"/>
                        <a:pt x="1417" y="223"/>
                        <a:pt x="1098" y="80"/>
                      </a:cubicBezTo>
                      <a:cubicBezTo>
                        <a:pt x="964" y="21"/>
                        <a:pt x="803" y="1"/>
                        <a:pt x="658" y="31"/>
                      </a:cubicBezTo>
                      <a:cubicBezTo>
                        <a:pt x="553" y="52"/>
                        <a:pt x="453" y="109"/>
                        <a:pt x="394" y="199"/>
                      </a:cubicBezTo>
                      <a:cubicBezTo>
                        <a:pt x="1" y="822"/>
                        <a:pt x="1149" y="1447"/>
                        <a:pt x="1601" y="1541"/>
                      </a:cubicBezTo>
                      <a:cubicBezTo>
                        <a:pt x="1716" y="1566"/>
                        <a:pt x="2158" y="1656"/>
                        <a:pt x="2238" y="1536"/>
                      </a:cubicBezTo>
                      <a:cubicBezTo>
                        <a:pt x="2310" y="1427"/>
                        <a:pt x="1970" y="942"/>
                        <a:pt x="1905" y="8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3362028" y="3840553"/>
                  <a:ext cx="74126" cy="6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" h="1614" extrusionOk="0">
                      <a:moveTo>
                        <a:pt x="258" y="871"/>
                      </a:moveTo>
                      <a:cubicBezTo>
                        <a:pt x="360" y="586"/>
                        <a:pt x="586" y="280"/>
                        <a:pt x="838" y="112"/>
                      </a:cubicBezTo>
                      <a:cubicBezTo>
                        <a:pt x="944" y="41"/>
                        <a:pt x="1078" y="0"/>
                        <a:pt x="1205" y="4"/>
                      </a:cubicBezTo>
                      <a:cubicBezTo>
                        <a:pt x="1298" y="8"/>
                        <a:pt x="1394" y="41"/>
                        <a:pt x="1456" y="109"/>
                      </a:cubicBezTo>
                      <a:cubicBezTo>
                        <a:pt x="1884" y="584"/>
                        <a:pt x="996" y="1287"/>
                        <a:pt x="625" y="1434"/>
                      </a:cubicBezTo>
                      <a:cubicBezTo>
                        <a:pt x="529" y="1472"/>
                        <a:pt x="165" y="1614"/>
                        <a:pt x="79" y="1524"/>
                      </a:cubicBezTo>
                      <a:cubicBezTo>
                        <a:pt x="1" y="1442"/>
                        <a:pt x="221" y="976"/>
                        <a:pt x="258" y="87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3289437" y="3847871"/>
                  <a:ext cx="78808" cy="56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1436" extrusionOk="0">
                      <a:moveTo>
                        <a:pt x="1651" y="718"/>
                      </a:moveTo>
                      <a:cubicBezTo>
                        <a:pt x="1503" y="455"/>
                        <a:pt x="1228" y="193"/>
                        <a:pt x="952" y="70"/>
                      </a:cubicBezTo>
                      <a:cubicBezTo>
                        <a:pt x="835" y="18"/>
                        <a:pt x="695" y="0"/>
                        <a:pt x="570" y="26"/>
                      </a:cubicBezTo>
                      <a:cubicBezTo>
                        <a:pt x="480" y="45"/>
                        <a:pt x="392" y="93"/>
                        <a:pt x="342" y="172"/>
                      </a:cubicBezTo>
                      <a:cubicBezTo>
                        <a:pt x="1" y="712"/>
                        <a:pt x="996" y="1253"/>
                        <a:pt x="1386" y="1336"/>
                      </a:cubicBezTo>
                      <a:cubicBezTo>
                        <a:pt x="1486" y="1356"/>
                        <a:pt x="1870" y="1435"/>
                        <a:pt x="1940" y="1331"/>
                      </a:cubicBezTo>
                      <a:cubicBezTo>
                        <a:pt x="2003" y="1237"/>
                        <a:pt x="1707" y="816"/>
                        <a:pt x="1651" y="7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3324060" y="3726728"/>
                  <a:ext cx="52565" cy="77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1973" extrusionOk="0">
                      <a:moveTo>
                        <a:pt x="49" y="1275"/>
                      </a:moveTo>
                      <a:cubicBezTo>
                        <a:pt x="1" y="977"/>
                        <a:pt x="52" y="600"/>
                        <a:pt x="192" y="331"/>
                      </a:cubicBezTo>
                      <a:cubicBezTo>
                        <a:pt x="250" y="218"/>
                        <a:pt x="349" y="117"/>
                        <a:pt x="463" y="59"/>
                      </a:cubicBezTo>
                      <a:cubicBezTo>
                        <a:pt x="545" y="17"/>
                        <a:pt x="645" y="1"/>
                        <a:pt x="732" y="32"/>
                      </a:cubicBezTo>
                      <a:cubicBezTo>
                        <a:pt x="1336" y="241"/>
                        <a:pt x="895" y="1285"/>
                        <a:pt x="641" y="1592"/>
                      </a:cubicBezTo>
                      <a:cubicBezTo>
                        <a:pt x="576" y="1671"/>
                        <a:pt x="324" y="1972"/>
                        <a:pt x="205" y="1934"/>
                      </a:cubicBezTo>
                      <a:cubicBezTo>
                        <a:pt x="98" y="1899"/>
                        <a:pt x="67" y="1385"/>
                        <a:pt x="49" y="1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3253988" y="3776421"/>
                  <a:ext cx="79005" cy="4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048" extrusionOk="0">
                      <a:moveTo>
                        <a:pt x="1450" y="258"/>
                      </a:moveTo>
                      <a:cubicBezTo>
                        <a:pt x="1193" y="99"/>
                        <a:pt x="826" y="1"/>
                        <a:pt x="524" y="27"/>
                      </a:cubicBezTo>
                      <a:cubicBezTo>
                        <a:pt x="396" y="37"/>
                        <a:pt x="266" y="89"/>
                        <a:pt x="168" y="172"/>
                      </a:cubicBezTo>
                      <a:cubicBezTo>
                        <a:pt x="98" y="231"/>
                        <a:pt x="45" y="317"/>
                        <a:pt x="40" y="410"/>
                      </a:cubicBezTo>
                      <a:cubicBezTo>
                        <a:pt x="0" y="1047"/>
                        <a:pt x="1133" y="1044"/>
                        <a:pt x="1514" y="927"/>
                      </a:cubicBezTo>
                      <a:cubicBezTo>
                        <a:pt x="1612" y="897"/>
                        <a:pt x="1986" y="781"/>
                        <a:pt x="1997" y="657"/>
                      </a:cubicBezTo>
                      <a:cubicBezTo>
                        <a:pt x="2007" y="544"/>
                        <a:pt x="1545" y="318"/>
                        <a:pt x="1450" y="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3281411" y="3675934"/>
                  <a:ext cx="44066" cy="59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1520" extrusionOk="0">
                      <a:moveTo>
                        <a:pt x="18" y="948"/>
                      </a:moveTo>
                      <a:cubicBezTo>
                        <a:pt x="6" y="709"/>
                        <a:pt x="79" y="419"/>
                        <a:pt x="213" y="219"/>
                      </a:cubicBezTo>
                      <a:cubicBezTo>
                        <a:pt x="269" y="137"/>
                        <a:pt x="356" y="66"/>
                        <a:pt x="450" y="30"/>
                      </a:cubicBezTo>
                      <a:cubicBezTo>
                        <a:pt x="518" y="4"/>
                        <a:pt x="597" y="0"/>
                        <a:pt x="664" y="33"/>
                      </a:cubicBezTo>
                      <a:cubicBezTo>
                        <a:pt x="1120" y="250"/>
                        <a:pt x="680" y="1031"/>
                        <a:pt x="453" y="1250"/>
                      </a:cubicBezTo>
                      <a:cubicBezTo>
                        <a:pt x="395" y="1305"/>
                        <a:pt x="171" y="1520"/>
                        <a:pt x="82" y="1479"/>
                      </a:cubicBezTo>
                      <a:cubicBezTo>
                        <a:pt x="0" y="1443"/>
                        <a:pt x="21" y="1037"/>
                        <a:pt x="16" y="9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3246040" y="3632026"/>
                  <a:ext cx="32735" cy="62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1600" extrusionOk="0">
                      <a:moveTo>
                        <a:pt x="219" y="1167"/>
                      </a:moveTo>
                      <a:cubicBezTo>
                        <a:pt x="87" y="968"/>
                        <a:pt x="0" y="682"/>
                        <a:pt x="11" y="441"/>
                      </a:cubicBezTo>
                      <a:cubicBezTo>
                        <a:pt x="16" y="341"/>
                        <a:pt x="53" y="237"/>
                        <a:pt x="117" y="158"/>
                      </a:cubicBezTo>
                      <a:cubicBezTo>
                        <a:pt x="162" y="100"/>
                        <a:pt x="228" y="55"/>
                        <a:pt x="301" y="49"/>
                      </a:cubicBezTo>
                      <a:cubicBezTo>
                        <a:pt x="804" y="1"/>
                        <a:pt x="831" y="895"/>
                        <a:pt x="749" y="1199"/>
                      </a:cubicBezTo>
                      <a:cubicBezTo>
                        <a:pt x="728" y="1277"/>
                        <a:pt x="648" y="1576"/>
                        <a:pt x="550" y="1588"/>
                      </a:cubicBezTo>
                      <a:cubicBezTo>
                        <a:pt x="461" y="1599"/>
                        <a:pt x="269" y="1240"/>
                        <a:pt x="219" y="116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3221922" y="3709023"/>
                  <a:ext cx="63818" cy="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855" extrusionOk="0">
                      <a:moveTo>
                        <a:pt x="1209" y="268"/>
                      </a:moveTo>
                      <a:cubicBezTo>
                        <a:pt x="1021" y="119"/>
                        <a:pt x="742" y="10"/>
                        <a:pt x="503" y="3"/>
                      </a:cubicBezTo>
                      <a:cubicBezTo>
                        <a:pt x="401" y="0"/>
                        <a:pt x="295" y="29"/>
                        <a:pt x="211" y="86"/>
                      </a:cubicBezTo>
                      <a:cubicBezTo>
                        <a:pt x="150" y="125"/>
                        <a:pt x="101" y="188"/>
                        <a:pt x="88" y="260"/>
                      </a:cubicBezTo>
                      <a:cubicBezTo>
                        <a:pt x="0" y="758"/>
                        <a:pt x="891" y="855"/>
                        <a:pt x="1200" y="798"/>
                      </a:cubicBezTo>
                      <a:cubicBezTo>
                        <a:pt x="1279" y="783"/>
                        <a:pt x="1584" y="725"/>
                        <a:pt x="1604" y="628"/>
                      </a:cubicBezTo>
                      <a:cubicBezTo>
                        <a:pt x="1621" y="540"/>
                        <a:pt x="1278" y="322"/>
                        <a:pt x="1209" y="2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3472468" y="4563199"/>
                  <a:ext cx="52014" cy="21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" h="557" extrusionOk="0">
                      <a:moveTo>
                        <a:pt x="1322" y="1"/>
                      </a:moveTo>
                      <a:lnTo>
                        <a:pt x="1322" y="1"/>
                      </a:lnTo>
                      <a:cubicBezTo>
                        <a:pt x="1206" y="32"/>
                        <a:pt x="1093" y="72"/>
                        <a:pt x="980" y="112"/>
                      </a:cubicBezTo>
                      <a:cubicBezTo>
                        <a:pt x="868" y="153"/>
                        <a:pt x="757" y="198"/>
                        <a:pt x="647" y="244"/>
                      </a:cubicBezTo>
                      <a:cubicBezTo>
                        <a:pt x="537" y="291"/>
                        <a:pt x="427" y="338"/>
                        <a:pt x="319" y="391"/>
                      </a:cubicBezTo>
                      <a:cubicBezTo>
                        <a:pt x="211" y="443"/>
                        <a:pt x="105" y="496"/>
                        <a:pt x="1" y="557"/>
                      </a:cubicBezTo>
                      <a:cubicBezTo>
                        <a:pt x="116" y="525"/>
                        <a:pt x="230" y="485"/>
                        <a:pt x="343" y="444"/>
                      </a:cubicBezTo>
                      <a:cubicBezTo>
                        <a:pt x="455" y="405"/>
                        <a:pt x="565" y="359"/>
                        <a:pt x="676" y="313"/>
                      </a:cubicBezTo>
                      <a:cubicBezTo>
                        <a:pt x="786" y="266"/>
                        <a:pt x="896" y="219"/>
                        <a:pt x="1003" y="167"/>
                      </a:cubicBezTo>
                      <a:cubicBezTo>
                        <a:pt x="1111" y="115"/>
                        <a:pt x="1218" y="62"/>
                        <a:pt x="1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9"/>
                <p:cNvSpPr/>
                <p:nvPr/>
              </p:nvSpPr>
              <p:spPr>
                <a:xfrm>
                  <a:off x="3484429" y="4491985"/>
                  <a:ext cx="48316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" h="535" extrusionOk="0">
                      <a:moveTo>
                        <a:pt x="1227" y="1"/>
                      </a:moveTo>
                      <a:cubicBezTo>
                        <a:pt x="1012" y="62"/>
                        <a:pt x="804" y="144"/>
                        <a:pt x="599" y="232"/>
                      </a:cubicBezTo>
                      <a:cubicBezTo>
                        <a:pt x="395" y="323"/>
                        <a:pt x="193" y="418"/>
                        <a:pt x="0" y="534"/>
                      </a:cubicBezTo>
                      <a:cubicBezTo>
                        <a:pt x="217" y="472"/>
                        <a:pt x="424" y="389"/>
                        <a:pt x="629" y="301"/>
                      </a:cubicBezTo>
                      <a:cubicBezTo>
                        <a:pt x="833" y="212"/>
                        <a:pt x="1035" y="117"/>
                        <a:pt x="1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9"/>
                <p:cNvSpPr/>
                <p:nvPr/>
              </p:nvSpPr>
              <p:spPr>
                <a:xfrm>
                  <a:off x="3483917" y="4400351"/>
                  <a:ext cx="49339" cy="4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020" extrusionOk="0">
                      <a:moveTo>
                        <a:pt x="1254" y="0"/>
                      </a:moveTo>
                      <a:lnTo>
                        <a:pt x="1254" y="0"/>
                      </a:lnTo>
                      <a:cubicBezTo>
                        <a:pt x="1140" y="73"/>
                        <a:pt x="1031" y="153"/>
                        <a:pt x="922" y="233"/>
                      </a:cubicBezTo>
                      <a:cubicBezTo>
                        <a:pt x="813" y="312"/>
                        <a:pt x="708" y="397"/>
                        <a:pt x="604" y="481"/>
                      </a:cubicBezTo>
                      <a:cubicBezTo>
                        <a:pt x="500" y="566"/>
                        <a:pt x="396" y="652"/>
                        <a:pt x="295" y="742"/>
                      </a:cubicBezTo>
                      <a:cubicBezTo>
                        <a:pt x="195" y="831"/>
                        <a:pt x="95" y="922"/>
                        <a:pt x="1" y="1019"/>
                      </a:cubicBezTo>
                      <a:cubicBezTo>
                        <a:pt x="115" y="946"/>
                        <a:pt x="224" y="867"/>
                        <a:pt x="333" y="787"/>
                      </a:cubicBezTo>
                      <a:cubicBezTo>
                        <a:pt x="440" y="707"/>
                        <a:pt x="546" y="623"/>
                        <a:pt x="651" y="539"/>
                      </a:cubicBezTo>
                      <a:cubicBezTo>
                        <a:pt x="755" y="454"/>
                        <a:pt x="859" y="368"/>
                        <a:pt x="959" y="278"/>
                      </a:cubicBezTo>
                      <a:cubicBezTo>
                        <a:pt x="1059" y="189"/>
                        <a:pt x="1160" y="98"/>
                        <a:pt x="1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3463891" y="4316901"/>
                  <a:ext cx="29273" cy="5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1332" extrusionOk="0">
                      <a:moveTo>
                        <a:pt x="744" y="0"/>
                      </a:moveTo>
                      <a:lnTo>
                        <a:pt x="744" y="0"/>
                      </a:lnTo>
                      <a:cubicBezTo>
                        <a:pt x="668" y="104"/>
                        <a:pt x="600" y="211"/>
                        <a:pt x="532" y="318"/>
                      </a:cubicBezTo>
                      <a:cubicBezTo>
                        <a:pt x="465" y="426"/>
                        <a:pt x="402" y="536"/>
                        <a:pt x="339" y="648"/>
                      </a:cubicBezTo>
                      <a:cubicBezTo>
                        <a:pt x="278" y="759"/>
                        <a:pt x="218" y="871"/>
                        <a:pt x="162" y="985"/>
                      </a:cubicBezTo>
                      <a:cubicBezTo>
                        <a:pt x="105" y="1099"/>
                        <a:pt x="49" y="1212"/>
                        <a:pt x="1" y="1331"/>
                      </a:cubicBezTo>
                      <a:lnTo>
                        <a:pt x="2" y="1331"/>
                      </a:lnTo>
                      <a:cubicBezTo>
                        <a:pt x="78" y="1229"/>
                        <a:pt x="146" y="1121"/>
                        <a:pt x="213" y="1013"/>
                      </a:cubicBezTo>
                      <a:cubicBezTo>
                        <a:pt x="281" y="905"/>
                        <a:pt x="343" y="795"/>
                        <a:pt x="406" y="684"/>
                      </a:cubicBezTo>
                      <a:cubicBezTo>
                        <a:pt x="466" y="574"/>
                        <a:pt x="527" y="462"/>
                        <a:pt x="584" y="347"/>
                      </a:cubicBezTo>
                      <a:cubicBezTo>
                        <a:pt x="640" y="233"/>
                        <a:pt x="695" y="119"/>
                        <a:pt x="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3408691" y="4219207"/>
                  <a:ext cx="21246" cy="6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737" extrusionOk="0">
                      <a:moveTo>
                        <a:pt x="539" y="0"/>
                      </a:moveTo>
                      <a:cubicBezTo>
                        <a:pt x="480" y="140"/>
                        <a:pt x="428" y="283"/>
                        <a:pt x="377" y="426"/>
                      </a:cubicBezTo>
                      <a:cubicBezTo>
                        <a:pt x="325" y="569"/>
                        <a:pt x="279" y="712"/>
                        <a:pt x="234" y="857"/>
                      </a:cubicBezTo>
                      <a:cubicBezTo>
                        <a:pt x="190" y="1002"/>
                        <a:pt x="146" y="1147"/>
                        <a:pt x="109" y="1294"/>
                      </a:cubicBezTo>
                      <a:cubicBezTo>
                        <a:pt x="69" y="1441"/>
                        <a:pt x="31" y="1587"/>
                        <a:pt x="1" y="1736"/>
                      </a:cubicBezTo>
                      <a:cubicBezTo>
                        <a:pt x="60" y="1597"/>
                        <a:pt x="112" y="1454"/>
                        <a:pt x="163" y="1311"/>
                      </a:cubicBezTo>
                      <a:cubicBezTo>
                        <a:pt x="215" y="1168"/>
                        <a:pt x="261" y="1024"/>
                        <a:pt x="307" y="880"/>
                      </a:cubicBezTo>
                      <a:cubicBezTo>
                        <a:pt x="350" y="735"/>
                        <a:pt x="395" y="590"/>
                        <a:pt x="433" y="444"/>
                      </a:cubicBezTo>
                      <a:cubicBezTo>
                        <a:pt x="471" y="296"/>
                        <a:pt x="510" y="150"/>
                        <a:pt x="5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3355733" y="4153777"/>
                  <a:ext cx="22112" cy="6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1642" extrusionOk="0">
                      <a:moveTo>
                        <a:pt x="562" y="0"/>
                      </a:moveTo>
                      <a:cubicBezTo>
                        <a:pt x="500" y="133"/>
                        <a:pt x="447" y="267"/>
                        <a:pt x="393" y="402"/>
                      </a:cubicBezTo>
                      <a:cubicBezTo>
                        <a:pt x="340" y="535"/>
                        <a:pt x="293" y="673"/>
                        <a:pt x="245" y="809"/>
                      </a:cubicBezTo>
                      <a:cubicBezTo>
                        <a:pt x="199" y="945"/>
                        <a:pt x="153" y="1083"/>
                        <a:pt x="114" y="1221"/>
                      </a:cubicBezTo>
                      <a:cubicBezTo>
                        <a:pt x="73" y="1360"/>
                        <a:pt x="33" y="1500"/>
                        <a:pt x="1" y="1641"/>
                      </a:cubicBezTo>
                      <a:cubicBezTo>
                        <a:pt x="63" y="1510"/>
                        <a:pt x="116" y="1375"/>
                        <a:pt x="168" y="1241"/>
                      </a:cubicBezTo>
                      <a:cubicBezTo>
                        <a:pt x="221" y="1106"/>
                        <a:pt x="270" y="970"/>
                        <a:pt x="317" y="834"/>
                      </a:cubicBezTo>
                      <a:cubicBezTo>
                        <a:pt x="364" y="696"/>
                        <a:pt x="409" y="559"/>
                        <a:pt x="449" y="420"/>
                      </a:cubicBezTo>
                      <a:cubicBezTo>
                        <a:pt x="490" y="281"/>
                        <a:pt x="530" y="143"/>
                        <a:pt x="5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>
                  <a:off x="3335628" y="4070366"/>
                  <a:ext cx="41194" cy="4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55" extrusionOk="0">
                      <a:moveTo>
                        <a:pt x="1047" y="0"/>
                      </a:moveTo>
                      <a:lnTo>
                        <a:pt x="1047" y="0"/>
                      </a:lnTo>
                      <a:cubicBezTo>
                        <a:pt x="948" y="95"/>
                        <a:pt x="855" y="195"/>
                        <a:pt x="763" y="295"/>
                      </a:cubicBezTo>
                      <a:cubicBezTo>
                        <a:pt x="670" y="395"/>
                        <a:pt x="582" y="499"/>
                        <a:pt x="494" y="604"/>
                      </a:cubicBezTo>
                      <a:cubicBezTo>
                        <a:pt x="408" y="709"/>
                        <a:pt x="321" y="814"/>
                        <a:pt x="239" y="923"/>
                      </a:cubicBezTo>
                      <a:cubicBezTo>
                        <a:pt x="156" y="1031"/>
                        <a:pt x="75" y="1141"/>
                        <a:pt x="0" y="1255"/>
                      </a:cubicBezTo>
                      <a:cubicBezTo>
                        <a:pt x="99" y="1161"/>
                        <a:pt x="192" y="1060"/>
                        <a:pt x="284" y="960"/>
                      </a:cubicBezTo>
                      <a:cubicBezTo>
                        <a:pt x="377" y="860"/>
                        <a:pt x="465" y="756"/>
                        <a:pt x="553" y="652"/>
                      </a:cubicBezTo>
                      <a:cubicBezTo>
                        <a:pt x="639" y="547"/>
                        <a:pt x="726" y="441"/>
                        <a:pt x="808" y="332"/>
                      </a:cubicBezTo>
                      <a:cubicBezTo>
                        <a:pt x="890" y="225"/>
                        <a:pt x="971" y="116"/>
                        <a:pt x="10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>
                  <a:off x="3346054" y="3963073"/>
                  <a:ext cx="38755" cy="4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1080" extrusionOk="0">
                      <a:moveTo>
                        <a:pt x="985" y="1"/>
                      </a:moveTo>
                      <a:cubicBezTo>
                        <a:pt x="891" y="80"/>
                        <a:pt x="804" y="165"/>
                        <a:pt x="717" y="251"/>
                      </a:cubicBezTo>
                      <a:cubicBezTo>
                        <a:pt x="629" y="336"/>
                        <a:pt x="548" y="425"/>
                        <a:pt x="465" y="515"/>
                      </a:cubicBezTo>
                      <a:cubicBezTo>
                        <a:pt x="383" y="605"/>
                        <a:pt x="301" y="695"/>
                        <a:pt x="225" y="790"/>
                      </a:cubicBezTo>
                      <a:cubicBezTo>
                        <a:pt x="148" y="884"/>
                        <a:pt x="71" y="979"/>
                        <a:pt x="0" y="1079"/>
                      </a:cubicBezTo>
                      <a:cubicBezTo>
                        <a:pt x="93" y="1000"/>
                        <a:pt x="181" y="915"/>
                        <a:pt x="268" y="829"/>
                      </a:cubicBezTo>
                      <a:cubicBezTo>
                        <a:pt x="355" y="744"/>
                        <a:pt x="438" y="655"/>
                        <a:pt x="520" y="565"/>
                      </a:cubicBezTo>
                      <a:cubicBezTo>
                        <a:pt x="602" y="475"/>
                        <a:pt x="683" y="385"/>
                        <a:pt x="759" y="291"/>
                      </a:cubicBezTo>
                      <a:cubicBezTo>
                        <a:pt x="837" y="196"/>
                        <a:pt x="914" y="102"/>
                        <a:pt x="9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>
                  <a:off x="3365726" y="3863609"/>
                  <a:ext cx="33719" cy="36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32" extrusionOk="0">
                      <a:moveTo>
                        <a:pt x="856" y="0"/>
                      </a:moveTo>
                      <a:lnTo>
                        <a:pt x="856" y="0"/>
                      </a:lnTo>
                      <a:cubicBezTo>
                        <a:pt x="692" y="135"/>
                        <a:pt x="543" y="286"/>
                        <a:pt x="401" y="440"/>
                      </a:cubicBezTo>
                      <a:cubicBezTo>
                        <a:pt x="258" y="596"/>
                        <a:pt x="121" y="756"/>
                        <a:pt x="1" y="931"/>
                      </a:cubicBezTo>
                      <a:cubicBezTo>
                        <a:pt x="165" y="796"/>
                        <a:pt x="313" y="645"/>
                        <a:pt x="456" y="492"/>
                      </a:cubicBezTo>
                      <a:cubicBezTo>
                        <a:pt x="598" y="336"/>
                        <a:pt x="735" y="176"/>
                        <a:pt x="8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3332559" y="3747463"/>
                  <a:ext cx="14164" cy="54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1394" extrusionOk="0">
                      <a:moveTo>
                        <a:pt x="360" y="0"/>
                      </a:moveTo>
                      <a:lnTo>
                        <a:pt x="360" y="0"/>
                      </a:lnTo>
                      <a:cubicBezTo>
                        <a:pt x="314" y="113"/>
                        <a:pt x="277" y="227"/>
                        <a:pt x="242" y="341"/>
                      </a:cubicBezTo>
                      <a:cubicBezTo>
                        <a:pt x="205" y="456"/>
                        <a:pt x="174" y="571"/>
                        <a:pt x="143" y="687"/>
                      </a:cubicBezTo>
                      <a:cubicBezTo>
                        <a:pt x="114" y="804"/>
                        <a:pt x="86" y="920"/>
                        <a:pt x="62" y="1038"/>
                      </a:cubicBezTo>
                      <a:cubicBezTo>
                        <a:pt x="38" y="1155"/>
                        <a:pt x="15" y="1273"/>
                        <a:pt x="0" y="1393"/>
                      </a:cubicBezTo>
                      <a:cubicBezTo>
                        <a:pt x="45" y="1282"/>
                        <a:pt x="82" y="1167"/>
                        <a:pt x="118" y="1053"/>
                      </a:cubicBezTo>
                      <a:cubicBezTo>
                        <a:pt x="155" y="937"/>
                        <a:pt x="186" y="822"/>
                        <a:pt x="217" y="706"/>
                      </a:cubicBezTo>
                      <a:cubicBezTo>
                        <a:pt x="246" y="590"/>
                        <a:pt x="274" y="473"/>
                        <a:pt x="298" y="355"/>
                      </a:cubicBezTo>
                      <a:cubicBezTo>
                        <a:pt x="322" y="238"/>
                        <a:pt x="345" y="120"/>
                        <a:pt x="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3284991" y="3693797"/>
                  <a:ext cx="14361" cy="4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1017" extrusionOk="0">
                      <a:moveTo>
                        <a:pt x="365" y="1"/>
                      </a:moveTo>
                      <a:cubicBezTo>
                        <a:pt x="276" y="160"/>
                        <a:pt x="209" y="326"/>
                        <a:pt x="147" y="496"/>
                      </a:cubicBezTo>
                      <a:cubicBezTo>
                        <a:pt x="88" y="664"/>
                        <a:pt x="33" y="837"/>
                        <a:pt x="1" y="1016"/>
                      </a:cubicBezTo>
                      <a:cubicBezTo>
                        <a:pt x="89" y="856"/>
                        <a:pt x="157" y="690"/>
                        <a:pt x="218" y="521"/>
                      </a:cubicBezTo>
                      <a:cubicBezTo>
                        <a:pt x="278" y="351"/>
                        <a:pt x="331" y="180"/>
                        <a:pt x="3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3257371" y="3652327"/>
                  <a:ext cx="10348" cy="42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107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4" y="187"/>
                        <a:pt x="52" y="368"/>
                        <a:pt x="94" y="546"/>
                      </a:cubicBezTo>
                      <a:cubicBezTo>
                        <a:pt x="139" y="724"/>
                        <a:pt x="189" y="901"/>
                        <a:pt x="262" y="1072"/>
                      </a:cubicBezTo>
                      <a:cubicBezTo>
                        <a:pt x="247" y="886"/>
                        <a:pt x="210" y="707"/>
                        <a:pt x="168" y="527"/>
                      </a:cubicBezTo>
                      <a:cubicBezTo>
                        <a:pt x="123" y="349"/>
                        <a:pt x="73" y="173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>
                  <a:off x="3240296" y="3720709"/>
                  <a:ext cx="40801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36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4" y="88"/>
                        <a:pt x="333" y="155"/>
                        <a:pt x="505" y="216"/>
                      </a:cubicBezTo>
                      <a:cubicBezTo>
                        <a:pt x="679" y="275"/>
                        <a:pt x="853" y="328"/>
                        <a:pt x="1037" y="361"/>
                      </a:cubicBezTo>
                      <a:cubicBezTo>
                        <a:pt x="873" y="271"/>
                        <a:pt x="703" y="206"/>
                        <a:pt x="530" y="144"/>
                      </a:cubicBezTo>
                      <a:cubicBezTo>
                        <a:pt x="358" y="86"/>
                        <a:pt x="183" y="32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3275666" y="3799949"/>
                  <a:ext cx="50637" cy="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12" extrusionOk="0">
                      <a:moveTo>
                        <a:pt x="216" y="1"/>
                      </a:moveTo>
                      <a:cubicBezTo>
                        <a:pt x="144" y="1"/>
                        <a:pt x="72" y="3"/>
                        <a:pt x="0" y="7"/>
                      </a:cubicBezTo>
                      <a:cubicBezTo>
                        <a:pt x="212" y="53"/>
                        <a:pt x="426" y="77"/>
                        <a:pt x="640" y="94"/>
                      </a:cubicBezTo>
                      <a:cubicBezTo>
                        <a:pt x="784" y="104"/>
                        <a:pt x="927" y="111"/>
                        <a:pt x="1071" y="111"/>
                      </a:cubicBezTo>
                      <a:cubicBezTo>
                        <a:pt x="1142" y="111"/>
                        <a:pt x="1214" y="110"/>
                        <a:pt x="1287" y="105"/>
                      </a:cubicBezTo>
                      <a:cubicBezTo>
                        <a:pt x="1075" y="59"/>
                        <a:pt x="861" y="36"/>
                        <a:pt x="646" y="18"/>
                      </a:cubicBezTo>
                      <a:cubicBezTo>
                        <a:pt x="504" y="8"/>
                        <a:pt x="360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3319142" y="3865458"/>
                  <a:ext cx="45522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78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77" y="156"/>
                        <a:pt x="365" y="292"/>
                        <a:pt x="557" y="424"/>
                      </a:cubicBezTo>
                      <a:cubicBezTo>
                        <a:pt x="750" y="554"/>
                        <a:pt x="947" y="679"/>
                        <a:pt x="1156" y="785"/>
                      </a:cubicBezTo>
                      <a:cubicBezTo>
                        <a:pt x="980" y="629"/>
                        <a:pt x="792" y="493"/>
                        <a:pt x="600" y="362"/>
                      </a:cubicBezTo>
                      <a:cubicBezTo>
                        <a:pt x="406" y="232"/>
                        <a:pt x="210" y="107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>
                  <a:off x="3291640" y="3970470"/>
                  <a:ext cx="51739" cy="40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1019" extrusionOk="0">
                      <a:moveTo>
                        <a:pt x="0" y="1"/>
                      </a:moveTo>
                      <a:cubicBezTo>
                        <a:pt x="99" y="99"/>
                        <a:pt x="205" y="189"/>
                        <a:pt x="310" y="278"/>
                      </a:cubicBezTo>
                      <a:cubicBezTo>
                        <a:pt x="416" y="369"/>
                        <a:pt x="524" y="454"/>
                        <a:pt x="633" y="540"/>
                      </a:cubicBezTo>
                      <a:cubicBezTo>
                        <a:pt x="743" y="624"/>
                        <a:pt x="853" y="708"/>
                        <a:pt x="967" y="787"/>
                      </a:cubicBezTo>
                      <a:cubicBezTo>
                        <a:pt x="1080" y="867"/>
                        <a:pt x="1194" y="946"/>
                        <a:pt x="1314" y="1019"/>
                      </a:cubicBezTo>
                      <a:cubicBezTo>
                        <a:pt x="1214" y="921"/>
                        <a:pt x="1109" y="831"/>
                        <a:pt x="1003" y="741"/>
                      </a:cubicBezTo>
                      <a:cubicBezTo>
                        <a:pt x="898" y="651"/>
                        <a:pt x="789" y="566"/>
                        <a:pt x="680" y="480"/>
                      </a:cubicBezTo>
                      <a:cubicBezTo>
                        <a:pt x="570" y="396"/>
                        <a:pt x="460" y="312"/>
                        <a:pt x="346" y="233"/>
                      </a:cubicBezTo>
                      <a:cubicBezTo>
                        <a:pt x="233" y="152"/>
                        <a:pt x="119" y="74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>
                  <a:off x="3280624" y="4082681"/>
                  <a:ext cx="54414" cy="34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88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7" y="87"/>
                        <a:pt x="218" y="167"/>
                        <a:pt x="330" y="246"/>
                      </a:cubicBezTo>
                      <a:cubicBezTo>
                        <a:pt x="441" y="325"/>
                        <a:pt x="556" y="401"/>
                        <a:pt x="670" y="475"/>
                      </a:cubicBezTo>
                      <a:cubicBezTo>
                        <a:pt x="787" y="548"/>
                        <a:pt x="902" y="621"/>
                        <a:pt x="1021" y="688"/>
                      </a:cubicBezTo>
                      <a:cubicBezTo>
                        <a:pt x="1140" y="757"/>
                        <a:pt x="1258" y="824"/>
                        <a:pt x="1382" y="885"/>
                      </a:cubicBezTo>
                      <a:cubicBezTo>
                        <a:pt x="1276" y="798"/>
                        <a:pt x="1164" y="718"/>
                        <a:pt x="1052" y="640"/>
                      </a:cubicBezTo>
                      <a:cubicBezTo>
                        <a:pt x="940" y="560"/>
                        <a:pt x="826" y="485"/>
                        <a:pt x="711" y="411"/>
                      </a:cubicBezTo>
                      <a:cubicBezTo>
                        <a:pt x="596" y="338"/>
                        <a:pt x="481" y="265"/>
                        <a:pt x="362" y="198"/>
                      </a:cubicBezTo>
                      <a:cubicBezTo>
                        <a:pt x="243" y="128"/>
                        <a:pt x="124" y="6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>
                  <a:off x="3293293" y="4195168"/>
                  <a:ext cx="60198" cy="23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" h="60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2" y="65"/>
                        <a:pt x="247" y="122"/>
                        <a:pt x="372" y="179"/>
                      </a:cubicBezTo>
                      <a:cubicBezTo>
                        <a:pt x="497" y="236"/>
                        <a:pt x="623" y="287"/>
                        <a:pt x="751" y="339"/>
                      </a:cubicBezTo>
                      <a:cubicBezTo>
                        <a:pt x="878" y="389"/>
                        <a:pt x="1006" y="438"/>
                        <a:pt x="1136" y="481"/>
                      </a:cubicBezTo>
                      <a:cubicBezTo>
                        <a:pt x="1266" y="526"/>
                        <a:pt x="1396" y="571"/>
                        <a:pt x="1530" y="606"/>
                      </a:cubicBezTo>
                      <a:cubicBezTo>
                        <a:pt x="1407" y="541"/>
                        <a:pt x="1283" y="484"/>
                        <a:pt x="1158" y="428"/>
                      </a:cubicBezTo>
                      <a:cubicBezTo>
                        <a:pt x="1033" y="371"/>
                        <a:pt x="906" y="319"/>
                        <a:pt x="778" y="268"/>
                      </a:cubicBezTo>
                      <a:cubicBezTo>
                        <a:pt x="650" y="219"/>
                        <a:pt x="523" y="169"/>
                        <a:pt x="393" y="125"/>
                      </a:cubicBezTo>
                      <a:cubicBezTo>
                        <a:pt x="263" y="80"/>
                        <a:pt x="133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3348061" y="4281412"/>
                  <a:ext cx="58978" cy="8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228" extrusionOk="0">
                      <a:moveTo>
                        <a:pt x="0" y="1"/>
                      </a:moveTo>
                      <a:cubicBezTo>
                        <a:pt x="123" y="35"/>
                        <a:pt x="247" y="61"/>
                        <a:pt x="370" y="86"/>
                      </a:cubicBezTo>
                      <a:cubicBezTo>
                        <a:pt x="494" y="112"/>
                        <a:pt x="619" y="132"/>
                        <a:pt x="744" y="152"/>
                      </a:cubicBezTo>
                      <a:cubicBezTo>
                        <a:pt x="868" y="170"/>
                        <a:pt x="993" y="188"/>
                        <a:pt x="1120" y="200"/>
                      </a:cubicBezTo>
                      <a:cubicBezTo>
                        <a:pt x="1245" y="212"/>
                        <a:pt x="1371" y="225"/>
                        <a:pt x="1499" y="227"/>
                      </a:cubicBezTo>
                      <a:cubicBezTo>
                        <a:pt x="1376" y="193"/>
                        <a:pt x="1252" y="167"/>
                        <a:pt x="1128" y="142"/>
                      </a:cubicBezTo>
                      <a:cubicBezTo>
                        <a:pt x="1004" y="116"/>
                        <a:pt x="879" y="96"/>
                        <a:pt x="756" y="76"/>
                      </a:cubicBezTo>
                      <a:cubicBezTo>
                        <a:pt x="630" y="59"/>
                        <a:pt x="505" y="40"/>
                        <a:pt x="379" y="29"/>
                      </a:cubicBezTo>
                      <a:cubicBezTo>
                        <a:pt x="254" y="16"/>
                        <a:pt x="128" y="4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3399405" y="4346134"/>
                  <a:ext cx="59136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545" extrusionOk="0">
                      <a:moveTo>
                        <a:pt x="0" y="0"/>
                      </a:moveTo>
                      <a:cubicBezTo>
                        <a:pt x="120" y="60"/>
                        <a:pt x="243" y="113"/>
                        <a:pt x="367" y="164"/>
                      </a:cubicBezTo>
                      <a:cubicBezTo>
                        <a:pt x="489" y="216"/>
                        <a:pt x="615" y="261"/>
                        <a:pt x="738" y="308"/>
                      </a:cubicBezTo>
                      <a:cubicBezTo>
                        <a:pt x="865" y="353"/>
                        <a:pt x="990" y="398"/>
                        <a:pt x="1117" y="436"/>
                      </a:cubicBezTo>
                      <a:cubicBezTo>
                        <a:pt x="1245" y="476"/>
                        <a:pt x="1372" y="514"/>
                        <a:pt x="1502" y="545"/>
                      </a:cubicBezTo>
                      <a:cubicBezTo>
                        <a:pt x="1382" y="484"/>
                        <a:pt x="1260" y="432"/>
                        <a:pt x="1137" y="382"/>
                      </a:cubicBezTo>
                      <a:cubicBezTo>
                        <a:pt x="1014" y="330"/>
                        <a:pt x="889" y="284"/>
                        <a:pt x="764" y="237"/>
                      </a:cubicBezTo>
                      <a:cubicBezTo>
                        <a:pt x="639" y="192"/>
                        <a:pt x="514" y="148"/>
                        <a:pt x="387" y="109"/>
                      </a:cubicBezTo>
                      <a:cubicBezTo>
                        <a:pt x="259" y="70"/>
                        <a:pt x="132" y="31"/>
                        <a:pt x="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>
                  <a:off x="3424035" y="4411131"/>
                  <a:ext cx="54532" cy="2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66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09" y="71"/>
                        <a:pt x="221" y="133"/>
                        <a:pt x="334" y="193"/>
                      </a:cubicBezTo>
                      <a:cubicBezTo>
                        <a:pt x="447" y="254"/>
                        <a:pt x="562" y="311"/>
                        <a:pt x="677" y="367"/>
                      </a:cubicBezTo>
                      <a:cubicBezTo>
                        <a:pt x="792" y="421"/>
                        <a:pt x="909" y="476"/>
                        <a:pt x="1026" y="525"/>
                      </a:cubicBezTo>
                      <a:cubicBezTo>
                        <a:pt x="1144" y="575"/>
                        <a:pt x="1263" y="624"/>
                        <a:pt x="1385" y="665"/>
                      </a:cubicBezTo>
                      <a:cubicBezTo>
                        <a:pt x="1276" y="596"/>
                        <a:pt x="1165" y="534"/>
                        <a:pt x="1052" y="472"/>
                      </a:cubicBezTo>
                      <a:cubicBezTo>
                        <a:pt x="940" y="411"/>
                        <a:pt x="824" y="354"/>
                        <a:pt x="709" y="298"/>
                      </a:cubicBezTo>
                      <a:cubicBezTo>
                        <a:pt x="593" y="244"/>
                        <a:pt x="478" y="189"/>
                        <a:pt x="359" y="140"/>
                      </a:cubicBezTo>
                      <a:cubicBezTo>
                        <a:pt x="241" y="90"/>
                        <a:pt x="122" y="42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>
                  <a:off x="3434146" y="4483054"/>
                  <a:ext cx="48748" cy="2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68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6" y="72"/>
                        <a:pt x="196" y="135"/>
                        <a:pt x="296" y="198"/>
                      </a:cubicBezTo>
                      <a:cubicBezTo>
                        <a:pt x="395" y="261"/>
                        <a:pt x="498" y="318"/>
                        <a:pt x="601" y="376"/>
                      </a:cubicBezTo>
                      <a:cubicBezTo>
                        <a:pt x="705" y="432"/>
                        <a:pt x="808" y="489"/>
                        <a:pt x="914" y="540"/>
                      </a:cubicBezTo>
                      <a:cubicBezTo>
                        <a:pt x="1021" y="592"/>
                        <a:pt x="1127" y="641"/>
                        <a:pt x="1239" y="685"/>
                      </a:cubicBezTo>
                      <a:cubicBezTo>
                        <a:pt x="1143" y="614"/>
                        <a:pt x="1043" y="551"/>
                        <a:pt x="943" y="489"/>
                      </a:cubicBezTo>
                      <a:cubicBezTo>
                        <a:pt x="843" y="426"/>
                        <a:pt x="741" y="368"/>
                        <a:pt x="638" y="309"/>
                      </a:cubicBezTo>
                      <a:cubicBezTo>
                        <a:pt x="534" y="254"/>
                        <a:pt x="430" y="198"/>
                        <a:pt x="323" y="147"/>
                      </a:cubicBezTo>
                      <a:cubicBezTo>
                        <a:pt x="217" y="95"/>
                        <a:pt x="110" y="44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3429740" y="4542937"/>
                  <a:ext cx="41155" cy="3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" h="996" extrusionOk="0">
                      <a:moveTo>
                        <a:pt x="1" y="1"/>
                      </a:moveTo>
                      <a:cubicBezTo>
                        <a:pt x="78" y="95"/>
                        <a:pt x="159" y="183"/>
                        <a:pt x="242" y="271"/>
                      </a:cubicBezTo>
                      <a:cubicBezTo>
                        <a:pt x="325" y="359"/>
                        <a:pt x="411" y="442"/>
                        <a:pt x="497" y="526"/>
                      </a:cubicBezTo>
                      <a:cubicBezTo>
                        <a:pt x="585" y="608"/>
                        <a:pt x="673" y="689"/>
                        <a:pt x="765" y="767"/>
                      </a:cubicBezTo>
                      <a:cubicBezTo>
                        <a:pt x="856" y="845"/>
                        <a:pt x="948" y="923"/>
                        <a:pt x="1046" y="995"/>
                      </a:cubicBezTo>
                      <a:cubicBezTo>
                        <a:pt x="970" y="901"/>
                        <a:pt x="887" y="812"/>
                        <a:pt x="804" y="725"/>
                      </a:cubicBezTo>
                      <a:cubicBezTo>
                        <a:pt x="723" y="637"/>
                        <a:pt x="636" y="554"/>
                        <a:pt x="549" y="470"/>
                      </a:cubicBezTo>
                      <a:cubicBezTo>
                        <a:pt x="463" y="388"/>
                        <a:pt x="375" y="307"/>
                        <a:pt x="283" y="229"/>
                      </a:cubicBezTo>
                      <a:cubicBezTo>
                        <a:pt x="191" y="149"/>
                        <a:pt x="100" y="73"/>
                        <a:pt x="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" name="Google Shape;428;p9"/>
              <p:cNvGrpSpPr/>
              <p:nvPr/>
            </p:nvGrpSpPr>
            <p:grpSpPr>
              <a:xfrm flipH="1">
                <a:off x="6806441" y="11407"/>
                <a:ext cx="2321869" cy="1238918"/>
                <a:chOff x="0" y="12"/>
                <a:chExt cx="1772825" cy="945955"/>
              </a:xfrm>
            </p:grpSpPr>
            <p:sp>
              <p:nvSpPr>
                <p:cNvPr id="429" name="Google Shape;429;p9"/>
                <p:cNvSpPr/>
                <p:nvPr/>
              </p:nvSpPr>
              <p:spPr>
                <a:xfrm>
                  <a:off x="0" y="12"/>
                  <a:ext cx="1772825" cy="94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8" h="14203" extrusionOk="0">
                      <a:moveTo>
                        <a:pt x="26618" y="1"/>
                      </a:moveTo>
                      <a:cubicBezTo>
                        <a:pt x="25545" y="1185"/>
                        <a:pt x="24243" y="2181"/>
                        <a:pt x="22847" y="2964"/>
                      </a:cubicBezTo>
                      <a:cubicBezTo>
                        <a:pt x="20286" y="4402"/>
                        <a:pt x="17414" y="5188"/>
                        <a:pt x="14537" y="5775"/>
                      </a:cubicBezTo>
                      <a:cubicBezTo>
                        <a:pt x="11964" y="6301"/>
                        <a:pt x="9321" y="6692"/>
                        <a:pt x="6951" y="7823"/>
                      </a:cubicBezTo>
                      <a:cubicBezTo>
                        <a:pt x="4024" y="9221"/>
                        <a:pt x="1855" y="11534"/>
                        <a:pt x="1" y="14203"/>
                      </a:cubicBezTo>
                      <a:lnTo>
                        <a:pt x="1" y="1"/>
                      </a:lnTo>
                      <a:lnTo>
                        <a:pt x="26618" y="1"/>
                      </a:ln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>
                  <a:off x="0" y="12"/>
                  <a:ext cx="1062443" cy="65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2" h="9894" extrusionOk="0">
                      <a:moveTo>
                        <a:pt x="10061" y="0"/>
                      </a:moveTo>
                      <a:cubicBezTo>
                        <a:pt x="8081" y="2322"/>
                        <a:pt x="4779" y="2011"/>
                        <a:pt x="2181" y="3127"/>
                      </a:cubicBezTo>
                      <a:cubicBezTo>
                        <a:pt x="1638" y="3360"/>
                        <a:pt x="1136" y="3702"/>
                        <a:pt x="783" y="4182"/>
                      </a:cubicBezTo>
                      <a:cubicBezTo>
                        <a:pt x="1241" y="2826"/>
                        <a:pt x="2329" y="1926"/>
                        <a:pt x="3299" y="940"/>
                      </a:cubicBezTo>
                      <a:cubicBezTo>
                        <a:pt x="3594" y="642"/>
                        <a:pt x="3865" y="326"/>
                        <a:pt x="4125" y="0"/>
                      </a:cubicBezTo>
                      <a:lnTo>
                        <a:pt x="0" y="0"/>
                      </a:lnTo>
                      <a:lnTo>
                        <a:pt x="0" y="9893"/>
                      </a:lnTo>
                      <a:cubicBezTo>
                        <a:pt x="1195" y="7972"/>
                        <a:pt x="2651" y="6276"/>
                        <a:pt x="4556" y="4980"/>
                      </a:cubicBezTo>
                      <a:cubicBezTo>
                        <a:pt x="6726" y="3501"/>
                        <a:pt x="9277" y="2712"/>
                        <a:pt x="11742" y="1801"/>
                      </a:cubicBezTo>
                      <a:cubicBezTo>
                        <a:pt x="13170" y="1272"/>
                        <a:pt x="14592" y="691"/>
                        <a:pt x="15952" y="0"/>
                      </a:cubicBezTo>
                      <a:lnTo>
                        <a:pt x="10061" y="0"/>
                      </a:ln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1" name="Google Shape;431;p9"/>
              <p:cNvGrpSpPr/>
              <p:nvPr/>
            </p:nvGrpSpPr>
            <p:grpSpPr>
              <a:xfrm rot="-420477" flipH="1">
                <a:off x="8640763" y="1685010"/>
                <a:ext cx="312149" cy="1409144"/>
                <a:chOff x="3969875" y="1708525"/>
                <a:chExt cx="94175" cy="425150"/>
              </a:xfrm>
            </p:grpSpPr>
            <p:sp>
              <p:nvSpPr>
                <p:cNvPr id="432" name="Google Shape;432;p9"/>
                <p:cNvSpPr/>
                <p:nvPr/>
              </p:nvSpPr>
              <p:spPr>
                <a:xfrm>
                  <a:off x="3969875" y="1708525"/>
                  <a:ext cx="48350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934" extrusionOk="0">
                      <a:moveTo>
                        <a:pt x="966" y="0"/>
                      </a:moveTo>
                      <a:cubicBezTo>
                        <a:pt x="432" y="0"/>
                        <a:pt x="0" y="432"/>
                        <a:pt x="0" y="967"/>
                      </a:cubicBezTo>
                      <a:cubicBezTo>
                        <a:pt x="0" y="1501"/>
                        <a:pt x="432" y="1933"/>
                        <a:pt x="966" y="1933"/>
                      </a:cubicBezTo>
                      <a:cubicBezTo>
                        <a:pt x="1500" y="1933"/>
                        <a:pt x="1933" y="1501"/>
                        <a:pt x="1933" y="967"/>
                      </a:cubicBezTo>
                      <a:cubicBezTo>
                        <a:pt x="1933" y="432"/>
                        <a:pt x="1500" y="0"/>
                        <a:pt x="9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4031375" y="1847950"/>
                  <a:ext cx="24175" cy="2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" h="967" extrusionOk="0">
                      <a:moveTo>
                        <a:pt x="483" y="0"/>
                      </a:moveTo>
                      <a:cubicBezTo>
                        <a:pt x="216" y="0"/>
                        <a:pt x="1" y="216"/>
                        <a:pt x="1" y="483"/>
                      </a:cubicBezTo>
                      <a:cubicBezTo>
                        <a:pt x="1" y="749"/>
                        <a:pt x="216" y="966"/>
                        <a:pt x="483" y="966"/>
                      </a:cubicBezTo>
                      <a:cubicBezTo>
                        <a:pt x="750" y="966"/>
                        <a:pt x="966" y="749"/>
                        <a:pt x="966" y="483"/>
                      </a:cubicBezTo>
                      <a:cubicBezTo>
                        <a:pt x="966" y="216"/>
                        <a:pt x="750" y="0"/>
                        <a:pt x="4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4022425" y="1748075"/>
                  <a:ext cx="8550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2" extrusionOk="0">
                      <a:moveTo>
                        <a:pt x="172" y="1"/>
                      </a:moveTo>
                      <a:cubicBezTo>
                        <a:pt x="77" y="1"/>
                        <a:pt x="1" y="77"/>
                        <a:pt x="1" y="171"/>
                      </a:cubicBezTo>
                      <a:cubicBezTo>
                        <a:pt x="1" y="266"/>
                        <a:pt x="77" y="341"/>
                        <a:pt x="172" y="341"/>
                      </a:cubicBezTo>
                      <a:cubicBezTo>
                        <a:pt x="266" y="341"/>
                        <a:pt x="341" y="266"/>
                        <a:pt x="341" y="171"/>
                      </a:cubicBezTo>
                      <a:cubicBezTo>
                        <a:pt x="341" y="77"/>
                        <a:pt x="26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4043450" y="1925425"/>
                  <a:ext cx="8550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2" extrusionOk="0">
                      <a:moveTo>
                        <a:pt x="170" y="1"/>
                      </a:moveTo>
                      <a:cubicBezTo>
                        <a:pt x="76" y="1"/>
                        <a:pt x="0" y="76"/>
                        <a:pt x="0" y="170"/>
                      </a:cubicBezTo>
                      <a:cubicBezTo>
                        <a:pt x="0" y="264"/>
                        <a:pt x="76" y="341"/>
                        <a:pt x="170" y="341"/>
                      </a:cubicBezTo>
                      <a:cubicBezTo>
                        <a:pt x="264" y="341"/>
                        <a:pt x="341" y="264"/>
                        <a:pt x="341" y="170"/>
                      </a:cubicBezTo>
                      <a:cubicBezTo>
                        <a:pt x="341" y="76"/>
                        <a:pt x="264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4055525" y="2125125"/>
                  <a:ext cx="8525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342" extrusionOk="0">
                      <a:moveTo>
                        <a:pt x="170" y="1"/>
                      </a:moveTo>
                      <a:cubicBezTo>
                        <a:pt x="77" y="1"/>
                        <a:pt x="0" y="76"/>
                        <a:pt x="0" y="171"/>
                      </a:cubicBezTo>
                      <a:cubicBezTo>
                        <a:pt x="0" y="265"/>
                        <a:pt x="77" y="341"/>
                        <a:pt x="170" y="341"/>
                      </a:cubicBezTo>
                      <a:cubicBezTo>
                        <a:pt x="264" y="341"/>
                        <a:pt x="341" y="265"/>
                        <a:pt x="341" y="171"/>
                      </a:cubicBezTo>
                      <a:cubicBezTo>
                        <a:pt x="341" y="76"/>
                        <a:pt x="264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4018200" y="1899375"/>
                  <a:ext cx="17050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680" extrusionOk="0">
                      <a:moveTo>
                        <a:pt x="341" y="0"/>
                      </a:moveTo>
                      <a:cubicBezTo>
                        <a:pt x="152" y="0"/>
                        <a:pt x="0" y="152"/>
                        <a:pt x="0" y="341"/>
                      </a:cubicBezTo>
                      <a:cubicBezTo>
                        <a:pt x="0" y="528"/>
                        <a:pt x="152" y="680"/>
                        <a:pt x="341" y="680"/>
                      </a:cubicBezTo>
                      <a:cubicBezTo>
                        <a:pt x="529" y="680"/>
                        <a:pt x="681" y="528"/>
                        <a:pt x="681" y="341"/>
                      </a:cubicBezTo>
                      <a:cubicBezTo>
                        <a:pt x="681" y="152"/>
                        <a:pt x="529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3994000" y="1801550"/>
                  <a:ext cx="17075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682" extrusionOk="0">
                      <a:moveTo>
                        <a:pt x="341" y="0"/>
                      </a:moveTo>
                      <a:cubicBezTo>
                        <a:pt x="155" y="0"/>
                        <a:pt x="1" y="152"/>
                        <a:pt x="1" y="341"/>
                      </a:cubicBezTo>
                      <a:cubicBezTo>
                        <a:pt x="1" y="529"/>
                        <a:pt x="155" y="681"/>
                        <a:pt x="341" y="681"/>
                      </a:cubicBezTo>
                      <a:cubicBezTo>
                        <a:pt x="530" y="681"/>
                        <a:pt x="682" y="529"/>
                        <a:pt x="682" y="341"/>
                      </a:cubicBezTo>
                      <a:cubicBezTo>
                        <a:pt x="682" y="152"/>
                        <a:pt x="530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4177625" y="1191525"/>
            <a:ext cx="3509400" cy="10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subTitle" idx="1"/>
          </p:nvPr>
        </p:nvSpPr>
        <p:spPr>
          <a:xfrm>
            <a:off x="4177625" y="2185475"/>
            <a:ext cx="3509400" cy="11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20"/>
          <p:cNvGrpSpPr/>
          <p:nvPr/>
        </p:nvGrpSpPr>
        <p:grpSpPr>
          <a:xfrm>
            <a:off x="-3" y="11403"/>
            <a:ext cx="9128308" cy="5208327"/>
            <a:chOff x="-3" y="11403"/>
            <a:chExt cx="9128308" cy="5208327"/>
          </a:xfrm>
        </p:grpSpPr>
        <p:grpSp>
          <p:nvGrpSpPr>
            <p:cNvPr id="818" name="Google Shape;818;p20"/>
            <p:cNvGrpSpPr/>
            <p:nvPr/>
          </p:nvGrpSpPr>
          <p:grpSpPr>
            <a:xfrm>
              <a:off x="-3" y="4376679"/>
              <a:ext cx="1496127" cy="843051"/>
              <a:chOff x="-3" y="4376679"/>
              <a:chExt cx="1496127" cy="843051"/>
            </a:xfrm>
          </p:grpSpPr>
          <p:grpSp>
            <p:nvGrpSpPr>
              <p:cNvPr id="819" name="Google Shape;819;p20"/>
              <p:cNvGrpSpPr/>
              <p:nvPr/>
            </p:nvGrpSpPr>
            <p:grpSpPr>
              <a:xfrm rot="10800000" flipH="1">
                <a:off x="-3" y="4376679"/>
                <a:ext cx="1400000" cy="747021"/>
                <a:chOff x="0" y="12"/>
                <a:chExt cx="1772825" cy="945955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0" y="12"/>
                  <a:ext cx="1772825" cy="94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18" h="14203" extrusionOk="0">
                      <a:moveTo>
                        <a:pt x="26618" y="1"/>
                      </a:moveTo>
                      <a:cubicBezTo>
                        <a:pt x="25545" y="1185"/>
                        <a:pt x="24243" y="2181"/>
                        <a:pt x="22847" y="2964"/>
                      </a:cubicBezTo>
                      <a:cubicBezTo>
                        <a:pt x="20286" y="4402"/>
                        <a:pt x="17414" y="5188"/>
                        <a:pt x="14537" y="5775"/>
                      </a:cubicBezTo>
                      <a:cubicBezTo>
                        <a:pt x="11964" y="6301"/>
                        <a:pt x="9321" y="6692"/>
                        <a:pt x="6951" y="7823"/>
                      </a:cubicBezTo>
                      <a:cubicBezTo>
                        <a:pt x="4024" y="9221"/>
                        <a:pt x="1855" y="11534"/>
                        <a:pt x="1" y="14203"/>
                      </a:cubicBezTo>
                      <a:lnTo>
                        <a:pt x="1" y="1"/>
                      </a:lnTo>
                      <a:lnTo>
                        <a:pt x="26618" y="1"/>
                      </a:ln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0" y="12"/>
                  <a:ext cx="1062443" cy="65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2" h="9894" extrusionOk="0">
                      <a:moveTo>
                        <a:pt x="10061" y="0"/>
                      </a:moveTo>
                      <a:cubicBezTo>
                        <a:pt x="8081" y="2322"/>
                        <a:pt x="4779" y="2011"/>
                        <a:pt x="2181" y="3127"/>
                      </a:cubicBezTo>
                      <a:cubicBezTo>
                        <a:pt x="1638" y="3360"/>
                        <a:pt x="1136" y="3702"/>
                        <a:pt x="783" y="4182"/>
                      </a:cubicBezTo>
                      <a:cubicBezTo>
                        <a:pt x="1241" y="2826"/>
                        <a:pt x="2329" y="1926"/>
                        <a:pt x="3299" y="940"/>
                      </a:cubicBezTo>
                      <a:cubicBezTo>
                        <a:pt x="3594" y="642"/>
                        <a:pt x="3865" y="326"/>
                        <a:pt x="4125" y="0"/>
                      </a:cubicBezTo>
                      <a:lnTo>
                        <a:pt x="0" y="0"/>
                      </a:lnTo>
                      <a:lnTo>
                        <a:pt x="0" y="9893"/>
                      </a:lnTo>
                      <a:cubicBezTo>
                        <a:pt x="1195" y="7972"/>
                        <a:pt x="2651" y="6276"/>
                        <a:pt x="4556" y="4980"/>
                      </a:cubicBezTo>
                      <a:cubicBezTo>
                        <a:pt x="6726" y="3501"/>
                        <a:pt x="9277" y="2712"/>
                        <a:pt x="11742" y="1801"/>
                      </a:cubicBezTo>
                      <a:cubicBezTo>
                        <a:pt x="13170" y="1272"/>
                        <a:pt x="14592" y="691"/>
                        <a:pt x="15952" y="0"/>
                      </a:cubicBezTo>
                      <a:lnTo>
                        <a:pt x="10061" y="0"/>
                      </a:ln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2" name="Google Shape;822;p20"/>
              <p:cNvSpPr/>
              <p:nvPr/>
            </p:nvSpPr>
            <p:spPr>
              <a:xfrm flipH="1">
                <a:off x="1085348" y="4766329"/>
                <a:ext cx="410775" cy="453401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3191" extrusionOk="0">
                    <a:moveTo>
                      <a:pt x="543" y="3023"/>
                    </a:moveTo>
                    <a:cubicBezTo>
                      <a:pt x="181" y="2805"/>
                      <a:pt x="0" y="2463"/>
                      <a:pt x="24" y="2052"/>
                    </a:cubicBezTo>
                    <a:cubicBezTo>
                      <a:pt x="36" y="1840"/>
                      <a:pt x="96" y="1819"/>
                      <a:pt x="170" y="1625"/>
                    </a:cubicBezTo>
                    <a:cubicBezTo>
                      <a:pt x="257" y="1403"/>
                      <a:pt x="184" y="1180"/>
                      <a:pt x="190" y="961"/>
                    </a:cubicBezTo>
                    <a:cubicBezTo>
                      <a:pt x="190" y="986"/>
                      <a:pt x="263" y="1067"/>
                      <a:pt x="277" y="1094"/>
                    </a:cubicBezTo>
                    <a:cubicBezTo>
                      <a:pt x="305" y="1153"/>
                      <a:pt x="324" y="1215"/>
                      <a:pt x="339" y="1280"/>
                    </a:cubicBezTo>
                    <a:cubicBezTo>
                      <a:pt x="368" y="1408"/>
                      <a:pt x="371" y="1542"/>
                      <a:pt x="388" y="1673"/>
                    </a:cubicBezTo>
                    <a:cubicBezTo>
                      <a:pt x="402" y="1782"/>
                      <a:pt x="414" y="1927"/>
                      <a:pt x="485" y="2016"/>
                    </a:cubicBezTo>
                    <a:cubicBezTo>
                      <a:pt x="565" y="2120"/>
                      <a:pt x="705" y="2180"/>
                      <a:pt x="788" y="2289"/>
                    </a:cubicBezTo>
                    <a:cubicBezTo>
                      <a:pt x="843" y="2361"/>
                      <a:pt x="903" y="2426"/>
                      <a:pt x="966" y="2488"/>
                    </a:cubicBezTo>
                    <a:cubicBezTo>
                      <a:pt x="1031" y="2551"/>
                      <a:pt x="1059" y="2143"/>
                      <a:pt x="1058" y="2129"/>
                    </a:cubicBezTo>
                    <a:cubicBezTo>
                      <a:pt x="1049" y="1975"/>
                      <a:pt x="1013" y="1823"/>
                      <a:pt x="1018" y="1668"/>
                    </a:cubicBezTo>
                    <a:cubicBezTo>
                      <a:pt x="1027" y="1387"/>
                      <a:pt x="1147" y="1218"/>
                      <a:pt x="1238" y="953"/>
                    </a:cubicBezTo>
                    <a:cubicBezTo>
                      <a:pt x="1325" y="695"/>
                      <a:pt x="1566" y="268"/>
                      <a:pt x="1520" y="0"/>
                    </a:cubicBezTo>
                    <a:cubicBezTo>
                      <a:pt x="1592" y="426"/>
                      <a:pt x="1651" y="855"/>
                      <a:pt x="1704" y="1283"/>
                    </a:cubicBezTo>
                    <a:cubicBezTo>
                      <a:pt x="1741" y="1584"/>
                      <a:pt x="1942" y="2191"/>
                      <a:pt x="1824" y="2467"/>
                    </a:cubicBezTo>
                    <a:cubicBezTo>
                      <a:pt x="1957" y="2155"/>
                      <a:pt x="2561" y="2039"/>
                      <a:pt x="2797" y="1800"/>
                    </a:cubicBezTo>
                    <a:cubicBezTo>
                      <a:pt x="2891" y="2312"/>
                      <a:pt x="2279" y="2949"/>
                      <a:pt x="1837" y="3090"/>
                    </a:cubicBezTo>
                    <a:cubicBezTo>
                      <a:pt x="1542" y="3184"/>
                      <a:pt x="836" y="3190"/>
                      <a:pt x="566" y="3037"/>
                    </a:cubicBezTo>
                    <a:cubicBezTo>
                      <a:pt x="558" y="3032"/>
                      <a:pt x="550" y="3028"/>
                      <a:pt x="543" y="3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3" name="Google Shape;823;p20"/>
            <p:cNvGrpSpPr/>
            <p:nvPr/>
          </p:nvGrpSpPr>
          <p:grpSpPr>
            <a:xfrm flipH="1">
              <a:off x="7728304" y="11403"/>
              <a:ext cx="1400000" cy="747021"/>
              <a:chOff x="0" y="12"/>
              <a:chExt cx="1772825" cy="945955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0" y="12"/>
                <a:ext cx="1772825" cy="94595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0" y="12"/>
                <a:ext cx="1062443" cy="658965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6" name="Google Shape;82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0"/>
          <p:cNvSpPr txBox="1">
            <a:spLocks noGrp="1"/>
          </p:cNvSpPr>
          <p:nvPr>
            <p:ph type="subTitle" idx="1"/>
          </p:nvPr>
        </p:nvSpPr>
        <p:spPr>
          <a:xfrm>
            <a:off x="720000" y="3607997"/>
            <a:ext cx="3817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0"/>
          <p:cNvSpPr txBox="1">
            <a:spLocks noGrp="1"/>
          </p:cNvSpPr>
          <p:nvPr>
            <p:ph type="subTitle" idx="2"/>
          </p:nvPr>
        </p:nvSpPr>
        <p:spPr>
          <a:xfrm>
            <a:off x="720000" y="2125797"/>
            <a:ext cx="3817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20"/>
          <p:cNvSpPr txBox="1">
            <a:spLocks noGrp="1"/>
          </p:cNvSpPr>
          <p:nvPr>
            <p:ph type="subTitle" idx="3"/>
          </p:nvPr>
        </p:nvSpPr>
        <p:spPr>
          <a:xfrm>
            <a:off x="720000" y="1616825"/>
            <a:ext cx="381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0" name="Google Shape;830;p20"/>
          <p:cNvSpPr txBox="1">
            <a:spLocks noGrp="1"/>
          </p:cNvSpPr>
          <p:nvPr>
            <p:ph type="subTitle" idx="4"/>
          </p:nvPr>
        </p:nvSpPr>
        <p:spPr>
          <a:xfrm>
            <a:off x="720000" y="3099025"/>
            <a:ext cx="381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21"/>
          <p:cNvSpPr txBox="1">
            <a:spLocks noGrp="1"/>
          </p:cNvSpPr>
          <p:nvPr>
            <p:ph type="subTitle" idx="1"/>
          </p:nvPr>
        </p:nvSpPr>
        <p:spPr>
          <a:xfrm>
            <a:off x="4665011" y="1286625"/>
            <a:ext cx="3318300" cy="3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21"/>
          <p:cNvSpPr txBox="1">
            <a:spLocks noGrp="1"/>
          </p:cNvSpPr>
          <p:nvPr>
            <p:ph type="subTitle" idx="2"/>
          </p:nvPr>
        </p:nvSpPr>
        <p:spPr>
          <a:xfrm>
            <a:off x="1160700" y="1286625"/>
            <a:ext cx="3318300" cy="3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5" name="Google Shape;835;p21"/>
          <p:cNvGrpSpPr/>
          <p:nvPr/>
        </p:nvGrpSpPr>
        <p:grpSpPr>
          <a:xfrm>
            <a:off x="-226210" y="12"/>
            <a:ext cx="9372604" cy="5209994"/>
            <a:chOff x="-226210" y="12"/>
            <a:chExt cx="9372604" cy="5209994"/>
          </a:xfrm>
        </p:grpSpPr>
        <p:grpSp>
          <p:nvGrpSpPr>
            <p:cNvPr id="836" name="Google Shape;836;p21"/>
            <p:cNvGrpSpPr/>
            <p:nvPr/>
          </p:nvGrpSpPr>
          <p:grpSpPr>
            <a:xfrm>
              <a:off x="0" y="12"/>
              <a:ext cx="1772825" cy="945955"/>
              <a:chOff x="0" y="12"/>
              <a:chExt cx="1772825" cy="945955"/>
            </a:xfrm>
          </p:grpSpPr>
          <p:sp>
            <p:nvSpPr>
              <p:cNvPr id="837" name="Google Shape;837;p21"/>
              <p:cNvSpPr/>
              <p:nvPr/>
            </p:nvSpPr>
            <p:spPr>
              <a:xfrm>
                <a:off x="0" y="12"/>
                <a:ext cx="1772825" cy="94595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0" y="12"/>
                <a:ext cx="1062443" cy="658965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21"/>
            <p:cNvGrpSpPr/>
            <p:nvPr/>
          </p:nvGrpSpPr>
          <p:grpSpPr>
            <a:xfrm>
              <a:off x="7373568" y="4201833"/>
              <a:ext cx="1772825" cy="945955"/>
              <a:chOff x="7373568" y="4201833"/>
              <a:chExt cx="1772825" cy="945955"/>
            </a:xfrm>
          </p:grpSpPr>
          <p:sp>
            <p:nvSpPr>
              <p:cNvPr id="840" name="Google Shape;840;p21"/>
              <p:cNvSpPr/>
              <p:nvPr/>
            </p:nvSpPr>
            <p:spPr>
              <a:xfrm rot="10800000">
                <a:off x="7373568" y="4201833"/>
                <a:ext cx="1772825" cy="94595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 rot="10800000">
                <a:off x="8083950" y="4488824"/>
                <a:ext cx="1062443" cy="658965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21"/>
            <p:cNvGrpSpPr/>
            <p:nvPr/>
          </p:nvGrpSpPr>
          <p:grpSpPr>
            <a:xfrm>
              <a:off x="-226210" y="3615339"/>
              <a:ext cx="946219" cy="1594667"/>
              <a:chOff x="2567024" y="2978878"/>
              <a:chExt cx="344820" cy="581126"/>
            </a:xfrm>
          </p:grpSpPr>
          <p:sp>
            <p:nvSpPr>
              <p:cNvPr id="843" name="Google Shape;843;p21"/>
              <p:cNvSpPr/>
              <p:nvPr/>
            </p:nvSpPr>
            <p:spPr>
              <a:xfrm>
                <a:off x="2567024" y="2978878"/>
                <a:ext cx="344820" cy="581126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4770" extrusionOk="0">
                    <a:moveTo>
                      <a:pt x="6897" y="12615"/>
                    </a:moveTo>
                    <a:cubicBezTo>
                      <a:pt x="6712" y="12922"/>
                      <a:pt x="6600" y="13248"/>
                      <a:pt x="6541" y="13601"/>
                    </a:cubicBezTo>
                    <a:cubicBezTo>
                      <a:pt x="6490" y="13908"/>
                      <a:pt x="6588" y="14433"/>
                      <a:pt x="6262" y="14613"/>
                    </a:cubicBezTo>
                    <a:cubicBezTo>
                      <a:pt x="6157" y="14670"/>
                      <a:pt x="6033" y="14673"/>
                      <a:pt x="5913" y="14677"/>
                    </a:cubicBezTo>
                    <a:cubicBezTo>
                      <a:pt x="5356" y="14692"/>
                      <a:pt x="4749" y="14770"/>
                      <a:pt x="4255" y="14452"/>
                    </a:cubicBezTo>
                    <a:cubicBezTo>
                      <a:pt x="3965" y="14265"/>
                      <a:pt x="3750" y="14062"/>
                      <a:pt x="3492" y="13903"/>
                    </a:cubicBezTo>
                    <a:cubicBezTo>
                      <a:pt x="3319" y="13797"/>
                      <a:pt x="3124" y="13711"/>
                      <a:pt x="2875" y="13667"/>
                    </a:cubicBezTo>
                    <a:cubicBezTo>
                      <a:pt x="2466" y="13594"/>
                      <a:pt x="2050" y="13613"/>
                      <a:pt x="1637" y="13586"/>
                    </a:cubicBezTo>
                    <a:cubicBezTo>
                      <a:pt x="1588" y="13584"/>
                      <a:pt x="1541" y="13579"/>
                      <a:pt x="1492" y="13575"/>
                    </a:cubicBezTo>
                    <a:cubicBezTo>
                      <a:pt x="1118" y="13538"/>
                      <a:pt x="730" y="13419"/>
                      <a:pt x="484" y="13133"/>
                    </a:cubicBezTo>
                    <a:cubicBezTo>
                      <a:pt x="299" y="12914"/>
                      <a:pt x="219" y="12604"/>
                      <a:pt x="297" y="12328"/>
                    </a:cubicBezTo>
                    <a:cubicBezTo>
                      <a:pt x="377" y="12052"/>
                      <a:pt x="623" y="11825"/>
                      <a:pt x="908" y="11791"/>
                    </a:cubicBezTo>
                    <a:cubicBezTo>
                      <a:pt x="1341" y="11736"/>
                      <a:pt x="1703" y="12088"/>
                      <a:pt x="2083" y="12301"/>
                    </a:cubicBezTo>
                    <a:cubicBezTo>
                      <a:pt x="2319" y="12433"/>
                      <a:pt x="2583" y="12516"/>
                      <a:pt x="2853" y="12545"/>
                    </a:cubicBezTo>
                    <a:cubicBezTo>
                      <a:pt x="2952" y="12556"/>
                      <a:pt x="3072" y="12547"/>
                      <a:pt x="3122" y="12462"/>
                    </a:cubicBezTo>
                    <a:cubicBezTo>
                      <a:pt x="3155" y="12405"/>
                      <a:pt x="3144" y="12332"/>
                      <a:pt x="3124" y="12270"/>
                    </a:cubicBezTo>
                    <a:cubicBezTo>
                      <a:pt x="2961" y="11701"/>
                      <a:pt x="2393" y="11460"/>
                      <a:pt x="1872" y="11313"/>
                    </a:cubicBezTo>
                    <a:cubicBezTo>
                      <a:pt x="925" y="11044"/>
                      <a:pt x="244" y="10693"/>
                      <a:pt x="105" y="9638"/>
                    </a:cubicBezTo>
                    <a:cubicBezTo>
                      <a:pt x="0" y="8845"/>
                      <a:pt x="216" y="7874"/>
                      <a:pt x="783" y="7283"/>
                    </a:cubicBezTo>
                    <a:cubicBezTo>
                      <a:pt x="886" y="7177"/>
                      <a:pt x="1014" y="7091"/>
                      <a:pt x="1154" y="7032"/>
                    </a:cubicBezTo>
                    <a:cubicBezTo>
                      <a:pt x="1489" y="6891"/>
                      <a:pt x="1886" y="6907"/>
                      <a:pt x="2133" y="7163"/>
                    </a:cubicBezTo>
                    <a:cubicBezTo>
                      <a:pt x="2365" y="7403"/>
                      <a:pt x="2400" y="7765"/>
                      <a:pt x="2479" y="8089"/>
                    </a:cubicBezTo>
                    <a:cubicBezTo>
                      <a:pt x="2589" y="8544"/>
                      <a:pt x="2790" y="9009"/>
                      <a:pt x="3091" y="9371"/>
                    </a:cubicBezTo>
                    <a:cubicBezTo>
                      <a:pt x="3347" y="9681"/>
                      <a:pt x="3620" y="9948"/>
                      <a:pt x="3763" y="9603"/>
                    </a:cubicBezTo>
                    <a:cubicBezTo>
                      <a:pt x="3782" y="9558"/>
                      <a:pt x="3799" y="9501"/>
                      <a:pt x="3813" y="9434"/>
                    </a:cubicBezTo>
                    <a:cubicBezTo>
                      <a:pt x="3982" y="8621"/>
                      <a:pt x="3539" y="7729"/>
                      <a:pt x="3294" y="6969"/>
                    </a:cubicBezTo>
                    <a:cubicBezTo>
                      <a:pt x="2923" y="5808"/>
                      <a:pt x="2394" y="4693"/>
                      <a:pt x="2087" y="3510"/>
                    </a:cubicBezTo>
                    <a:cubicBezTo>
                      <a:pt x="1848" y="2591"/>
                      <a:pt x="1801" y="1186"/>
                      <a:pt x="2576" y="491"/>
                    </a:cubicBezTo>
                    <a:cubicBezTo>
                      <a:pt x="2755" y="330"/>
                      <a:pt x="2951" y="223"/>
                      <a:pt x="3153" y="162"/>
                    </a:cubicBezTo>
                    <a:cubicBezTo>
                      <a:pt x="3687" y="1"/>
                      <a:pt x="4264" y="173"/>
                      <a:pt x="4716" y="588"/>
                    </a:cubicBezTo>
                    <a:cubicBezTo>
                      <a:pt x="5341" y="1160"/>
                      <a:pt x="5520" y="1949"/>
                      <a:pt x="5567" y="2764"/>
                    </a:cubicBezTo>
                    <a:cubicBezTo>
                      <a:pt x="5719" y="5412"/>
                      <a:pt x="4649" y="8122"/>
                      <a:pt x="5363" y="10677"/>
                    </a:cubicBezTo>
                    <a:cubicBezTo>
                      <a:pt x="5466" y="11045"/>
                      <a:pt x="6044" y="11618"/>
                      <a:pt x="6330" y="11075"/>
                    </a:cubicBezTo>
                    <a:cubicBezTo>
                      <a:pt x="6531" y="10692"/>
                      <a:pt x="6660" y="10180"/>
                      <a:pt x="6684" y="9746"/>
                    </a:cubicBezTo>
                    <a:cubicBezTo>
                      <a:pt x="6712" y="9266"/>
                      <a:pt x="6540" y="8733"/>
                      <a:pt x="6999" y="8383"/>
                    </a:cubicBezTo>
                    <a:cubicBezTo>
                      <a:pt x="7521" y="7985"/>
                      <a:pt x="8242" y="8512"/>
                      <a:pt x="8408" y="9043"/>
                    </a:cubicBezTo>
                    <a:cubicBezTo>
                      <a:pt x="8763" y="10188"/>
                      <a:pt x="7443" y="11704"/>
                      <a:pt x="6897" y="12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>
                <a:off x="2583470" y="3310240"/>
                <a:ext cx="32538" cy="29037"/>
              </a:xfrm>
              <a:custGeom>
                <a:avLst/>
                <a:gdLst/>
                <a:ahLst/>
                <a:cxnLst/>
                <a:rect l="l" t="t" r="r" b="b"/>
                <a:pathLst>
                  <a:path w="827" h="738" extrusionOk="0">
                    <a:moveTo>
                      <a:pt x="443" y="1"/>
                    </a:moveTo>
                    <a:cubicBezTo>
                      <a:pt x="379" y="1"/>
                      <a:pt x="313" y="16"/>
                      <a:pt x="252" y="48"/>
                    </a:cubicBezTo>
                    <a:cubicBezTo>
                      <a:pt x="1" y="178"/>
                      <a:pt x="13" y="547"/>
                      <a:pt x="251" y="686"/>
                    </a:cubicBezTo>
                    <a:cubicBezTo>
                      <a:pt x="310" y="721"/>
                      <a:pt x="375" y="737"/>
                      <a:pt x="438" y="737"/>
                    </a:cubicBezTo>
                    <a:cubicBezTo>
                      <a:pt x="637" y="737"/>
                      <a:pt x="827" y="582"/>
                      <a:pt x="827" y="369"/>
                    </a:cubicBezTo>
                    <a:cubicBezTo>
                      <a:pt x="827" y="145"/>
                      <a:pt x="642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>
                <a:off x="2706658" y="3013935"/>
                <a:ext cx="32538" cy="28997"/>
              </a:xfrm>
              <a:custGeom>
                <a:avLst/>
                <a:gdLst/>
                <a:ahLst/>
                <a:cxnLst/>
                <a:rect l="l" t="t" r="r" b="b"/>
                <a:pathLst>
                  <a:path w="827" h="737" extrusionOk="0">
                    <a:moveTo>
                      <a:pt x="442" y="1"/>
                    </a:moveTo>
                    <a:cubicBezTo>
                      <a:pt x="378" y="1"/>
                      <a:pt x="313" y="15"/>
                      <a:pt x="251" y="47"/>
                    </a:cubicBezTo>
                    <a:cubicBezTo>
                      <a:pt x="0" y="179"/>
                      <a:pt x="12" y="546"/>
                      <a:pt x="249" y="686"/>
                    </a:cubicBezTo>
                    <a:cubicBezTo>
                      <a:pt x="308" y="721"/>
                      <a:pt x="373" y="737"/>
                      <a:pt x="437" y="737"/>
                    </a:cubicBezTo>
                    <a:cubicBezTo>
                      <a:pt x="636" y="737"/>
                      <a:pt x="826" y="582"/>
                      <a:pt x="826" y="369"/>
                    </a:cubicBezTo>
                    <a:cubicBezTo>
                      <a:pt x="826" y="145"/>
                      <a:pt x="641" y="1"/>
                      <a:pt x="4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>
                <a:off x="2757610" y="3478243"/>
                <a:ext cx="36630" cy="29155"/>
              </a:xfrm>
              <a:custGeom>
                <a:avLst/>
                <a:gdLst/>
                <a:ahLst/>
                <a:cxnLst/>
                <a:rect l="l" t="t" r="r" b="b"/>
                <a:pathLst>
                  <a:path w="931" h="741" extrusionOk="0">
                    <a:moveTo>
                      <a:pt x="496" y="0"/>
                    </a:moveTo>
                    <a:cubicBezTo>
                      <a:pt x="387" y="0"/>
                      <a:pt x="275" y="44"/>
                      <a:pt x="194" y="133"/>
                    </a:cubicBezTo>
                    <a:cubicBezTo>
                      <a:pt x="0" y="341"/>
                      <a:pt x="137" y="684"/>
                      <a:pt x="408" y="734"/>
                    </a:cubicBezTo>
                    <a:cubicBezTo>
                      <a:pt x="431" y="739"/>
                      <a:pt x="454" y="741"/>
                      <a:pt x="477" y="741"/>
                    </a:cubicBezTo>
                    <a:cubicBezTo>
                      <a:pt x="726" y="741"/>
                      <a:pt x="931" y="484"/>
                      <a:pt x="842" y="242"/>
                    </a:cubicBezTo>
                    <a:cubicBezTo>
                      <a:pt x="785" y="81"/>
                      <a:pt x="643" y="0"/>
                      <a:pt x="4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1"/>
              <p:cNvSpPr/>
              <p:nvPr/>
            </p:nvSpPr>
            <p:spPr>
              <a:xfrm>
                <a:off x="2596100" y="3471633"/>
                <a:ext cx="36709" cy="29548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51" extrusionOk="0">
                    <a:moveTo>
                      <a:pt x="476" y="1"/>
                    </a:moveTo>
                    <a:cubicBezTo>
                      <a:pt x="325" y="1"/>
                      <a:pt x="174" y="93"/>
                      <a:pt x="106" y="249"/>
                    </a:cubicBezTo>
                    <a:cubicBezTo>
                      <a:pt x="0" y="491"/>
                      <a:pt x="205" y="750"/>
                      <a:pt x="453" y="750"/>
                    </a:cubicBezTo>
                    <a:cubicBezTo>
                      <a:pt x="471" y="750"/>
                      <a:pt x="489" y="749"/>
                      <a:pt x="507" y="746"/>
                    </a:cubicBezTo>
                    <a:cubicBezTo>
                      <a:pt x="789" y="703"/>
                      <a:pt x="933" y="355"/>
                      <a:pt x="756" y="136"/>
                    </a:cubicBezTo>
                    <a:cubicBezTo>
                      <a:pt x="680" y="43"/>
                      <a:pt x="578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>
                <a:off x="2598736" y="3290214"/>
                <a:ext cx="14361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74" extrusionOk="0">
                    <a:moveTo>
                      <a:pt x="225" y="0"/>
                    </a:moveTo>
                    <a:cubicBezTo>
                      <a:pt x="92" y="0"/>
                      <a:pt x="0" y="179"/>
                      <a:pt x="135" y="256"/>
                    </a:cubicBezTo>
                    <a:cubicBezTo>
                      <a:pt x="157" y="268"/>
                      <a:pt x="180" y="274"/>
                      <a:pt x="202" y="274"/>
                    </a:cubicBezTo>
                    <a:cubicBezTo>
                      <a:pt x="277" y="274"/>
                      <a:pt x="344" y="209"/>
                      <a:pt x="356" y="137"/>
                    </a:cubicBezTo>
                    <a:cubicBezTo>
                      <a:pt x="364" y="79"/>
                      <a:pt x="340" y="23"/>
                      <a:pt x="259" y="4"/>
                    </a:cubicBezTo>
                    <a:cubicBezTo>
                      <a:pt x="248" y="2"/>
                      <a:pt x="236" y="0"/>
                      <a:pt x="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1"/>
              <p:cNvSpPr/>
              <p:nvPr/>
            </p:nvSpPr>
            <p:spPr>
              <a:xfrm>
                <a:off x="2631274" y="3467777"/>
                <a:ext cx="18571" cy="1381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51" extrusionOk="0">
                    <a:moveTo>
                      <a:pt x="229" y="1"/>
                    </a:moveTo>
                    <a:cubicBezTo>
                      <a:pt x="163" y="1"/>
                      <a:pt x="96" y="32"/>
                      <a:pt x="55" y="84"/>
                    </a:cubicBezTo>
                    <a:cubicBezTo>
                      <a:pt x="8" y="143"/>
                      <a:pt x="0" y="225"/>
                      <a:pt x="80" y="298"/>
                    </a:cubicBezTo>
                    <a:cubicBezTo>
                      <a:pt x="120" y="335"/>
                      <a:pt x="168" y="351"/>
                      <a:pt x="216" y="351"/>
                    </a:cubicBezTo>
                    <a:cubicBezTo>
                      <a:pt x="347" y="351"/>
                      <a:pt x="471" y="229"/>
                      <a:pt x="387" y="88"/>
                    </a:cubicBezTo>
                    <a:cubicBezTo>
                      <a:pt x="350" y="27"/>
                      <a:pt x="290" y="1"/>
                      <a:pt x="2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>
                <a:off x="2734672" y="3041869"/>
                <a:ext cx="1770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193" y="1"/>
                    </a:moveTo>
                    <a:cubicBezTo>
                      <a:pt x="136" y="1"/>
                      <a:pt x="81" y="32"/>
                      <a:pt x="51" y="112"/>
                    </a:cubicBezTo>
                    <a:cubicBezTo>
                      <a:pt x="0" y="250"/>
                      <a:pt x="114" y="388"/>
                      <a:pt x="232" y="388"/>
                    </a:cubicBezTo>
                    <a:cubicBezTo>
                      <a:pt x="278" y="388"/>
                      <a:pt x="324" y="367"/>
                      <a:pt x="362" y="317"/>
                    </a:cubicBezTo>
                    <a:cubicBezTo>
                      <a:pt x="450" y="198"/>
                      <a:pt x="363" y="42"/>
                      <a:pt x="240" y="7"/>
                    </a:cubicBezTo>
                    <a:cubicBezTo>
                      <a:pt x="225" y="3"/>
                      <a:pt x="209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2727865" y="3360680"/>
                <a:ext cx="17509" cy="1514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85" extrusionOk="0">
                    <a:moveTo>
                      <a:pt x="258" y="1"/>
                    </a:moveTo>
                    <a:cubicBezTo>
                      <a:pt x="235" y="1"/>
                      <a:pt x="211" y="6"/>
                      <a:pt x="184" y="16"/>
                    </a:cubicBezTo>
                    <a:cubicBezTo>
                      <a:pt x="1" y="89"/>
                      <a:pt x="15" y="385"/>
                      <a:pt x="219" y="385"/>
                    </a:cubicBezTo>
                    <a:cubicBezTo>
                      <a:pt x="225" y="385"/>
                      <a:pt x="232" y="385"/>
                      <a:pt x="239" y="384"/>
                    </a:cubicBezTo>
                    <a:cubicBezTo>
                      <a:pt x="386" y="370"/>
                      <a:pt x="444" y="202"/>
                      <a:pt x="389" y="88"/>
                    </a:cubicBezTo>
                    <a:cubicBezTo>
                      <a:pt x="363" y="37"/>
                      <a:pt x="319" y="1"/>
                      <a:pt x="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>
                <a:off x="2788102" y="3467108"/>
                <a:ext cx="17469" cy="15148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85" extrusionOk="0">
                    <a:moveTo>
                      <a:pt x="258" y="0"/>
                    </a:moveTo>
                    <a:cubicBezTo>
                      <a:pt x="236" y="0"/>
                      <a:pt x="211" y="5"/>
                      <a:pt x="184" y="16"/>
                    </a:cubicBezTo>
                    <a:cubicBezTo>
                      <a:pt x="0" y="89"/>
                      <a:pt x="15" y="384"/>
                      <a:pt x="218" y="384"/>
                    </a:cubicBezTo>
                    <a:cubicBezTo>
                      <a:pt x="225" y="384"/>
                      <a:pt x="231" y="384"/>
                      <a:pt x="238" y="383"/>
                    </a:cubicBezTo>
                    <a:cubicBezTo>
                      <a:pt x="386" y="371"/>
                      <a:pt x="444" y="201"/>
                      <a:pt x="388" y="87"/>
                    </a:cubicBezTo>
                    <a:cubicBezTo>
                      <a:pt x="364" y="37"/>
                      <a:pt x="320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1"/>
              <p:cNvSpPr/>
              <p:nvPr/>
            </p:nvSpPr>
            <p:spPr>
              <a:xfrm>
                <a:off x="2720822" y="3295407"/>
                <a:ext cx="12236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3" extrusionOk="0">
                    <a:moveTo>
                      <a:pt x="122" y="1"/>
                    </a:moveTo>
                    <a:cubicBezTo>
                      <a:pt x="121" y="1"/>
                      <a:pt x="119" y="1"/>
                      <a:pt x="118" y="1"/>
                    </a:cubicBezTo>
                    <a:cubicBezTo>
                      <a:pt x="60" y="4"/>
                      <a:pt x="9" y="37"/>
                      <a:pt x="5" y="119"/>
                    </a:cubicBezTo>
                    <a:cubicBezTo>
                      <a:pt x="1" y="215"/>
                      <a:pt x="84" y="282"/>
                      <a:pt x="161" y="282"/>
                    </a:cubicBezTo>
                    <a:cubicBezTo>
                      <a:pt x="208" y="282"/>
                      <a:pt x="253" y="257"/>
                      <a:pt x="274" y="197"/>
                    </a:cubicBezTo>
                    <a:cubicBezTo>
                      <a:pt x="311" y="93"/>
                      <a:pt x="216" y="1"/>
                      <a:pt x="1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2614631" y="3300955"/>
                <a:ext cx="7161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8" extrusionOk="0">
                    <a:moveTo>
                      <a:pt x="113" y="0"/>
                    </a:moveTo>
                    <a:cubicBezTo>
                      <a:pt x="47" y="0"/>
                      <a:pt x="1" y="90"/>
                      <a:pt x="68" y="129"/>
                    </a:cubicBezTo>
                    <a:cubicBezTo>
                      <a:pt x="79" y="135"/>
                      <a:pt x="90" y="138"/>
                      <a:pt x="101" y="138"/>
                    </a:cubicBezTo>
                    <a:cubicBezTo>
                      <a:pt x="139" y="138"/>
                      <a:pt x="173" y="106"/>
                      <a:pt x="178" y="69"/>
                    </a:cubicBezTo>
                    <a:cubicBezTo>
                      <a:pt x="182" y="41"/>
                      <a:pt x="170" y="12"/>
                      <a:pt x="130" y="2"/>
                    </a:cubicBezTo>
                    <a:cubicBezTo>
                      <a:pt x="124" y="1"/>
                      <a:pt x="119" y="0"/>
                      <a:pt x="1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>
                <a:off x="2626592" y="3389520"/>
                <a:ext cx="7200" cy="539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7" extrusionOk="0">
                    <a:moveTo>
                      <a:pt x="112" y="1"/>
                    </a:moveTo>
                    <a:cubicBezTo>
                      <a:pt x="46" y="1"/>
                      <a:pt x="0" y="90"/>
                      <a:pt x="67" y="128"/>
                    </a:cubicBezTo>
                    <a:cubicBezTo>
                      <a:pt x="79" y="134"/>
                      <a:pt x="90" y="137"/>
                      <a:pt x="101" y="137"/>
                    </a:cubicBezTo>
                    <a:cubicBezTo>
                      <a:pt x="139" y="137"/>
                      <a:pt x="172" y="105"/>
                      <a:pt x="178" y="68"/>
                    </a:cubicBezTo>
                    <a:cubicBezTo>
                      <a:pt x="183" y="40"/>
                      <a:pt x="170" y="11"/>
                      <a:pt x="129" y="3"/>
                    </a:cubicBezTo>
                    <a:cubicBezTo>
                      <a:pt x="124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2622618" y="3460931"/>
                <a:ext cx="6846" cy="590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50" extrusionOk="0">
                    <a:moveTo>
                      <a:pt x="85" y="0"/>
                    </a:moveTo>
                    <a:cubicBezTo>
                      <a:pt x="68" y="0"/>
                      <a:pt x="50" y="8"/>
                      <a:pt x="36" y="29"/>
                    </a:cubicBezTo>
                    <a:cubicBezTo>
                      <a:pt x="0" y="79"/>
                      <a:pt x="39" y="149"/>
                      <a:pt x="89" y="149"/>
                    </a:cubicBezTo>
                    <a:cubicBezTo>
                      <a:pt x="102" y="149"/>
                      <a:pt x="116" y="145"/>
                      <a:pt x="129" y="134"/>
                    </a:cubicBezTo>
                    <a:cubicBezTo>
                      <a:pt x="173" y="100"/>
                      <a:pt x="156" y="34"/>
                      <a:pt x="115" y="9"/>
                    </a:cubicBezTo>
                    <a:cubicBezTo>
                      <a:pt x="106" y="3"/>
                      <a:pt x="95" y="0"/>
                      <a:pt x="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2755603" y="3066302"/>
                <a:ext cx="1774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88" extrusionOk="0">
                    <a:moveTo>
                      <a:pt x="192" y="1"/>
                    </a:moveTo>
                    <a:cubicBezTo>
                      <a:pt x="134" y="1"/>
                      <a:pt x="80" y="32"/>
                      <a:pt x="51" y="112"/>
                    </a:cubicBezTo>
                    <a:cubicBezTo>
                      <a:pt x="1" y="250"/>
                      <a:pt x="114" y="388"/>
                      <a:pt x="232" y="388"/>
                    </a:cubicBezTo>
                    <a:cubicBezTo>
                      <a:pt x="278" y="388"/>
                      <a:pt x="325" y="367"/>
                      <a:pt x="362" y="316"/>
                    </a:cubicBezTo>
                    <a:cubicBezTo>
                      <a:pt x="450" y="199"/>
                      <a:pt x="363" y="42"/>
                      <a:pt x="241" y="8"/>
                    </a:cubicBezTo>
                    <a:cubicBezTo>
                      <a:pt x="225" y="3"/>
                      <a:pt x="208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2764731" y="3054381"/>
                <a:ext cx="7200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8" extrusionOk="0">
                    <a:moveTo>
                      <a:pt x="113" y="1"/>
                    </a:moveTo>
                    <a:cubicBezTo>
                      <a:pt x="47" y="1"/>
                      <a:pt x="1" y="90"/>
                      <a:pt x="68" y="129"/>
                    </a:cubicBezTo>
                    <a:cubicBezTo>
                      <a:pt x="79" y="135"/>
                      <a:pt x="90" y="138"/>
                      <a:pt x="101" y="138"/>
                    </a:cubicBezTo>
                    <a:cubicBezTo>
                      <a:pt x="139" y="138"/>
                      <a:pt x="173" y="106"/>
                      <a:pt x="178" y="69"/>
                    </a:cubicBezTo>
                    <a:cubicBezTo>
                      <a:pt x="182" y="41"/>
                      <a:pt x="170" y="12"/>
                      <a:pt x="130" y="2"/>
                    </a:cubicBezTo>
                    <a:cubicBezTo>
                      <a:pt x="124" y="1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2752967" y="3098723"/>
                <a:ext cx="7161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8" extrusionOk="0">
                    <a:moveTo>
                      <a:pt x="112" y="0"/>
                    </a:moveTo>
                    <a:cubicBezTo>
                      <a:pt x="46" y="0"/>
                      <a:pt x="0" y="90"/>
                      <a:pt x="68" y="129"/>
                    </a:cubicBezTo>
                    <a:cubicBezTo>
                      <a:pt x="79" y="135"/>
                      <a:pt x="90" y="138"/>
                      <a:pt x="101" y="138"/>
                    </a:cubicBezTo>
                    <a:cubicBezTo>
                      <a:pt x="138" y="138"/>
                      <a:pt x="172" y="106"/>
                      <a:pt x="178" y="69"/>
                    </a:cubicBezTo>
                    <a:cubicBezTo>
                      <a:pt x="181" y="41"/>
                      <a:pt x="169" y="12"/>
                      <a:pt x="129" y="2"/>
                    </a:cubicBezTo>
                    <a:cubicBezTo>
                      <a:pt x="124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1"/>
              <p:cNvSpPr/>
              <p:nvPr/>
            </p:nvSpPr>
            <p:spPr>
              <a:xfrm>
                <a:off x="2741911" y="3017200"/>
                <a:ext cx="7161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8" extrusionOk="0">
                    <a:moveTo>
                      <a:pt x="112" y="1"/>
                    </a:moveTo>
                    <a:cubicBezTo>
                      <a:pt x="45" y="1"/>
                      <a:pt x="0" y="90"/>
                      <a:pt x="67" y="128"/>
                    </a:cubicBezTo>
                    <a:cubicBezTo>
                      <a:pt x="79" y="134"/>
                      <a:pt x="90" y="137"/>
                      <a:pt x="102" y="137"/>
                    </a:cubicBezTo>
                    <a:cubicBezTo>
                      <a:pt x="139" y="137"/>
                      <a:pt x="172" y="105"/>
                      <a:pt x="178" y="68"/>
                    </a:cubicBezTo>
                    <a:cubicBezTo>
                      <a:pt x="181" y="40"/>
                      <a:pt x="169" y="11"/>
                      <a:pt x="129" y="3"/>
                    </a:cubicBezTo>
                    <a:cubicBezTo>
                      <a:pt x="124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>
                <a:off x="2748049" y="3367959"/>
                <a:ext cx="6925" cy="554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1" extrusionOk="0">
                    <a:moveTo>
                      <a:pt x="111" y="0"/>
                    </a:moveTo>
                    <a:cubicBezTo>
                      <a:pt x="107" y="0"/>
                      <a:pt x="104" y="0"/>
                      <a:pt x="100" y="1"/>
                    </a:cubicBezTo>
                    <a:cubicBezTo>
                      <a:pt x="23" y="10"/>
                      <a:pt x="1" y="126"/>
                      <a:pt x="84" y="140"/>
                    </a:cubicBezTo>
                    <a:cubicBezTo>
                      <a:pt x="88" y="140"/>
                      <a:pt x="92" y="141"/>
                      <a:pt x="96" y="141"/>
                    </a:cubicBezTo>
                    <a:cubicBezTo>
                      <a:pt x="144" y="141"/>
                      <a:pt x="176" y="90"/>
                      <a:pt x="167" y="47"/>
                    </a:cubicBezTo>
                    <a:cubicBezTo>
                      <a:pt x="162" y="21"/>
                      <a:pt x="144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2591772" y="3353677"/>
                <a:ext cx="18217" cy="13771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50" extrusionOk="0">
                    <a:moveTo>
                      <a:pt x="237" y="0"/>
                    </a:moveTo>
                    <a:cubicBezTo>
                      <a:pt x="116" y="0"/>
                      <a:pt x="0" y="101"/>
                      <a:pt x="61" y="240"/>
                    </a:cubicBezTo>
                    <a:cubicBezTo>
                      <a:pt x="94" y="315"/>
                      <a:pt x="164" y="349"/>
                      <a:pt x="235" y="349"/>
                    </a:cubicBezTo>
                    <a:cubicBezTo>
                      <a:pt x="292" y="349"/>
                      <a:pt x="350" y="327"/>
                      <a:pt x="390" y="287"/>
                    </a:cubicBezTo>
                    <a:cubicBezTo>
                      <a:pt x="445" y="234"/>
                      <a:pt x="462" y="155"/>
                      <a:pt x="393" y="72"/>
                    </a:cubicBezTo>
                    <a:cubicBezTo>
                      <a:pt x="351" y="22"/>
                      <a:pt x="293" y="0"/>
                      <a:pt x="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2636428" y="3389520"/>
                <a:ext cx="18217" cy="13731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49" extrusionOk="0">
                    <a:moveTo>
                      <a:pt x="237" y="1"/>
                    </a:moveTo>
                    <a:cubicBezTo>
                      <a:pt x="116" y="1"/>
                      <a:pt x="1" y="101"/>
                      <a:pt x="61" y="240"/>
                    </a:cubicBezTo>
                    <a:cubicBezTo>
                      <a:pt x="94" y="315"/>
                      <a:pt x="164" y="349"/>
                      <a:pt x="235" y="349"/>
                    </a:cubicBezTo>
                    <a:cubicBezTo>
                      <a:pt x="292" y="349"/>
                      <a:pt x="349" y="327"/>
                      <a:pt x="390" y="287"/>
                    </a:cubicBezTo>
                    <a:cubicBezTo>
                      <a:pt x="444" y="234"/>
                      <a:pt x="463" y="155"/>
                      <a:pt x="393" y="72"/>
                    </a:cubicBezTo>
                    <a:cubicBezTo>
                      <a:pt x="352" y="22"/>
                      <a:pt x="294" y="1"/>
                      <a:pt x="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>
                <a:off x="2580362" y="3347775"/>
                <a:ext cx="6728" cy="5941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51" extrusionOk="0">
                    <a:moveTo>
                      <a:pt x="83" y="1"/>
                    </a:moveTo>
                    <a:cubicBezTo>
                      <a:pt x="72" y="1"/>
                      <a:pt x="61" y="4"/>
                      <a:pt x="49" y="11"/>
                    </a:cubicBezTo>
                    <a:cubicBezTo>
                      <a:pt x="0" y="40"/>
                      <a:pt x="8" y="106"/>
                      <a:pt x="46" y="136"/>
                    </a:cubicBezTo>
                    <a:cubicBezTo>
                      <a:pt x="57" y="145"/>
                      <a:pt x="69" y="150"/>
                      <a:pt x="82" y="150"/>
                    </a:cubicBezTo>
                    <a:cubicBezTo>
                      <a:pt x="97" y="150"/>
                      <a:pt x="112" y="143"/>
                      <a:pt x="127" y="128"/>
                    </a:cubicBezTo>
                    <a:cubicBezTo>
                      <a:pt x="170" y="80"/>
                      <a:pt x="137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1"/>
              <p:cNvSpPr/>
              <p:nvPr/>
            </p:nvSpPr>
            <p:spPr>
              <a:xfrm>
                <a:off x="2664284" y="3486112"/>
                <a:ext cx="6846" cy="586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9" extrusionOk="0">
                    <a:moveTo>
                      <a:pt x="84" y="0"/>
                    </a:moveTo>
                    <a:cubicBezTo>
                      <a:pt x="67" y="0"/>
                      <a:pt x="50" y="9"/>
                      <a:pt x="36" y="29"/>
                    </a:cubicBezTo>
                    <a:cubicBezTo>
                      <a:pt x="0" y="79"/>
                      <a:pt x="39" y="148"/>
                      <a:pt x="89" y="148"/>
                    </a:cubicBezTo>
                    <a:cubicBezTo>
                      <a:pt x="102" y="148"/>
                      <a:pt x="115" y="144"/>
                      <a:pt x="129" y="133"/>
                    </a:cubicBezTo>
                    <a:cubicBezTo>
                      <a:pt x="173" y="99"/>
                      <a:pt x="156" y="34"/>
                      <a:pt x="115" y="9"/>
                    </a:cubicBezTo>
                    <a:cubicBezTo>
                      <a:pt x="105" y="4"/>
                      <a:pt x="95" y="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2712127" y="3051706"/>
                <a:ext cx="7239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38" extrusionOk="0">
                    <a:moveTo>
                      <a:pt x="113" y="0"/>
                    </a:moveTo>
                    <a:cubicBezTo>
                      <a:pt x="47" y="0"/>
                      <a:pt x="0" y="90"/>
                      <a:pt x="68" y="129"/>
                    </a:cubicBezTo>
                    <a:cubicBezTo>
                      <a:pt x="79" y="135"/>
                      <a:pt x="91" y="138"/>
                      <a:pt x="102" y="138"/>
                    </a:cubicBezTo>
                    <a:cubicBezTo>
                      <a:pt x="139" y="138"/>
                      <a:pt x="172" y="106"/>
                      <a:pt x="178" y="69"/>
                    </a:cubicBezTo>
                    <a:cubicBezTo>
                      <a:pt x="183" y="41"/>
                      <a:pt x="169" y="12"/>
                      <a:pt x="130" y="2"/>
                    </a:cubicBezTo>
                    <a:cubicBezTo>
                      <a:pt x="124" y="1"/>
                      <a:pt x="118" y="0"/>
                      <a:pt x="1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2754855" y="3404825"/>
                <a:ext cx="6964" cy="558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2" extrusionOk="0">
                    <a:moveTo>
                      <a:pt x="111" y="1"/>
                    </a:moveTo>
                    <a:cubicBezTo>
                      <a:pt x="108" y="1"/>
                      <a:pt x="104" y="1"/>
                      <a:pt x="100" y="1"/>
                    </a:cubicBezTo>
                    <a:cubicBezTo>
                      <a:pt x="23" y="10"/>
                      <a:pt x="1" y="126"/>
                      <a:pt x="84" y="140"/>
                    </a:cubicBezTo>
                    <a:cubicBezTo>
                      <a:pt x="88" y="141"/>
                      <a:pt x="93" y="141"/>
                      <a:pt x="97" y="141"/>
                    </a:cubicBezTo>
                    <a:cubicBezTo>
                      <a:pt x="145" y="141"/>
                      <a:pt x="176" y="90"/>
                      <a:pt x="167" y="47"/>
                    </a:cubicBezTo>
                    <a:cubicBezTo>
                      <a:pt x="162" y="21"/>
                      <a:pt x="145" y="1"/>
                      <a:pt x="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>
                <a:off x="2714960" y="3281322"/>
                <a:ext cx="7200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8" extrusionOk="0">
                    <a:moveTo>
                      <a:pt x="114" y="0"/>
                    </a:moveTo>
                    <a:cubicBezTo>
                      <a:pt x="47" y="0"/>
                      <a:pt x="0" y="90"/>
                      <a:pt x="69" y="129"/>
                    </a:cubicBezTo>
                    <a:cubicBezTo>
                      <a:pt x="80" y="135"/>
                      <a:pt x="91" y="138"/>
                      <a:pt x="102" y="138"/>
                    </a:cubicBezTo>
                    <a:cubicBezTo>
                      <a:pt x="139" y="138"/>
                      <a:pt x="173" y="106"/>
                      <a:pt x="178" y="69"/>
                    </a:cubicBezTo>
                    <a:cubicBezTo>
                      <a:pt x="183" y="41"/>
                      <a:pt x="170" y="12"/>
                      <a:pt x="131" y="2"/>
                    </a:cubicBezTo>
                    <a:cubicBezTo>
                      <a:pt x="125" y="1"/>
                      <a:pt x="119" y="0"/>
                      <a:pt x="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>
                <a:off x="2597949" y="3463842"/>
                <a:ext cx="6846" cy="590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50" extrusionOk="0">
                    <a:moveTo>
                      <a:pt x="85" y="0"/>
                    </a:moveTo>
                    <a:cubicBezTo>
                      <a:pt x="68" y="0"/>
                      <a:pt x="51" y="9"/>
                      <a:pt x="36" y="29"/>
                    </a:cubicBezTo>
                    <a:cubicBezTo>
                      <a:pt x="1" y="80"/>
                      <a:pt x="39" y="150"/>
                      <a:pt x="90" y="150"/>
                    </a:cubicBezTo>
                    <a:cubicBezTo>
                      <a:pt x="102" y="150"/>
                      <a:pt x="116" y="145"/>
                      <a:pt x="129" y="135"/>
                    </a:cubicBezTo>
                    <a:cubicBezTo>
                      <a:pt x="174" y="100"/>
                      <a:pt x="158" y="34"/>
                      <a:pt x="116" y="9"/>
                    </a:cubicBezTo>
                    <a:cubicBezTo>
                      <a:pt x="106" y="4"/>
                      <a:pt x="96" y="0"/>
                      <a:pt x="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21"/>
            <p:cNvGrpSpPr/>
            <p:nvPr/>
          </p:nvGrpSpPr>
          <p:grpSpPr>
            <a:xfrm flipH="1">
              <a:off x="220827" y="2814710"/>
              <a:ext cx="283978" cy="747254"/>
              <a:chOff x="3969875" y="1708525"/>
              <a:chExt cx="85675" cy="225450"/>
            </a:xfrm>
          </p:grpSpPr>
          <p:sp>
            <p:nvSpPr>
              <p:cNvPr id="871" name="Google Shape;871;p21"/>
              <p:cNvSpPr/>
              <p:nvPr/>
            </p:nvSpPr>
            <p:spPr>
              <a:xfrm>
                <a:off x="3969875" y="1708525"/>
                <a:ext cx="483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2"/>
                      <a:pt x="0" y="967"/>
                    </a:cubicBezTo>
                    <a:cubicBezTo>
                      <a:pt x="0" y="1501"/>
                      <a:pt x="432" y="1933"/>
                      <a:pt x="966" y="1933"/>
                    </a:cubicBezTo>
                    <a:cubicBezTo>
                      <a:pt x="1500" y="1933"/>
                      <a:pt x="1933" y="1501"/>
                      <a:pt x="1933" y="967"/>
                    </a:cubicBezTo>
                    <a:cubicBezTo>
                      <a:pt x="1933" y="432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4031375" y="1847950"/>
                <a:ext cx="24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67" extrusionOk="0">
                    <a:moveTo>
                      <a:pt x="483" y="0"/>
                    </a:moveTo>
                    <a:cubicBezTo>
                      <a:pt x="216" y="0"/>
                      <a:pt x="1" y="216"/>
                      <a:pt x="1" y="483"/>
                    </a:cubicBezTo>
                    <a:cubicBezTo>
                      <a:pt x="1" y="749"/>
                      <a:pt x="216" y="966"/>
                      <a:pt x="483" y="966"/>
                    </a:cubicBezTo>
                    <a:cubicBezTo>
                      <a:pt x="750" y="966"/>
                      <a:pt x="966" y="749"/>
                      <a:pt x="966" y="483"/>
                    </a:cubicBezTo>
                    <a:cubicBezTo>
                      <a:pt x="966" y="216"/>
                      <a:pt x="75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4022425" y="174807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2" y="1"/>
                    </a:moveTo>
                    <a:cubicBezTo>
                      <a:pt x="77" y="1"/>
                      <a:pt x="1" y="77"/>
                      <a:pt x="1" y="171"/>
                    </a:cubicBezTo>
                    <a:cubicBezTo>
                      <a:pt x="1" y="266"/>
                      <a:pt x="77" y="341"/>
                      <a:pt x="172" y="341"/>
                    </a:cubicBezTo>
                    <a:cubicBezTo>
                      <a:pt x="266" y="341"/>
                      <a:pt x="341" y="266"/>
                      <a:pt x="341" y="171"/>
                    </a:cubicBezTo>
                    <a:cubicBezTo>
                      <a:pt x="341" y="77"/>
                      <a:pt x="266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4043450" y="192542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0" y="1"/>
                    </a:moveTo>
                    <a:cubicBezTo>
                      <a:pt x="76" y="1"/>
                      <a:pt x="0" y="76"/>
                      <a:pt x="0" y="170"/>
                    </a:cubicBezTo>
                    <a:cubicBezTo>
                      <a:pt x="0" y="264"/>
                      <a:pt x="76" y="341"/>
                      <a:pt x="170" y="341"/>
                    </a:cubicBezTo>
                    <a:cubicBezTo>
                      <a:pt x="264" y="341"/>
                      <a:pt x="341" y="264"/>
                      <a:pt x="341" y="170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4018200" y="1899375"/>
                <a:ext cx="170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80" extrusionOk="0">
                    <a:moveTo>
                      <a:pt x="341" y="0"/>
                    </a:moveTo>
                    <a:cubicBezTo>
                      <a:pt x="152" y="0"/>
                      <a:pt x="0" y="152"/>
                      <a:pt x="0" y="341"/>
                    </a:cubicBezTo>
                    <a:cubicBezTo>
                      <a:pt x="0" y="528"/>
                      <a:pt x="152" y="680"/>
                      <a:pt x="341" y="680"/>
                    </a:cubicBezTo>
                    <a:cubicBezTo>
                      <a:pt x="529" y="680"/>
                      <a:pt x="681" y="528"/>
                      <a:pt x="681" y="341"/>
                    </a:cubicBezTo>
                    <a:cubicBezTo>
                      <a:pt x="681" y="152"/>
                      <a:pt x="52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3994000" y="1801550"/>
                <a:ext cx="170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2" extrusionOk="0">
                    <a:moveTo>
                      <a:pt x="341" y="0"/>
                    </a:moveTo>
                    <a:cubicBezTo>
                      <a:pt x="155" y="0"/>
                      <a:pt x="1" y="152"/>
                      <a:pt x="1" y="341"/>
                    </a:cubicBezTo>
                    <a:cubicBezTo>
                      <a:pt x="1" y="529"/>
                      <a:pt x="155" y="681"/>
                      <a:pt x="341" y="681"/>
                    </a:cubicBezTo>
                    <a:cubicBezTo>
                      <a:pt x="530" y="681"/>
                      <a:pt x="682" y="529"/>
                      <a:pt x="682" y="341"/>
                    </a:cubicBezTo>
                    <a:cubicBezTo>
                      <a:pt x="682" y="152"/>
                      <a:pt x="530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27"/>
          <p:cNvGrpSpPr/>
          <p:nvPr/>
        </p:nvGrpSpPr>
        <p:grpSpPr>
          <a:xfrm>
            <a:off x="-471355" y="8"/>
            <a:ext cx="10043853" cy="5279346"/>
            <a:chOff x="-471355" y="8"/>
            <a:chExt cx="10043853" cy="5279346"/>
          </a:xfrm>
        </p:grpSpPr>
        <p:grpSp>
          <p:nvGrpSpPr>
            <p:cNvPr id="1074" name="Google Shape;1074;p27"/>
            <p:cNvGrpSpPr/>
            <p:nvPr/>
          </p:nvGrpSpPr>
          <p:grpSpPr>
            <a:xfrm rot="-896081" flipH="1">
              <a:off x="8544421" y="2884656"/>
              <a:ext cx="748876" cy="2264877"/>
              <a:chOff x="3221922" y="3632026"/>
              <a:chExt cx="349066" cy="1055705"/>
            </a:xfrm>
          </p:grpSpPr>
          <p:sp>
            <p:nvSpPr>
              <p:cNvPr id="1075" name="Google Shape;1075;p27"/>
              <p:cNvSpPr/>
              <p:nvPr/>
            </p:nvSpPr>
            <p:spPr>
              <a:xfrm>
                <a:off x="3266263" y="3688839"/>
                <a:ext cx="223755" cy="998891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25388" extrusionOk="0">
                    <a:moveTo>
                      <a:pt x="65" y="0"/>
                    </a:moveTo>
                    <a:lnTo>
                      <a:pt x="0" y="12"/>
                    </a:lnTo>
                    <a:cubicBezTo>
                      <a:pt x="58" y="294"/>
                      <a:pt x="141" y="570"/>
                      <a:pt x="255" y="835"/>
                    </a:cubicBezTo>
                    <a:cubicBezTo>
                      <a:pt x="370" y="1099"/>
                      <a:pt x="515" y="1348"/>
                      <a:pt x="674" y="1587"/>
                    </a:cubicBezTo>
                    <a:cubicBezTo>
                      <a:pt x="991" y="2065"/>
                      <a:pt x="1366" y="2497"/>
                      <a:pt x="1693" y="2961"/>
                    </a:cubicBezTo>
                    <a:cubicBezTo>
                      <a:pt x="1856" y="3194"/>
                      <a:pt x="2007" y="3434"/>
                      <a:pt x="2140" y="3684"/>
                    </a:cubicBezTo>
                    <a:cubicBezTo>
                      <a:pt x="2259" y="3938"/>
                      <a:pt x="2368" y="4201"/>
                      <a:pt x="2414" y="4481"/>
                    </a:cubicBezTo>
                    <a:cubicBezTo>
                      <a:pt x="2449" y="4617"/>
                      <a:pt x="2454" y="4759"/>
                      <a:pt x="2473" y="4898"/>
                    </a:cubicBezTo>
                    <a:cubicBezTo>
                      <a:pt x="2477" y="4968"/>
                      <a:pt x="2478" y="5039"/>
                      <a:pt x="2480" y="5110"/>
                    </a:cubicBezTo>
                    <a:cubicBezTo>
                      <a:pt x="2484" y="5180"/>
                      <a:pt x="2485" y="5251"/>
                      <a:pt x="2480" y="5321"/>
                    </a:cubicBezTo>
                    <a:lnTo>
                      <a:pt x="2472" y="5533"/>
                    </a:lnTo>
                    <a:lnTo>
                      <a:pt x="2452" y="5745"/>
                    </a:lnTo>
                    <a:cubicBezTo>
                      <a:pt x="2441" y="5886"/>
                      <a:pt x="2415" y="6026"/>
                      <a:pt x="2395" y="6166"/>
                    </a:cubicBezTo>
                    <a:cubicBezTo>
                      <a:pt x="2302" y="6727"/>
                      <a:pt x="2156" y="7278"/>
                      <a:pt x="2030" y="7835"/>
                    </a:cubicBezTo>
                    <a:cubicBezTo>
                      <a:pt x="1967" y="8114"/>
                      <a:pt x="1906" y="8394"/>
                      <a:pt x="1864" y="8677"/>
                    </a:cubicBezTo>
                    <a:cubicBezTo>
                      <a:pt x="1822" y="8961"/>
                      <a:pt x="1786" y="9244"/>
                      <a:pt x="1758" y="9529"/>
                    </a:cubicBezTo>
                    <a:cubicBezTo>
                      <a:pt x="1729" y="9814"/>
                      <a:pt x="1709" y="10099"/>
                      <a:pt x="1700" y="10386"/>
                    </a:cubicBezTo>
                    <a:cubicBezTo>
                      <a:pt x="1690" y="10672"/>
                      <a:pt x="1694" y="10959"/>
                      <a:pt x="1713" y="11245"/>
                    </a:cubicBezTo>
                    <a:cubicBezTo>
                      <a:pt x="1746" y="11819"/>
                      <a:pt x="1848" y="12388"/>
                      <a:pt x="2023" y="12937"/>
                    </a:cubicBezTo>
                    <a:cubicBezTo>
                      <a:pt x="2069" y="13073"/>
                      <a:pt x="2114" y="13209"/>
                      <a:pt x="2170" y="13342"/>
                    </a:cubicBezTo>
                    <a:cubicBezTo>
                      <a:pt x="2220" y="13477"/>
                      <a:pt x="2284" y="13608"/>
                      <a:pt x="2349" y="13737"/>
                    </a:cubicBezTo>
                    <a:cubicBezTo>
                      <a:pt x="2483" y="13994"/>
                      <a:pt x="2651" y="14230"/>
                      <a:pt x="2828" y="14456"/>
                    </a:cubicBezTo>
                    <a:cubicBezTo>
                      <a:pt x="3185" y="14908"/>
                      <a:pt x="3592" y="15311"/>
                      <a:pt x="3963" y="15740"/>
                    </a:cubicBezTo>
                    <a:cubicBezTo>
                      <a:pt x="4148" y="15955"/>
                      <a:pt x="4323" y="16177"/>
                      <a:pt x="4478" y="16413"/>
                    </a:cubicBezTo>
                    <a:cubicBezTo>
                      <a:pt x="4633" y="16647"/>
                      <a:pt x="4764" y="16897"/>
                      <a:pt x="4880" y="17156"/>
                    </a:cubicBezTo>
                    <a:cubicBezTo>
                      <a:pt x="5112" y="17672"/>
                      <a:pt x="5288" y="18213"/>
                      <a:pt x="5397" y="18768"/>
                    </a:cubicBezTo>
                    <a:cubicBezTo>
                      <a:pt x="5504" y="19323"/>
                      <a:pt x="5553" y="19890"/>
                      <a:pt x="5525" y="20454"/>
                    </a:cubicBezTo>
                    <a:cubicBezTo>
                      <a:pt x="5497" y="21019"/>
                      <a:pt x="5415" y="21581"/>
                      <a:pt x="5289" y="22134"/>
                    </a:cubicBezTo>
                    <a:cubicBezTo>
                      <a:pt x="5036" y="23241"/>
                      <a:pt x="4610" y="24302"/>
                      <a:pt x="4114" y="25322"/>
                    </a:cubicBezTo>
                    <a:lnTo>
                      <a:pt x="4249" y="25388"/>
                    </a:lnTo>
                    <a:cubicBezTo>
                      <a:pt x="4745" y="24358"/>
                      <a:pt x="5172" y="23285"/>
                      <a:pt x="5425" y="22165"/>
                    </a:cubicBezTo>
                    <a:cubicBezTo>
                      <a:pt x="5551" y="21605"/>
                      <a:pt x="5633" y="21034"/>
                      <a:pt x="5659" y="20459"/>
                    </a:cubicBezTo>
                    <a:cubicBezTo>
                      <a:pt x="5686" y="19884"/>
                      <a:pt x="5634" y="19307"/>
                      <a:pt x="5523" y="18742"/>
                    </a:cubicBezTo>
                    <a:cubicBezTo>
                      <a:pt x="5410" y="18178"/>
                      <a:pt x="5229" y="17627"/>
                      <a:pt x="4992" y="17104"/>
                    </a:cubicBezTo>
                    <a:cubicBezTo>
                      <a:pt x="4874" y="16842"/>
                      <a:pt x="4739" y="16586"/>
                      <a:pt x="4579" y="16346"/>
                    </a:cubicBezTo>
                    <a:cubicBezTo>
                      <a:pt x="4420" y="16104"/>
                      <a:pt x="4240" y="15878"/>
                      <a:pt x="4052" y="15662"/>
                    </a:cubicBezTo>
                    <a:cubicBezTo>
                      <a:pt x="3677" y="15230"/>
                      <a:pt x="3269" y="14829"/>
                      <a:pt x="2916" y="14386"/>
                    </a:cubicBezTo>
                    <a:cubicBezTo>
                      <a:pt x="2742" y="14164"/>
                      <a:pt x="2577" y="13934"/>
                      <a:pt x="2446" y="13685"/>
                    </a:cubicBezTo>
                    <a:cubicBezTo>
                      <a:pt x="2383" y="13560"/>
                      <a:pt x="2321" y="13435"/>
                      <a:pt x="2271" y="13302"/>
                    </a:cubicBezTo>
                    <a:cubicBezTo>
                      <a:pt x="2215" y="13171"/>
                      <a:pt x="2171" y="13037"/>
                      <a:pt x="2125" y="12903"/>
                    </a:cubicBezTo>
                    <a:cubicBezTo>
                      <a:pt x="1952" y="12366"/>
                      <a:pt x="1849" y="11805"/>
                      <a:pt x="1814" y="11239"/>
                    </a:cubicBezTo>
                    <a:cubicBezTo>
                      <a:pt x="1796" y="10956"/>
                      <a:pt x="1791" y="10672"/>
                      <a:pt x="1799" y="10388"/>
                    </a:cubicBezTo>
                    <a:cubicBezTo>
                      <a:pt x="1807" y="10105"/>
                      <a:pt x="1827" y="9821"/>
                      <a:pt x="1854" y="9538"/>
                    </a:cubicBezTo>
                    <a:cubicBezTo>
                      <a:pt x="1881" y="9255"/>
                      <a:pt x="1916" y="8973"/>
                      <a:pt x="1957" y="8692"/>
                    </a:cubicBezTo>
                    <a:cubicBezTo>
                      <a:pt x="1997" y="8411"/>
                      <a:pt x="2057" y="8132"/>
                      <a:pt x="2119" y="7855"/>
                    </a:cubicBezTo>
                    <a:cubicBezTo>
                      <a:pt x="2244" y="7299"/>
                      <a:pt x="2388" y="6745"/>
                      <a:pt x="2480" y="6179"/>
                    </a:cubicBezTo>
                    <a:cubicBezTo>
                      <a:pt x="2499" y="6038"/>
                      <a:pt x="2525" y="5897"/>
                      <a:pt x="2536" y="5754"/>
                    </a:cubicBezTo>
                    <a:lnTo>
                      <a:pt x="2556" y="5539"/>
                    </a:lnTo>
                    <a:lnTo>
                      <a:pt x="2565" y="5324"/>
                    </a:lnTo>
                    <a:cubicBezTo>
                      <a:pt x="2568" y="5252"/>
                      <a:pt x="2567" y="5180"/>
                      <a:pt x="2563" y="5107"/>
                    </a:cubicBezTo>
                    <a:cubicBezTo>
                      <a:pt x="2561" y="5035"/>
                      <a:pt x="2560" y="4964"/>
                      <a:pt x="2555" y="4892"/>
                    </a:cubicBezTo>
                    <a:cubicBezTo>
                      <a:pt x="2535" y="4749"/>
                      <a:pt x="2530" y="4604"/>
                      <a:pt x="2493" y="4464"/>
                    </a:cubicBezTo>
                    <a:cubicBezTo>
                      <a:pt x="2444" y="4178"/>
                      <a:pt x="2333" y="3908"/>
                      <a:pt x="2209" y="3648"/>
                    </a:cubicBezTo>
                    <a:cubicBezTo>
                      <a:pt x="2074" y="3395"/>
                      <a:pt x="1919" y="3152"/>
                      <a:pt x="1755" y="2918"/>
                    </a:cubicBezTo>
                    <a:cubicBezTo>
                      <a:pt x="1424" y="2450"/>
                      <a:pt x="1048" y="2020"/>
                      <a:pt x="732" y="1548"/>
                    </a:cubicBezTo>
                    <a:cubicBezTo>
                      <a:pt x="575" y="1312"/>
                      <a:pt x="432" y="1067"/>
                      <a:pt x="317" y="808"/>
                    </a:cubicBezTo>
                    <a:cubicBezTo>
                      <a:pt x="204" y="548"/>
                      <a:pt x="121" y="277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7"/>
              <p:cNvSpPr/>
              <p:nvPr/>
            </p:nvSpPr>
            <p:spPr>
              <a:xfrm>
                <a:off x="3470225" y="4544353"/>
                <a:ext cx="83018" cy="46781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1189" extrusionOk="0">
                    <a:moveTo>
                      <a:pt x="471" y="501"/>
                    </a:moveTo>
                    <a:cubicBezTo>
                      <a:pt x="682" y="276"/>
                      <a:pt x="1016" y="81"/>
                      <a:pt x="1320" y="24"/>
                    </a:cubicBezTo>
                    <a:cubicBezTo>
                      <a:pt x="1447" y="1"/>
                      <a:pt x="1590" y="17"/>
                      <a:pt x="1707" y="71"/>
                    </a:cubicBezTo>
                    <a:cubicBezTo>
                      <a:pt x="1794" y="111"/>
                      <a:pt x="1869" y="180"/>
                      <a:pt x="1899" y="271"/>
                    </a:cubicBezTo>
                    <a:cubicBezTo>
                      <a:pt x="2110" y="887"/>
                      <a:pt x="994" y="1188"/>
                      <a:pt x="588" y="1176"/>
                    </a:cubicBezTo>
                    <a:cubicBezTo>
                      <a:pt x="484" y="1173"/>
                      <a:pt x="85" y="1160"/>
                      <a:pt x="40" y="1041"/>
                    </a:cubicBezTo>
                    <a:cubicBezTo>
                      <a:pt x="1" y="932"/>
                      <a:pt x="393" y="585"/>
                      <a:pt x="471" y="5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7"/>
              <p:cNvSpPr/>
              <p:nvPr/>
            </p:nvSpPr>
            <p:spPr>
              <a:xfrm>
                <a:off x="3397635" y="4526884"/>
                <a:ext cx="77746" cy="6208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78" extrusionOk="0">
                    <a:moveTo>
                      <a:pt x="1674" y="829"/>
                    </a:moveTo>
                    <a:cubicBezTo>
                      <a:pt x="1551" y="546"/>
                      <a:pt x="1300" y="252"/>
                      <a:pt x="1032" y="97"/>
                    </a:cubicBezTo>
                    <a:cubicBezTo>
                      <a:pt x="920" y="32"/>
                      <a:pt x="780" y="0"/>
                      <a:pt x="650" y="14"/>
                    </a:cubicBezTo>
                    <a:cubicBezTo>
                      <a:pt x="556" y="22"/>
                      <a:pt x="461" y="63"/>
                      <a:pt x="403" y="138"/>
                    </a:cubicBezTo>
                    <a:cubicBezTo>
                      <a:pt x="1" y="650"/>
                      <a:pt x="953" y="1303"/>
                      <a:pt x="1341" y="1427"/>
                    </a:cubicBezTo>
                    <a:cubicBezTo>
                      <a:pt x="1440" y="1458"/>
                      <a:pt x="1821" y="1578"/>
                      <a:pt x="1903" y="1480"/>
                    </a:cubicBezTo>
                    <a:cubicBezTo>
                      <a:pt x="1976" y="1391"/>
                      <a:pt x="1719" y="933"/>
                      <a:pt x="1674" y="8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7"/>
              <p:cNvSpPr/>
              <p:nvPr/>
            </p:nvSpPr>
            <p:spPr>
              <a:xfrm>
                <a:off x="3482186" y="4472273"/>
                <a:ext cx="82979" cy="46742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188" extrusionOk="0">
                    <a:moveTo>
                      <a:pt x="472" y="502"/>
                    </a:moveTo>
                    <a:cubicBezTo>
                      <a:pt x="681" y="275"/>
                      <a:pt x="1016" y="81"/>
                      <a:pt x="1320" y="24"/>
                    </a:cubicBezTo>
                    <a:cubicBezTo>
                      <a:pt x="1448" y="0"/>
                      <a:pt x="1590" y="16"/>
                      <a:pt x="1708" y="71"/>
                    </a:cubicBezTo>
                    <a:cubicBezTo>
                      <a:pt x="1793" y="112"/>
                      <a:pt x="1869" y="181"/>
                      <a:pt x="1900" y="270"/>
                    </a:cubicBezTo>
                    <a:cubicBezTo>
                      <a:pt x="2109" y="887"/>
                      <a:pt x="995" y="1188"/>
                      <a:pt x="587" y="1176"/>
                    </a:cubicBezTo>
                    <a:cubicBezTo>
                      <a:pt x="483" y="1173"/>
                      <a:pt x="84" y="1159"/>
                      <a:pt x="40" y="1040"/>
                    </a:cubicBezTo>
                    <a:cubicBezTo>
                      <a:pt x="0" y="931"/>
                      <a:pt x="394" y="585"/>
                      <a:pt x="472" y="5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7"/>
              <p:cNvSpPr/>
              <p:nvPr/>
            </p:nvSpPr>
            <p:spPr>
              <a:xfrm>
                <a:off x="3405543" y="4462162"/>
                <a:ext cx="81247" cy="55162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402" extrusionOk="0">
                    <a:moveTo>
                      <a:pt x="1681" y="683"/>
                    </a:moveTo>
                    <a:cubicBezTo>
                      <a:pt x="1516" y="423"/>
                      <a:pt x="1223" y="169"/>
                      <a:pt x="935" y="59"/>
                    </a:cubicBezTo>
                    <a:cubicBezTo>
                      <a:pt x="814" y="12"/>
                      <a:pt x="670" y="1"/>
                      <a:pt x="544" y="33"/>
                    </a:cubicBezTo>
                    <a:cubicBezTo>
                      <a:pt x="452" y="58"/>
                      <a:pt x="366" y="111"/>
                      <a:pt x="320" y="194"/>
                    </a:cubicBezTo>
                    <a:cubicBezTo>
                      <a:pt x="0" y="761"/>
                      <a:pt x="1041" y="1261"/>
                      <a:pt x="1443" y="1326"/>
                    </a:cubicBezTo>
                    <a:cubicBezTo>
                      <a:pt x="1546" y="1342"/>
                      <a:pt x="1940" y="1401"/>
                      <a:pt x="2005" y="1292"/>
                    </a:cubicBezTo>
                    <a:cubicBezTo>
                      <a:pt x="2065" y="1193"/>
                      <a:pt x="1741" y="780"/>
                      <a:pt x="1681" y="6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7"/>
              <p:cNvSpPr/>
              <p:nvPr/>
            </p:nvSpPr>
            <p:spPr>
              <a:xfrm>
                <a:off x="3480219" y="4378554"/>
                <a:ext cx="90769" cy="6696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702" extrusionOk="0">
                    <a:moveTo>
                      <a:pt x="392" y="864"/>
                    </a:moveTo>
                    <a:cubicBezTo>
                      <a:pt x="557" y="553"/>
                      <a:pt x="867" y="241"/>
                      <a:pt x="1184" y="89"/>
                    </a:cubicBezTo>
                    <a:cubicBezTo>
                      <a:pt x="1317" y="26"/>
                      <a:pt x="1479" y="1"/>
                      <a:pt x="1624" y="27"/>
                    </a:cubicBezTo>
                    <a:cubicBezTo>
                      <a:pt x="1731" y="45"/>
                      <a:pt x="1833" y="100"/>
                      <a:pt x="1894" y="189"/>
                    </a:cubicBezTo>
                    <a:cubicBezTo>
                      <a:pt x="2306" y="805"/>
                      <a:pt x="1170" y="1463"/>
                      <a:pt x="719" y="1571"/>
                    </a:cubicBezTo>
                    <a:cubicBezTo>
                      <a:pt x="604" y="1598"/>
                      <a:pt x="160" y="1701"/>
                      <a:pt x="77" y="1583"/>
                    </a:cubicBezTo>
                    <a:cubicBezTo>
                      <a:pt x="1" y="1476"/>
                      <a:pt x="331" y="979"/>
                      <a:pt x="392" y="8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7"/>
              <p:cNvSpPr/>
              <p:nvPr/>
            </p:nvSpPr>
            <p:spPr>
              <a:xfrm>
                <a:off x="3392048" y="4389256"/>
                <a:ext cx="94074" cy="56381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1433" extrusionOk="0">
                    <a:moveTo>
                      <a:pt x="1892" y="653"/>
                    </a:moveTo>
                    <a:cubicBezTo>
                      <a:pt x="1673" y="378"/>
                      <a:pt x="1310" y="128"/>
                      <a:pt x="971" y="37"/>
                    </a:cubicBezTo>
                    <a:cubicBezTo>
                      <a:pt x="829" y="0"/>
                      <a:pt x="665" y="5"/>
                      <a:pt x="527" y="58"/>
                    </a:cubicBezTo>
                    <a:cubicBezTo>
                      <a:pt x="426" y="95"/>
                      <a:pt x="335" y="168"/>
                      <a:pt x="293" y="268"/>
                    </a:cubicBezTo>
                    <a:cubicBezTo>
                      <a:pt x="0" y="949"/>
                      <a:pt x="1240" y="1386"/>
                      <a:pt x="1703" y="1408"/>
                    </a:cubicBezTo>
                    <a:cubicBezTo>
                      <a:pt x="1821" y="1413"/>
                      <a:pt x="2275" y="1433"/>
                      <a:pt x="2336" y="1301"/>
                    </a:cubicBezTo>
                    <a:cubicBezTo>
                      <a:pt x="2390" y="1181"/>
                      <a:pt x="1974" y="754"/>
                      <a:pt x="1892" y="6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7"/>
              <p:cNvSpPr/>
              <p:nvPr/>
            </p:nvSpPr>
            <p:spPr>
              <a:xfrm>
                <a:off x="3458934" y="4289084"/>
                <a:ext cx="71805" cy="83569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2124" extrusionOk="0">
                    <a:moveTo>
                      <a:pt x="112" y="1273"/>
                    </a:moveTo>
                    <a:cubicBezTo>
                      <a:pt x="138" y="926"/>
                      <a:pt x="295" y="520"/>
                      <a:pt x="523" y="256"/>
                    </a:cubicBezTo>
                    <a:cubicBezTo>
                      <a:pt x="618" y="146"/>
                      <a:pt x="756" y="60"/>
                      <a:pt x="898" y="26"/>
                    </a:cubicBezTo>
                    <a:cubicBezTo>
                      <a:pt x="1001" y="0"/>
                      <a:pt x="1116" y="9"/>
                      <a:pt x="1207" y="66"/>
                    </a:cubicBezTo>
                    <a:cubicBezTo>
                      <a:pt x="1824" y="461"/>
                      <a:pt x="1054" y="1510"/>
                      <a:pt x="688" y="1784"/>
                    </a:cubicBezTo>
                    <a:cubicBezTo>
                      <a:pt x="595" y="1855"/>
                      <a:pt x="235" y="2124"/>
                      <a:pt x="112" y="2051"/>
                    </a:cubicBezTo>
                    <a:cubicBezTo>
                      <a:pt x="1" y="1983"/>
                      <a:pt x="102" y="1402"/>
                      <a:pt x="112" y="1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7"/>
              <p:cNvSpPr/>
              <p:nvPr/>
            </p:nvSpPr>
            <p:spPr>
              <a:xfrm>
                <a:off x="3372061" y="4325202"/>
                <a:ext cx="93484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321" extrusionOk="0">
                    <a:moveTo>
                      <a:pt x="1831" y="530"/>
                    </a:moveTo>
                    <a:cubicBezTo>
                      <a:pt x="1586" y="283"/>
                      <a:pt x="1202" y="75"/>
                      <a:pt x="858" y="23"/>
                    </a:cubicBezTo>
                    <a:cubicBezTo>
                      <a:pt x="714" y="1"/>
                      <a:pt x="554" y="24"/>
                      <a:pt x="423" y="91"/>
                    </a:cubicBezTo>
                    <a:cubicBezTo>
                      <a:pt x="328" y="140"/>
                      <a:pt x="246" y="220"/>
                      <a:pt x="215" y="322"/>
                    </a:cubicBezTo>
                    <a:cubicBezTo>
                      <a:pt x="1" y="1024"/>
                      <a:pt x="1266" y="1321"/>
                      <a:pt x="1724" y="1294"/>
                    </a:cubicBezTo>
                    <a:cubicBezTo>
                      <a:pt x="1842" y="1286"/>
                      <a:pt x="2290" y="1257"/>
                      <a:pt x="2335" y="1120"/>
                    </a:cubicBezTo>
                    <a:cubicBezTo>
                      <a:pt x="2376" y="997"/>
                      <a:pt x="1921" y="621"/>
                      <a:pt x="1831" y="5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7"/>
              <p:cNvSpPr/>
              <p:nvPr/>
            </p:nvSpPr>
            <p:spPr>
              <a:xfrm>
                <a:off x="3401727" y="4197056"/>
                <a:ext cx="67477" cy="97379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475" extrusionOk="0">
                    <a:moveTo>
                      <a:pt x="49" y="1584"/>
                    </a:moveTo>
                    <a:cubicBezTo>
                      <a:pt x="1" y="1205"/>
                      <a:pt x="80" y="732"/>
                      <a:pt x="267" y="399"/>
                    </a:cubicBezTo>
                    <a:cubicBezTo>
                      <a:pt x="346" y="259"/>
                      <a:pt x="474" y="135"/>
                      <a:pt x="620" y="67"/>
                    </a:cubicBezTo>
                    <a:cubicBezTo>
                      <a:pt x="726" y="17"/>
                      <a:pt x="851" y="0"/>
                      <a:pt x="962" y="42"/>
                    </a:cubicBezTo>
                    <a:cubicBezTo>
                      <a:pt x="1715" y="332"/>
                      <a:pt x="1116" y="1631"/>
                      <a:pt x="783" y="2009"/>
                    </a:cubicBezTo>
                    <a:cubicBezTo>
                      <a:pt x="698" y="2105"/>
                      <a:pt x="369" y="2474"/>
                      <a:pt x="220" y="2422"/>
                    </a:cubicBezTo>
                    <a:cubicBezTo>
                      <a:pt x="85" y="2374"/>
                      <a:pt x="68" y="1725"/>
                      <a:pt x="49" y="15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7"/>
              <p:cNvSpPr/>
              <p:nvPr/>
            </p:nvSpPr>
            <p:spPr>
              <a:xfrm>
                <a:off x="3311155" y="4257254"/>
                <a:ext cx="100448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328" extrusionOk="0">
                    <a:moveTo>
                      <a:pt x="1862" y="350"/>
                    </a:moveTo>
                    <a:cubicBezTo>
                      <a:pt x="1544" y="138"/>
                      <a:pt x="1084" y="1"/>
                      <a:pt x="703" y="20"/>
                    </a:cubicBezTo>
                    <a:cubicBezTo>
                      <a:pt x="542" y="28"/>
                      <a:pt x="375" y="88"/>
                      <a:pt x="250" y="189"/>
                    </a:cubicBezTo>
                    <a:cubicBezTo>
                      <a:pt x="158" y="262"/>
                      <a:pt x="86" y="367"/>
                      <a:pt x="76" y="483"/>
                    </a:cubicBezTo>
                    <a:cubicBezTo>
                      <a:pt x="1" y="1286"/>
                      <a:pt x="1430" y="1328"/>
                      <a:pt x="1916" y="1195"/>
                    </a:cubicBezTo>
                    <a:cubicBezTo>
                      <a:pt x="2041" y="1162"/>
                      <a:pt x="2518" y="1032"/>
                      <a:pt x="2537" y="875"/>
                    </a:cubicBezTo>
                    <a:cubicBezTo>
                      <a:pt x="2553" y="732"/>
                      <a:pt x="1980" y="429"/>
                      <a:pt x="1862" y="3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7"/>
              <p:cNvSpPr/>
              <p:nvPr/>
            </p:nvSpPr>
            <p:spPr>
              <a:xfrm>
                <a:off x="3346841" y="4125842"/>
                <a:ext cx="67437" cy="9737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475" extrusionOk="0">
                    <a:moveTo>
                      <a:pt x="49" y="1585"/>
                    </a:moveTo>
                    <a:cubicBezTo>
                      <a:pt x="0" y="1206"/>
                      <a:pt x="79" y="734"/>
                      <a:pt x="266" y="400"/>
                    </a:cubicBezTo>
                    <a:cubicBezTo>
                      <a:pt x="346" y="260"/>
                      <a:pt x="473" y="136"/>
                      <a:pt x="619" y="68"/>
                    </a:cubicBezTo>
                    <a:cubicBezTo>
                      <a:pt x="726" y="18"/>
                      <a:pt x="851" y="1"/>
                      <a:pt x="961" y="43"/>
                    </a:cubicBezTo>
                    <a:cubicBezTo>
                      <a:pt x="1714" y="333"/>
                      <a:pt x="1116" y="1632"/>
                      <a:pt x="782" y="2009"/>
                    </a:cubicBezTo>
                    <a:cubicBezTo>
                      <a:pt x="697" y="2106"/>
                      <a:pt x="368" y="2475"/>
                      <a:pt x="219" y="2423"/>
                    </a:cubicBezTo>
                    <a:cubicBezTo>
                      <a:pt x="84" y="2375"/>
                      <a:pt x="66" y="1726"/>
                      <a:pt x="49" y="15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3255286" y="4169279"/>
                <a:ext cx="102730" cy="58034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475" extrusionOk="0">
                    <a:moveTo>
                      <a:pt x="2033" y="630"/>
                    </a:moveTo>
                    <a:cubicBezTo>
                      <a:pt x="1775" y="348"/>
                      <a:pt x="1363" y="103"/>
                      <a:pt x="987" y="30"/>
                    </a:cubicBezTo>
                    <a:cubicBezTo>
                      <a:pt x="829" y="0"/>
                      <a:pt x="652" y="18"/>
                      <a:pt x="506" y="84"/>
                    </a:cubicBezTo>
                    <a:cubicBezTo>
                      <a:pt x="399" y="134"/>
                      <a:pt x="305" y="219"/>
                      <a:pt x="267" y="330"/>
                    </a:cubicBezTo>
                    <a:cubicBezTo>
                      <a:pt x="1" y="1091"/>
                      <a:pt x="1377" y="1475"/>
                      <a:pt x="1881" y="1465"/>
                    </a:cubicBezTo>
                    <a:cubicBezTo>
                      <a:pt x="2010" y="1461"/>
                      <a:pt x="2504" y="1450"/>
                      <a:pt x="2561" y="1303"/>
                    </a:cubicBezTo>
                    <a:cubicBezTo>
                      <a:pt x="2611" y="1168"/>
                      <a:pt x="2128" y="734"/>
                      <a:pt x="2033" y="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3331103" y="4047074"/>
                <a:ext cx="82152" cy="768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953" extrusionOk="0">
                    <a:moveTo>
                      <a:pt x="244" y="1089"/>
                    </a:moveTo>
                    <a:cubicBezTo>
                      <a:pt x="336" y="751"/>
                      <a:pt x="567" y="379"/>
                      <a:pt x="842" y="163"/>
                    </a:cubicBezTo>
                    <a:cubicBezTo>
                      <a:pt x="957" y="72"/>
                      <a:pt x="1109" y="13"/>
                      <a:pt x="1256" y="6"/>
                    </a:cubicBezTo>
                    <a:cubicBezTo>
                      <a:pt x="1362" y="1"/>
                      <a:pt x="1475" y="30"/>
                      <a:pt x="1553" y="105"/>
                    </a:cubicBezTo>
                    <a:cubicBezTo>
                      <a:pt x="2088" y="611"/>
                      <a:pt x="1131" y="1500"/>
                      <a:pt x="717" y="1703"/>
                    </a:cubicBezTo>
                    <a:cubicBezTo>
                      <a:pt x="611" y="1755"/>
                      <a:pt x="205" y="1952"/>
                      <a:pt x="97" y="1856"/>
                    </a:cubicBezTo>
                    <a:cubicBezTo>
                      <a:pt x="0" y="1768"/>
                      <a:pt x="211" y="1214"/>
                      <a:pt x="244" y="10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3245647" y="4063953"/>
                <a:ext cx="92500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545" extrusionOk="0">
                    <a:moveTo>
                      <a:pt x="1900" y="739"/>
                    </a:moveTo>
                    <a:cubicBezTo>
                      <a:pt x="1705" y="450"/>
                      <a:pt x="1365" y="173"/>
                      <a:pt x="1036" y="56"/>
                    </a:cubicBezTo>
                    <a:cubicBezTo>
                      <a:pt x="897" y="7"/>
                      <a:pt x="735" y="0"/>
                      <a:pt x="593" y="41"/>
                    </a:cubicBezTo>
                    <a:cubicBezTo>
                      <a:pt x="491" y="71"/>
                      <a:pt x="394" y="134"/>
                      <a:pt x="345" y="229"/>
                    </a:cubicBezTo>
                    <a:cubicBezTo>
                      <a:pt x="0" y="882"/>
                      <a:pt x="1194" y="1414"/>
                      <a:pt x="1651" y="1474"/>
                    </a:cubicBezTo>
                    <a:cubicBezTo>
                      <a:pt x="1769" y="1488"/>
                      <a:pt x="2217" y="1544"/>
                      <a:pt x="2287" y="1418"/>
                    </a:cubicBezTo>
                    <a:cubicBezTo>
                      <a:pt x="2351" y="1304"/>
                      <a:pt x="1973" y="847"/>
                      <a:pt x="1900" y="7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3340506" y="3943833"/>
                <a:ext cx="85536" cy="73339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1864" extrusionOk="0">
                    <a:moveTo>
                      <a:pt x="297" y="1005"/>
                    </a:moveTo>
                    <a:cubicBezTo>
                      <a:pt x="415" y="676"/>
                      <a:pt x="676" y="324"/>
                      <a:pt x="966" y="129"/>
                    </a:cubicBezTo>
                    <a:cubicBezTo>
                      <a:pt x="1089" y="48"/>
                      <a:pt x="1243" y="1"/>
                      <a:pt x="1391" y="6"/>
                    </a:cubicBezTo>
                    <a:cubicBezTo>
                      <a:pt x="1499" y="8"/>
                      <a:pt x="1608" y="46"/>
                      <a:pt x="1679" y="127"/>
                    </a:cubicBezTo>
                    <a:cubicBezTo>
                      <a:pt x="2173" y="674"/>
                      <a:pt x="1148" y="1485"/>
                      <a:pt x="720" y="1655"/>
                    </a:cubicBezTo>
                    <a:cubicBezTo>
                      <a:pt x="611" y="1698"/>
                      <a:pt x="190" y="1863"/>
                      <a:pt x="91" y="1758"/>
                    </a:cubicBezTo>
                    <a:cubicBezTo>
                      <a:pt x="0" y="1664"/>
                      <a:pt x="254" y="1126"/>
                      <a:pt x="297" y="1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3256742" y="3952253"/>
                <a:ext cx="90926" cy="6519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57" extrusionOk="0">
                    <a:moveTo>
                      <a:pt x="1905" y="829"/>
                    </a:moveTo>
                    <a:cubicBezTo>
                      <a:pt x="1734" y="526"/>
                      <a:pt x="1417" y="223"/>
                      <a:pt x="1098" y="80"/>
                    </a:cubicBezTo>
                    <a:cubicBezTo>
                      <a:pt x="964" y="21"/>
                      <a:pt x="803" y="1"/>
                      <a:pt x="658" y="31"/>
                    </a:cubicBezTo>
                    <a:cubicBezTo>
                      <a:pt x="553" y="52"/>
                      <a:pt x="453" y="109"/>
                      <a:pt x="394" y="199"/>
                    </a:cubicBezTo>
                    <a:cubicBezTo>
                      <a:pt x="1" y="822"/>
                      <a:pt x="1149" y="1447"/>
                      <a:pt x="1601" y="1541"/>
                    </a:cubicBezTo>
                    <a:cubicBezTo>
                      <a:pt x="1716" y="1566"/>
                      <a:pt x="2158" y="1656"/>
                      <a:pt x="2238" y="1536"/>
                    </a:cubicBezTo>
                    <a:cubicBezTo>
                      <a:pt x="2310" y="1427"/>
                      <a:pt x="1970" y="942"/>
                      <a:pt x="1905" y="8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3362028" y="3840553"/>
                <a:ext cx="74126" cy="6350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14" extrusionOk="0">
                    <a:moveTo>
                      <a:pt x="258" y="871"/>
                    </a:moveTo>
                    <a:cubicBezTo>
                      <a:pt x="360" y="586"/>
                      <a:pt x="586" y="280"/>
                      <a:pt x="838" y="112"/>
                    </a:cubicBezTo>
                    <a:cubicBezTo>
                      <a:pt x="944" y="41"/>
                      <a:pt x="1078" y="0"/>
                      <a:pt x="1205" y="4"/>
                    </a:cubicBezTo>
                    <a:cubicBezTo>
                      <a:pt x="1298" y="8"/>
                      <a:pt x="1394" y="41"/>
                      <a:pt x="1456" y="109"/>
                    </a:cubicBezTo>
                    <a:cubicBezTo>
                      <a:pt x="1884" y="584"/>
                      <a:pt x="996" y="1287"/>
                      <a:pt x="625" y="1434"/>
                    </a:cubicBezTo>
                    <a:cubicBezTo>
                      <a:pt x="529" y="1472"/>
                      <a:pt x="165" y="1614"/>
                      <a:pt x="79" y="1524"/>
                    </a:cubicBezTo>
                    <a:cubicBezTo>
                      <a:pt x="1" y="1442"/>
                      <a:pt x="221" y="976"/>
                      <a:pt x="258" y="8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3289437" y="3847871"/>
                <a:ext cx="78808" cy="5649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436" extrusionOk="0">
                    <a:moveTo>
                      <a:pt x="1651" y="718"/>
                    </a:moveTo>
                    <a:cubicBezTo>
                      <a:pt x="1503" y="455"/>
                      <a:pt x="1228" y="193"/>
                      <a:pt x="952" y="70"/>
                    </a:cubicBezTo>
                    <a:cubicBezTo>
                      <a:pt x="835" y="18"/>
                      <a:pt x="695" y="0"/>
                      <a:pt x="570" y="26"/>
                    </a:cubicBezTo>
                    <a:cubicBezTo>
                      <a:pt x="480" y="45"/>
                      <a:pt x="392" y="93"/>
                      <a:pt x="342" y="172"/>
                    </a:cubicBezTo>
                    <a:cubicBezTo>
                      <a:pt x="1" y="712"/>
                      <a:pt x="996" y="1253"/>
                      <a:pt x="1386" y="1336"/>
                    </a:cubicBezTo>
                    <a:cubicBezTo>
                      <a:pt x="1486" y="1356"/>
                      <a:pt x="1870" y="1435"/>
                      <a:pt x="1940" y="1331"/>
                    </a:cubicBezTo>
                    <a:cubicBezTo>
                      <a:pt x="2003" y="1237"/>
                      <a:pt x="1707" y="816"/>
                      <a:pt x="1651" y="7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3324060" y="3726728"/>
                <a:ext cx="52565" cy="776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973" extrusionOk="0">
                    <a:moveTo>
                      <a:pt x="49" y="1275"/>
                    </a:moveTo>
                    <a:cubicBezTo>
                      <a:pt x="1" y="977"/>
                      <a:pt x="52" y="600"/>
                      <a:pt x="192" y="331"/>
                    </a:cubicBezTo>
                    <a:cubicBezTo>
                      <a:pt x="250" y="218"/>
                      <a:pt x="349" y="117"/>
                      <a:pt x="463" y="59"/>
                    </a:cubicBezTo>
                    <a:cubicBezTo>
                      <a:pt x="545" y="17"/>
                      <a:pt x="645" y="1"/>
                      <a:pt x="732" y="32"/>
                    </a:cubicBezTo>
                    <a:cubicBezTo>
                      <a:pt x="1336" y="241"/>
                      <a:pt x="895" y="1285"/>
                      <a:pt x="641" y="1592"/>
                    </a:cubicBezTo>
                    <a:cubicBezTo>
                      <a:pt x="576" y="1671"/>
                      <a:pt x="324" y="1972"/>
                      <a:pt x="205" y="1934"/>
                    </a:cubicBezTo>
                    <a:cubicBezTo>
                      <a:pt x="98" y="1899"/>
                      <a:pt x="67" y="1385"/>
                      <a:pt x="49" y="12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3253988" y="3776421"/>
                <a:ext cx="79005" cy="4123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048" extrusionOk="0">
                    <a:moveTo>
                      <a:pt x="1450" y="258"/>
                    </a:moveTo>
                    <a:cubicBezTo>
                      <a:pt x="1193" y="99"/>
                      <a:pt x="826" y="1"/>
                      <a:pt x="524" y="27"/>
                    </a:cubicBezTo>
                    <a:cubicBezTo>
                      <a:pt x="396" y="37"/>
                      <a:pt x="266" y="89"/>
                      <a:pt x="168" y="172"/>
                    </a:cubicBezTo>
                    <a:cubicBezTo>
                      <a:pt x="98" y="231"/>
                      <a:pt x="45" y="317"/>
                      <a:pt x="40" y="410"/>
                    </a:cubicBezTo>
                    <a:cubicBezTo>
                      <a:pt x="0" y="1047"/>
                      <a:pt x="1133" y="1044"/>
                      <a:pt x="1514" y="927"/>
                    </a:cubicBezTo>
                    <a:cubicBezTo>
                      <a:pt x="1612" y="897"/>
                      <a:pt x="1986" y="781"/>
                      <a:pt x="1997" y="657"/>
                    </a:cubicBezTo>
                    <a:cubicBezTo>
                      <a:pt x="2007" y="544"/>
                      <a:pt x="1545" y="318"/>
                      <a:pt x="1450" y="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3281411" y="3675934"/>
                <a:ext cx="44066" cy="5980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20" extrusionOk="0">
                    <a:moveTo>
                      <a:pt x="18" y="948"/>
                    </a:moveTo>
                    <a:cubicBezTo>
                      <a:pt x="6" y="709"/>
                      <a:pt x="79" y="419"/>
                      <a:pt x="213" y="219"/>
                    </a:cubicBezTo>
                    <a:cubicBezTo>
                      <a:pt x="269" y="137"/>
                      <a:pt x="356" y="66"/>
                      <a:pt x="450" y="30"/>
                    </a:cubicBezTo>
                    <a:cubicBezTo>
                      <a:pt x="518" y="4"/>
                      <a:pt x="597" y="0"/>
                      <a:pt x="664" y="33"/>
                    </a:cubicBezTo>
                    <a:cubicBezTo>
                      <a:pt x="1120" y="250"/>
                      <a:pt x="680" y="1031"/>
                      <a:pt x="453" y="1250"/>
                    </a:cubicBezTo>
                    <a:cubicBezTo>
                      <a:pt x="395" y="1305"/>
                      <a:pt x="171" y="1520"/>
                      <a:pt x="82" y="1479"/>
                    </a:cubicBezTo>
                    <a:cubicBezTo>
                      <a:pt x="0" y="1443"/>
                      <a:pt x="21" y="1037"/>
                      <a:pt x="16" y="9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3246040" y="3632026"/>
                <a:ext cx="32735" cy="62952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600" extrusionOk="0">
                    <a:moveTo>
                      <a:pt x="219" y="1167"/>
                    </a:moveTo>
                    <a:cubicBezTo>
                      <a:pt x="87" y="968"/>
                      <a:pt x="0" y="682"/>
                      <a:pt x="11" y="441"/>
                    </a:cubicBezTo>
                    <a:cubicBezTo>
                      <a:pt x="16" y="341"/>
                      <a:pt x="53" y="237"/>
                      <a:pt x="117" y="158"/>
                    </a:cubicBezTo>
                    <a:cubicBezTo>
                      <a:pt x="162" y="100"/>
                      <a:pt x="228" y="55"/>
                      <a:pt x="301" y="49"/>
                    </a:cubicBezTo>
                    <a:cubicBezTo>
                      <a:pt x="804" y="1"/>
                      <a:pt x="831" y="895"/>
                      <a:pt x="749" y="1199"/>
                    </a:cubicBezTo>
                    <a:cubicBezTo>
                      <a:pt x="728" y="1277"/>
                      <a:pt x="648" y="1576"/>
                      <a:pt x="550" y="1588"/>
                    </a:cubicBezTo>
                    <a:cubicBezTo>
                      <a:pt x="461" y="1599"/>
                      <a:pt x="269" y="1240"/>
                      <a:pt x="219" y="1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7"/>
              <p:cNvSpPr/>
              <p:nvPr/>
            </p:nvSpPr>
            <p:spPr>
              <a:xfrm>
                <a:off x="3221922" y="3709023"/>
                <a:ext cx="63818" cy="3364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55" extrusionOk="0">
                    <a:moveTo>
                      <a:pt x="1209" y="268"/>
                    </a:moveTo>
                    <a:cubicBezTo>
                      <a:pt x="1021" y="119"/>
                      <a:pt x="742" y="10"/>
                      <a:pt x="503" y="3"/>
                    </a:cubicBezTo>
                    <a:cubicBezTo>
                      <a:pt x="401" y="0"/>
                      <a:pt x="295" y="29"/>
                      <a:pt x="211" y="86"/>
                    </a:cubicBezTo>
                    <a:cubicBezTo>
                      <a:pt x="150" y="125"/>
                      <a:pt x="101" y="188"/>
                      <a:pt x="88" y="260"/>
                    </a:cubicBezTo>
                    <a:cubicBezTo>
                      <a:pt x="0" y="758"/>
                      <a:pt x="891" y="855"/>
                      <a:pt x="1200" y="798"/>
                    </a:cubicBezTo>
                    <a:cubicBezTo>
                      <a:pt x="1279" y="783"/>
                      <a:pt x="1584" y="725"/>
                      <a:pt x="1604" y="628"/>
                    </a:cubicBezTo>
                    <a:cubicBezTo>
                      <a:pt x="1621" y="540"/>
                      <a:pt x="1278" y="322"/>
                      <a:pt x="1209" y="2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3472468" y="4563199"/>
                <a:ext cx="52014" cy="2191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557" extrusionOk="0">
                    <a:moveTo>
                      <a:pt x="1322" y="1"/>
                    </a:moveTo>
                    <a:lnTo>
                      <a:pt x="1322" y="1"/>
                    </a:lnTo>
                    <a:cubicBezTo>
                      <a:pt x="1206" y="32"/>
                      <a:pt x="1093" y="72"/>
                      <a:pt x="980" y="112"/>
                    </a:cubicBezTo>
                    <a:cubicBezTo>
                      <a:pt x="868" y="153"/>
                      <a:pt x="757" y="198"/>
                      <a:pt x="647" y="244"/>
                    </a:cubicBezTo>
                    <a:cubicBezTo>
                      <a:pt x="537" y="291"/>
                      <a:pt x="427" y="338"/>
                      <a:pt x="319" y="391"/>
                    </a:cubicBezTo>
                    <a:cubicBezTo>
                      <a:pt x="211" y="443"/>
                      <a:pt x="105" y="496"/>
                      <a:pt x="1" y="557"/>
                    </a:cubicBezTo>
                    <a:cubicBezTo>
                      <a:pt x="116" y="525"/>
                      <a:pt x="230" y="485"/>
                      <a:pt x="343" y="444"/>
                    </a:cubicBezTo>
                    <a:cubicBezTo>
                      <a:pt x="455" y="405"/>
                      <a:pt x="565" y="359"/>
                      <a:pt x="676" y="313"/>
                    </a:cubicBezTo>
                    <a:cubicBezTo>
                      <a:pt x="786" y="266"/>
                      <a:pt x="896" y="219"/>
                      <a:pt x="1003" y="167"/>
                    </a:cubicBezTo>
                    <a:cubicBezTo>
                      <a:pt x="1111" y="115"/>
                      <a:pt x="1218" y="62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3484429" y="4491985"/>
                <a:ext cx="48316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535" extrusionOk="0">
                    <a:moveTo>
                      <a:pt x="1227" y="1"/>
                    </a:moveTo>
                    <a:cubicBezTo>
                      <a:pt x="1012" y="62"/>
                      <a:pt x="804" y="144"/>
                      <a:pt x="599" y="232"/>
                    </a:cubicBezTo>
                    <a:cubicBezTo>
                      <a:pt x="395" y="323"/>
                      <a:pt x="193" y="418"/>
                      <a:pt x="0" y="534"/>
                    </a:cubicBezTo>
                    <a:cubicBezTo>
                      <a:pt x="217" y="472"/>
                      <a:pt x="424" y="389"/>
                      <a:pt x="629" y="301"/>
                    </a:cubicBezTo>
                    <a:cubicBezTo>
                      <a:pt x="833" y="212"/>
                      <a:pt x="1035" y="117"/>
                      <a:pt x="1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3483917" y="4400351"/>
                <a:ext cx="49339" cy="4013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20" extrusionOk="0">
                    <a:moveTo>
                      <a:pt x="1254" y="0"/>
                    </a:moveTo>
                    <a:lnTo>
                      <a:pt x="1254" y="0"/>
                    </a:lnTo>
                    <a:cubicBezTo>
                      <a:pt x="1140" y="73"/>
                      <a:pt x="1031" y="153"/>
                      <a:pt x="922" y="233"/>
                    </a:cubicBezTo>
                    <a:cubicBezTo>
                      <a:pt x="813" y="312"/>
                      <a:pt x="708" y="397"/>
                      <a:pt x="604" y="481"/>
                    </a:cubicBezTo>
                    <a:cubicBezTo>
                      <a:pt x="500" y="566"/>
                      <a:pt x="396" y="652"/>
                      <a:pt x="295" y="742"/>
                    </a:cubicBezTo>
                    <a:cubicBezTo>
                      <a:pt x="195" y="831"/>
                      <a:pt x="95" y="922"/>
                      <a:pt x="1" y="1019"/>
                    </a:cubicBezTo>
                    <a:cubicBezTo>
                      <a:pt x="115" y="946"/>
                      <a:pt x="224" y="867"/>
                      <a:pt x="333" y="787"/>
                    </a:cubicBezTo>
                    <a:cubicBezTo>
                      <a:pt x="440" y="707"/>
                      <a:pt x="546" y="623"/>
                      <a:pt x="651" y="539"/>
                    </a:cubicBezTo>
                    <a:cubicBezTo>
                      <a:pt x="755" y="454"/>
                      <a:pt x="859" y="368"/>
                      <a:pt x="959" y="278"/>
                    </a:cubicBezTo>
                    <a:cubicBezTo>
                      <a:pt x="1059" y="189"/>
                      <a:pt x="1160" y="98"/>
                      <a:pt x="1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3463891" y="4316901"/>
                <a:ext cx="29273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332" extrusionOk="0">
                    <a:moveTo>
                      <a:pt x="744" y="0"/>
                    </a:moveTo>
                    <a:lnTo>
                      <a:pt x="744" y="0"/>
                    </a:lnTo>
                    <a:cubicBezTo>
                      <a:pt x="668" y="104"/>
                      <a:pt x="600" y="211"/>
                      <a:pt x="532" y="318"/>
                    </a:cubicBezTo>
                    <a:cubicBezTo>
                      <a:pt x="465" y="426"/>
                      <a:pt x="402" y="536"/>
                      <a:pt x="339" y="648"/>
                    </a:cubicBezTo>
                    <a:cubicBezTo>
                      <a:pt x="278" y="759"/>
                      <a:pt x="218" y="871"/>
                      <a:pt x="162" y="985"/>
                    </a:cubicBezTo>
                    <a:cubicBezTo>
                      <a:pt x="105" y="1099"/>
                      <a:pt x="49" y="1212"/>
                      <a:pt x="1" y="1331"/>
                    </a:cubicBezTo>
                    <a:lnTo>
                      <a:pt x="2" y="1331"/>
                    </a:lnTo>
                    <a:cubicBezTo>
                      <a:pt x="78" y="1229"/>
                      <a:pt x="146" y="1121"/>
                      <a:pt x="213" y="1013"/>
                    </a:cubicBezTo>
                    <a:cubicBezTo>
                      <a:pt x="281" y="905"/>
                      <a:pt x="343" y="795"/>
                      <a:pt x="406" y="684"/>
                    </a:cubicBezTo>
                    <a:cubicBezTo>
                      <a:pt x="466" y="574"/>
                      <a:pt x="527" y="462"/>
                      <a:pt x="584" y="347"/>
                    </a:cubicBezTo>
                    <a:cubicBezTo>
                      <a:pt x="640" y="233"/>
                      <a:pt x="695" y="119"/>
                      <a:pt x="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7"/>
              <p:cNvSpPr/>
              <p:nvPr/>
            </p:nvSpPr>
            <p:spPr>
              <a:xfrm>
                <a:off x="3408691" y="4219207"/>
                <a:ext cx="21246" cy="6834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737" extrusionOk="0">
                    <a:moveTo>
                      <a:pt x="539" y="0"/>
                    </a:moveTo>
                    <a:cubicBezTo>
                      <a:pt x="480" y="140"/>
                      <a:pt x="428" y="283"/>
                      <a:pt x="377" y="426"/>
                    </a:cubicBezTo>
                    <a:cubicBezTo>
                      <a:pt x="325" y="569"/>
                      <a:pt x="279" y="712"/>
                      <a:pt x="234" y="857"/>
                    </a:cubicBezTo>
                    <a:cubicBezTo>
                      <a:pt x="190" y="1002"/>
                      <a:pt x="146" y="1147"/>
                      <a:pt x="109" y="1294"/>
                    </a:cubicBezTo>
                    <a:cubicBezTo>
                      <a:pt x="69" y="1441"/>
                      <a:pt x="31" y="1587"/>
                      <a:pt x="1" y="1736"/>
                    </a:cubicBezTo>
                    <a:cubicBezTo>
                      <a:pt x="60" y="1597"/>
                      <a:pt x="112" y="1454"/>
                      <a:pt x="163" y="1311"/>
                    </a:cubicBezTo>
                    <a:cubicBezTo>
                      <a:pt x="215" y="1168"/>
                      <a:pt x="261" y="1024"/>
                      <a:pt x="307" y="880"/>
                    </a:cubicBezTo>
                    <a:cubicBezTo>
                      <a:pt x="350" y="735"/>
                      <a:pt x="395" y="590"/>
                      <a:pt x="433" y="444"/>
                    </a:cubicBezTo>
                    <a:cubicBezTo>
                      <a:pt x="471" y="296"/>
                      <a:pt x="510" y="150"/>
                      <a:pt x="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7"/>
              <p:cNvSpPr/>
              <p:nvPr/>
            </p:nvSpPr>
            <p:spPr>
              <a:xfrm>
                <a:off x="3355733" y="4153777"/>
                <a:ext cx="22112" cy="64604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642" extrusionOk="0">
                    <a:moveTo>
                      <a:pt x="562" y="0"/>
                    </a:moveTo>
                    <a:cubicBezTo>
                      <a:pt x="500" y="133"/>
                      <a:pt x="447" y="267"/>
                      <a:pt x="393" y="402"/>
                    </a:cubicBezTo>
                    <a:cubicBezTo>
                      <a:pt x="340" y="535"/>
                      <a:pt x="293" y="673"/>
                      <a:pt x="245" y="809"/>
                    </a:cubicBezTo>
                    <a:cubicBezTo>
                      <a:pt x="199" y="945"/>
                      <a:pt x="153" y="1083"/>
                      <a:pt x="114" y="1221"/>
                    </a:cubicBezTo>
                    <a:cubicBezTo>
                      <a:pt x="73" y="1360"/>
                      <a:pt x="33" y="1500"/>
                      <a:pt x="1" y="1641"/>
                    </a:cubicBezTo>
                    <a:cubicBezTo>
                      <a:pt x="63" y="1510"/>
                      <a:pt x="116" y="1375"/>
                      <a:pt x="168" y="1241"/>
                    </a:cubicBezTo>
                    <a:cubicBezTo>
                      <a:pt x="221" y="1106"/>
                      <a:pt x="270" y="970"/>
                      <a:pt x="317" y="834"/>
                    </a:cubicBezTo>
                    <a:cubicBezTo>
                      <a:pt x="364" y="696"/>
                      <a:pt x="409" y="559"/>
                      <a:pt x="449" y="420"/>
                    </a:cubicBezTo>
                    <a:cubicBezTo>
                      <a:pt x="490" y="281"/>
                      <a:pt x="530" y="143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7"/>
              <p:cNvSpPr/>
              <p:nvPr/>
            </p:nvSpPr>
            <p:spPr>
              <a:xfrm>
                <a:off x="3335628" y="4070366"/>
                <a:ext cx="41194" cy="49378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255" extrusionOk="0">
                    <a:moveTo>
                      <a:pt x="1047" y="0"/>
                    </a:moveTo>
                    <a:lnTo>
                      <a:pt x="1047" y="0"/>
                    </a:lnTo>
                    <a:cubicBezTo>
                      <a:pt x="948" y="95"/>
                      <a:pt x="855" y="195"/>
                      <a:pt x="763" y="295"/>
                    </a:cubicBezTo>
                    <a:cubicBezTo>
                      <a:pt x="670" y="395"/>
                      <a:pt x="582" y="499"/>
                      <a:pt x="494" y="604"/>
                    </a:cubicBezTo>
                    <a:cubicBezTo>
                      <a:pt x="408" y="709"/>
                      <a:pt x="321" y="814"/>
                      <a:pt x="239" y="923"/>
                    </a:cubicBezTo>
                    <a:cubicBezTo>
                      <a:pt x="156" y="1031"/>
                      <a:pt x="75" y="1141"/>
                      <a:pt x="0" y="1255"/>
                    </a:cubicBezTo>
                    <a:cubicBezTo>
                      <a:pt x="99" y="1161"/>
                      <a:pt x="192" y="1060"/>
                      <a:pt x="284" y="960"/>
                    </a:cubicBezTo>
                    <a:cubicBezTo>
                      <a:pt x="377" y="860"/>
                      <a:pt x="465" y="756"/>
                      <a:pt x="553" y="652"/>
                    </a:cubicBezTo>
                    <a:cubicBezTo>
                      <a:pt x="639" y="547"/>
                      <a:pt x="726" y="441"/>
                      <a:pt x="808" y="332"/>
                    </a:cubicBezTo>
                    <a:cubicBezTo>
                      <a:pt x="890" y="225"/>
                      <a:pt x="971" y="116"/>
                      <a:pt x="1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3346054" y="3963073"/>
                <a:ext cx="38755" cy="42493"/>
              </a:xfrm>
              <a:custGeom>
                <a:avLst/>
                <a:gdLst/>
                <a:ahLst/>
                <a:cxnLst/>
                <a:rect l="l" t="t" r="r" b="b"/>
                <a:pathLst>
                  <a:path w="985" h="1080" extrusionOk="0">
                    <a:moveTo>
                      <a:pt x="985" y="1"/>
                    </a:moveTo>
                    <a:cubicBezTo>
                      <a:pt x="891" y="80"/>
                      <a:pt x="804" y="165"/>
                      <a:pt x="717" y="251"/>
                    </a:cubicBezTo>
                    <a:cubicBezTo>
                      <a:pt x="629" y="336"/>
                      <a:pt x="548" y="425"/>
                      <a:pt x="465" y="515"/>
                    </a:cubicBezTo>
                    <a:cubicBezTo>
                      <a:pt x="383" y="605"/>
                      <a:pt x="301" y="695"/>
                      <a:pt x="225" y="790"/>
                    </a:cubicBezTo>
                    <a:cubicBezTo>
                      <a:pt x="148" y="884"/>
                      <a:pt x="71" y="979"/>
                      <a:pt x="0" y="1079"/>
                    </a:cubicBezTo>
                    <a:cubicBezTo>
                      <a:pt x="93" y="1000"/>
                      <a:pt x="181" y="915"/>
                      <a:pt x="268" y="829"/>
                    </a:cubicBezTo>
                    <a:cubicBezTo>
                      <a:pt x="355" y="744"/>
                      <a:pt x="438" y="655"/>
                      <a:pt x="520" y="565"/>
                    </a:cubicBezTo>
                    <a:cubicBezTo>
                      <a:pt x="602" y="475"/>
                      <a:pt x="683" y="385"/>
                      <a:pt x="759" y="291"/>
                    </a:cubicBezTo>
                    <a:cubicBezTo>
                      <a:pt x="837" y="196"/>
                      <a:pt x="914" y="102"/>
                      <a:pt x="9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7"/>
              <p:cNvSpPr/>
              <p:nvPr/>
            </p:nvSpPr>
            <p:spPr>
              <a:xfrm>
                <a:off x="3365726" y="3863609"/>
                <a:ext cx="33719" cy="3667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32" extrusionOk="0">
                    <a:moveTo>
                      <a:pt x="856" y="0"/>
                    </a:moveTo>
                    <a:lnTo>
                      <a:pt x="856" y="0"/>
                    </a:lnTo>
                    <a:cubicBezTo>
                      <a:pt x="692" y="135"/>
                      <a:pt x="543" y="286"/>
                      <a:pt x="401" y="440"/>
                    </a:cubicBezTo>
                    <a:cubicBezTo>
                      <a:pt x="258" y="596"/>
                      <a:pt x="121" y="756"/>
                      <a:pt x="1" y="931"/>
                    </a:cubicBezTo>
                    <a:cubicBezTo>
                      <a:pt x="165" y="796"/>
                      <a:pt x="313" y="645"/>
                      <a:pt x="456" y="492"/>
                    </a:cubicBezTo>
                    <a:cubicBezTo>
                      <a:pt x="598" y="336"/>
                      <a:pt x="735" y="176"/>
                      <a:pt x="8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7"/>
              <p:cNvSpPr/>
              <p:nvPr/>
            </p:nvSpPr>
            <p:spPr>
              <a:xfrm>
                <a:off x="3332559" y="3747463"/>
                <a:ext cx="14164" cy="5484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394" extrusionOk="0">
                    <a:moveTo>
                      <a:pt x="360" y="0"/>
                    </a:moveTo>
                    <a:lnTo>
                      <a:pt x="360" y="0"/>
                    </a:lnTo>
                    <a:cubicBezTo>
                      <a:pt x="314" y="113"/>
                      <a:pt x="277" y="227"/>
                      <a:pt x="242" y="341"/>
                    </a:cubicBezTo>
                    <a:cubicBezTo>
                      <a:pt x="205" y="456"/>
                      <a:pt x="174" y="571"/>
                      <a:pt x="143" y="687"/>
                    </a:cubicBezTo>
                    <a:cubicBezTo>
                      <a:pt x="114" y="804"/>
                      <a:pt x="86" y="920"/>
                      <a:pt x="62" y="1038"/>
                    </a:cubicBezTo>
                    <a:cubicBezTo>
                      <a:pt x="38" y="1155"/>
                      <a:pt x="15" y="1273"/>
                      <a:pt x="0" y="1393"/>
                    </a:cubicBezTo>
                    <a:cubicBezTo>
                      <a:pt x="45" y="1282"/>
                      <a:pt x="82" y="1167"/>
                      <a:pt x="118" y="1053"/>
                    </a:cubicBezTo>
                    <a:cubicBezTo>
                      <a:pt x="155" y="937"/>
                      <a:pt x="186" y="822"/>
                      <a:pt x="217" y="706"/>
                    </a:cubicBezTo>
                    <a:cubicBezTo>
                      <a:pt x="246" y="590"/>
                      <a:pt x="274" y="473"/>
                      <a:pt x="298" y="355"/>
                    </a:cubicBezTo>
                    <a:cubicBezTo>
                      <a:pt x="322" y="238"/>
                      <a:pt x="345" y="12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3284991" y="3693797"/>
                <a:ext cx="14361" cy="4001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017" extrusionOk="0">
                    <a:moveTo>
                      <a:pt x="365" y="1"/>
                    </a:moveTo>
                    <a:cubicBezTo>
                      <a:pt x="276" y="160"/>
                      <a:pt x="209" y="326"/>
                      <a:pt x="147" y="496"/>
                    </a:cubicBezTo>
                    <a:cubicBezTo>
                      <a:pt x="88" y="664"/>
                      <a:pt x="33" y="837"/>
                      <a:pt x="1" y="1016"/>
                    </a:cubicBezTo>
                    <a:cubicBezTo>
                      <a:pt x="89" y="856"/>
                      <a:pt x="157" y="690"/>
                      <a:pt x="218" y="521"/>
                    </a:cubicBezTo>
                    <a:cubicBezTo>
                      <a:pt x="278" y="351"/>
                      <a:pt x="331" y="180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7"/>
              <p:cNvSpPr/>
              <p:nvPr/>
            </p:nvSpPr>
            <p:spPr>
              <a:xfrm>
                <a:off x="3257371" y="3652327"/>
                <a:ext cx="10348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" y="187"/>
                      <a:pt x="52" y="368"/>
                      <a:pt x="94" y="546"/>
                    </a:cubicBezTo>
                    <a:cubicBezTo>
                      <a:pt x="139" y="724"/>
                      <a:pt x="189" y="901"/>
                      <a:pt x="262" y="1072"/>
                    </a:cubicBezTo>
                    <a:cubicBezTo>
                      <a:pt x="247" y="886"/>
                      <a:pt x="210" y="707"/>
                      <a:pt x="168" y="527"/>
                    </a:cubicBezTo>
                    <a:cubicBezTo>
                      <a:pt x="123" y="349"/>
                      <a:pt x="73" y="17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7"/>
              <p:cNvSpPr/>
              <p:nvPr/>
            </p:nvSpPr>
            <p:spPr>
              <a:xfrm>
                <a:off x="3240296" y="3720709"/>
                <a:ext cx="40801" cy="14204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88"/>
                      <a:pt x="333" y="155"/>
                      <a:pt x="505" y="216"/>
                    </a:cubicBezTo>
                    <a:cubicBezTo>
                      <a:pt x="679" y="275"/>
                      <a:pt x="853" y="328"/>
                      <a:pt x="1037" y="361"/>
                    </a:cubicBezTo>
                    <a:cubicBezTo>
                      <a:pt x="873" y="271"/>
                      <a:pt x="703" y="206"/>
                      <a:pt x="530" y="144"/>
                    </a:cubicBezTo>
                    <a:cubicBezTo>
                      <a:pt x="358" y="86"/>
                      <a:pt x="183" y="3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3275666" y="3799949"/>
                <a:ext cx="50637" cy="440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2" extrusionOk="0">
                    <a:moveTo>
                      <a:pt x="216" y="1"/>
                    </a:moveTo>
                    <a:cubicBezTo>
                      <a:pt x="144" y="1"/>
                      <a:pt x="72" y="3"/>
                      <a:pt x="0" y="7"/>
                    </a:cubicBezTo>
                    <a:cubicBezTo>
                      <a:pt x="212" y="53"/>
                      <a:pt x="426" y="77"/>
                      <a:pt x="640" y="94"/>
                    </a:cubicBezTo>
                    <a:cubicBezTo>
                      <a:pt x="784" y="104"/>
                      <a:pt x="927" y="111"/>
                      <a:pt x="1071" y="111"/>
                    </a:cubicBezTo>
                    <a:cubicBezTo>
                      <a:pt x="1142" y="111"/>
                      <a:pt x="1214" y="110"/>
                      <a:pt x="1287" y="105"/>
                    </a:cubicBezTo>
                    <a:cubicBezTo>
                      <a:pt x="1075" y="59"/>
                      <a:pt x="861" y="36"/>
                      <a:pt x="646" y="18"/>
                    </a:cubicBezTo>
                    <a:cubicBezTo>
                      <a:pt x="504" y="8"/>
                      <a:pt x="360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7"/>
              <p:cNvSpPr/>
              <p:nvPr/>
            </p:nvSpPr>
            <p:spPr>
              <a:xfrm>
                <a:off x="3319142" y="3865458"/>
                <a:ext cx="45522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8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77" y="156"/>
                      <a:pt x="365" y="292"/>
                      <a:pt x="557" y="424"/>
                    </a:cubicBezTo>
                    <a:cubicBezTo>
                      <a:pt x="750" y="554"/>
                      <a:pt x="947" y="679"/>
                      <a:pt x="1156" y="785"/>
                    </a:cubicBezTo>
                    <a:cubicBezTo>
                      <a:pt x="980" y="629"/>
                      <a:pt x="792" y="493"/>
                      <a:pt x="600" y="362"/>
                    </a:cubicBezTo>
                    <a:cubicBezTo>
                      <a:pt x="406" y="232"/>
                      <a:pt x="210" y="10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>
                <a:off x="3291640" y="3970470"/>
                <a:ext cx="51739" cy="4009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019" extrusionOk="0">
                    <a:moveTo>
                      <a:pt x="0" y="1"/>
                    </a:moveTo>
                    <a:cubicBezTo>
                      <a:pt x="99" y="99"/>
                      <a:pt x="205" y="189"/>
                      <a:pt x="310" y="278"/>
                    </a:cubicBezTo>
                    <a:cubicBezTo>
                      <a:pt x="416" y="369"/>
                      <a:pt x="524" y="454"/>
                      <a:pt x="633" y="540"/>
                    </a:cubicBezTo>
                    <a:cubicBezTo>
                      <a:pt x="743" y="624"/>
                      <a:pt x="853" y="708"/>
                      <a:pt x="967" y="787"/>
                    </a:cubicBezTo>
                    <a:cubicBezTo>
                      <a:pt x="1080" y="867"/>
                      <a:pt x="1194" y="946"/>
                      <a:pt x="1314" y="1019"/>
                    </a:cubicBezTo>
                    <a:cubicBezTo>
                      <a:pt x="1214" y="921"/>
                      <a:pt x="1109" y="831"/>
                      <a:pt x="1003" y="741"/>
                    </a:cubicBezTo>
                    <a:cubicBezTo>
                      <a:pt x="898" y="651"/>
                      <a:pt x="789" y="566"/>
                      <a:pt x="680" y="480"/>
                    </a:cubicBezTo>
                    <a:cubicBezTo>
                      <a:pt x="570" y="396"/>
                      <a:pt x="460" y="312"/>
                      <a:pt x="346" y="233"/>
                    </a:cubicBezTo>
                    <a:cubicBezTo>
                      <a:pt x="233" y="152"/>
                      <a:pt x="119" y="7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>
                <a:off x="3280624" y="4082681"/>
                <a:ext cx="54414" cy="3482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8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7" y="87"/>
                      <a:pt x="218" y="167"/>
                      <a:pt x="330" y="246"/>
                    </a:cubicBezTo>
                    <a:cubicBezTo>
                      <a:pt x="441" y="325"/>
                      <a:pt x="556" y="401"/>
                      <a:pt x="670" y="475"/>
                    </a:cubicBezTo>
                    <a:cubicBezTo>
                      <a:pt x="787" y="548"/>
                      <a:pt x="902" y="621"/>
                      <a:pt x="1021" y="688"/>
                    </a:cubicBezTo>
                    <a:cubicBezTo>
                      <a:pt x="1140" y="757"/>
                      <a:pt x="1258" y="824"/>
                      <a:pt x="1382" y="885"/>
                    </a:cubicBezTo>
                    <a:cubicBezTo>
                      <a:pt x="1276" y="798"/>
                      <a:pt x="1164" y="718"/>
                      <a:pt x="1052" y="640"/>
                    </a:cubicBezTo>
                    <a:cubicBezTo>
                      <a:pt x="940" y="560"/>
                      <a:pt x="826" y="485"/>
                      <a:pt x="711" y="411"/>
                    </a:cubicBezTo>
                    <a:cubicBezTo>
                      <a:pt x="596" y="338"/>
                      <a:pt x="481" y="265"/>
                      <a:pt x="362" y="198"/>
                    </a:cubicBezTo>
                    <a:cubicBezTo>
                      <a:pt x="243" y="128"/>
                      <a:pt x="124" y="6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>
                <a:off x="3293293" y="4195168"/>
                <a:ext cx="6019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6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2" y="65"/>
                      <a:pt x="247" y="122"/>
                      <a:pt x="372" y="179"/>
                    </a:cubicBezTo>
                    <a:cubicBezTo>
                      <a:pt x="497" y="236"/>
                      <a:pt x="623" y="287"/>
                      <a:pt x="751" y="339"/>
                    </a:cubicBezTo>
                    <a:cubicBezTo>
                      <a:pt x="878" y="389"/>
                      <a:pt x="1006" y="438"/>
                      <a:pt x="1136" y="481"/>
                    </a:cubicBezTo>
                    <a:cubicBezTo>
                      <a:pt x="1266" y="526"/>
                      <a:pt x="1396" y="571"/>
                      <a:pt x="1530" y="606"/>
                    </a:cubicBezTo>
                    <a:cubicBezTo>
                      <a:pt x="1407" y="541"/>
                      <a:pt x="1283" y="484"/>
                      <a:pt x="1158" y="428"/>
                    </a:cubicBezTo>
                    <a:cubicBezTo>
                      <a:pt x="1033" y="371"/>
                      <a:pt x="906" y="319"/>
                      <a:pt x="778" y="268"/>
                    </a:cubicBezTo>
                    <a:cubicBezTo>
                      <a:pt x="650" y="219"/>
                      <a:pt x="523" y="169"/>
                      <a:pt x="393" y="125"/>
                    </a:cubicBezTo>
                    <a:cubicBezTo>
                      <a:pt x="263" y="80"/>
                      <a:pt x="133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>
                <a:off x="3348061" y="4281412"/>
                <a:ext cx="58978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28" extrusionOk="0">
                    <a:moveTo>
                      <a:pt x="0" y="1"/>
                    </a:moveTo>
                    <a:cubicBezTo>
                      <a:pt x="123" y="35"/>
                      <a:pt x="247" y="61"/>
                      <a:pt x="370" y="86"/>
                    </a:cubicBezTo>
                    <a:cubicBezTo>
                      <a:pt x="494" y="112"/>
                      <a:pt x="619" y="132"/>
                      <a:pt x="744" y="152"/>
                    </a:cubicBezTo>
                    <a:cubicBezTo>
                      <a:pt x="868" y="170"/>
                      <a:pt x="993" y="188"/>
                      <a:pt x="1120" y="200"/>
                    </a:cubicBezTo>
                    <a:cubicBezTo>
                      <a:pt x="1245" y="212"/>
                      <a:pt x="1371" y="225"/>
                      <a:pt x="1499" y="227"/>
                    </a:cubicBezTo>
                    <a:cubicBezTo>
                      <a:pt x="1376" y="193"/>
                      <a:pt x="1252" y="167"/>
                      <a:pt x="1128" y="142"/>
                    </a:cubicBezTo>
                    <a:cubicBezTo>
                      <a:pt x="1004" y="116"/>
                      <a:pt x="879" y="96"/>
                      <a:pt x="756" y="76"/>
                    </a:cubicBezTo>
                    <a:cubicBezTo>
                      <a:pt x="630" y="59"/>
                      <a:pt x="505" y="40"/>
                      <a:pt x="379" y="29"/>
                    </a:cubicBezTo>
                    <a:cubicBezTo>
                      <a:pt x="254" y="16"/>
                      <a:pt x="128" y="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>
                <a:off x="3399405" y="4346134"/>
                <a:ext cx="59136" cy="2144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545" extrusionOk="0">
                    <a:moveTo>
                      <a:pt x="0" y="0"/>
                    </a:moveTo>
                    <a:cubicBezTo>
                      <a:pt x="120" y="60"/>
                      <a:pt x="243" y="113"/>
                      <a:pt x="367" y="164"/>
                    </a:cubicBezTo>
                    <a:cubicBezTo>
                      <a:pt x="489" y="216"/>
                      <a:pt x="615" y="261"/>
                      <a:pt x="738" y="308"/>
                    </a:cubicBezTo>
                    <a:cubicBezTo>
                      <a:pt x="865" y="353"/>
                      <a:pt x="990" y="398"/>
                      <a:pt x="1117" y="436"/>
                    </a:cubicBezTo>
                    <a:cubicBezTo>
                      <a:pt x="1245" y="476"/>
                      <a:pt x="1372" y="514"/>
                      <a:pt x="1502" y="545"/>
                    </a:cubicBezTo>
                    <a:cubicBezTo>
                      <a:pt x="1382" y="484"/>
                      <a:pt x="1260" y="432"/>
                      <a:pt x="1137" y="382"/>
                    </a:cubicBezTo>
                    <a:cubicBezTo>
                      <a:pt x="1014" y="330"/>
                      <a:pt x="889" y="284"/>
                      <a:pt x="764" y="237"/>
                    </a:cubicBezTo>
                    <a:cubicBezTo>
                      <a:pt x="639" y="192"/>
                      <a:pt x="514" y="148"/>
                      <a:pt x="387" y="109"/>
                    </a:cubicBezTo>
                    <a:cubicBezTo>
                      <a:pt x="259" y="70"/>
                      <a:pt x="132" y="31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3424035" y="4411131"/>
                <a:ext cx="54532" cy="26164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6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9" y="71"/>
                      <a:pt x="221" y="133"/>
                      <a:pt x="334" y="193"/>
                    </a:cubicBezTo>
                    <a:cubicBezTo>
                      <a:pt x="447" y="254"/>
                      <a:pt x="562" y="311"/>
                      <a:pt x="677" y="367"/>
                    </a:cubicBezTo>
                    <a:cubicBezTo>
                      <a:pt x="792" y="421"/>
                      <a:pt x="909" y="476"/>
                      <a:pt x="1026" y="525"/>
                    </a:cubicBezTo>
                    <a:cubicBezTo>
                      <a:pt x="1144" y="575"/>
                      <a:pt x="1263" y="624"/>
                      <a:pt x="1385" y="665"/>
                    </a:cubicBezTo>
                    <a:cubicBezTo>
                      <a:pt x="1276" y="596"/>
                      <a:pt x="1165" y="534"/>
                      <a:pt x="1052" y="472"/>
                    </a:cubicBezTo>
                    <a:cubicBezTo>
                      <a:pt x="940" y="411"/>
                      <a:pt x="824" y="354"/>
                      <a:pt x="709" y="298"/>
                    </a:cubicBezTo>
                    <a:cubicBezTo>
                      <a:pt x="593" y="244"/>
                      <a:pt x="478" y="189"/>
                      <a:pt x="359" y="140"/>
                    </a:cubicBezTo>
                    <a:cubicBezTo>
                      <a:pt x="241" y="90"/>
                      <a:pt x="122" y="42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3434146" y="4483054"/>
                <a:ext cx="48748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6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72"/>
                      <a:pt x="196" y="135"/>
                      <a:pt x="296" y="198"/>
                    </a:cubicBezTo>
                    <a:cubicBezTo>
                      <a:pt x="395" y="261"/>
                      <a:pt x="498" y="318"/>
                      <a:pt x="601" y="376"/>
                    </a:cubicBezTo>
                    <a:cubicBezTo>
                      <a:pt x="705" y="432"/>
                      <a:pt x="808" y="489"/>
                      <a:pt x="914" y="540"/>
                    </a:cubicBezTo>
                    <a:cubicBezTo>
                      <a:pt x="1021" y="592"/>
                      <a:pt x="1127" y="641"/>
                      <a:pt x="1239" y="685"/>
                    </a:cubicBezTo>
                    <a:cubicBezTo>
                      <a:pt x="1143" y="614"/>
                      <a:pt x="1043" y="551"/>
                      <a:pt x="943" y="489"/>
                    </a:cubicBezTo>
                    <a:cubicBezTo>
                      <a:pt x="843" y="426"/>
                      <a:pt x="741" y="368"/>
                      <a:pt x="638" y="309"/>
                    </a:cubicBezTo>
                    <a:cubicBezTo>
                      <a:pt x="534" y="254"/>
                      <a:pt x="430" y="198"/>
                      <a:pt x="323" y="147"/>
                    </a:cubicBezTo>
                    <a:cubicBezTo>
                      <a:pt x="217" y="95"/>
                      <a:pt x="110" y="4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3429740" y="4542937"/>
                <a:ext cx="41155" cy="39188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996" extrusionOk="0">
                    <a:moveTo>
                      <a:pt x="1" y="1"/>
                    </a:moveTo>
                    <a:cubicBezTo>
                      <a:pt x="78" y="95"/>
                      <a:pt x="159" y="183"/>
                      <a:pt x="242" y="271"/>
                    </a:cubicBezTo>
                    <a:cubicBezTo>
                      <a:pt x="325" y="359"/>
                      <a:pt x="411" y="442"/>
                      <a:pt x="497" y="526"/>
                    </a:cubicBezTo>
                    <a:cubicBezTo>
                      <a:pt x="585" y="608"/>
                      <a:pt x="673" y="689"/>
                      <a:pt x="765" y="767"/>
                    </a:cubicBezTo>
                    <a:cubicBezTo>
                      <a:pt x="856" y="845"/>
                      <a:pt x="948" y="923"/>
                      <a:pt x="1046" y="995"/>
                    </a:cubicBezTo>
                    <a:cubicBezTo>
                      <a:pt x="970" y="901"/>
                      <a:pt x="887" y="812"/>
                      <a:pt x="804" y="725"/>
                    </a:cubicBezTo>
                    <a:cubicBezTo>
                      <a:pt x="723" y="637"/>
                      <a:pt x="636" y="554"/>
                      <a:pt x="549" y="470"/>
                    </a:cubicBezTo>
                    <a:cubicBezTo>
                      <a:pt x="463" y="388"/>
                      <a:pt x="375" y="307"/>
                      <a:pt x="283" y="229"/>
                    </a:cubicBezTo>
                    <a:cubicBezTo>
                      <a:pt x="191" y="149"/>
                      <a:pt x="100" y="73"/>
                      <a:pt x="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27"/>
            <p:cNvGrpSpPr/>
            <p:nvPr/>
          </p:nvGrpSpPr>
          <p:grpSpPr>
            <a:xfrm rot="10800000">
              <a:off x="-7" y="8"/>
              <a:ext cx="1772825" cy="945955"/>
              <a:chOff x="7373568" y="4201833"/>
              <a:chExt cx="1772825" cy="945955"/>
            </a:xfrm>
          </p:grpSpPr>
          <p:sp>
            <p:nvSpPr>
              <p:cNvPr id="1123" name="Google Shape;1123;p27"/>
              <p:cNvSpPr/>
              <p:nvPr/>
            </p:nvSpPr>
            <p:spPr>
              <a:xfrm rot="10800000">
                <a:off x="7373568" y="4201833"/>
                <a:ext cx="1772825" cy="94595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 rot="10800000">
                <a:off x="8083950" y="4488824"/>
                <a:ext cx="1062443" cy="658965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  <a:effectLst>
                <a:outerShdw blurRad="142875" dist="114300" dir="13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27"/>
            <p:cNvGrpSpPr/>
            <p:nvPr/>
          </p:nvGrpSpPr>
          <p:grpSpPr>
            <a:xfrm>
              <a:off x="8762778" y="2007235"/>
              <a:ext cx="312152" cy="1409160"/>
              <a:chOff x="3969875" y="1708525"/>
              <a:chExt cx="94175" cy="425150"/>
            </a:xfrm>
          </p:grpSpPr>
          <p:sp>
            <p:nvSpPr>
              <p:cNvPr id="1126" name="Google Shape;1126;p27"/>
              <p:cNvSpPr/>
              <p:nvPr/>
            </p:nvSpPr>
            <p:spPr>
              <a:xfrm>
                <a:off x="3969875" y="1708525"/>
                <a:ext cx="483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2"/>
                      <a:pt x="0" y="967"/>
                    </a:cubicBezTo>
                    <a:cubicBezTo>
                      <a:pt x="0" y="1501"/>
                      <a:pt x="432" y="1933"/>
                      <a:pt x="966" y="1933"/>
                    </a:cubicBezTo>
                    <a:cubicBezTo>
                      <a:pt x="1500" y="1933"/>
                      <a:pt x="1933" y="1501"/>
                      <a:pt x="1933" y="967"/>
                    </a:cubicBezTo>
                    <a:cubicBezTo>
                      <a:pt x="1933" y="432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4031375" y="1847950"/>
                <a:ext cx="24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67" extrusionOk="0">
                    <a:moveTo>
                      <a:pt x="483" y="0"/>
                    </a:moveTo>
                    <a:cubicBezTo>
                      <a:pt x="216" y="0"/>
                      <a:pt x="1" y="216"/>
                      <a:pt x="1" y="483"/>
                    </a:cubicBezTo>
                    <a:cubicBezTo>
                      <a:pt x="1" y="749"/>
                      <a:pt x="216" y="966"/>
                      <a:pt x="483" y="966"/>
                    </a:cubicBezTo>
                    <a:cubicBezTo>
                      <a:pt x="750" y="966"/>
                      <a:pt x="966" y="749"/>
                      <a:pt x="966" y="483"/>
                    </a:cubicBezTo>
                    <a:cubicBezTo>
                      <a:pt x="966" y="216"/>
                      <a:pt x="75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4022425" y="174807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2" y="1"/>
                    </a:moveTo>
                    <a:cubicBezTo>
                      <a:pt x="77" y="1"/>
                      <a:pt x="1" y="77"/>
                      <a:pt x="1" y="171"/>
                    </a:cubicBezTo>
                    <a:cubicBezTo>
                      <a:pt x="1" y="266"/>
                      <a:pt x="77" y="341"/>
                      <a:pt x="172" y="341"/>
                    </a:cubicBezTo>
                    <a:cubicBezTo>
                      <a:pt x="266" y="341"/>
                      <a:pt x="341" y="266"/>
                      <a:pt x="341" y="171"/>
                    </a:cubicBezTo>
                    <a:cubicBezTo>
                      <a:pt x="341" y="77"/>
                      <a:pt x="266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4043450" y="192542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0" y="1"/>
                    </a:moveTo>
                    <a:cubicBezTo>
                      <a:pt x="76" y="1"/>
                      <a:pt x="0" y="76"/>
                      <a:pt x="0" y="170"/>
                    </a:cubicBezTo>
                    <a:cubicBezTo>
                      <a:pt x="0" y="264"/>
                      <a:pt x="76" y="341"/>
                      <a:pt x="170" y="341"/>
                    </a:cubicBezTo>
                    <a:cubicBezTo>
                      <a:pt x="264" y="341"/>
                      <a:pt x="341" y="264"/>
                      <a:pt x="341" y="170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7"/>
              <p:cNvSpPr/>
              <p:nvPr/>
            </p:nvSpPr>
            <p:spPr>
              <a:xfrm>
                <a:off x="4055525" y="2125125"/>
                <a:ext cx="85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2" extrusionOk="0">
                    <a:moveTo>
                      <a:pt x="170" y="1"/>
                    </a:moveTo>
                    <a:cubicBezTo>
                      <a:pt x="77" y="1"/>
                      <a:pt x="0" y="76"/>
                      <a:pt x="0" y="171"/>
                    </a:cubicBezTo>
                    <a:cubicBezTo>
                      <a:pt x="0" y="265"/>
                      <a:pt x="77" y="341"/>
                      <a:pt x="170" y="341"/>
                    </a:cubicBezTo>
                    <a:cubicBezTo>
                      <a:pt x="264" y="341"/>
                      <a:pt x="341" y="265"/>
                      <a:pt x="341" y="171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4018200" y="1899375"/>
                <a:ext cx="170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80" extrusionOk="0">
                    <a:moveTo>
                      <a:pt x="341" y="0"/>
                    </a:moveTo>
                    <a:cubicBezTo>
                      <a:pt x="152" y="0"/>
                      <a:pt x="0" y="152"/>
                      <a:pt x="0" y="341"/>
                    </a:cubicBezTo>
                    <a:cubicBezTo>
                      <a:pt x="0" y="528"/>
                      <a:pt x="152" y="680"/>
                      <a:pt x="341" y="680"/>
                    </a:cubicBezTo>
                    <a:cubicBezTo>
                      <a:pt x="529" y="680"/>
                      <a:pt x="681" y="528"/>
                      <a:pt x="681" y="341"/>
                    </a:cubicBezTo>
                    <a:cubicBezTo>
                      <a:pt x="681" y="152"/>
                      <a:pt x="52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7"/>
              <p:cNvSpPr/>
              <p:nvPr/>
            </p:nvSpPr>
            <p:spPr>
              <a:xfrm>
                <a:off x="3994000" y="1801550"/>
                <a:ext cx="170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2" extrusionOk="0">
                    <a:moveTo>
                      <a:pt x="341" y="0"/>
                    </a:moveTo>
                    <a:cubicBezTo>
                      <a:pt x="155" y="0"/>
                      <a:pt x="1" y="152"/>
                      <a:pt x="1" y="341"/>
                    </a:cubicBezTo>
                    <a:cubicBezTo>
                      <a:pt x="1" y="529"/>
                      <a:pt x="155" y="681"/>
                      <a:pt x="341" y="681"/>
                    </a:cubicBezTo>
                    <a:cubicBezTo>
                      <a:pt x="530" y="681"/>
                      <a:pt x="682" y="529"/>
                      <a:pt x="682" y="341"/>
                    </a:cubicBezTo>
                    <a:cubicBezTo>
                      <a:pt x="682" y="152"/>
                      <a:pt x="530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3" name="Google Shape;1133;p27"/>
            <p:cNvGrpSpPr/>
            <p:nvPr/>
          </p:nvGrpSpPr>
          <p:grpSpPr>
            <a:xfrm rot="-896081" flipH="1">
              <a:off x="-192154" y="2956231"/>
              <a:ext cx="748876" cy="2264877"/>
              <a:chOff x="3221922" y="3632026"/>
              <a:chExt cx="349066" cy="1055705"/>
            </a:xfrm>
          </p:grpSpPr>
          <p:sp>
            <p:nvSpPr>
              <p:cNvPr id="1134" name="Google Shape;1134;p27"/>
              <p:cNvSpPr/>
              <p:nvPr/>
            </p:nvSpPr>
            <p:spPr>
              <a:xfrm>
                <a:off x="3266263" y="3688839"/>
                <a:ext cx="223755" cy="998891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25388" extrusionOk="0">
                    <a:moveTo>
                      <a:pt x="65" y="0"/>
                    </a:moveTo>
                    <a:lnTo>
                      <a:pt x="0" y="12"/>
                    </a:lnTo>
                    <a:cubicBezTo>
                      <a:pt x="58" y="294"/>
                      <a:pt x="141" y="570"/>
                      <a:pt x="255" y="835"/>
                    </a:cubicBezTo>
                    <a:cubicBezTo>
                      <a:pt x="370" y="1099"/>
                      <a:pt x="515" y="1348"/>
                      <a:pt x="674" y="1587"/>
                    </a:cubicBezTo>
                    <a:cubicBezTo>
                      <a:pt x="991" y="2065"/>
                      <a:pt x="1366" y="2497"/>
                      <a:pt x="1693" y="2961"/>
                    </a:cubicBezTo>
                    <a:cubicBezTo>
                      <a:pt x="1856" y="3194"/>
                      <a:pt x="2007" y="3434"/>
                      <a:pt x="2140" y="3684"/>
                    </a:cubicBezTo>
                    <a:cubicBezTo>
                      <a:pt x="2259" y="3938"/>
                      <a:pt x="2368" y="4201"/>
                      <a:pt x="2414" y="4481"/>
                    </a:cubicBezTo>
                    <a:cubicBezTo>
                      <a:pt x="2449" y="4617"/>
                      <a:pt x="2454" y="4759"/>
                      <a:pt x="2473" y="4898"/>
                    </a:cubicBezTo>
                    <a:cubicBezTo>
                      <a:pt x="2477" y="4968"/>
                      <a:pt x="2478" y="5039"/>
                      <a:pt x="2480" y="5110"/>
                    </a:cubicBezTo>
                    <a:cubicBezTo>
                      <a:pt x="2484" y="5180"/>
                      <a:pt x="2485" y="5251"/>
                      <a:pt x="2480" y="5321"/>
                    </a:cubicBezTo>
                    <a:lnTo>
                      <a:pt x="2472" y="5533"/>
                    </a:lnTo>
                    <a:lnTo>
                      <a:pt x="2452" y="5745"/>
                    </a:lnTo>
                    <a:cubicBezTo>
                      <a:pt x="2441" y="5886"/>
                      <a:pt x="2415" y="6026"/>
                      <a:pt x="2395" y="6166"/>
                    </a:cubicBezTo>
                    <a:cubicBezTo>
                      <a:pt x="2302" y="6727"/>
                      <a:pt x="2156" y="7278"/>
                      <a:pt x="2030" y="7835"/>
                    </a:cubicBezTo>
                    <a:cubicBezTo>
                      <a:pt x="1967" y="8114"/>
                      <a:pt x="1906" y="8394"/>
                      <a:pt x="1864" y="8677"/>
                    </a:cubicBezTo>
                    <a:cubicBezTo>
                      <a:pt x="1822" y="8961"/>
                      <a:pt x="1786" y="9244"/>
                      <a:pt x="1758" y="9529"/>
                    </a:cubicBezTo>
                    <a:cubicBezTo>
                      <a:pt x="1729" y="9814"/>
                      <a:pt x="1709" y="10099"/>
                      <a:pt x="1700" y="10386"/>
                    </a:cubicBezTo>
                    <a:cubicBezTo>
                      <a:pt x="1690" y="10672"/>
                      <a:pt x="1694" y="10959"/>
                      <a:pt x="1713" y="11245"/>
                    </a:cubicBezTo>
                    <a:cubicBezTo>
                      <a:pt x="1746" y="11819"/>
                      <a:pt x="1848" y="12388"/>
                      <a:pt x="2023" y="12937"/>
                    </a:cubicBezTo>
                    <a:cubicBezTo>
                      <a:pt x="2069" y="13073"/>
                      <a:pt x="2114" y="13209"/>
                      <a:pt x="2170" y="13342"/>
                    </a:cubicBezTo>
                    <a:cubicBezTo>
                      <a:pt x="2220" y="13477"/>
                      <a:pt x="2284" y="13608"/>
                      <a:pt x="2349" y="13737"/>
                    </a:cubicBezTo>
                    <a:cubicBezTo>
                      <a:pt x="2483" y="13994"/>
                      <a:pt x="2651" y="14230"/>
                      <a:pt x="2828" y="14456"/>
                    </a:cubicBezTo>
                    <a:cubicBezTo>
                      <a:pt x="3185" y="14908"/>
                      <a:pt x="3592" y="15311"/>
                      <a:pt x="3963" y="15740"/>
                    </a:cubicBezTo>
                    <a:cubicBezTo>
                      <a:pt x="4148" y="15955"/>
                      <a:pt x="4323" y="16177"/>
                      <a:pt x="4478" y="16413"/>
                    </a:cubicBezTo>
                    <a:cubicBezTo>
                      <a:pt x="4633" y="16647"/>
                      <a:pt x="4764" y="16897"/>
                      <a:pt x="4880" y="17156"/>
                    </a:cubicBezTo>
                    <a:cubicBezTo>
                      <a:pt x="5112" y="17672"/>
                      <a:pt x="5288" y="18213"/>
                      <a:pt x="5397" y="18768"/>
                    </a:cubicBezTo>
                    <a:cubicBezTo>
                      <a:pt x="5504" y="19323"/>
                      <a:pt x="5553" y="19890"/>
                      <a:pt x="5525" y="20454"/>
                    </a:cubicBezTo>
                    <a:cubicBezTo>
                      <a:pt x="5497" y="21019"/>
                      <a:pt x="5415" y="21581"/>
                      <a:pt x="5289" y="22134"/>
                    </a:cubicBezTo>
                    <a:cubicBezTo>
                      <a:pt x="5036" y="23241"/>
                      <a:pt x="4610" y="24302"/>
                      <a:pt x="4114" y="25322"/>
                    </a:cubicBezTo>
                    <a:lnTo>
                      <a:pt x="4249" y="25388"/>
                    </a:lnTo>
                    <a:cubicBezTo>
                      <a:pt x="4745" y="24358"/>
                      <a:pt x="5172" y="23285"/>
                      <a:pt x="5425" y="22165"/>
                    </a:cubicBezTo>
                    <a:cubicBezTo>
                      <a:pt x="5551" y="21605"/>
                      <a:pt x="5633" y="21034"/>
                      <a:pt x="5659" y="20459"/>
                    </a:cubicBezTo>
                    <a:cubicBezTo>
                      <a:pt x="5686" y="19884"/>
                      <a:pt x="5634" y="19307"/>
                      <a:pt x="5523" y="18742"/>
                    </a:cubicBezTo>
                    <a:cubicBezTo>
                      <a:pt x="5410" y="18178"/>
                      <a:pt x="5229" y="17627"/>
                      <a:pt x="4992" y="17104"/>
                    </a:cubicBezTo>
                    <a:cubicBezTo>
                      <a:pt x="4874" y="16842"/>
                      <a:pt x="4739" y="16586"/>
                      <a:pt x="4579" y="16346"/>
                    </a:cubicBezTo>
                    <a:cubicBezTo>
                      <a:pt x="4420" y="16104"/>
                      <a:pt x="4240" y="15878"/>
                      <a:pt x="4052" y="15662"/>
                    </a:cubicBezTo>
                    <a:cubicBezTo>
                      <a:pt x="3677" y="15230"/>
                      <a:pt x="3269" y="14829"/>
                      <a:pt x="2916" y="14386"/>
                    </a:cubicBezTo>
                    <a:cubicBezTo>
                      <a:pt x="2742" y="14164"/>
                      <a:pt x="2577" y="13934"/>
                      <a:pt x="2446" y="13685"/>
                    </a:cubicBezTo>
                    <a:cubicBezTo>
                      <a:pt x="2383" y="13560"/>
                      <a:pt x="2321" y="13435"/>
                      <a:pt x="2271" y="13302"/>
                    </a:cubicBezTo>
                    <a:cubicBezTo>
                      <a:pt x="2215" y="13171"/>
                      <a:pt x="2171" y="13037"/>
                      <a:pt x="2125" y="12903"/>
                    </a:cubicBezTo>
                    <a:cubicBezTo>
                      <a:pt x="1952" y="12366"/>
                      <a:pt x="1849" y="11805"/>
                      <a:pt x="1814" y="11239"/>
                    </a:cubicBezTo>
                    <a:cubicBezTo>
                      <a:pt x="1796" y="10956"/>
                      <a:pt x="1791" y="10672"/>
                      <a:pt x="1799" y="10388"/>
                    </a:cubicBezTo>
                    <a:cubicBezTo>
                      <a:pt x="1807" y="10105"/>
                      <a:pt x="1827" y="9821"/>
                      <a:pt x="1854" y="9538"/>
                    </a:cubicBezTo>
                    <a:cubicBezTo>
                      <a:pt x="1881" y="9255"/>
                      <a:pt x="1916" y="8973"/>
                      <a:pt x="1957" y="8692"/>
                    </a:cubicBezTo>
                    <a:cubicBezTo>
                      <a:pt x="1997" y="8411"/>
                      <a:pt x="2057" y="8132"/>
                      <a:pt x="2119" y="7855"/>
                    </a:cubicBezTo>
                    <a:cubicBezTo>
                      <a:pt x="2244" y="7299"/>
                      <a:pt x="2388" y="6745"/>
                      <a:pt x="2480" y="6179"/>
                    </a:cubicBezTo>
                    <a:cubicBezTo>
                      <a:pt x="2499" y="6038"/>
                      <a:pt x="2525" y="5897"/>
                      <a:pt x="2536" y="5754"/>
                    </a:cubicBezTo>
                    <a:lnTo>
                      <a:pt x="2556" y="5539"/>
                    </a:lnTo>
                    <a:lnTo>
                      <a:pt x="2565" y="5324"/>
                    </a:lnTo>
                    <a:cubicBezTo>
                      <a:pt x="2568" y="5252"/>
                      <a:pt x="2567" y="5180"/>
                      <a:pt x="2563" y="5107"/>
                    </a:cubicBezTo>
                    <a:cubicBezTo>
                      <a:pt x="2561" y="5035"/>
                      <a:pt x="2560" y="4964"/>
                      <a:pt x="2555" y="4892"/>
                    </a:cubicBezTo>
                    <a:cubicBezTo>
                      <a:pt x="2535" y="4749"/>
                      <a:pt x="2530" y="4604"/>
                      <a:pt x="2493" y="4464"/>
                    </a:cubicBezTo>
                    <a:cubicBezTo>
                      <a:pt x="2444" y="4178"/>
                      <a:pt x="2333" y="3908"/>
                      <a:pt x="2209" y="3648"/>
                    </a:cubicBezTo>
                    <a:cubicBezTo>
                      <a:pt x="2074" y="3395"/>
                      <a:pt x="1919" y="3152"/>
                      <a:pt x="1755" y="2918"/>
                    </a:cubicBezTo>
                    <a:cubicBezTo>
                      <a:pt x="1424" y="2450"/>
                      <a:pt x="1048" y="2020"/>
                      <a:pt x="732" y="1548"/>
                    </a:cubicBezTo>
                    <a:cubicBezTo>
                      <a:pt x="575" y="1312"/>
                      <a:pt x="432" y="1067"/>
                      <a:pt x="317" y="808"/>
                    </a:cubicBezTo>
                    <a:cubicBezTo>
                      <a:pt x="204" y="548"/>
                      <a:pt x="121" y="277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3470225" y="4544353"/>
                <a:ext cx="83018" cy="46781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1189" extrusionOk="0">
                    <a:moveTo>
                      <a:pt x="471" y="501"/>
                    </a:moveTo>
                    <a:cubicBezTo>
                      <a:pt x="682" y="276"/>
                      <a:pt x="1016" y="81"/>
                      <a:pt x="1320" y="24"/>
                    </a:cubicBezTo>
                    <a:cubicBezTo>
                      <a:pt x="1447" y="1"/>
                      <a:pt x="1590" y="17"/>
                      <a:pt x="1707" y="71"/>
                    </a:cubicBezTo>
                    <a:cubicBezTo>
                      <a:pt x="1794" y="111"/>
                      <a:pt x="1869" y="180"/>
                      <a:pt x="1899" y="271"/>
                    </a:cubicBezTo>
                    <a:cubicBezTo>
                      <a:pt x="2110" y="887"/>
                      <a:pt x="994" y="1188"/>
                      <a:pt x="588" y="1176"/>
                    </a:cubicBezTo>
                    <a:cubicBezTo>
                      <a:pt x="484" y="1173"/>
                      <a:pt x="85" y="1160"/>
                      <a:pt x="40" y="1041"/>
                    </a:cubicBezTo>
                    <a:cubicBezTo>
                      <a:pt x="1" y="932"/>
                      <a:pt x="393" y="585"/>
                      <a:pt x="471" y="5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3397635" y="4526884"/>
                <a:ext cx="77746" cy="6208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78" extrusionOk="0">
                    <a:moveTo>
                      <a:pt x="1674" y="829"/>
                    </a:moveTo>
                    <a:cubicBezTo>
                      <a:pt x="1551" y="546"/>
                      <a:pt x="1300" y="252"/>
                      <a:pt x="1032" y="97"/>
                    </a:cubicBezTo>
                    <a:cubicBezTo>
                      <a:pt x="920" y="32"/>
                      <a:pt x="780" y="0"/>
                      <a:pt x="650" y="14"/>
                    </a:cubicBezTo>
                    <a:cubicBezTo>
                      <a:pt x="556" y="22"/>
                      <a:pt x="461" y="63"/>
                      <a:pt x="403" y="138"/>
                    </a:cubicBezTo>
                    <a:cubicBezTo>
                      <a:pt x="1" y="650"/>
                      <a:pt x="953" y="1303"/>
                      <a:pt x="1341" y="1427"/>
                    </a:cubicBezTo>
                    <a:cubicBezTo>
                      <a:pt x="1440" y="1458"/>
                      <a:pt x="1821" y="1578"/>
                      <a:pt x="1903" y="1480"/>
                    </a:cubicBezTo>
                    <a:cubicBezTo>
                      <a:pt x="1976" y="1391"/>
                      <a:pt x="1719" y="933"/>
                      <a:pt x="1674" y="8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3482186" y="4472273"/>
                <a:ext cx="82979" cy="46742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188" extrusionOk="0">
                    <a:moveTo>
                      <a:pt x="472" y="502"/>
                    </a:moveTo>
                    <a:cubicBezTo>
                      <a:pt x="681" y="275"/>
                      <a:pt x="1016" y="81"/>
                      <a:pt x="1320" y="24"/>
                    </a:cubicBezTo>
                    <a:cubicBezTo>
                      <a:pt x="1448" y="0"/>
                      <a:pt x="1590" y="16"/>
                      <a:pt x="1708" y="71"/>
                    </a:cubicBezTo>
                    <a:cubicBezTo>
                      <a:pt x="1793" y="112"/>
                      <a:pt x="1869" y="181"/>
                      <a:pt x="1900" y="270"/>
                    </a:cubicBezTo>
                    <a:cubicBezTo>
                      <a:pt x="2109" y="887"/>
                      <a:pt x="995" y="1188"/>
                      <a:pt x="587" y="1176"/>
                    </a:cubicBezTo>
                    <a:cubicBezTo>
                      <a:pt x="483" y="1173"/>
                      <a:pt x="84" y="1159"/>
                      <a:pt x="40" y="1040"/>
                    </a:cubicBezTo>
                    <a:cubicBezTo>
                      <a:pt x="0" y="931"/>
                      <a:pt x="394" y="585"/>
                      <a:pt x="472" y="5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3405543" y="4462162"/>
                <a:ext cx="81247" cy="55162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402" extrusionOk="0">
                    <a:moveTo>
                      <a:pt x="1681" y="683"/>
                    </a:moveTo>
                    <a:cubicBezTo>
                      <a:pt x="1516" y="423"/>
                      <a:pt x="1223" y="169"/>
                      <a:pt x="935" y="59"/>
                    </a:cubicBezTo>
                    <a:cubicBezTo>
                      <a:pt x="814" y="12"/>
                      <a:pt x="670" y="1"/>
                      <a:pt x="544" y="33"/>
                    </a:cubicBezTo>
                    <a:cubicBezTo>
                      <a:pt x="452" y="58"/>
                      <a:pt x="366" y="111"/>
                      <a:pt x="320" y="194"/>
                    </a:cubicBezTo>
                    <a:cubicBezTo>
                      <a:pt x="0" y="761"/>
                      <a:pt x="1041" y="1261"/>
                      <a:pt x="1443" y="1326"/>
                    </a:cubicBezTo>
                    <a:cubicBezTo>
                      <a:pt x="1546" y="1342"/>
                      <a:pt x="1940" y="1401"/>
                      <a:pt x="2005" y="1292"/>
                    </a:cubicBezTo>
                    <a:cubicBezTo>
                      <a:pt x="2065" y="1193"/>
                      <a:pt x="1741" y="780"/>
                      <a:pt x="1681" y="6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7"/>
              <p:cNvSpPr/>
              <p:nvPr/>
            </p:nvSpPr>
            <p:spPr>
              <a:xfrm>
                <a:off x="3480219" y="4378554"/>
                <a:ext cx="90769" cy="6696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702" extrusionOk="0">
                    <a:moveTo>
                      <a:pt x="392" y="864"/>
                    </a:moveTo>
                    <a:cubicBezTo>
                      <a:pt x="557" y="553"/>
                      <a:pt x="867" y="241"/>
                      <a:pt x="1184" y="89"/>
                    </a:cubicBezTo>
                    <a:cubicBezTo>
                      <a:pt x="1317" y="26"/>
                      <a:pt x="1479" y="1"/>
                      <a:pt x="1624" y="27"/>
                    </a:cubicBezTo>
                    <a:cubicBezTo>
                      <a:pt x="1731" y="45"/>
                      <a:pt x="1833" y="100"/>
                      <a:pt x="1894" y="189"/>
                    </a:cubicBezTo>
                    <a:cubicBezTo>
                      <a:pt x="2306" y="805"/>
                      <a:pt x="1170" y="1463"/>
                      <a:pt x="719" y="1571"/>
                    </a:cubicBezTo>
                    <a:cubicBezTo>
                      <a:pt x="604" y="1598"/>
                      <a:pt x="160" y="1701"/>
                      <a:pt x="77" y="1583"/>
                    </a:cubicBezTo>
                    <a:cubicBezTo>
                      <a:pt x="1" y="1476"/>
                      <a:pt x="331" y="979"/>
                      <a:pt x="392" y="8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7"/>
              <p:cNvSpPr/>
              <p:nvPr/>
            </p:nvSpPr>
            <p:spPr>
              <a:xfrm>
                <a:off x="3392048" y="4389256"/>
                <a:ext cx="94074" cy="56381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1433" extrusionOk="0">
                    <a:moveTo>
                      <a:pt x="1892" y="653"/>
                    </a:moveTo>
                    <a:cubicBezTo>
                      <a:pt x="1673" y="378"/>
                      <a:pt x="1310" y="128"/>
                      <a:pt x="971" y="37"/>
                    </a:cubicBezTo>
                    <a:cubicBezTo>
                      <a:pt x="829" y="0"/>
                      <a:pt x="665" y="5"/>
                      <a:pt x="527" y="58"/>
                    </a:cubicBezTo>
                    <a:cubicBezTo>
                      <a:pt x="426" y="95"/>
                      <a:pt x="335" y="168"/>
                      <a:pt x="293" y="268"/>
                    </a:cubicBezTo>
                    <a:cubicBezTo>
                      <a:pt x="0" y="949"/>
                      <a:pt x="1240" y="1386"/>
                      <a:pt x="1703" y="1408"/>
                    </a:cubicBezTo>
                    <a:cubicBezTo>
                      <a:pt x="1821" y="1413"/>
                      <a:pt x="2275" y="1433"/>
                      <a:pt x="2336" y="1301"/>
                    </a:cubicBezTo>
                    <a:cubicBezTo>
                      <a:pt x="2390" y="1181"/>
                      <a:pt x="1974" y="754"/>
                      <a:pt x="1892" y="6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3458934" y="4289084"/>
                <a:ext cx="71805" cy="83569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2124" extrusionOk="0">
                    <a:moveTo>
                      <a:pt x="112" y="1273"/>
                    </a:moveTo>
                    <a:cubicBezTo>
                      <a:pt x="138" y="926"/>
                      <a:pt x="295" y="520"/>
                      <a:pt x="523" y="256"/>
                    </a:cubicBezTo>
                    <a:cubicBezTo>
                      <a:pt x="618" y="146"/>
                      <a:pt x="756" y="60"/>
                      <a:pt x="898" y="26"/>
                    </a:cubicBezTo>
                    <a:cubicBezTo>
                      <a:pt x="1001" y="0"/>
                      <a:pt x="1116" y="9"/>
                      <a:pt x="1207" y="66"/>
                    </a:cubicBezTo>
                    <a:cubicBezTo>
                      <a:pt x="1824" y="461"/>
                      <a:pt x="1054" y="1510"/>
                      <a:pt x="688" y="1784"/>
                    </a:cubicBezTo>
                    <a:cubicBezTo>
                      <a:pt x="595" y="1855"/>
                      <a:pt x="235" y="2124"/>
                      <a:pt x="112" y="2051"/>
                    </a:cubicBezTo>
                    <a:cubicBezTo>
                      <a:pt x="1" y="1983"/>
                      <a:pt x="102" y="1402"/>
                      <a:pt x="112" y="1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3372061" y="4325202"/>
                <a:ext cx="93484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321" extrusionOk="0">
                    <a:moveTo>
                      <a:pt x="1831" y="530"/>
                    </a:moveTo>
                    <a:cubicBezTo>
                      <a:pt x="1586" y="283"/>
                      <a:pt x="1202" y="75"/>
                      <a:pt x="858" y="23"/>
                    </a:cubicBezTo>
                    <a:cubicBezTo>
                      <a:pt x="714" y="1"/>
                      <a:pt x="554" y="24"/>
                      <a:pt x="423" y="91"/>
                    </a:cubicBezTo>
                    <a:cubicBezTo>
                      <a:pt x="328" y="140"/>
                      <a:pt x="246" y="220"/>
                      <a:pt x="215" y="322"/>
                    </a:cubicBezTo>
                    <a:cubicBezTo>
                      <a:pt x="1" y="1024"/>
                      <a:pt x="1266" y="1321"/>
                      <a:pt x="1724" y="1294"/>
                    </a:cubicBezTo>
                    <a:cubicBezTo>
                      <a:pt x="1842" y="1286"/>
                      <a:pt x="2290" y="1257"/>
                      <a:pt x="2335" y="1120"/>
                    </a:cubicBezTo>
                    <a:cubicBezTo>
                      <a:pt x="2376" y="997"/>
                      <a:pt x="1921" y="621"/>
                      <a:pt x="1831" y="5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3401727" y="4197056"/>
                <a:ext cx="67477" cy="97379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475" extrusionOk="0">
                    <a:moveTo>
                      <a:pt x="49" y="1584"/>
                    </a:moveTo>
                    <a:cubicBezTo>
                      <a:pt x="1" y="1205"/>
                      <a:pt x="80" y="732"/>
                      <a:pt x="267" y="399"/>
                    </a:cubicBezTo>
                    <a:cubicBezTo>
                      <a:pt x="346" y="259"/>
                      <a:pt x="474" y="135"/>
                      <a:pt x="620" y="67"/>
                    </a:cubicBezTo>
                    <a:cubicBezTo>
                      <a:pt x="726" y="17"/>
                      <a:pt x="851" y="0"/>
                      <a:pt x="962" y="42"/>
                    </a:cubicBezTo>
                    <a:cubicBezTo>
                      <a:pt x="1715" y="332"/>
                      <a:pt x="1116" y="1631"/>
                      <a:pt x="783" y="2009"/>
                    </a:cubicBezTo>
                    <a:cubicBezTo>
                      <a:pt x="698" y="2105"/>
                      <a:pt x="369" y="2474"/>
                      <a:pt x="220" y="2422"/>
                    </a:cubicBezTo>
                    <a:cubicBezTo>
                      <a:pt x="85" y="2374"/>
                      <a:pt x="68" y="1725"/>
                      <a:pt x="49" y="15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3311155" y="4257254"/>
                <a:ext cx="100448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328" extrusionOk="0">
                    <a:moveTo>
                      <a:pt x="1862" y="350"/>
                    </a:moveTo>
                    <a:cubicBezTo>
                      <a:pt x="1544" y="138"/>
                      <a:pt x="1084" y="1"/>
                      <a:pt x="703" y="20"/>
                    </a:cubicBezTo>
                    <a:cubicBezTo>
                      <a:pt x="542" y="28"/>
                      <a:pt x="375" y="88"/>
                      <a:pt x="250" y="189"/>
                    </a:cubicBezTo>
                    <a:cubicBezTo>
                      <a:pt x="158" y="262"/>
                      <a:pt x="86" y="367"/>
                      <a:pt x="76" y="483"/>
                    </a:cubicBezTo>
                    <a:cubicBezTo>
                      <a:pt x="1" y="1286"/>
                      <a:pt x="1430" y="1328"/>
                      <a:pt x="1916" y="1195"/>
                    </a:cubicBezTo>
                    <a:cubicBezTo>
                      <a:pt x="2041" y="1162"/>
                      <a:pt x="2518" y="1032"/>
                      <a:pt x="2537" y="875"/>
                    </a:cubicBezTo>
                    <a:cubicBezTo>
                      <a:pt x="2553" y="732"/>
                      <a:pt x="1980" y="429"/>
                      <a:pt x="1862" y="3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7"/>
              <p:cNvSpPr/>
              <p:nvPr/>
            </p:nvSpPr>
            <p:spPr>
              <a:xfrm>
                <a:off x="3346841" y="4125842"/>
                <a:ext cx="67437" cy="9737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475" extrusionOk="0">
                    <a:moveTo>
                      <a:pt x="49" y="1585"/>
                    </a:moveTo>
                    <a:cubicBezTo>
                      <a:pt x="0" y="1206"/>
                      <a:pt x="79" y="734"/>
                      <a:pt x="266" y="400"/>
                    </a:cubicBezTo>
                    <a:cubicBezTo>
                      <a:pt x="346" y="260"/>
                      <a:pt x="473" y="136"/>
                      <a:pt x="619" y="68"/>
                    </a:cubicBezTo>
                    <a:cubicBezTo>
                      <a:pt x="726" y="18"/>
                      <a:pt x="851" y="1"/>
                      <a:pt x="961" y="43"/>
                    </a:cubicBezTo>
                    <a:cubicBezTo>
                      <a:pt x="1714" y="333"/>
                      <a:pt x="1116" y="1632"/>
                      <a:pt x="782" y="2009"/>
                    </a:cubicBezTo>
                    <a:cubicBezTo>
                      <a:pt x="697" y="2106"/>
                      <a:pt x="368" y="2475"/>
                      <a:pt x="219" y="2423"/>
                    </a:cubicBezTo>
                    <a:cubicBezTo>
                      <a:pt x="84" y="2375"/>
                      <a:pt x="66" y="1726"/>
                      <a:pt x="49" y="15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7"/>
              <p:cNvSpPr/>
              <p:nvPr/>
            </p:nvSpPr>
            <p:spPr>
              <a:xfrm>
                <a:off x="3255286" y="4169279"/>
                <a:ext cx="102730" cy="58034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475" extrusionOk="0">
                    <a:moveTo>
                      <a:pt x="2033" y="630"/>
                    </a:moveTo>
                    <a:cubicBezTo>
                      <a:pt x="1775" y="348"/>
                      <a:pt x="1363" y="103"/>
                      <a:pt x="987" y="30"/>
                    </a:cubicBezTo>
                    <a:cubicBezTo>
                      <a:pt x="829" y="0"/>
                      <a:pt x="652" y="18"/>
                      <a:pt x="506" y="84"/>
                    </a:cubicBezTo>
                    <a:cubicBezTo>
                      <a:pt x="399" y="134"/>
                      <a:pt x="305" y="219"/>
                      <a:pt x="267" y="330"/>
                    </a:cubicBezTo>
                    <a:cubicBezTo>
                      <a:pt x="1" y="1091"/>
                      <a:pt x="1377" y="1475"/>
                      <a:pt x="1881" y="1465"/>
                    </a:cubicBezTo>
                    <a:cubicBezTo>
                      <a:pt x="2010" y="1461"/>
                      <a:pt x="2504" y="1450"/>
                      <a:pt x="2561" y="1303"/>
                    </a:cubicBezTo>
                    <a:cubicBezTo>
                      <a:pt x="2611" y="1168"/>
                      <a:pt x="2128" y="734"/>
                      <a:pt x="2033" y="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>
                <a:off x="3331103" y="4047074"/>
                <a:ext cx="82152" cy="768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953" extrusionOk="0">
                    <a:moveTo>
                      <a:pt x="244" y="1089"/>
                    </a:moveTo>
                    <a:cubicBezTo>
                      <a:pt x="336" y="751"/>
                      <a:pt x="567" y="379"/>
                      <a:pt x="842" y="163"/>
                    </a:cubicBezTo>
                    <a:cubicBezTo>
                      <a:pt x="957" y="72"/>
                      <a:pt x="1109" y="13"/>
                      <a:pt x="1256" y="6"/>
                    </a:cubicBezTo>
                    <a:cubicBezTo>
                      <a:pt x="1362" y="1"/>
                      <a:pt x="1475" y="30"/>
                      <a:pt x="1553" y="105"/>
                    </a:cubicBezTo>
                    <a:cubicBezTo>
                      <a:pt x="2088" y="611"/>
                      <a:pt x="1131" y="1500"/>
                      <a:pt x="717" y="1703"/>
                    </a:cubicBezTo>
                    <a:cubicBezTo>
                      <a:pt x="611" y="1755"/>
                      <a:pt x="205" y="1952"/>
                      <a:pt x="97" y="1856"/>
                    </a:cubicBezTo>
                    <a:cubicBezTo>
                      <a:pt x="0" y="1768"/>
                      <a:pt x="211" y="1214"/>
                      <a:pt x="244" y="10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7"/>
              <p:cNvSpPr/>
              <p:nvPr/>
            </p:nvSpPr>
            <p:spPr>
              <a:xfrm>
                <a:off x="3245647" y="4063953"/>
                <a:ext cx="92500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545" extrusionOk="0">
                    <a:moveTo>
                      <a:pt x="1900" y="739"/>
                    </a:moveTo>
                    <a:cubicBezTo>
                      <a:pt x="1705" y="450"/>
                      <a:pt x="1365" y="173"/>
                      <a:pt x="1036" y="56"/>
                    </a:cubicBezTo>
                    <a:cubicBezTo>
                      <a:pt x="897" y="7"/>
                      <a:pt x="735" y="0"/>
                      <a:pt x="593" y="41"/>
                    </a:cubicBezTo>
                    <a:cubicBezTo>
                      <a:pt x="491" y="71"/>
                      <a:pt x="394" y="134"/>
                      <a:pt x="345" y="229"/>
                    </a:cubicBezTo>
                    <a:cubicBezTo>
                      <a:pt x="0" y="882"/>
                      <a:pt x="1194" y="1414"/>
                      <a:pt x="1651" y="1474"/>
                    </a:cubicBezTo>
                    <a:cubicBezTo>
                      <a:pt x="1769" y="1488"/>
                      <a:pt x="2217" y="1544"/>
                      <a:pt x="2287" y="1418"/>
                    </a:cubicBezTo>
                    <a:cubicBezTo>
                      <a:pt x="2351" y="1304"/>
                      <a:pt x="1973" y="847"/>
                      <a:pt x="1900" y="7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7"/>
              <p:cNvSpPr/>
              <p:nvPr/>
            </p:nvSpPr>
            <p:spPr>
              <a:xfrm>
                <a:off x="3340506" y="3943833"/>
                <a:ext cx="85536" cy="73339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1864" extrusionOk="0">
                    <a:moveTo>
                      <a:pt x="297" y="1005"/>
                    </a:moveTo>
                    <a:cubicBezTo>
                      <a:pt x="415" y="676"/>
                      <a:pt x="676" y="324"/>
                      <a:pt x="966" y="129"/>
                    </a:cubicBezTo>
                    <a:cubicBezTo>
                      <a:pt x="1089" y="48"/>
                      <a:pt x="1243" y="1"/>
                      <a:pt x="1391" y="6"/>
                    </a:cubicBezTo>
                    <a:cubicBezTo>
                      <a:pt x="1499" y="8"/>
                      <a:pt x="1608" y="46"/>
                      <a:pt x="1679" y="127"/>
                    </a:cubicBezTo>
                    <a:cubicBezTo>
                      <a:pt x="2173" y="674"/>
                      <a:pt x="1148" y="1485"/>
                      <a:pt x="720" y="1655"/>
                    </a:cubicBezTo>
                    <a:cubicBezTo>
                      <a:pt x="611" y="1698"/>
                      <a:pt x="190" y="1863"/>
                      <a:pt x="91" y="1758"/>
                    </a:cubicBezTo>
                    <a:cubicBezTo>
                      <a:pt x="0" y="1664"/>
                      <a:pt x="254" y="1126"/>
                      <a:pt x="297" y="1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3256742" y="3952253"/>
                <a:ext cx="90926" cy="6519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57" extrusionOk="0">
                    <a:moveTo>
                      <a:pt x="1905" y="829"/>
                    </a:moveTo>
                    <a:cubicBezTo>
                      <a:pt x="1734" y="526"/>
                      <a:pt x="1417" y="223"/>
                      <a:pt x="1098" y="80"/>
                    </a:cubicBezTo>
                    <a:cubicBezTo>
                      <a:pt x="964" y="21"/>
                      <a:pt x="803" y="1"/>
                      <a:pt x="658" y="31"/>
                    </a:cubicBezTo>
                    <a:cubicBezTo>
                      <a:pt x="553" y="52"/>
                      <a:pt x="453" y="109"/>
                      <a:pt x="394" y="199"/>
                    </a:cubicBezTo>
                    <a:cubicBezTo>
                      <a:pt x="1" y="822"/>
                      <a:pt x="1149" y="1447"/>
                      <a:pt x="1601" y="1541"/>
                    </a:cubicBezTo>
                    <a:cubicBezTo>
                      <a:pt x="1716" y="1566"/>
                      <a:pt x="2158" y="1656"/>
                      <a:pt x="2238" y="1536"/>
                    </a:cubicBezTo>
                    <a:cubicBezTo>
                      <a:pt x="2310" y="1427"/>
                      <a:pt x="1970" y="942"/>
                      <a:pt x="1905" y="8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7"/>
              <p:cNvSpPr/>
              <p:nvPr/>
            </p:nvSpPr>
            <p:spPr>
              <a:xfrm>
                <a:off x="3362028" y="3840553"/>
                <a:ext cx="74126" cy="6350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14" extrusionOk="0">
                    <a:moveTo>
                      <a:pt x="258" y="871"/>
                    </a:moveTo>
                    <a:cubicBezTo>
                      <a:pt x="360" y="586"/>
                      <a:pt x="586" y="280"/>
                      <a:pt x="838" y="112"/>
                    </a:cubicBezTo>
                    <a:cubicBezTo>
                      <a:pt x="944" y="41"/>
                      <a:pt x="1078" y="0"/>
                      <a:pt x="1205" y="4"/>
                    </a:cubicBezTo>
                    <a:cubicBezTo>
                      <a:pt x="1298" y="8"/>
                      <a:pt x="1394" y="41"/>
                      <a:pt x="1456" y="109"/>
                    </a:cubicBezTo>
                    <a:cubicBezTo>
                      <a:pt x="1884" y="584"/>
                      <a:pt x="996" y="1287"/>
                      <a:pt x="625" y="1434"/>
                    </a:cubicBezTo>
                    <a:cubicBezTo>
                      <a:pt x="529" y="1472"/>
                      <a:pt x="165" y="1614"/>
                      <a:pt x="79" y="1524"/>
                    </a:cubicBezTo>
                    <a:cubicBezTo>
                      <a:pt x="1" y="1442"/>
                      <a:pt x="221" y="976"/>
                      <a:pt x="258" y="8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3289437" y="3847871"/>
                <a:ext cx="78808" cy="5649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436" extrusionOk="0">
                    <a:moveTo>
                      <a:pt x="1651" y="718"/>
                    </a:moveTo>
                    <a:cubicBezTo>
                      <a:pt x="1503" y="455"/>
                      <a:pt x="1228" y="193"/>
                      <a:pt x="952" y="70"/>
                    </a:cubicBezTo>
                    <a:cubicBezTo>
                      <a:pt x="835" y="18"/>
                      <a:pt x="695" y="0"/>
                      <a:pt x="570" y="26"/>
                    </a:cubicBezTo>
                    <a:cubicBezTo>
                      <a:pt x="480" y="45"/>
                      <a:pt x="392" y="93"/>
                      <a:pt x="342" y="172"/>
                    </a:cubicBezTo>
                    <a:cubicBezTo>
                      <a:pt x="1" y="712"/>
                      <a:pt x="996" y="1253"/>
                      <a:pt x="1386" y="1336"/>
                    </a:cubicBezTo>
                    <a:cubicBezTo>
                      <a:pt x="1486" y="1356"/>
                      <a:pt x="1870" y="1435"/>
                      <a:pt x="1940" y="1331"/>
                    </a:cubicBezTo>
                    <a:cubicBezTo>
                      <a:pt x="2003" y="1237"/>
                      <a:pt x="1707" y="816"/>
                      <a:pt x="1651" y="7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3324060" y="3726728"/>
                <a:ext cx="52565" cy="776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973" extrusionOk="0">
                    <a:moveTo>
                      <a:pt x="49" y="1275"/>
                    </a:moveTo>
                    <a:cubicBezTo>
                      <a:pt x="1" y="977"/>
                      <a:pt x="52" y="600"/>
                      <a:pt x="192" y="331"/>
                    </a:cubicBezTo>
                    <a:cubicBezTo>
                      <a:pt x="250" y="218"/>
                      <a:pt x="349" y="117"/>
                      <a:pt x="463" y="59"/>
                    </a:cubicBezTo>
                    <a:cubicBezTo>
                      <a:pt x="545" y="17"/>
                      <a:pt x="645" y="1"/>
                      <a:pt x="732" y="32"/>
                    </a:cubicBezTo>
                    <a:cubicBezTo>
                      <a:pt x="1336" y="241"/>
                      <a:pt x="895" y="1285"/>
                      <a:pt x="641" y="1592"/>
                    </a:cubicBezTo>
                    <a:cubicBezTo>
                      <a:pt x="576" y="1671"/>
                      <a:pt x="324" y="1972"/>
                      <a:pt x="205" y="1934"/>
                    </a:cubicBezTo>
                    <a:cubicBezTo>
                      <a:pt x="98" y="1899"/>
                      <a:pt x="67" y="1385"/>
                      <a:pt x="49" y="12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3253988" y="3776421"/>
                <a:ext cx="79005" cy="4123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048" extrusionOk="0">
                    <a:moveTo>
                      <a:pt x="1450" y="258"/>
                    </a:moveTo>
                    <a:cubicBezTo>
                      <a:pt x="1193" y="99"/>
                      <a:pt x="826" y="1"/>
                      <a:pt x="524" y="27"/>
                    </a:cubicBezTo>
                    <a:cubicBezTo>
                      <a:pt x="396" y="37"/>
                      <a:pt x="266" y="89"/>
                      <a:pt x="168" y="172"/>
                    </a:cubicBezTo>
                    <a:cubicBezTo>
                      <a:pt x="98" y="231"/>
                      <a:pt x="45" y="317"/>
                      <a:pt x="40" y="410"/>
                    </a:cubicBezTo>
                    <a:cubicBezTo>
                      <a:pt x="0" y="1047"/>
                      <a:pt x="1133" y="1044"/>
                      <a:pt x="1514" y="927"/>
                    </a:cubicBezTo>
                    <a:cubicBezTo>
                      <a:pt x="1612" y="897"/>
                      <a:pt x="1986" y="781"/>
                      <a:pt x="1997" y="657"/>
                    </a:cubicBezTo>
                    <a:cubicBezTo>
                      <a:pt x="2007" y="544"/>
                      <a:pt x="1545" y="318"/>
                      <a:pt x="1450" y="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7"/>
              <p:cNvSpPr/>
              <p:nvPr/>
            </p:nvSpPr>
            <p:spPr>
              <a:xfrm>
                <a:off x="3281411" y="3675934"/>
                <a:ext cx="44066" cy="5980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20" extrusionOk="0">
                    <a:moveTo>
                      <a:pt x="18" y="948"/>
                    </a:moveTo>
                    <a:cubicBezTo>
                      <a:pt x="6" y="709"/>
                      <a:pt x="79" y="419"/>
                      <a:pt x="213" y="219"/>
                    </a:cubicBezTo>
                    <a:cubicBezTo>
                      <a:pt x="269" y="137"/>
                      <a:pt x="356" y="66"/>
                      <a:pt x="450" y="30"/>
                    </a:cubicBezTo>
                    <a:cubicBezTo>
                      <a:pt x="518" y="4"/>
                      <a:pt x="597" y="0"/>
                      <a:pt x="664" y="33"/>
                    </a:cubicBezTo>
                    <a:cubicBezTo>
                      <a:pt x="1120" y="250"/>
                      <a:pt x="680" y="1031"/>
                      <a:pt x="453" y="1250"/>
                    </a:cubicBezTo>
                    <a:cubicBezTo>
                      <a:pt x="395" y="1305"/>
                      <a:pt x="171" y="1520"/>
                      <a:pt x="82" y="1479"/>
                    </a:cubicBezTo>
                    <a:cubicBezTo>
                      <a:pt x="0" y="1443"/>
                      <a:pt x="21" y="1037"/>
                      <a:pt x="16" y="9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7"/>
              <p:cNvSpPr/>
              <p:nvPr/>
            </p:nvSpPr>
            <p:spPr>
              <a:xfrm>
                <a:off x="3246040" y="3632026"/>
                <a:ext cx="32735" cy="62952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600" extrusionOk="0">
                    <a:moveTo>
                      <a:pt x="219" y="1167"/>
                    </a:moveTo>
                    <a:cubicBezTo>
                      <a:pt x="87" y="968"/>
                      <a:pt x="0" y="682"/>
                      <a:pt x="11" y="441"/>
                    </a:cubicBezTo>
                    <a:cubicBezTo>
                      <a:pt x="16" y="341"/>
                      <a:pt x="53" y="237"/>
                      <a:pt x="117" y="158"/>
                    </a:cubicBezTo>
                    <a:cubicBezTo>
                      <a:pt x="162" y="100"/>
                      <a:pt x="228" y="55"/>
                      <a:pt x="301" y="49"/>
                    </a:cubicBezTo>
                    <a:cubicBezTo>
                      <a:pt x="804" y="1"/>
                      <a:pt x="831" y="895"/>
                      <a:pt x="749" y="1199"/>
                    </a:cubicBezTo>
                    <a:cubicBezTo>
                      <a:pt x="728" y="1277"/>
                      <a:pt x="648" y="1576"/>
                      <a:pt x="550" y="1588"/>
                    </a:cubicBezTo>
                    <a:cubicBezTo>
                      <a:pt x="461" y="1599"/>
                      <a:pt x="269" y="1240"/>
                      <a:pt x="219" y="1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21922" y="3709023"/>
                <a:ext cx="63818" cy="3364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55" extrusionOk="0">
                    <a:moveTo>
                      <a:pt x="1209" y="268"/>
                    </a:moveTo>
                    <a:cubicBezTo>
                      <a:pt x="1021" y="119"/>
                      <a:pt x="742" y="10"/>
                      <a:pt x="503" y="3"/>
                    </a:cubicBezTo>
                    <a:cubicBezTo>
                      <a:pt x="401" y="0"/>
                      <a:pt x="295" y="29"/>
                      <a:pt x="211" y="86"/>
                    </a:cubicBezTo>
                    <a:cubicBezTo>
                      <a:pt x="150" y="125"/>
                      <a:pt x="101" y="188"/>
                      <a:pt x="88" y="260"/>
                    </a:cubicBezTo>
                    <a:cubicBezTo>
                      <a:pt x="0" y="758"/>
                      <a:pt x="891" y="855"/>
                      <a:pt x="1200" y="798"/>
                    </a:cubicBezTo>
                    <a:cubicBezTo>
                      <a:pt x="1279" y="783"/>
                      <a:pt x="1584" y="725"/>
                      <a:pt x="1604" y="628"/>
                    </a:cubicBezTo>
                    <a:cubicBezTo>
                      <a:pt x="1621" y="540"/>
                      <a:pt x="1278" y="322"/>
                      <a:pt x="1209" y="2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472468" y="4563199"/>
                <a:ext cx="52014" cy="2191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557" extrusionOk="0">
                    <a:moveTo>
                      <a:pt x="1322" y="1"/>
                    </a:moveTo>
                    <a:lnTo>
                      <a:pt x="1322" y="1"/>
                    </a:lnTo>
                    <a:cubicBezTo>
                      <a:pt x="1206" y="32"/>
                      <a:pt x="1093" y="72"/>
                      <a:pt x="980" y="112"/>
                    </a:cubicBezTo>
                    <a:cubicBezTo>
                      <a:pt x="868" y="153"/>
                      <a:pt x="757" y="198"/>
                      <a:pt x="647" y="244"/>
                    </a:cubicBezTo>
                    <a:cubicBezTo>
                      <a:pt x="537" y="291"/>
                      <a:pt x="427" y="338"/>
                      <a:pt x="319" y="391"/>
                    </a:cubicBezTo>
                    <a:cubicBezTo>
                      <a:pt x="211" y="443"/>
                      <a:pt x="105" y="496"/>
                      <a:pt x="1" y="557"/>
                    </a:cubicBezTo>
                    <a:cubicBezTo>
                      <a:pt x="116" y="525"/>
                      <a:pt x="230" y="485"/>
                      <a:pt x="343" y="444"/>
                    </a:cubicBezTo>
                    <a:cubicBezTo>
                      <a:pt x="455" y="405"/>
                      <a:pt x="565" y="359"/>
                      <a:pt x="676" y="313"/>
                    </a:cubicBezTo>
                    <a:cubicBezTo>
                      <a:pt x="786" y="266"/>
                      <a:pt x="896" y="219"/>
                      <a:pt x="1003" y="167"/>
                    </a:cubicBezTo>
                    <a:cubicBezTo>
                      <a:pt x="1111" y="115"/>
                      <a:pt x="1218" y="62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484429" y="4491985"/>
                <a:ext cx="48316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535" extrusionOk="0">
                    <a:moveTo>
                      <a:pt x="1227" y="1"/>
                    </a:moveTo>
                    <a:cubicBezTo>
                      <a:pt x="1012" y="62"/>
                      <a:pt x="804" y="144"/>
                      <a:pt x="599" y="232"/>
                    </a:cubicBezTo>
                    <a:cubicBezTo>
                      <a:pt x="395" y="323"/>
                      <a:pt x="193" y="418"/>
                      <a:pt x="0" y="534"/>
                    </a:cubicBezTo>
                    <a:cubicBezTo>
                      <a:pt x="217" y="472"/>
                      <a:pt x="424" y="389"/>
                      <a:pt x="629" y="301"/>
                    </a:cubicBezTo>
                    <a:cubicBezTo>
                      <a:pt x="833" y="212"/>
                      <a:pt x="1035" y="117"/>
                      <a:pt x="1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>
                <a:off x="3483917" y="4400351"/>
                <a:ext cx="49339" cy="4013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20" extrusionOk="0">
                    <a:moveTo>
                      <a:pt x="1254" y="0"/>
                    </a:moveTo>
                    <a:lnTo>
                      <a:pt x="1254" y="0"/>
                    </a:lnTo>
                    <a:cubicBezTo>
                      <a:pt x="1140" y="73"/>
                      <a:pt x="1031" y="153"/>
                      <a:pt x="922" y="233"/>
                    </a:cubicBezTo>
                    <a:cubicBezTo>
                      <a:pt x="813" y="312"/>
                      <a:pt x="708" y="397"/>
                      <a:pt x="604" y="481"/>
                    </a:cubicBezTo>
                    <a:cubicBezTo>
                      <a:pt x="500" y="566"/>
                      <a:pt x="396" y="652"/>
                      <a:pt x="295" y="742"/>
                    </a:cubicBezTo>
                    <a:cubicBezTo>
                      <a:pt x="195" y="831"/>
                      <a:pt x="95" y="922"/>
                      <a:pt x="1" y="1019"/>
                    </a:cubicBezTo>
                    <a:cubicBezTo>
                      <a:pt x="115" y="946"/>
                      <a:pt x="224" y="867"/>
                      <a:pt x="333" y="787"/>
                    </a:cubicBezTo>
                    <a:cubicBezTo>
                      <a:pt x="440" y="707"/>
                      <a:pt x="546" y="623"/>
                      <a:pt x="651" y="539"/>
                    </a:cubicBezTo>
                    <a:cubicBezTo>
                      <a:pt x="755" y="454"/>
                      <a:pt x="859" y="368"/>
                      <a:pt x="959" y="278"/>
                    </a:cubicBezTo>
                    <a:cubicBezTo>
                      <a:pt x="1059" y="189"/>
                      <a:pt x="1160" y="98"/>
                      <a:pt x="1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7"/>
              <p:cNvSpPr/>
              <p:nvPr/>
            </p:nvSpPr>
            <p:spPr>
              <a:xfrm>
                <a:off x="3463891" y="4316901"/>
                <a:ext cx="29273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332" extrusionOk="0">
                    <a:moveTo>
                      <a:pt x="744" y="0"/>
                    </a:moveTo>
                    <a:lnTo>
                      <a:pt x="744" y="0"/>
                    </a:lnTo>
                    <a:cubicBezTo>
                      <a:pt x="668" y="104"/>
                      <a:pt x="600" y="211"/>
                      <a:pt x="532" y="318"/>
                    </a:cubicBezTo>
                    <a:cubicBezTo>
                      <a:pt x="465" y="426"/>
                      <a:pt x="402" y="536"/>
                      <a:pt x="339" y="648"/>
                    </a:cubicBezTo>
                    <a:cubicBezTo>
                      <a:pt x="278" y="759"/>
                      <a:pt x="218" y="871"/>
                      <a:pt x="162" y="985"/>
                    </a:cubicBezTo>
                    <a:cubicBezTo>
                      <a:pt x="105" y="1099"/>
                      <a:pt x="49" y="1212"/>
                      <a:pt x="1" y="1331"/>
                    </a:cubicBezTo>
                    <a:lnTo>
                      <a:pt x="2" y="1331"/>
                    </a:lnTo>
                    <a:cubicBezTo>
                      <a:pt x="78" y="1229"/>
                      <a:pt x="146" y="1121"/>
                      <a:pt x="213" y="1013"/>
                    </a:cubicBezTo>
                    <a:cubicBezTo>
                      <a:pt x="281" y="905"/>
                      <a:pt x="343" y="795"/>
                      <a:pt x="406" y="684"/>
                    </a:cubicBezTo>
                    <a:cubicBezTo>
                      <a:pt x="466" y="574"/>
                      <a:pt x="527" y="462"/>
                      <a:pt x="584" y="347"/>
                    </a:cubicBezTo>
                    <a:cubicBezTo>
                      <a:pt x="640" y="233"/>
                      <a:pt x="695" y="119"/>
                      <a:pt x="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3408691" y="4219207"/>
                <a:ext cx="21246" cy="6834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737" extrusionOk="0">
                    <a:moveTo>
                      <a:pt x="539" y="0"/>
                    </a:moveTo>
                    <a:cubicBezTo>
                      <a:pt x="480" y="140"/>
                      <a:pt x="428" y="283"/>
                      <a:pt x="377" y="426"/>
                    </a:cubicBezTo>
                    <a:cubicBezTo>
                      <a:pt x="325" y="569"/>
                      <a:pt x="279" y="712"/>
                      <a:pt x="234" y="857"/>
                    </a:cubicBezTo>
                    <a:cubicBezTo>
                      <a:pt x="190" y="1002"/>
                      <a:pt x="146" y="1147"/>
                      <a:pt x="109" y="1294"/>
                    </a:cubicBezTo>
                    <a:cubicBezTo>
                      <a:pt x="69" y="1441"/>
                      <a:pt x="31" y="1587"/>
                      <a:pt x="1" y="1736"/>
                    </a:cubicBezTo>
                    <a:cubicBezTo>
                      <a:pt x="60" y="1597"/>
                      <a:pt x="112" y="1454"/>
                      <a:pt x="163" y="1311"/>
                    </a:cubicBezTo>
                    <a:cubicBezTo>
                      <a:pt x="215" y="1168"/>
                      <a:pt x="261" y="1024"/>
                      <a:pt x="307" y="880"/>
                    </a:cubicBezTo>
                    <a:cubicBezTo>
                      <a:pt x="350" y="735"/>
                      <a:pt x="395" y="590"/>
                      <a:pt x="433" y="444"/>
                    </a:cubicBezTo>
                    <a:cubicBezTo>
                      <a:pt x="471" y="296"/>
                      <a:pt x="510" y="150"/>
                      <a:pt x="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3355733" y="4153777"/>
                <a:ext cx="22112" cy="64604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642" extrusionOk="0">
                    <a:moveTo>
                      <a:pt x="562" y="0"/>
                    </a:moveTo>
                    <a:cubicBezTo>
                      <a:pt x="500" y="133"/>
                      <a:pt x="447" y="267"/>
                      <a:pt x="393" y="402"/>
                    </a:cubicBezTo>
                    <a:cubicBezTo>
                      <a:pt x="340" y="535"/>
                      <a:pt x="293" y="673"/>
                      <a:pt x="245" y="809"/>
                    </a:cubicBezTo>
                    <a:cubicBezTo>
                      <a:pt x="199" y="945"/>
                      <a:pt x="153" y="1083"/>
                      <a:pt x="114" y="1221"/>
                    </a:cubicBezTo>
                    <a:cubicBezTo>
                      <a:pt x="73" y="1360"/>
                      <a:pt x="33" y="1500"/>
                      <a:pt x="1" y="1641"/>
                    </a:cubicBezTo>
                    <a:cubicBezTo>
                      <a:pt x="63" y="1510"/>
                      <a:pt x="116" y="1375"/>
                      <a:pt x="168" y="1241"/>
                    </a:cubicBezTo>
                    <a:cubicBezTo>
                      <a:pt x="221" y="1106"/>
                      <a:pt x="270" y="970"/>
                      <a:pt x="317" y="834"/>
                    </a:cubicBezTo>
                    <a:cubicBezTo>
                      <a:pt x="364" y="696"/>
                      <a:pt x="409" y="559"/>
                      <a:pt x="449" y="420"/>
                    </a:cubicBezTo>
                    <a:cubicBezTo>
                      <a:pt x="490" y="281"/>
                      <a:pt x="530" y="143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3335628" y="4070366"/>
                <a:ext cx="41194" cy="49378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255" extrusionOk="0">
                    <a:moveTo>
                      <a:pt x="1047" y="0"/>
                    </a:moveTo>
                    <a:lnTo>
                      <a:pt x="1047" y="0"/>
                    </a:lnTo>
                    <a:cubicBezTo>
                      <a:pt x="948" y="95"/>
                      <a:pt x="855" y="195"/>
                      <a:pt x="763" y="295"/>
                    </a:cubicBezTo>
                    <a:cubicBezTo>
                      <a:pt x="670" y="395"/>
                      <a:pt x="582" y="499"/>
                      <a:pt x="494" y="604"/>
                    </a:cubicBezTo>
                    <a:cubicBezTo>
                      <a:pt x="408" y="709"/>
                      <a:pt x="321" y="814"/>
                      <a:pt x="239" y="923"/>
                    </a:cubicBezTo>
                    <a:cubicBezTo>
                      <a:pt x="156" y="1031"/>
                      <a:pt x="75" y="1141"/>
                      <a:pt x="0" y="1255"/>
                    </a:cubicBezTo>
                    <a:cubicBezTo>
                      <a:pt x="99" y="1161"/>
                      <a:pt x="192" y="1060"/>
                      <a:pt x="284" y="960"/>
                    </a:cubicBezTo>
                    <a:cubicBezTo>
                      <a:pt x="377" y="860"/>
                      <a:pt x="465" y="756"/>
                      <a:pt x="553" y="652"/>
                    </a:cubicBezTo>
                    <a:cubicBezTo>
                      <a:pt x="639" y="547"/>
                      <a:pt x="726" y="441"/>
                      <a:pt x="808" y="332"/>
                    </a:cubicBezTo>
                    <a:cubicBezTo>
                      <a:pt x="890" y="225"/>
                      <a:pt x="971" y="116"/>
                      <a:pt x="1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3346054" y="3963073"/>
                <a:ext cx="38755" cy="42493"/>
              </a:xfrm>
              <a:custGeom>
                <a:avLst/>
                <a:gdLst/>
                <a:ahLst/>
                <a:cxnLst/>
                <a:rect l="l" t="t" r="r" b="b"/>
                <a:pathLst>
                  <a:path w="985" h="1080" extrusionOk="0">
                    <a:moveTo>
                      <a:pt x="985" y="1"/>
                    </a:moveTo>
                    <a:cubicBezTo>
                      <a:pt x="891" y="80"/>
                      <a:pt x="804" y="165"/>
                      <a:pt x="717" y="251"/>
                    </a:cubicBezTo>
                    <a:cubicBezTo>
                      <a:pt x="629" y="336"/>
                      <a:pt x="548" y="425"/>
                      <a:pt x="465" y="515"/>
                    </a:cubicBezTo>
                    <a:cubicBezTo>
                      <a:pt x="383" y="605"/>
                      <a:pt x="301" y="695"/>
                      <a:pt x="225" y="790"/>
                    </a:cubicBezTo>
                    <a:cubicBezTo>
                      <a:pt x="148" y="884"/>
                      <a:pt x="71" y="979"/>
                      <a:pt x="0" y="1079"/>
                    </a:cubicBezTo>
                    <a:cubicBezTo>
                      <a:pt x="93" y="1000"/>
                      <a:pt x="181" y="915"/>
                      <a:pt x="268" y="829"/>
                    </a:cubicBezTo>
                    <a:cubicBezTo>
                      <a:pt x="355" y="744"/>
                      <a:pt x="438" y="655"/>
                      <a:pt x="520" y="565"/>
                    </a:cubicBezTo>
                    <a:cubicBezTo>
                      <a:pt x="602" y="475"/>
                      <a:pt x="683" y="385"/>
                      <a:pt x="759" y="291"/>
                    </a:cubicBezTo>
                    <a:cubicBezTo>
                      <a:pt x="837" y="196"/>
                      <a:pt x="914" y="102"/>
                      <a:pt x="9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3365726" y="3863609"/>
                <a:ext cx="33719" cy="3667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32" extrusionOk="0">
                    <a:moveTo>
                      <a:pt x="856" y="0"/>
                    </a:moveTo>
                    <a:lnTo>
                      <a:pt x="856" y="0"/>
                    </a:lnTo>
                    <a:cubicBezTo>
                      <a:pt x="692" y="135"/>
                      <a:pt x="543" y="286"/>
                      <a:pt x="401" y="440"/>
                    </a:cubicBezTo>
                    <a:cubicBezTo>
                      <a:pt x="258" y="596"/>
                      <a:pt x="121" y="756"/>
                      <a:pt x="1" y="931"/>
                    </a:cubicBezTo>
                    <a:cubicBezTo>
                      <a:pt x="165" y="796"/>
                      <a:pt x="313" y="645"/>
                      <a:pt x="456" y="492"/>
                    </a:cubicBezTo>
                    <a:cubicBezTo>
                      <a:pt x="598" y="336"/>
                      <a:pt x="735" y="176"/>
                      <a:pt x="8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3332559" y="3747463"/>
                <a:ext cx="14164" cy="5484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394" extrusionOk="0">
                    <a:moveTo>
                      <a:pt x="360" y="0"/>
                    </a:moveTo>
                    <a:lnTo>
                      <a:pt x="360" y="0"/>
                    </a:lnTo>
                    <a:cubicBezTo>
                      <a:pt x="314" y="113"/>
                      <a:pt x="277" y="227"/>
                      <a:pt x="242" y="341"/>
                    </a:cubicBezTo>
                    <a:cubicBezTo>
                      <a:pt x="205" y="456"/>
                      <a:pt x="174" y="571"/>
                      <a:pt x="143" y="687"/>
                    </a:cubicBezTo>
                    <a:cubicBezTo>
                      <a:pt x="114" y="804"/>
                      <a:pt x="86" y="920"/>
                      <a:pt x="62" y="1038"/>
                    </a:cubicBezTo>
                    <a:cubicBezTo>
                      <a:pt x="38" y="1155"/>
                      <a:pt x="15" y="1273"/>
                      <a:pt x="0" y="1393"/>
                    </a:cubicBezTo>
                    <a:cubicBezTo>
                      <a:pt x="45" y="1282"/>
                      <a:pt x="82" y="1167"/>
                      <a:pt x="118" y="1053"/>
                    </a:cubicBezTo>
                    <a:cubicBezTo>
                      <a:pt x="155" y="937"/>
                      <a:pt x="186" y="822"/>
                      <a:pt x="217" y="706"/>
                    </a:cubicBezTo>
                    <a:cubicBezTo>
                      <a:pt x="246" y="590"/>
                      <a:pt x="274" y="473"/>
                      <a:pt x="298" y="355"/>
                    </a:cubicBezTo>
                    <a:cubicBezTo>
                      <a:pt x="322" y="238"/>
                      <a:pt x="345" y="12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3284991" y="3693797"/>
                <a:ext cx="14361" cy="4001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017" extrusionOk="0">
                    <a:moveTo>
                      <a:pt x="365" y="1"/>
                    </a:moveTo>
                    <a:cubicBezTo>
                      <a:pt x="276" y="160"/>
                      <a:pt x="209" y="326"/>
                      <a:pt x="147" y="496"/>
                    </a:cubicBezTo>
                    <a:cubicBezTo>
                      <a:pt x="88" y="664"/>
                      <a:pt x="33" y="837"/>
                      <a:pt x="1" y="1016"/>
                    </a:cubicBezTo>
                    <a:cubicBezTo>
                      <a:pt x="89" y="856"/>
                      <a:pt x="157" y="690"/>
                      <a:pt x="218" y="521"/>
                    </a:cubicBezTo>
                    <a:cubicBezTo>
                      <a:pt x="278" y="351"/>
                      <a:pt x="331" y="180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7"/>
              <p:cNvSpPr/>
              <p:nvPr/>
            </p:nvSpPr>
            <p:spPr>
              <a:xfrm>
                <a:off x="3257371" y="3652327"/>
                <a:ext cx="10348" cy="4221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0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" y="187"/>
                      <a:pt x="52" y="368"/>
                      <a:pt x="94" y="546"/>
                    </a:cubicBezTo>
                    <a:cubicBezTo>
                      <a:pt x="139" y="724"/>
                      <a:pt x="189" y="901"/>
                      <a:pt x="262" y="1072"/>
                    </a:cubicBezTo>
                    <a:cubicBezTo>
                      <a:pt x="247" y="886"/>
                      <a:pt x="210" y="707"/>
                      <a:pt x="168" y="527"/>
                    </a:cubicBezTo>
                    <a:cubicBezTo>
                      <a:pt x="123" y="349"/>
                      <a:pt x="73" y="17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7"/>
              <p:cNvSpPr/>
              <p:nvPr/>
            </p:nvSpPr>
            <p:spPr>
              <a:xfrm>
                <a:off x="3240296" y="3720709"/>
                <a:ext cx="40801" cy="14204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36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88"/>
                      <a:pt x="333" y="155"/>
                      <a:pt x="505" y="216"/>
                    </a:cubicBezTo>
                    <a:cubicBezTo>
                      <a:pt x="679" y="275"/>
                      <a:pt x="853" y="328"/>
                      <a:pt x="1037" y="361"/>
                    </a:cubicBezTo>
                    <a:cubicBezTo>
                      <a:pt x="873" y="271"/>
                      <a:pt x="703" y="206"/>
                      <a:pt x="530" y="144"/>
                    </a:cubicBezTo>
                    <a:cubicBezTo>
                      <a:pt x="358" y="86"/>
                      <a:pt x="183" y="3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7"/>
              <p:cNvSpPr/>
              <p:nvPr/>
            </p:nvSpPr>
            <p:spPr>
              <a:xfrm>
                <a:off x="3275666" y="3799949"/>
                <a:ext cx="50637" cy="440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2" extrusionOk="0">
                    <a:moveTo>
                      <a:pt x="216" y="1"/>
                    </a:moveTo>
                    <a:cubicBezTo>
                      <a:pt x="144" y="1"/>
                      <a:pt x="72" y="3"/>
                      <a:pt x="0" y="7"/>
                    </a:cubicBezTo>
                    <a:cubicBezTo>
                      <a:pt x="212" y="53"/>
                      <a:pt x="426" y="77"/>
                      <a:pt x="640" y="94"/>
                    </a:cubicBezTo>
                    <a:cubicBezTo>
                      <a:pt x="784" y="104"/>
                      <a:pt x="927" y="111"/>
                      <a:pt x="1071" y="111"/>
                    </a:cubicBezTo>
                    <a:cubicBezTo>
                      <a:pt x="1142" y="111"/>
                      <a:pt x="1214" y="110"/>
                      <a:pt x="1287" y="105"/>
                    </a:cubicBezTo>
                    <a:cubicBezTo>
                      <a:pt x="1075" y="59"/>
                      <a:pt x="861" y="36"/>
                      <a:pt x="646" y="18"/>
                    </a:cubicBezTo>
                    <a:cubicBezTo>
                      <a:pt x="504" y="8"/>
                      <a:pt x="360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3319142" y="3865458"/>
                <a:ext cx="45522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8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77" y="156"/>
                      <a:pt x="365" y="292"/>
                      <a:pt x="557" y="424"/>
                    </a:cubicBezTo>
                    <a:cubicBezTo>
                      <a:pt x="750" y="554"/>
                      <a:pt x="947" y="679"/>
                      <a:pt x="1156" y="785"/>
                    </a:cubicBezTo>
                    <a:cubicBezTo>
                      <a:pt x="980" y="629"/>
                      <a:pt x="792" y="493"/>
                      <a:pt x="600" y="362"/>
                    </a:cubicBezTo>
                    <a:cubicBezTo>
                      <a:pt x="406" y="232"/>
                      <a:pt x="210" y="10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91640" y="3970470"/>
                <a:ext cx="51739" cy="4009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019" extrusionOk="0">
                    <a:moveTo>
                      <a:pt x="0" y="1"/>
                    </a:moveTo>
                    <a:cubicBezTo>
                      <a:pt x="99" y="99"/>
                      <a:pt x="205" y="189"/>
                      <a:pt x="310" y="278"/>
                    </a:cubicBezTo>
                    <a:cubicBezTo>
                      <a:pt x="416" y="369"/>
                      <a:pt x="524" y="454"/>
                      <a:pt x="633" y="540"/>
                    </a:cubicBezTo>
                    <a:cubicBezTo>
                      <a:pt x="743" y="624"/>
                      <a:pt x="853" y="708"/>
                      <a:pt x="967" y="787"/>
                    </a:cubicBezTo>
                    <a:cubicBezTo>
                      <a:pt x="1080" y="867"/>
                      <a:pt x="1194" y="946"/>
                      <a:pt x="1314" y="1019"/>
                    </a:cubicBezTo>
                    <a:cubicBezTo>
                      <a:pt x="1214" y="921"/>
                      <a:pt x="1109" y="831"/>
                      <a:pt x="1003" y="741"/>
                    </a:cubicBezTo>
                    <a:cubicBezTo>
                      <a:pt x="898" y="651"/>
                      <a:pt x="789" y="566"/>
                      <a:pt x="680" y="480"/>
                    </a:cubicBezTo>
                    <a:cubicBezTo>
                      <a:pt x="570" y="396"/>
                      <a:pt x="460" y="312"/>
                      <a:pt x="346" y="233"/>
                    </a:cubicBezTo>
                    <a:cubicBezTo>
                      <a:pt x="233" y="152"/>
                      <a:pt x="119" y="7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3280624" y="4082681"/>
                <a:ext cx="54414" cy="3482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8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7" y="87"/>
                      <a:pt x="218" y="167"/>
                      <a:pt x="330" y="246"/>
                    </a:cubicBezTo>
                    <a:cubicBezTo>
                      <a:pt x="441" y="325"/>
                      <a:pt x="556" y="401"/>
                      <a:pt x="670" y="475"/>
                    </a:cubicBezTo>
                    <a:cubicBezTo>
                      <a:pt x="787" y="548"/>
                      <a:pt x="902" y="621"/>
                      <a:pt x="1021" y="688"/>
                    </a:cubicBezTo>
                    <a:cubicBezTo>
                      <a:pt x="1140" y="757"/>
                      <a:pt x="1258" y="824"/>
                      <a:pt x="1382" y="885"/>
                    </a:cubicBezTo>
                    <a:cubicBezTo>
                      <a:pt x="1276" y="798"/>
                      <a:pt x="1164" y="718"/>
                      <a:pt x="1052" y="640"/>
                    </a:cubicBezTo>
                    <a:cubicBezTo>
                      <a:pt x="940" y="560"/>
                      <a:pt x="826" y="485"/>
                      <a:pt x="711" y="411"/>
                    </a:cubicBezTo>
                    <a:cubicBezTo>
                      <a:pt x="596" y="338"/>
                      <a:pt x="481" y="265"/>
                      <a:pt x="362" y="198"/>
                    </a:cubicBezTo>
                    <a:cubicBezTo>
                      <a:pt x="243" y="128"/>
                      <a:pt x="124" y="6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293293" y="4195168"/>
                <a:ext cx="60198" cy="2388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6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2" y="65"/>
                      <a:pt x="247" y="122"/>
                      <a:pt x="372" y="179"/>
                    </a:cubicBezTo>
                    <a:cubicBezTo>
                      <a:pt x="497" y="236"/>
                      <a:pt x="623" y="287"/>
                      <a:pt x="751" y="339"/>
                    </a:cubicBezTo>
                    <a:cubicBezTo>
                      <a:pt x="878" y="389"/>
                      <a:pt x="1006" y="438"/>
                      <a:pt x="1136" y="481"/>
                    </a:cubicBezTo>
                    <a:cubicBezTo>
                      <a:pt x="1266" y="526"/>
                      <a:pt x="1396" y="571"/>
                      <a:pt x="1530" y="606"/>
                    </a:cubicBezTo>
                    <a:cubicBezTo>
                      <a:pt x="1407" y="541"/>
                      <a:pt x="1283" y="484"/>
                      <a:pt x="1158" y="428"/>
                    </a:cubicBezTo>
                    <a:cubicBezTo>
                      <a:pt x="1033" y="371"/>
                      <a:pt x="906" y="319"/>
                      <a:pt x="778" y="268"/>
                    </a:cubicBezTo>
                    <a:cubicBezTo>
                      <a:pt x="650" y="219"/>
                      <a:pt x="523" y="169"/>
                      <a:pt x="393" y="125"/>
                    </a:cubicBezTo>
                    <a:cubicBezTo>
                      <a:pt x="263" y="80"/>
                      <a:pt x="133" y="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7"/>
              <p:cNvSpPr/>
              <p:nvPr/>
            </p:nvSpPr>
            <p:spPr>
              <a:xfrm>
                <a:off x="3348061" y="4281412"/>
                <a:ext cx="58978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28" extrusionOk="0">
                    <a:moveTo>
                      <a:pt x="0" y="1"/>
                    </a:moveTo>
                    <a:cubicBezTo>
                      <a:pt x="123" y="35"/>
                      <a:pt x="247" y="61"/>
                      <a:pt x="370" y="86"/>
                    </a:cubicBezTo>
                    <a:cubicBezTo>
                      <a:pt x="494" y="112"/>
                      <a:pt x="619" y="132"/>
                      <a:pt x="744" y="152"/>
                    </a:cubicBezTo>
                    <a:cubicBezTo>
                      <a:pt x="868" y="170"/>
                      <a:pt x="993" y="188"/>
                      <a:pt x="1120" y="200"/>
                    </a:cubicBezTo>
                    <a:cubicBezTo>
                      <a:pt x="1245" y="212"/>
                      <a:pt x="1371" y="225"/>
                      <a:pt x="1499" y="227"/>
                    </a:cubicBezTo>
                    <a:cubicBezTo>
                      <a:pt x="1376" y="193"/>
                      <a:pt x="1252" y="167"/>
                      <a:pt x="1128" y="142"/>
                    </a:cubicBezTo>
                    <a:cubicBezTo>
                      <a:pt x="1004" y="116"/>
                      <a:pt x="879" y="96"/>
                      <a:pt x="756" y="76"/>
                    </a:cubicBezTo>
                    <a:cubicBezTo>
                      <a:pt x="630" y="59"/>
                      <a:pt x="505" y="40"/>
                      <a:pt x="379" y="29"/>
                    </a:cubicBezTo>
                    <a:cubicBezTo>
                      <a:pt x="254" y="16"/>
                      <a:pt x="128" y="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7"/>
              <p:cNvSpPr/>
              <p:nvPr/>
            </p:nvSpPr>
            <p:spPr>
              <a:xfrm>
                <a:off x="3399405" y="4346134"/>
                <a:ext cx="59136" cy="2144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545" extrusionOk="0">
                    <a:moveTo>
                      <a:pt x="0" y="0"/>
                    </a:moveTo>
                    <a:cubicBezTo>
                      <a:pt x="120" y="60"/>
                      <a:pt x="243" y="113"/>
                      <a:pt x="367" y="164"/>
                    </a:cubicBezTo>
                    <a:cubicBezTo>
                      <a:pt x="489" y="216"/>
                      <a:pt x="615" y="261"/>
                      <a:pt x="738" y="308"/>
                    </a:cubicBezTo>
                    <a:cubicBezTo>
                      <a:pt x="865" y="353"/>
                      <a:pt x="990" y="398"/>
                      <a:pt x="1117" y="436"/>
                    </a:cubicBezTo>
                    <a:cubicBezTo>
                      <a:pt x="1245" y="476"/>
                      <a:pt x="1372" y="514"/>
                      <a:pt x="1502" y="545"/>
                    </a:cubicBezTo>
                    <a:cubicBezTo>
                      <a:pt x="1382" y="484"/>
                      <a:pt x="1260" y="432"/>
                      <a:pt x="1137" y="382"/>
                    </a:cubicBezTo>
                    <a:cubicBezTo>
                      <a:pt x="1014" y="330"/>
                      <a:pt x="889" y="284"/>
                      <a:pt x="764" y="237"/>
                    </a:cubicBezTo>
                    <a:cubicBezTo>
                      <a:pt x="639" y="192"/>
                      <a:pt x="514" y="148"/>
                      <a:pt x="387" y="109"/>
                    </a:cubicBezTo>
                    <a:cubicBezTo>
                      <a:pt x="259" y="70"/>
                      <a:pt x="132" y="31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3424035" y="4411131"/>
                <a:ext cx="54532" cy="26164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6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9" y="71"/>
                      <a:pt x="221" y="133"/>
                      <a:pt x="334" y="193"/>
                    </a:cubicBezTo>
                    <a:cubicBezTo>
                      <a:pt x="447" y="254"/>
                      <a:pt x="562" y="311"/>
                      <a:pt x="677" y="367"/>
                    </a:cubicBezTo>
                    <a:cubicBezTo>
                      <a:pt x="792" y="421"/>
                      <a:pt x="909" y="476"/>
                      <a:pt x="1026" y="525"/>
                    </a:cubicBezTo>
                    <a:cubicBezTo>
                      <a:pt x="1144" y="575"/>
                      <a:pt x="1263" y="624"/>
                      <a:pt x="1385" y="665"/>
                    </a:cubicBezTo>
                    <a:cubicBezTo>
                      <a:pt x="1276" y="596"/>
                      <a:pt x="1165" y="534"/>
                      <a:pt x="1052" y="472"/>
                    </a:cubicBezTo>
                    <a:cubicBezTo>
                      <a:pt x="940" y="411"/>
                      <a:pt x="824" y="354"/>
                      <a:pt x="709" y="298"/>
                    </a:cubicBezTo>
                    <a:cubicBezTo>
                      <a:pt x="593" y="244"/>
                      <a:pt x="478" y="189"/>
                      <a:pt x="359" y="140"/>
                    </a:cubicBezTo>
                    <a:cubicBezTo>
                      <a:pt x="241" y="90"/>
                      <a:pt x="122" y="42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3434146" y="4483054"/>
                <a:ext cx="48748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6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6" y="72"/>
                      <a:pt x="196" y="135"/>
                      <a:pt x="296" y="198"/>
                    </a:cubicBezTo>
                    <a:cubicBezTo>
                      <a:pt x="395" y="261"/>
                      <a:pt x="498" y="318"/>
                      <a:pt x="601" y="376"/>
                    </a:cubicBezTo>
                    <a:cubicBezTo>
                      <a:pt x="705" y="432"/>
                      <a:pt x="808" y="489"/>
                      <a:pt x="914" y="540"/>
                    </a:cubicBezTo>
                    <a:cubicBezTo>
                      <a:pt x="1021" y="592"/>
                      <a:pt x="1127" y="641"/>
                      <a:pt x="1239" y="685"/>
                    </a:cubicBezTo>
                    <a:cubicBezTo>
                      <a:pt x="1143" y="614"/>
                      <a:pt x="1043" y="551"/>
                      <a:pt x="943" y="489"/>
                    </a:cubicBezTo>
                    <a:cubicBezTo>
                      <a:pt x="843" y="426"/>
                      <a:pt x="741" y="368"/>
                      <a:pt x="638" y="309"/>
                    </a:cubicBezTo>
                    <a:cubicBezTo>
                      <a:pt x="534" y="254"/>
                      <a:pt x="430" y="198"/>
                      <a:pt x="323" y="147"/>
                    </a:cubicBezTo>
                    <a:cubicBezTo>
                      <a:pt x="217" y="95"/>
                      <a:pt x="110" y="4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3429740" y="4542937"/>
                <a:ext cx="41155" cy="39188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996" extrusionOk="0">
                    <a:moveTo>
                      <a:pt x="1" y="1"/>
                    </a:moveTo>
                    <a:cubicBezTo>
                      <a:pt x="78" y="95"/>
                      <a:pt x="159" y="183"/>
                      <a:pt x="242" y="271"/>
                    </a:cubicBezTo>
                    <a:cubicBezTo>
                      <a:pt x="325" y="359"/>
                      <a:pt x="411" y="442"/>
                      <a:pt x="497" y="526"/>
                    </a:cubicBezTo>
                    <a:cubicBezTo>
                      <a:pt x="585" y="608"/>
                      <a:pt x="673" y="689"/>
                      <a:pt x="765" y="767"/>
                    </a:cubicBezTo>
                    <a:cubicBezTo>
                      <a:pt x="856" y="845"/>
                      <a:pt x="948" y="923"/>
                      <a:pt x="1046" y="995"/>
                    </a:cubicBezTo>
                    <a:cubicBezTo>
                      <a:pt x="970" y="901"/>
                      <a:pt x="887" y="812"/>
                      <a:pt x="804" y="725"/>
                    </a:cubicBezTo>
                    <a:cubicBezTo>
                      <a:pt x="723" y="637"/>
                      <a:pt x="636" y="554"/>
                      <a:pt x="549" y="470"/>
                    </a:cubicBezTo>
                    <a:cubicBezTo>
                      <a:pt x="463" y="388"/>
                      <a:pt x="375" y="307"/>
                      <a:pt x="283" y="229"/>
                    </a:cubicBezTo>
                    <a:cubicBezTo>
                      <a:pt x="191" y="149"/>
                      <a:pt x="100" y="73"/>
                      <a:pt x="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1" name="Google Shape;1181;p27"/>
            <p:cNvGrpSpPr/>
            <p:nvPr/>
          </p:nvGrpSpPr>
          <p:grpSpPr>
            <a:xfrm>
              <a:off x="173253" y="2477610"/>
              <a:ext cx="312152" cy="1409160"/>
              <a:chOff x="3969875" y="1708525"/>
              <a:chExt cx="94175" cy="425150"/>
            </a:xfrm>
          </p:grpSpPr>
          <p:sp>
            <p:nvSpPr>
              <p:cNvPr id="1182" name="Google Shape;1182;p27"/>
              <p:cNvSpPr/>
              <p:nvPr/>
            </p:nvSpPr>
            <p:spPr>
              <a:xfrm>
                <a:off x="3969875" y="1708525"/>
                <a:ext cx="483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2"/>
                      <a:pt x="0" y="967"/>
                    </a:cubicBezTo>
                    <a:cubicBezTo>
                      <a:pt x="0" y="1501"/>
                      <a:pt x="432" y="1933"/>
                      <a:pt x="966" y="1933"/>
                    </a:cubicBezTo>
                    <a:cubicBezTo>
                      <a:pt x="1500" y="1933"/>
                      <a:pt x="1933" y="1501"/>
                      <a:pt x="1933" y="967"/>
                    </a:cubicBezTo>
                    <a:cubicBezTo>
                      <a:pt x="1933" y="432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031375" y="1847950"/>
                <a:ext cx="24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67" extrusionOk="0">
                    <a:moveTo>
                      <a:pt x="483" y="0"/>
                    </a:moveTo>
                    <a:cubicBezTo>
                      <a:pt x="216" y="0"/>
                      <a:pt x="1" y="216"/>
                      <a:pt x="1" y="483"/>
                    </a:cubicBezTo>
                    <a:cubicBezTo>
                      <a:pt x="1" y="749"/>
                      <a:pt x="216" y="966"/>
                      <a:pt x="483" y="966"/>
                    </a:cubicBezTo>
                    <a:cubicBezTo>
                      <a:pt x="750" y="966"/>
                      <a:pt x="966" y="749"/>
                      <a:pt x="966" y="483"/>
                    </a:cubicBezTo>
                    <a:cubicBezTo>
                      <a:pt x="966" y="216"/>
                      <a:pt x="75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022425" y="174807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2" y="1"/>
                    </a:moveTo>
                    <a:cubicBezTo>
                      <a:pt x="77" y="1"/>
                      <a:pt x="1" y="77"/>
                      <a:pt x="1" y="171"/>
                    </a:cubicBezTo>
                    <a:cubicBezTo>
                      <a:pt x="1" y="266"/>
                      <a:pt x="77" y="341"/>
                      <a:pt x="172" y="341"/>
                    </a:cubicBezTo>
                    <a:cubicBezTo>
                      <a:pt x="266" y="341"/>
                      <a:pt x="341" y="266"/>
                      <a:pt x="341" y="171"/>
                    </a:cubicBezTo>
                    <a:cubicBezTo>
                      <a:pt x="341" y="77"/>
                      <a:pt x="266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043450" y="192542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0" y="1"/>
                    </a:moveTo>
                    <a:cubicBezTo>
                      <a:pt x="76" y="1"/>
                      <a:pt x="0" y="76"/>
                      <a:pt x="0" y="170"/>
                    </a:cubicBezTo>
                    <a:cubicBezTo>
                      <a:pt x="0" y="264"/>
                      <a:pt x="76" y="341"/>
                      <a:pt x="170" y="341"/>
                    </a:cubicBezTo>
                    <a:cubicBezTo>
                      <a:pt x="264" y="341"/>
                      <a:pt x="341" y="264"/>
                      <a:pt x="341" y="170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055525" y="2125125"/>
                <a:ext cx="85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2" extrusionOk="0">
                    <a:moveTo>
                      <a:pt x="170" y="1"/>
                    </a:moveTo>
                    <a:cubicBezTo>
                      <a:pt x="77" y="1"/>
                      <a:pt x="0" y="76"/>
                      <a:pt x="0" y="171"/>
                    </a:cubicBezTo>
                    <a:cubicBezTo>
                      <a:pt x="0" y="265"/>
                      <a:pt x="77" y="341"/>
                      <a:pt x="170" y="341"/>
                    </a:cubicBezTo>
                    <a:cubicBezTo>
                      <a:pt x="264" y="341"/>
                      <a:pt x="341" y="265"/>
                      <a:pt x="341" y="171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4018200" y="1899375"/>
                <a:ext cx="170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80" extrusionOk="0">
                    <a:moveTo>
                      <a:pt x="341" y="0"/>
                    </a:moveTo>
                    <a:cubicBezTo>
                      <a:pt x="152" y="0"/>
                      <a:pt x="0" y="152"/>
                      <a:pt x="0" y="341"/>
                    </a:cubicBezTo>
                    <a:cubicBezTo>
                      <a:pt x="0" y="528"/>
                      <a:pt x="152" y="680"/>
                      <a:pt x="341" y="680"/>
                    </a:cubicBezTo>
                    <a:cubicBezTo>
                      <a:pt x="529" y="680"/>
                      <a:pt x="681" y="528"/>
                      <a:pt x="681" y="341"/>
                    </a:cubicBezTo>
                    <a:cubicBezTo>
                      <a:pt x="681" y="152"/>
                      <a:pt x="52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3994000" y="1801550"/>
                <a:ext cx="170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2" extrusionOk="0">
                    <a:moveTo>
                      <a:pt x="341" y="0"/>
                    </a:moveTo>
                    <a:cubicBezTo>
                      <a:pt x="155" y="0"/>
                      <a:pt x="1" y="152"/>
                      <a:pt x="1" y="341"/>
                    </a:cubicBezTo>
                    <a:cubicBezTo>
                      <a:pt x="1" y="529"/>
                      <a:pt x="155" y="681"/>
                      <a:pt x="341" y="681"/>
                    </a:cubicBezTo>
                    <a:cubicBezTo>
                      <a:pt x="530" y="681"/>
                      <a:pt x="682" y="529"/>
                      <a:pt x="682" y="341"/>
                    </a:cubicBezTo>
                    <a:cubicBezTo>
                      <a:pt x="682" y="152"/>
                      <a:pt x="530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 rot="10800000" flipH="1">
              <a:off x="7371168" y="8"/>
              <a:ext cx="1772825" cy="945955"/>
              <a:chOff x="7373568" y="4201833"/>
              <a:chExt cx="1772825" cy="945955"/>
            </a:xfrm>
          </p:grpSpPr>
          <p:sp>
            <p:nvSpPr>
              <p:cNvPr id="1190" name="Google Shape;1190;p27"/>
              <p:cNvSpPr/>
              <p:nvPr/>
            </p:nvSpPr>
            <p:spPr>
              <a:xfrm rot="10800000">
                <a:off x="7373568" y="4201833"/>
                <a:ext cx="1772825" cy="94595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 rot="10800000">
                <a:off x="8083950" y="4488824"/>
                <a:ext cx="1062443" cy="658965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  <a:effectLst>
                <a:outerShdw blurRad="142875" dist="114300" dir="13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Google Shape;1193;p28"/>
          <p:cNvGrpSpPr/>
          <p:nvPr/>
        </p:nvGrpSpPr>
        <p:grpSpPr>
          <a:xfrm>
            <a:off x="-158368" y="-1066"/>
            <a:ext cx="9409657" cy="5148855"/>
            <a:chOff x="-158368" y="-1066"/>
            <a:chExt cx="9409657" cy="5148855"/>
          </a:xfrm>
        </p:grpSpPr>
        <p:grpSp>
          <p:nvGrpSpPr>
            <p:cNvPr id="1194" name="Google Shape;1194;p28"/>
            <p:cNvGrpSpPr/>
            <p:nvPr/>
          </p:nvGrpSpPr>
          <p:grpSpPr>
            <a:xfrm>
              <a:off x="0" y="12"/>
              <a:ext cx="1772825" cy="945955"/>
              <a:chOff x="0" y="12"/>
              <a:chExt cx="1772825" cy="945955"/>
            </a:xfrm>
          </p:grpSpPr>
          <p:sp>
            <p:nvSpPr>
              <p:cNvPr id="1195" name="Google Shape;1195;p28"/>
              <p:cNvSpPr/>
              <p:nvPr/>
            </p:nvSpPr>
            <p:spPr>
              <a:xfrm>
                <a:off x="0" y="12"/>
                <a:ext cx="1772825" cy="94595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0" y="12"/>
                <a:ext cx="1062443" cy="658965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28"/>
            <p:cNvGrpSpPr/>
            <p:nvPr/>
          </p:nvGrpSpPr>
          <p:grpSpPr>
            <a:xfrm>
              <a:off x="7373568" y="4201833"/>
              <a:ext cx="1772825" cy="945955"/>
              <a:chOff x="7373568" y="4201833"/>
              <a:chExt cx="1772825" cy="945955"/>
            </a:xfrm>
          </p:grpSpPr>
          <p:sp>
            <p:nvSpPr>
              <p:cNvPr id="1198" name="Google Shape;1198;p28"/>
              <p:cNvSpPr/>
              <p:nvPr/>
            </p:nvSpPr>
            <p:spPr>
              <a:xfrm rot="10800000">
                <a:off x="7373568" y="4201833"/>
                <a:ext cx="1772825" cy="94595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203" extrusionOk="0">
                    <a:moveTo>
                      <a:pt x="26618" y="1"/>
                    </a:moveTo>
                    <a:cubicBezTo>
                      <a:pt x="25545" y="1185"/>
                      <a:pt x="24243" y="2181"/>
                      <a:pt x="22847" y="2964"/>
                    </a:cubicBezTo>
                    <a:cubicBezTo>
                      <a:pt x="20286" y="4402"/>
                      <a:pt x="17414" y="5188"/>
                      <a:pt x="14537" y="5775"/>
                    </a:cubicBezTo>
                    <a:cubicBezTo>
                      <a:pt x="11964" y="6301"/>
                      <a:pt x="9321" y="6692"/>
                      <a:pt x="6951" y="7823"/>
                    </a:cubicBezTo>
                    <a:cubicBezTo>
                      <a:pt x="4024" y="9221"/>
                      <a:pt x="1855" y="11534"/>
                      <a:pt x="1" y="14203"/>
                    </a:cubicBezTo>
                    <a:lnTo>
                      <a:pt x="1" y="1"/>
                    </a:lnTo>
                    <a:lnTo>
                      <a:pt x="26618" y="1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 rot="10800000">
                <a:off x="8083950" y="4488824"/>
                <a:ext cx="1062443" cy="658965"/>
              </a:xfrm>
              <a:custGeom>
                <a:avLst/>
                <a:gdLst/>
                <a:ahLst/>
                <a:cxnLst/>
                <a:rect l="l" t="t" r="r" b="b"/>
                <a:pathLst>
                  <a:path w="15952" h="9894" extrusionOk="0">
                    <a:moveTo>
                      <a:pt x="10061" y="0"/>
                    </a:moveTo>
                    <a:cubicBezTo>
                      <a:pt x="8081" y="2322"/>
                      <a:pt x="4779" y="2011"/>
                      <a:pt x="2181" y="3127"/>
                    </a:cubicBezTo>
                    <a:cubicBezTo>
                      <a:pt x="1638" y="3360"/>
                      <a:pt x="1136" y="3702"/>
                      <a:pt x="783" y="4182"/>
                    </a:cubicBezTo>
                    <a:cubicBezTo>
                      <a:pt x="1241" y="2826"/>
                      <a:pt x="2329" y="1926"/>
                      <a:pt x="3299" y="940"/>
                    </a:cubicBezTo>
                    <a:cubicBezTo>
                      <a:pt x="3594" y="642"/>
                      <a:pt x="3865" y="326"/>
                      <a:pt x="4125" y="0"/>
                    </a:cubicBezTo>
                    <a:lnTo>
                      <a:pt x="0" y="0"/>
                    </a:lnTo>
                    <a:lnTo>
                      <a:pt x="0" y="9893"/>
                    </a:lnTo>
                    <a:cubicBezTo>
                      <a:pt x="1195" y="7972"/>
                      <a:pt x="2651" y="6276"/>
                      <a:pt x="4556" y="4980"/>
                    </a:cubicBezTo>
                    <a:cubicBezTo>
                      <a:pt x="6726" y="3501"/>
                      <a:pt x="9277" y="2712"/>
                      <a:pt x="11742" y="1801"/>
                    </a:cubicBezTo>
                    <a:cubicBezTo>
                      <a:pt x="13170" y="1272"/>
                      <a:pt x="14592" y="691"/>
                      <a:pt x="15952" y="0"/>
                    </a:cubicBezTo>
                    <a:lnTo>
                      <a:pt x="10061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  <a:effectLst>
                <a:outerShdw blurRad="142875" dist="114300" dir="1326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28"/>
            <p:cNvGrpSpPr/>
            <p:nvPr/>
          </p:nvGrpSpPr>
          <p:grpSpPr>
            <a:xfrm rot="-4014681" flipH="1">
              <a:off x="-177772" y="698962"/>
              <a:ext cx="849814" cy="519346"/>
              <a:chOff x="4423100" y="2537450"/>
              <a:chExt cx="448350" cy="274000"/>
            </a:xfrm>
          </p:grpSpPr>
          <p:sp>
            <p:nvSpPr>
              <p:cNvPr id="1201" name="Google Shape;1201;p28"/>
              <p:cNvSpPr/>
              <p:nvPr/>
            </p:nvSpPr>
            <p:spPr>
              <a:xfrm>
                <a:off x="4537050" y="2582000"/>
                <a:ext cx="206275" cy="123200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4928" extrusionOk="0">
                    <a:moveTo>
                      <a:pt x="13" y="4691"/>
                    </a:moveTo>
                    <a:cubicBezTo>
                      <a:pt x="68" y="4744"/>
                      <a:pt x="334" y="4751"/>
                      <a:pt x="398" y="4757"/>
                    </a:cubicBezTo>
                    <a:cubicBezTo>
                      <a:pt x="844" y="4800"/>
                      <a:pt x="1294" y="4791"/>
                      <a:pt x="1742" y="4801"/>
                    </a:cubicBezTo>
                    <a:cubicBezTo>
                      <a:pt x="2180" y="4812"/>
                      <a:pt x="2610" y="4871"/>
                      <a:pt x="3045" y="4928"/>
                    </a:cubicBezTo>
                    <a:cubicBezTo>
                      <a:pt x="2902" y="4851"/>
                      <a:pt x="2624" y="4663"/>
                      <a:pt x="2624" y="4663"/>
                    </a:cubicBezTo>
                    <a:cubicBezTo>
                      <a:pt x="2646" y="4630"/>
                      <a:pt x="2841" y="4611"/>
                      <a:pt x="2887" y="4599"/>
                    </a:cubicBezTo>
                    <a:cubicBezTo>
                      <a:pt x="2986" y="4573"/>
                      <a:pt x="3085" y="4547"/>
                      <a:pt x="3184" y="4519"/>
                    </a:cubicBezTo>
                    <a:cubicBezTo>
                      <a:pt x="3380" y="4462"/>
                      <a:pt x="3576" y="4398"/>
                      <a:pt x="3766" y="4325"/>
                    </a:cubicBezTo>
                    <a:cubicBezTo>
                      <a:pt x="4143" y="4178"/>
                      <a:pt x="4504" y="3995"/>
                      <a:pt x="4829" y="3754"/>
                    </a:cubicBezTo>
                    <a:cubicBezTo>
                      <a:pt x="5332" y="3380"/>
                      <a:pt x="5642" y="2779"/>
                      <a:pt x="6177" y="2459"/>
                    </a:cubicBezTo>
                    <a:cubicBezTo>
                      <a:pt x="6426" y="2309"/>
                      <a:pt x="6725" y="2269"/>
                      <a:pt x="6991" y="2156"/>
                    </a:cubicBezTo>
                    <a:cubicBezTo>
                      <a:pt x="7541" y="1924"/>
                      <a:pt x="7910" y="1410"/>
                      <a:pt x="8250" y="921"/>
                    </a:cubicBezTo>
                    <a:cubicBezTo>
                      <a:pt x="7733" y="1116"/>
                      <a:pt x="7216" y="1313"/>
                      <a:pt x="6699" y="1510"/>
                    </a:cubicBezTo>
                    <a:cubicBezTo>
                      <a:pt x="6826" y="1254"/>
                      <a:pt x="6897" y="970"/>
                      <a:pt x="6909" y="684"/>
                    </a:cubicBezTo>
                    <a:cubicBezTo>
                      <a:pt x="6915" y="539"/>
                      <a:pt x="6852" y="117"/>
                      <a:pt x="6971" y="1"/>
                    </a:cubicBezTo>
                    <a:cubicBezTo>
                      <a:pt x="6725" y="248"/>
                      <a:pt x="6475" y="502"/>
                      <a:pt x="6312" y="812"/>
                    </a:cubicBezTo>
                    <a:cubicBezTo>
                      <a:pt x="6216" y="994"/>
                      <a:pt x="6154" y="1192"/>
                      <a:pt x="6089" y="1387"/>
                    </a:cubicBezTo>
                    <a:cubicBezTo>
                      <a:pt x="5957" y="1789"/>
                      <a:pt x="5774" y="2168"/>
                      <a:pt x="5392" y="2385"/>
                    </a:cubicBezTo>
                    <a:cubicBezTo>
                      <a:pt x="4821" y="2711"/>
                      <a:pt x="4103" y="2681"/>
                      <a:pt x="3464" y="2752"/>
                    </a:cubicBezTo>
                    <a:cubicBezTo>
                      <a:pt x="3568" y="2685"/>
                      <a:pt x="3931" y="2342"/>
                      <a:pt x="4012" y="2237"/>
                    </a:cubicBezTo>
                    <a:cubicBezTo>
                      <a:pt x="3442" y="2434"/>
                      <a:pt x="2871" y="2631"/>
                      <a:pt x="2316" y="2868"/>
                    </a:cubicBezTo>
                    <a:cubicBezTo>
                      <a:pt x="1845" y="3070"/>
                      <a:pt x="1419" y="3367"/>
                      <a:pt x="1025" y="3693"/>
                    </a:cubicBezTo>
                    <a:cubicBezTo>
                      <a:pt x="812" y="3870"/>
                      <a:pt x="603" y="4055"/>
                      <a:pt x="400" y="4244"/>
                    </a:cubicBezTo>
                    <a:cubicBezTo>
                      <a:pt x="288" y="4348"/>
                      <a:pt x="172" y="4453"/>
                      <a:pt x="74" y="4571"/>
                    </a:cubicBezTo>
                    <a:cubicBezTo>
                      <a:pt x="58" y="4591"/>
                      <a:pt x="1" y="4643"/>
                      <a:pt x="3" y="4673"/>
                    </a:cubicBezTo>
                    <a:cubicBezTo>
                      <a:pt x="3" y="4679"/>
                      <a:pt x="7" y="4685"/>
                      <a:pt x="13" y="4691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>
                <a:off x="4579075" y="2691625"/>
                <a:ext cx="187425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3645" extrusionOk="0">
                    <a:moveTo>
                      <a:pt x="6" y="3033"/>
                    </a:moveTo>
                    <a:cubicBezTo>
                      <a:pt x="46" y="3086"/>
                      <a:pt x="270" y="3127"/>
                      <a:pt x="325" y="3141"/>
                    </a:cubicBezTo>
                    <a:cubicBezTo>
                      <a:pt x="696" y="3238"/>
                      <a:pt x="1079" y="3292"/>
                      <a:pt x="1456" y="3361"/>
                    </a:cubicBezTo>
                    <a:cubicBezTo>
                      <a:pt x="1827" y="3429"/>
                      <a:pt x="2183" y="3537"/>
                      <a:pt x="2544" y="3645"/>
                    </a:cubicBezTo>
                    <a:cubicBezTo>
                      <a:pt x="2432" y="3560"/>
                      <a:pt x="2223" y="3362"/>
                      <a:pt x="2223" y="3362"/>
                    </a:cubicBezTo>
                    <a:cubicBezTo>
                      <a:pt x="2245" y="3339"/>
                      <a:pt x="2414" y="3349"/>
                      <a:pt x="2454" y="3345"/>
                    </a:cubicBezTo>
                    <a:cubicBezTo>
                      <a:pt x="2542" y="3336"/>
                      <a:pt x="2629" y="3328"/>
                      <a:pt x="2717" y="3316"/>
                    </a:cubicBezTo>
                    <a:cubicBezTo>
                      <a:pt x="2892" y="3295"/>
                      <a:pt x="3065" y="3267"/>
                      <a:pt x="3237" y="3230"/>
                    </a:cubicBezTo>
                    <a:cubicBezTo>
                      <a:pt x="3575" y="3158"/>
                      <a:pt x="3907" y="3053"/>
                      <a:pt x="4214" y="2892"/>
                    </a:cubicBezTo>
                    <a:cubicBezTo>
                      <a:pt x="4691" y="2642"/>
                      <a:pt x="5035" y="2176"/>
                      <a:pt x="5533" y="1975"/>
                    </a:cubicBezTo>
                    <a:cubicBezTo>
                      <a:pt x="5763" y="1882"/>
                      <a:pt x="6021" y="1889"/>
                      <a:pt x="6262" y="1829"/>
                    </a:cubicBezTo>
                    <a:cubicBezTo>
                      <a:pt x="6760" y="1707"/>
                      <a:pt x="7143" y="1322"/>
                      <a:pt x="7497" y="953"/>
                    </a:cubicBezTo>
                    <a:cubicBezTo>
                      <a:pt x="7032" y="1049"/>
                      <a:pt x="6567" y="1146"/>
                      <a:pt x="6102" y="1242"/>
                    </a:cubicBezTo>
                    <a:cubicBezTo>
                      <a:pt x="6245" y="1043"/>
                      <a:pt x="6343" y="811"/>
                      <a:pt x="6392" y="571"/>
                    </a:cubicBezTo>
                    <a:cubicBezTo>
                      <a:pt x="6418" y="450"/>
                      <a:pt x="6422" y="83"/>
                      <a:pt x="6537" y="0"/>
                    </a:cubicBezTo>
                    <a:cubicBezTo>
                      <a:pt x="6294" y="177"/>
                      <a:pt x="6049" y="358"/>
                      <a:pt x="5870" y="598"/>
                    </a:cubicBezTo>
                    <a:cubicBezTo>
                      <a:pt x="5763" y="740"/>
                      <a:pt x="5684" y="899"/>
                      <a:pt x="5602" y="1055"/>
                    </a:cubicBezTo>
                    <a:cubicBezTo>
                      <a:pt x="5436" y="1378"/>
                      <a:pt x="5231" y="1674"/>
                      <a:pt x="4877" y="1807"/>
                    </a:cubicBezTo>
                    <a:cubicBezTo>
                      <a:pt x="4349" y="2005"/>
                      <a:pt x="3745" y="1884"/>
                      <a:pt x="3194" y="1856"/>
                    </a:cubicBezTo>
                    <a:cubicBezTo>
                      <a:pt x="3290" y="1816"/>
                      <a:pt x="3644" y="1573"/>
                      <a:pt x="3727" y="1495"/>
                    </a:cubicBezTo>
                    <a:cubicBezTo>
                      <a:pt x="3217" y="1584"/>
                      <a:pt x="2707" y="1674"/>
                      <a:pt x="2204" y="1801"/>
                    </a:cubicBezTo>
                    <a:cubicBezTo>
                      <a:pt x="1777" y="1907"/>
                      <a:pt x="1377" y="2102"/>
                      <a:pt x="1000" y="2325"/>
                    </a:cubicBezTo>
                    <a:cubicBezTo>
                      <a:pt x="794" y="2446"/>
                      <a:pt x="593" y="2573"/>
                      <a:pt x="395" y="2707"/>
                    </a:cubicBezTo>
                    <a:cubicBezTo>
                      <a:pt x="286" y="2780"/>
                      <a:pt x="174" y="2853"/>
                      <a:pt x="75" y="2940"/>
                    </a:cubicBezTo>
                    <a:cubicBezTo>
                      <a:pt x="58" y="2954"/>
                      <a:pt x="3" y="2991"/>
                      <a:pt x="1" y="3015"/>
                    </a:cubicBezTo>
                    <a:cubicBezTo>
                      <a:pt x="0" y="3022"/>
                      <a:pt x="3" y="3027"/>
                      <a:pt x="6" y="3033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8"/>
              <p:cNvSpPr/>
              <p:nvPr/>
            </p:nvSpPr>
            <p:spPr>
              <a:xfrm>
                <a:off x="4691850" y="2537450"/>
                <a:ext cx="17960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7184" h="6194" extrusionOk="0">
                    <a:moveTo>
                      <a:pt x="21" y="6154"/>
                    </a:moveTo>
                    <a:cubicBezTo>
                      <a:pt x="87" y="6193"/>
                      <a:pt x="348" y="6139"/>
                      <a:pt x="411" y="6130"/>
                    </a:cubicBezTo>
                    <a:cubicBezTo>
                      <a:pt x="856" y="6071"/>
                      <a:pt x="1292" y="5959"/>
                      <a:pt x="1730" y="5868"/>
                    </a:cubicBezTo>
                    <a:cubicBezTo>
                      <a:pt x="2160" y="5778"/>
                      <a:pt x="2592" y="5736"/>
                      <a:pt x="3028" y="5694"/>
                    </a:cubicBezTo>
                    <a:cubicBezTo>
                      <a:pt x="2872" y="5652"/>
                      <a:pt x="2557" y="5531"/>
                      <a:pt x="2557" y="5531"/>
                    </a:cubicBezTo>
                    <a:cubicBezTo>
                      <a:pt x="2572" y="5495"/>
                      <a:pt x="2758" y="5432"/>
                      <a:pt x="2800" y="5409"/>
                    </a:cubicBezTo>
                    <a:cubicBezTo>
                      <a:pt x="2890" y="5362"/>
                      <a:pt x="2981" y="5314"/>
                      <a:pt x="3070" y="5263"/>
                    </a:cubicBezTo>
                    <a:cubicBezTo>
                      <a:pt x="3250" y="5163"/>
                      <a:pt x="3424" y="5057"/>
                      <a:pt x="3593" y="4941"/>
                    </a:cubicBezTo>
                    <a:cubicBezTo>
                      <a:pt x="3926" y="4714"/>
                      <a:pt x="4238" y="4453"/>
                      <a:pt x="4498" y="4144"/>
                    </a:cubicBezTo>
                    <a:cubicBezTo>
                      <a:pt x="4901" y="3665"/>
                      <a:pt x="5067" y="3010"/>
                      <a:pt x="5516" y="2575"/>
                    </a:cubicBezTo>
                    <a:cubicBezTo>
                      <a:pt x="5724" y="2373"/>
                      <a:pt x="6005" y="2265"/>
                      <a:pt x="6239" y="2095"/>
                    </a:cubicBezTo>
                    <a:cubicBezTo>
                      <a:pt x="6720" y="1744"/>
                      <a:pt x="6963" y="1158"/>
                      <a:pt x="7184" y="605"/>
                    </a:cubicBezTo>
                    <a:cubicBezTo>
                      <a:pt x="6724" y="913"/>
                      <a:pt x="6266" y="1223"/>
                      <a:pt x="5808" y="1532"/>
                    </a:cubicBezTo>
                    <a:cubicBezTo>
                      <a:pt x="5872" y="1254"/>
                      <a:pt x="5877" y="962"/>
                      <a:pt x="5824" y="680"/>
                    </a:cubicBezTo>
                    <a:cubicBezTo>
                      <a:pt x="5798" y="538"/>
                      <a:pt x="5639" y="141"/>
                      <a:pt x="5729" y="1"/>
                    </a:cubicBezTo>
                    <a:cubicBezTo>
                      <a:pt x="5545" y="299"/>
                      <a:pt x="5360" y="602"/>
                      <a:pt x="5272" y="940"/>
                    </a:cubicBezTo>
                    <a:cubicBezTo>
                      <a:pt x="5220" y="1140"/>
                      <a:pt x="5204" y="1347"/>
                      <a:pt x="5185" y="1551"/>
                    </a:cubicBezTo>
                    <a:cubicBezTo>
                      <a:pt x="5148" y="1973"/>
                      <a:pt x="5057" y="2383"/>
                      <a:pt x="4734" y="2682"/>
                    </a:cubicBezTo>
                    <a:cubicBezTo>
                      <a:pt x="4253" y="3130"/>
                      <a:pt x="3547" y="3265"/>
                      <a:pt x="2941" y="3478"/>
                    </a:cubicBezTo>
                    <a:cubicBezTo>
                      <a:pt x="3027" y="3391"/>
                      <a:pt x="3302" y="2974"/>
                      <a:pt x="3357" y="2852"/>
                    </a:cubicBezTo>
                    <a:cubicBezTo>
                      <a:pt x="2847" y="3174"/>
                      <a:pt x="2336" y="3496"/>
                      <a:pt x="1849" y="3854"/>
                    </a:cubicBezTo>
                    <a:cubicBezTo>
                      <a:pt x="1435" y="4159"/>
                      <a:pt x="1090" y="4544"/>
                      <a:pt x="780" y="4951"/>
                    </a:cubicBezTo>
                    <a:cubicBezTo>
                      <a:pt x="613" y="5172"/>
                      <a:pt x="452" y="5400"/>
                      <a:pt x="297" y="5630"/>
                    </a:cubicBezTo>
                    <a:cubicBezTo>
                      <a:pt x="212" y="5757"/>
                      <a:pt x="123" y="5886"/>
                      <a:pt x="54" y="6022"/>
                    </a:cubicBezTo>
                    <a:cubicBezTo>
                      <a:pt x="42" y="6046"/>
                      <a:pt x="0" y="6109"/>
                      <a:pt x="9" y="6138"/>
                    </a:cubicBezTo>
                    <a:cubicBezTo>
                      <a:pt x="10" y="6144"/>
                      <a:pt x="15" y="6149"/>
                      <a:pt x="23" y="6154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>
                <a:off x="4483875" y="2710600"/>
                <a:ext cx="120725" cy="46275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851" extrusionOk="0">
                    <a:moveTo>
                      <a:pt x="3" y="1221"/>
                    </a:moveTo>
                    <a:cubicBezTo>
                      <a:pt x="22" y="1258"/>
                      <a:pt x="157" y="1305"/>
                      <a:pt x="187" y="1320"/>
                    </a:cubicBezTo>
                    <a:cubicBezTo>
                      <a:pt x="408" y="1417"/>
                      <a:pt x="638" y="1488"/>
                      <a:pt x="864" y="1568"/>
                    </a:cubicBezTo>
                    <a:cubicBezTo>
                      <a:pt x="1086" y="1647"/>
                      <a:pt x="1295" y="1749"/>
                      <a:pt x="1506" y="1850"/>
                    </a:cubicBezTo>
                    <a:cubicBezTo>
                      <a:pt x="1447" y="1788"/>
                      <a:pt x="1337" y="1645"/>
                      <a:pt x="1337" y="1645"/>
                    </a:cubicBezTo>
                    <a:cubicBezTo>
                      <a:pt x="1354" y="1632"/>
                      <a:pt x="1455" y="1655"/>
                      <a:pt x="1481" y="1657"/>
                    </a:cubicBezTo>
                    <a:cubicBezTo>
                      <a:pt x="1536" y="1661"/>
                      <a:pt x="1592" y="1663"/>
                      <a:pt x="1646" y="1666"/>
                    </a:cubicBezTo>
                    <a:cubicBezTo>
                      <a:pt x="1756" y="1670"/>
                      <a:pt x="1865" y="1670"/>
                      <a:pt x="1976" y="1665"/>
                    </a:cubicBezTo>
                    <a:cubicBezTo>
                      <a:pt x="2191" y="1653"/>
                      <a:pt x="2406" y="1621"/>
                      <a:pt x="2612" y="1552"/>
                    </a:cubicBezTo>
                    <a:cubicBezTo>
                      <a:pt x="2930" y="1445"/>
                      <a:pt x="3189" y="1193"/>
                      <a:pt x="3516" y="1119"/>
                    </a:cubicBezTo>
                    <a:cubicBezTo>
                      <a:pt x="3667" y="1084"/>
                      <a:pt x="3826" y="1114"/>
                      <a:pt x="3980" y="1101"/>
                    </a:cubicBezTo>
                    <a:cubicBezTo>
                      <a:pt x="4300" y="1075"/>
                      <a:pt x="4573" y="875"/>
                      <a:pt x="4829" y="683"/>
                    </a:cubicBezTo>
                    <a:lnTo>
                      <a:pt x="3939" y="724"/>
                    </a:lnTo>
                    <a:cubicBezTo>
                      <a:pt x="4047" y="613"/>
                      <a:pt x="4131" y="481"/>
                      <a:pt x="4186" y="337"/>
                    </a:cubicBezTo>
                    <a:cubicBezTo>
                      <a:pt x="4213" y="265"/>
                      <a:pt x="4252" y="40"/>
                      <a:pt x="4331" y="0"/>
                    </a:cubicBezTo>
                    <a:cubicBezTo>
                      <a:pt x="4165" y="85"/>
                      <a:pt x="3995" y="172"/>
                      <a:pt x="3860" y="302"/>
                    </a:cubicBezTo>
                    <a:cubicBezTo>
                      <a:pt x="3781" y="379"/>
                      <a:pt x="3715" y="470"/>
                      <a:pt x="3650" y="558"/>
                    </a:cubicBezTo>
                    <a:cubicBezTo>
                      <a:pt x="3515" y="741"/>
                      <a:pt x="3359" y="903"/>
                      <a:pt x="3128" y="949"/>
                    </a:cubicBezTo>
                    <a:cubicBezTo>
                      <a:pt x="2783" y="1019"/>
                      <a:pt x="2421" y="884"/>
                      <a:pt x="2086" y="813"/>
                    </a:cubicBezTo>
                    <a:cubicBezTo>
                      <a:pt x="2149" y="797"/>
                      <a:pt x="2392" y="683"/>
                      <a:pt x="2450" y="643"/>
                    </a:cubicBezTo>
                    <a:cubicBezTo>
                      <a:pt x="2127" y="648"/>
                      <a:pt x="1803" y="652"/>
                      <a:pt x="1480" y="680"/>
                    </a:cubicBezTo>
                    <a:cubicBezTo>
                      <a:pt x="1207" y="704"/>
                      <a:pt x="940" y="784"/>
                      <a:pt x="685" y="883"/>
                    </a:cubicBezTo>
                    <a:cubicBezTo>
                      <a:pt x="547" y="938"/>
                      <a:pt x="410" y="997"/>
                      <a:pt x="274" y="1059"/>
                    </a:cubicBezTo>
                    <a:cubicBezTo>
                      <a:pt x="200" y="1094"/>
                      <a:pt x="123" y="1127"/>
                      <a:pt x="54" y="1172"/>
                    </a:cubicBezTo>
                    <a:cubicBezTo>
                      <a:pt x="43" y="1178"/>
                      <a:pt x="4" y="1195"/>
                      <a:pt x="1" y="1210"/>
                    </a:cubicBezTo>
                    <a:cubicBezTo>
                      <a:pt x="1" y="1214"/>
                      <a:pt x="1" y="1218"/>
                      <a:pt x="3" y="1223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>
                <a:off x="4423100" y="2767775"/>
                <a:ext cx="1342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1747" extrusionOk="0">
                    <a:moveTo>
                      <a:pt x="3" y="899"/>
                    </a:moveTo>
                    <a:cubicBezTo>
                      <a:pt x="21" y="942"/>
                      <a:pt x="163" y="1007"/>
                      <a:pt x="196" y="1027"/>
                    </a:cubicBezTo>
                    <a:cubicBezTo>
                      <a:pt x="429" y="1156"/>
                      <a:pt x="674" y="1257"/>
                      <a:pt x="916" y="1369"/>
                    </a:cubicBezTo>
                    <a:cubicBezTo>
                      <a:pt x="1151" y="1479"/>
                      <a:pt x="1372" y="1613"/>
                      <a:pt x="1593" y="1746"/>
                    </a:cubicBezTo>
                    <a:cubicBezTo>
                      <a:pt x="1534" y="1671"/>
                      <a:pt x="1427" y="1502"/>
                      <a:pt x="1427" y="1502"/>
                    </a:cubicBezTo>
                    <a:cubicBezTo>
                      <a:pt x="1447" y="1490"/>
                      <a:pt x="1557" y="1526"/>
                      <a:pt x="1586" y="1531"/>
                    </a:cubicBezTo>
                    <a:cubicBezTo>
                      <a:pt x="1645" y="1541"/>
                      <a:pt x="1706" y="1550"/>
                      <a:pt x="1767" y="1557"/>
                    </a:cubicBezTo>
                    <a:cubicBezTo>
                      <a:pt x="1887" y="1573"/>
                      <a:pt x="2007" y="1584"/>
                      <a:pt x="2128" y="1589"/>
                    </a:cubicBezTo>
                    <a:cubicBezTo>
                      <a:pt x="2367" y="1599"/>
                      <a:pt x="2607" y="1585"/>
                      <a:pt x="2840" y="1531"/>
                    </a:cubicBezTo>
                    <a:cubicBezTo>
                      <a:pt x="3202" y="1447"/>
                      <a:pt x="3513" y="1195"/>
                      <a:pt x="3880" y="1147"/>
                    </a:cubicBezTo>
                    <a:cubicBezTo>
                      <a:pt x="4050" y="1125"/>
                      <a:pt x="4222" y="1174"/>
                      <a:pt x="4393" y="1176"/>
                    </a:cubicBezTo>
                    <a:cubicBezTo>
                      <a:pt x="4747" y="1179"/>
                      <a:pt x="5069" y="989"/>
                      <a:pt x="5370" y="803"/>
                    </a:cubicBezTo>
                    <a:cubicBezTo>
                      <a:pt x="5043" y="787"/>
                      <a:pt x="4715" y="772"/>
                      <a:pt x="4388" y="756"/>
                    </a:cubicBezTo>
                    <a:cubicBezTo>
                      <a:pt x="4517" y="647"/>
                      <a:pt x="4623" y="509"/>
                      <a:pt x="4698" y="357"/>
                    </a:cubicBezTo>
                    <a:cubicBezTo>
                      <a:pt x="4735" y="280"/>
                      <a:pt x="4802" y="35"/>
                      <a:pt x="4893" y="0"/>
                    </a:cubicBezTo>
                    <a:cubicBezTo>
                      <a:pt x="4700" y="77"/>
                      <a:pt x="4504" y="155"/>
                      <a:pt x="4343" y="285"/>
                    </a:cubicBezTo>
                    <a:cubicBezTo>
                      <a:pt x="4248" y="361"/>
                      <a:pt x="4166" y="454"/>
                      <a:pt x="4086" y="544"/>
                    </a:cubicBezTo>
                    <a:cubicBezTo>
                      <a:pt x="3919" y="731"/>
                      <a:pt x="3729" y="893"/>
                      <a:pt x="3470" y="922"/>
                    </a:cubicBezTo>
                    <a:cubicBezTo>
                      <a:pt x="3083" y="963"/>
                      <a:pt x="2700" y="777"/>
                      <a:pt x="2337" y="664"/>
                    </a:cubicBezTo>
                    <a:cubicBezTo>
                      <a:pt x="2409" y="653"/>
                      <a:pt x="2687" y="551"/>
                      <a:pt x="2756" y="514"/>
                    </a:cubicBezTo>
                    <a:cubicBezTo>
                      <a:pt x="2399" y="486"/>
                      <a:pt x="2043" y="457"/>
                      <a:pt x="1685" y="455"/>
                    </a:cubicBezTo>
                    <a:cubicBezTo>
                      <a:pt x="1381" y="454"/>
                      <a:pt x="1081" y="513"/>
                      <a:pt x="790" y="597"/>
                    </a:cubicBezTo>
                    <a:cubicBezTo>
                      <a:pt x="631" y="643"/>
                      <a:pt x="474" y="694"/>
                      <a:pt x="319" y="748"/>
                    </a:cubicBezTo>
                    <a:cubicBezTo>
                      <a:pt x="234" y="778"/>
                      <a:pt x="146" y="808"/>
                      <a:pt x="64" y="849"/>
                    </a:cubicBezTo>
                    <a:cubicBezTo>
                      <a:pt x="50" y="855"/>
                      <a:pt x="7" y="871"/>
                      <a:pt x="2" y="887"/>
                    </a:cubicBezTo>
                    <a:cubicBezTo>
                      <a:pt x="1" y="891"/>
                      <a:pt x="1" y="894"/>
                      <a:pt x="3" y="899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28"/>
            <p:cNvGrpSpPr/>
            <p:nvPr/>
          </p:nvGrpSpPr>
          <p:grpSpPr>
            <a:xfrm>
              <a:off x="8684966" y="2610560"/>
              <a:ext cx="312152" cy="1409160"/>
              <a:chOff x="3969875" y="1708525"/>
              <a:chExt cx="94175" cy="425150"/>
            </a:xfrm>
          </p:grpSpPr>
          <p:sp>
            <p:nvSpPr>
              <p:cNvPr id="1207" name="Google Shape;1207;p28"/>
              <p:cNvSpPr/>
              <p:nvPr/>
            </p:nvSpPr>
            <p:spPr>
              <a:xfrm>
                <a:off x="3969875" y="1708525"/>
                <a:ext cx="48350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2"/>
                      <a:pt x="0" y="967"/>
                    </a:cubicBezTo>
                    <a:cubicBezTo>
                      <a:pt x="0" y="1501"/>
                      <a:pt x="432" y="1933"/>
                      <a:pt x="966" y="1933"/>
                    </a:cubicBezTo>
                    <a:cubicBezTo>
                      <a:pt x="1500" y="1933"/>
                      <a:pt x="1933" y="1501"/>
                      <a:pt x="1933" y="967"/>
                    </a:cubicBezTo>
                    <a:cubicBezTo>
                      <a:pt x="1933" y="432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8"/>
              <p:cNvSpPr/>
              <p:nvPr/>
            </p:nvSpPr>
            <p:spPr>
              <a:xfrm>
                <a:off x="4031375" y="1847950"/>
                <a:ext cx="24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67" extrusionOk="0">
                    <a:moveTo>
                      <a:pt x="483" y="0"/>
                    </a:moveTo>
                    <a:cubicBezTo>
                      <a:pt x="216" y="0"/>
                      <a:pt x="1" y="216"/>
                      <a:pt x="1" y="483"/>
                    </a:cubicBezTo>
                    <a:cubicBezTo>
                      <a:pt x="1" y="749"/>
                      <a:pt x="216" y="966"/>
                      <a:pt x="483" y="966"/>
                    </a:cubicBezTo>
                    <a:cubicBezTo>
                      <a:pt x="750" y="966"/>
                      <a:pt x="966" y="749"/>
                      <a:pt x="966" y="483"/>
                    </a:cubicBezTo>
                    <a:cubicBezTo>
                      <a:pt x="966" y="216"/>
                      <a:pt x="75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8"/>
              <p:cNvSpPr/>
              <p:nvPr/>
            </p:nvSpPr>
            <p:spPr>
              <a:xfrm>
                <a:off x="4022425" y="174807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2" y="1"/>
                    </a:moveTo>
                    <a:cubicBezTo>
                      <a:pt x="77" y="1"/>
                      <a:pt x="1" y="77"/>
                      <a:pt x="1" y="171"/>
                    </a:cubicBezTo>
                    <a:cubicBezTo>
                      <a:pt x="1" y="266"/>
                      <a:pt x="77" y="341"/>
                      <a:pt x="172" y="341"/>
                    </a:cubicBezTo>
                    <a:cubicBezTo>
                      <a:pt x="266" y="341"/>
                      <a:pt x="341" y="266"/>
                      <a:pt x="341" y="171"/>
                    </a:cubicBezTo>
                    <a:cubicBezTo>
                      <a:pt x="341" y="77"/>
                      <a:pt x="266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8"/>
              <p:cNvSpPr/>
              <p:nvPr/>
            </p:nvSpPr>
            <p:spPr>
              <a:xfrm>
                <a:off x="4043450" y="192542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0" y="1"/>
                    </a:moveTo>
                    <a:cubicBezTo>
                      <a:pt x="76" y="1"/>
                      <a:pt x="0" y="76"/>
                      <a:pt x="0" y="170"/>
                    </a:cubicBezTo>
                    <a:cubicBezTo>
                      <a:pt x="0" y="264"/>
                      <a:pt x="76" y="341"/>
                      <a:pt x="170" y="341"/>
                    </a:cubicBezTo>
                    <a:cubicBezTo>
                      <a:pt x="264" y="341"/>
                      <a:pt x="341" y="264"/>
                      <a:pt x="341" y="170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8"/>
              <p:cNvSpPr/>
              <p:nvPr/>
            </p:nvSpPr>
            <p:spPr>
              <a:xfrm>
                <a:off x="4055525" y="2125125"/>
                <a:ext cx="85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2" extrusionOk="0">
                    <a:moveTo>
                      <a:pt x="170" y="1"/>
                    </a:moveTo>
                    <a:cubicBezTo>
                      <a:pt x="77" y="1"/>
                      <a:pt x="0" y="76"/>
                      <a:pt x="0" y="171"/>
                    </a:cubicBezTo>
                    <a:cubicBezTo>
                      <a:pt x="0" y="265"/>
                      <a:pt x="77" y="341"/>
                      <a:pt x="170" y="341"/>
                    </a:cubicBezTo>
                    <a:cubicBezTo>
                      <a:pt x="264" y="341"/>
                      <a:pt x="341" y="265"/>
                      <a:pt x="341" y="171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>
                <a:off x="4018200" y="1899375"/>
                <a:ext cx="170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80" extrusionOk="0">
                    <a:moveTo>
                      <a:pt x="341" y="0"/>
                    </a:moveTo>
                    <a:cubicBezTo>
                      <a:pt x="152" y="0"/>
                      <a:pt x="0" y="152"/>
                      <a:pt x="0" y="341"/>
                    </a:cubicBezTo>
                    <a:cubicBezTo>
                      <a:pt x="0" y="528"/>
                      <a:pt x="152" y="680"/>
                      <a:pt x="341" y="680"/>
                    </a:cubicBezTo>
                    <a:cubicBezTo>
                      <a:pt x="529" y="680"/>
                      <a:pt x="681" y="528"/>
                      <a:pt x="681" y="341"/>
                    </a:cubicBezTo>
                    <a:cubicBezTo>
                      <a:pt x="681" y="152"/>
                      <a:pt x="52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8"/>
              <p:cNvSpPr/>
              <p:nvPr/>
            </p:nvSpPr>
            <p:spPr>
              <a:xfrm>
                <a:off x="3994000" y="1801550"/>
                <a:ext cx="170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2" extrusionOk="0">
                    <a:moveTo>
                      <a:pt x="341" y="0"/>
                    </a:moveTo>
                    <a:cubicBezTo>
                      <a:pt x="155" y="0"/>
                      <a:pt x="1" y="152"/>
                      <a:pt x="1" y="341"/>
                    </a:cubicBezTo>
                    <a:cubicBezTo>
                      <a:pt x="1" y="529"/>
                      <a:pt x="155" y="681"/>
                      <a:pt x="341" y="681"/>
                    </a:cubicBezTo>
                    <a:cubicBezTo>
                      <a:pt x="530" y="681"/>
                      <a:pt x="682" y="529"/>
                      <a:pt x="682" y="341"/>
                    </a:cubicBezTo>
                    <a:cubicBezTo>
                      <a:pt x="682" y="152"/>
                      <a:pt x="530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4" name="Google Shape;1214;p28"/>
            <p:cNvGrpSpPr/>
            <p:nvPr/>
          </p:nvGrpSpPr>
          <p:grpSpPr>
            <a:xfrm rot="-5400000" flipH="1">
              <a:off x="8329082" y="3681803"/>
              <a:ext cx="1023895" cy="820519"/>
              <a:chOff x="4423100" y="2378550"/>
              <a:chExt cx="540200" cy="432900"/>
            </a:xfrm>
          </p:grpSpPr>
          <p:sp>
            <p:nvSpPr>
              <p:cNvPr id="1215" name="Google Shape;1215;p28"/>
              <p:cNvSpPr/>
              <p:nvPr/>
            </p:nvSpPr>
            <p:spPr>
              <a:xfrm>
                <a:off x="4537050" y="2582000"/>
                <a:ext cx="206275" cy="123200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4928" extrusionOk="0">
                    <a:moveTo>
                      <a:pt x="13" y="4691"/>
                    </a:moveTo>
                    <a:cubicBezTo>
                      <a:pt x="68" y="4744"/>
                      <a:pt x="334" y="4751"/>
                      <a:pt x="398" y="4757"/>
                    </a:cubicBezTo>
                    <a:cubicBezTo>
                      <a:pt x="844" y="4800"/>
                      <a:pt x="1294" y="4791"/>
                      <a:pt x="1742" y="4801"/>
                    </a:cubicBezTo>
                    <a:cubicBezTo>
                      <a:pt x="2180" y="4812"/>
                      <a:pt x="2610" y="4871"/>
                      <a:pt x="3045" y="4928"/>
                    </a:cubicBezTo>
                    <a:cubicBezTo>
                      <a:pt x="2902" y="4851"/>
                      <a:pt x="2624" y="4663"/>
                      <a:pt x="2624" y="4663"/>
                    </a:cubicBezTo>
                    <a:cubicBezTo>
                      <a:pt x="2646" y="4630"/>
                      <a:pt x="2841" y="4611"/>
                      <a:pt x="2887" y="4599"/>
                    </a:cubicBezTo>
                    <a:cubicBezTo>
                      <a:pt x="2986" y="4573"/>
                      <a:pt x="3085" y="4547"/>
                      <a:pt x="3184" y="4519"/>
                    </a:cubicBezTo>
                    <a:cubicBezTo>
                      <a:pt x="3380" y="4462"/>
                      <a:pt x="3576" y="4398"/>
                      <a:pt x="3766" y="4325"/>
                    </a:cubicBezTo>
                    <a:cubicBezTo>
                      <a:pt x="4143" y="4178"/>
                      <a:pt x="4504" y="3995"/>
                      <a:pt x="4829" y="3754"/>
                    </a:cubicBezTo>
                    <a:cubicBezTo>
                      <a:pt x="5332" y="3380"/>
                      <a:pt x="5642" y="2779"/>
                      <a:pt x="6177" y="2459"/>
                    </a:cubicBezTo>
                    <a:cubicBezTo>
                      <a:pt x="6426" y="2309"/>
                      <a:pt x="6725" y="2269"/>
                      <a:pt x="6991" y="2156"/>
                    </a:cubicBezTo>
                    <a:cubicBezTo>
                      <a:pt x="7541" y="1924"/>
                      <a:pt x="7910" y="1410"/>
                      <a:pt x="8250" y="921"/>
                    </a:cubicBezTo>
                    <a:cubicBezTo>
                      <a:pt x="7733" y="1116"/>
                      <a:pt x="7216" y="1313"/>
                      <a:pt x="6699" y="1510"/>
                    </a:cubicBezTo>
                    <a:cubicBezTo>
                      <a:pt x="6826" y="1254"/>
                      <a:pt x="6897" y="970"/>
                      <a:pt x="6909" y="684"/>
                    </a:cubicBezTo>
                    <a:cubicBezTo>
                      <a:pt x="6915" y="539"/>
                      <a:pt x="6852" y="117"/>
                      <a:pt x="6971" y="1"/>
                    </a:cubicBezTo>
                    <a:cubicBezTo>
                      <a:pt x="6725" y="248"/>
                      <a:pt x="6475" y="502"/>
                      <a:pt x="6312" y="812"/>
                    </a:cubicBezTo>
                    <a:cubicBezTo>
                      <a:pt x="6216" y="994"/>
                      <a:pt x="6154" y="1192"/>
                      <a:pt x="6089" y="1387"/>
                    </a:cubicBezTo>
                    <a:cubicBezTo>
                      <a:pt x="5957" y="1789"/>
                      <a:pt x="5774" y="2168"/>
                      <a:pt x="5392" y="2385"/>
                    </a:cubicBezTo>
                    <a:cubicBezTo>
                      <a:pt x="4821" y="2711"/>
                      <a:pt x="4103" y="2681"/>
                      <a:pt x="3464" y="2752"/>
                    </a:cubicBezTo>
                    <a:cubicBezTo>
                      <a:pt x="3568" y="2685"/>
                      <a:pt x="3931" y="2342"/>
                      <a:pt x="4012" y="2237"/>
                    </a:cubicBezTo>
                    <a:cubicBezTo>
                      <a:pt x="3442" y="2434"/>
                      <a:pt x="2871" y="2631"/>
                      <a:pt x="2316" y="2868"/>
                    </a:cubicBezTo>
                    <a:cubicBezTo>
                      <a:pt x="1845" y="3070"/>
                      <a:pt x="1419" y="3367"/>
                      <a:pt x="1025" y="3693"/>
                    </a:cubicBezTo>
                    <a:cubicBezTo>
                      <a:pt x="812" y="3870"/>
                      <a:pt x="603" y="4055"/>
                      <a:pt x="400" y="4244"/>
                    </a:cubicBezTo>
                    <a:cubicBezTo>
                      <a:pt x="288" y="4348"/>
                      <a:pt x="172" y="4453"/>
                      <a:pt x="74" y="4571"/>
                    </a:cubicBezTo>
                    <a:cubicBezTo>
                      <a:pt x="58" y="4591"/>
                      <a:pt x="1" y="4643"/>
                      <a:pt x="3" y="4673"/>
                    </a:cubicBezTo>
                    <a:cubicBezTo>
                      <a:pt x="3" y="4679"/>
                      <a:pt x="7" y="4685"/>
                      <a:pt x="13" y="4691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>
                <a:off x="4579075" y="2691625"/>
                <a:ext cx="187425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3645" extrusionOk="0">
                    <a:moveTo>
                      <a:pt x="6" y="3033"/>
                    </a:moveTo>
                    <a:cubicBezTo>
                      <a:pt x="46" y="3086"/>
                      <a:pt x="270" y="3127"/>
                      <a:pt x="325" y="3141"/>
                    </a:cubicBezTo>
                    <a:cubicBezTo>
                      <a:pt x="696" y="3238"/>
                      <a:pt x="1079" y="3292"/>
                      <a:pt x="1456" y="3361"/>
                    </a:cubicBezTo>
                    <a:cubicBezTo>
                      <a:pt x="1827" y="3429"/>
                      <a:pt x="2183" y="3537"/>
                      <a:pt x="2544" y="3645"/>
                    </a:cubicBezTo>
                    <a:cubicBezTo>
                      <a:pt x="2432" y="3560"/>
                      <a:pt x="2223" y="3362"/>
                      <a:pt x="2223" y="3362"/>
                    </a:cubicBezTo>
                    <a:cubicBezTo>
                      <a:pt x="2245" y="3339"/>
                      <a:pt x="2414" y="3349"/>
                      <a:pt x="2454" y="3345"/>
                    </a:cubicBezTo>
                    <a:cubicBezTo>
                      <a:pt x="2542" y="3336"/>
                      <a:pt x="2629" y="3328"/>
                      <a:pt x="2717" y="3316"/>
                    </a:cubicBezTo>
                    <a:cubicBezTo>
                      <a:pt x="2892" y="3295"/>
                      <a:pt x="3065" y="3267"/>
                      <a:pt x="3237" y="3230"/>
                    </a:cubicBezTo>
                    <a:cubicBezTo>
                      <a:pt x="3575" y="3158"/>
                      <a:pt x="3907" y="3053"/>
                      <a:pt x="4214" y="2892"/>
                    </a:cubicBezTo>
                    <a:cubicBezTo>
                      <a:pt x="4691" y="2642"/>
                      <a:pt x="5035" y="2176"/>
                      <a:pt x="5533" y="1975"/>
                    </a:cubicBezTo>
                    <a:cubicBezTo>
                      <a:pt x="5763" y="1882"/>
                      <a:pt x="6021" y="1889"/>
                      <a:pt x="6262" y="1829"/>
                    </a:cubicBezTo>
                    <a:cubicBezTo>
                      <a:pt x="6760" y="1707"/>
                      <a:pt x="7143" y="1322"/>
                      <a:pt x="7497" y="953"/>
                    </a:cubicBezTo>
                    <a:cubicBezTo>
                      <a:pt x="7032" y="1049"/>
                      <a:pt x="6567" y="1146"/>
                      <a:pt x="6102" y="1242"/>
                    </a:cubicBezTo>
                    <a:cubicBezTo>
                      <a:pt x="6245" y="1043"/>
                      <a:pt x="6343" y="811"/>
                      <a:pt x="6392" y="571"/>
                    </a:cubicBezTo>
                    <a:cubicBezTo>
                      <a:pt x="6418" y="450"/>
                      <a:pt x="6422" y="83"/>
                      <a:pt x="6537" y="0"/>
                    </a:cubicBezTo>
                    <a:cubicBezTo>
                      <a:pt x="6294" y="177"/>
                      <a:pt x="6049" y="358"/>
                      <a:pt x="5870" y="598"/>
                    </a:cubicBezTo>
                    <a:cubicBezTo>
                      <a:pt x="5763" y="740"/>
                      <a:pt x="5684" y="899"/>
                      <a:pt x="5602" y="1055"/>
                    </a:cubicBezTo>
                    <a:cubicBezTo>
                      <a:pt x="5436" y="1378"/>
                      <a:pt x="5231" y="1674"/>
                      <a:pt x="4877" y="1807"/>
                    </a:cubicBezTo>
                    <a:cubicBezTo>
                      <a:pt x="4349" y="2005"/>
                      <a:pt x="3745" y="1884"/>
                      <a:pt x="3194" y="1856"/>
                    </a:cubicBezTo>
                    <a:cubicBezTo>
                      <a:pt x="3290" y="1816"/>
                      <a:pt x="3644" y="1573"/>
                      <a:pt x="3727" y="1495"/>
                    </a:cubicBezTo>
                    <a:cubicBezTo>
                      <a:pt x="3217" y="1584"/>
                      <a:pt x="2707" y="1674"/>
                      <a:pt x="2204" y="1801"/>
                    </a:cubicBezTo>
                    <a:cubicBezTo>
                      <a:pt x="1777" y="1907"/>
                      <a:pt x="1377" y="2102"/>
                      <a:pt x="1000" y="2325"/>
                    </a:cubicBezTo>
                    <a:cubicBezTo>
                      <a:pt x="794" y="2446"/>
                      <a:pt x="593" y="2573"/>
                      <a:pt x="395" y="2707"/>
                    </a:cubicBezTo>
                    <a:cubicBezTo>
                      <a:pt x="286" y="2780"/>
                      <a:pt x="174" y="2853"/>
                      <a:pt x="75" y="2940"/>
                    </a:cubicBezTo>
                    <a:cubicBezTo>
                      <a:pt x="58" y="2954"/>
                      <a:pt x="3" y="2991"/>
                      <a:pt x="1" y="3015"/>
                    </a:cubicBezTo>
                    <a:cubicBezTo>
                      <a:pt x="0" y="3022"/>
                      <a:pt x="3" y="3027"/>
                      <a:pt x="6" y="3033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4691850" y="2537450"/>
                <a:ext cx="17960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7184" h="6194" extrusionOk="0">
                    <a:moveTo>
                      <a:pt x="21" y="6154"/>
                    </a:moveTo>
                    <a:cubicBezTo>
                      <a:pt x="87" y="6193"/>
                      <a:pt x="348" y="6139"/>
                      <a:pt x="411" y="6130"/>
                    </a:cubicBezTo>
                    <a:cubicBezTo>
                      <a:pt x="856" y="6071"/>
                      <a:pt x="1292" y="5959"/>
                      <a:pt x="1730" y="5868"/>
                    </a:cubicBezTo>
                    <a:cubicBezTo>
                      <a:pt x="2160" y="5778"/>
                      <a:pt x="2592" y="5736"/>
                      <a:pt x="3028" y="5694"/>
                    </a:cubicBezTo>
                    <a:cubicBezTo>
                      <a:pt x="2872" y="5652"/>
                      <a:pt x="2557" y="5531"/>
                      <a:pt x="2557" y="5531"/>
                    </a:cubicBezTo>
                    <a:cubicBezTo>
                      <a:pt x="2572" y="5495"/>
                      <a:pt x="2758" y="5432"/>
                      <a:pt x="2800" y="5409"/>
                    </a:cubicBezTo>
                    <a:cubicBezTo>
                      <a:pt x="2890" y="5362"/>
                      <a:pt x="2981" y="5314"/>
                      <a:pt x="3070" y="5263"/>
                    </a:cubicBezTo>
                    <a:cubicBezTo>
                      <a:pt x="3250" y="5163"/>
                      <a:pt x="3424" y="5057"/>
                      <a:pt x="3593" y="4941"/>
                    </a:cubicBezTo>
                    <a:cubicBezTo>
                      <a:pt x="3926" y="4714"/>
                      <a:pt x="4238" y="4453"/>
                      <a:pt x="4498" y="4144"/>
                    </a:cubicBezTo>
                    <a:cubicBezTo>
                      <a:pt x="4901" y="3665"/>
                      <a:pt x="5067" y="3010"/>
                      <a:pt x="5516" y="2575"/>
                    </a:cubicBezTo>
                    <a:cubicBezTo>
                      <a:pt x="5724" y="2373"/>
                      <a:pt x="6005" y="2265"/>
                      <a:pt x="6239" y="2095"/>
                    </a:cubicBezTo>
                    <a:cubicBezTo>
                      <a:pt x="6720" y="1744"/>
                      <a:pt x="6963" y="1158"/>
                      <a:pt x="7184" y="605"/>
                    </a:cubicBezTo>
                    <a:cubicBezTo>
                      <a:pt x="6724" y="913"/>
                      <a:pt x="6266" y="1223"/>
                      <a:pt x="5808" y="1532"/>
                    </a:cubicBezTo>
                    <a:cubicBezTo>
                      <a:pt x="5872" y="1254"/>
                      <a:pt x="5877" y="962"/>
                      <a:pt x="5824" y="680"/>
                    </a:cubicBezTo>
                    <a:cubicBezTo>
                      <a:pt x="5798" y="538"/>
                      <a:pt x="5639" y="141"/>
                      <a:pt x="5729" y="1"/>
                    </a:cubicBezTo>
                    <a:cubicBezTo>
                      <a:pt x="5545" y="299"/>
                      <a:pt x="5360" y="602"/>
                      <a:pt x="5272" y="940"/>
                    </a:cubicBezTo>
                    <a:cubicBezTo>
                      <a:pt x="5220" y="1140"/>
                      <a:pt x="5204" y="1347"/>
                      <a:pt x="5185" y="1551"/>
                    </a:cubicBezTo>
                    <a:cubicBezTo>
                      <a:pt x="5148" y="1973"/>
                      <a:pt x="5057" y="2383"/>
                      <a:pt x="4734" y="2682"/>
                    </a:cubicBezTo>
                    <a:cubicBezTo>
                      <a:pt x="4253" y="3130"/>
                      <a:pt x="3547" y="3265"/>
                      <a:pt x="2941" y="3478"/>
                    </a:cubicBezTo>
                    <a:cubicBezTo>
                      <a:pt x="3027" y="3391"/>
                      <a:pt x="3302" y="2974"/>
                      <a:pt x="3357" y="2852"/>
                    </a:cubicBezTo>
                    <a:cubicBezTo>
                      <a:pt x="2847" y="3174"/>
                      <a:pt x="2336" y="3496"/>
                      <a:pt x="1849" y="3854"/>
                    </a:cubicBezTo>
                    <a:cubicBezTo>
                      <a:pt x="1435" y="4159"/>
                      <a:pt x="1090" y="4544"/>
                      <a:pt x="780" y="4951"/>
                    </a:cubicBezTo>
                    <a:cubicBezTo>
                      <a:pt x="613" y="5172"/>
                      <a:pt x="452" y="5400"/>
                      <a:pt x="297" y="5630"/>
                    </a:cubicBezTo>
                    <a:cubicBezTo>
                      <a:pt x="212" y="5757"/>
                      <a:pt x="123" y="5886"/>
                      <a:pt x="54" y="6022"/>
                    </a:cubicBezTo>
                    <a:cubicBezTo>
                      <a:pt x="42" y="6046"/>
                      <a:pt x="0" y="6109"/>
                      <a:pt x="9" y="6138"/>
                    </a:cubicBezTo>
                    <a:cubicBezTo>
                      <a:pt x="10" y="6144"/>
                      <a:pt x="15" y="6149"/>
                      <a:pt x="23" y="6154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>
                <a:off x="4791000" y="2420875"/>
                <a:ext cx="86325" cy="10292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4117" extrusionOk="0">
                    <a:moveTo>
                      <a:pt x="18" y="4101"/>
                    </a:moveTo>
                    <a:cubicBezTo>
                      <a:pt x="59" y="4116"/>
                      <a:pt x="200" y="4057"/>
                      <a:pt x="236" y="4044"/>
                    </a:cubicBezTo>
                    <a:cubicBezTo>
                      <a:pt x="480" y="3963"/>
                      <a:pt x="714" y="3853"/>
                      <a:pt x="951" y="3752"/>
                    </a:cubicBezTo>
                    <a:cubicBezTo>
                      <a:pt x="1184" y="3654"/>
                      <a:pt x="1423" y="3584"/>
                      <a:pt x="1665" y="3512"/>
                    </a:cubicBezTo>
                    <a:cubicBezTo>
                      <a:pt x="1572" y="3505"/>
                      <a:pt x="1381" y="3471"/>
                      <a:pt x="1381" y="3471"/>
                    </a:cubicBezTo>
                    <a:cubicBezTo>
                      <a:pt x="1385" y="3449"/>
                      <a:pt x="1483" y="3393"/>
                      <a:pt x="1505" y="3376"/>
                    </a:cubicBezTo>
                    <a:cubicBezTo>
                      <a:pt x="1551" y="3339"/>
                      <a:pt x="1597" y="3302"/>
                      <a:pt x="1641" y="3264"/>
                    </a:cubicBezTo>
                    <a:cubicBezTo>
                      <a:pt x="1732" y="3188"/>
                      <a:pt x="1818" y="3108"/>
                      <a:pt x="1901" y="3024"/>
                    </a:cubicBezTo>
                    <a:cubicBezTo>
                      <a:pt x="2065" y="2859"/>
                      <a:pt x="2212" y="2677"/>
                      <a:pt x="2325" y="2474"/>
                    </a:cubicBezTo>
                    <a:cubicBezTo>
                      <a:pt x="2501" y="2160"/>
                      <a:pt x="2522" y="1772"/>
                      <a:pt x="2727" y="1476"/>
                    </a:cubicBezTo>
                    <a:cubicBezTo>
                      <a:pt x="2823" y="1340"/>
                      <a:pt x="2970" y="1248"/>
                      <a:pt x="3084" y="1127"/>
                    </a:cubicBezTo>
                    <a:cubicBezTo>
                      <a:pt x="3317" y="876"/>
                      <a:pt x="3390" y="518"/>
                      <a:pt x="3453" y="181"/>
                    </a:cubicBezTo>
                    <a:cubicBezTo>
                      <a:pt x="3227" y="406"/>
                      <a:pt x="3003" y="632"/>
                      <a:pt x="2778" y="856"/>
                    </a:cubicBezTo>
                    <a:cubicBezTo>
                      <a:pt x="2784" y="691"/>
                      <a:pt x="2754" y="527"/>
                      <a:pt x="2694" y="373"/>
                    </a:cubicBezTo>
                    <a:cubicBezTo>
                      <a:pt x="2663" y="296"/>
                      <a:pt x="2530" y="88"/>
                      <a:pt x="2565" y="0"/>
                    </a:cubicBezTo>
                    <a:cubicBezTo>
                      <a:pt x="2494" y="188"/>
                      <a:pt x="2423" y="380"/>
                      <a:pt x="2410" y="581"/>
                    </a:cubicBezTo>
                    <a:cubicBezTo>
                      <a:pt x="2403" y="699"/>
                      <a:pt x="2416" y="818"/>
                      <a:pt x="2429" y="935"/>
                    </a:cubicBezTo>
                    <a:cubicBezTo>
                      <a:pt x="2454" y="1178"/>
                      <a:pt x="2447" y="1419"/>
                      <a:pt x="2297" y="1624"/>
                    </a:cubicBezTo>
                    <a:cubicBezTo>
                      <a:pt x="2075" y="1928"/>
                      <a:pt x="1691" y="2083"/>
                      <a:pt x="1372" y="2270"/>
                    </a:cubicBezTo>
                    <a:cubicBezTo>
                      <a:pt x="1411" y="2211"/>
                      <a:pt x="1521" y="1946"/>
                      <a:pt x="1538" y="1871"/>
                    </a:cubicBezTo>
                    <a:cubicBezTo>
                      <a:pt x="1286" y="2109"/>
                      <a:pt x="1032" y="2347"/>
                      <a:pt x="797" y="2602"/>
                    </a:cubicBezTo>
                    <a:cubicBezTo>
                      <a:pt x="597" y="2819"/>
                      <a:pt x="444" y="3075"/>
                      <a:pt x="314" y="3339"/>
                    </a:cubicBezTo>
                    <a:cubicBezTo>
                      <a:pt x="243" y="3482"/>
                      <a:pt x="178" y="3628"/>
                      <a:pt x="116" y="3776"/>
                    </a:cubicBezTo>
                    <a:cubicBezTo>
                      <a:pt x="81" y="3856"/>
                      <a:pt x="45" y="3939"/>
                      <a:pt x="22" y="4023"/>
                    </a:cubicBezTo>
                    <a:cubicBezTo>
                      <a:pt x="17" y="4038"/>
                      <a:pt x="0" y="4079"/>
                      <a:pt x="8" y="4093"/>
                    </a:cubicBezTo>
                    <a:cubicBezTo>
                      <a:pt x="9" y="4096"/>
                      <a:pt x="13" y="4099"/>
                      <a:pt x="18" y="4101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4903750" y="2378550"/>
                <a:ext cx="59550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349" extrusionOk="0">
                    <a:moveTo>
                      <a:pt x="16" y="3340"/>
                    </a:moveTo>
                    <a:cubicBezTo>
                      <a:pt x="49" y="3349"/>
                      <a:pt x="154" y="3293"/>
                      <a:pt x="180" y="3282"/>
                    </a:cubicBezTo>
                    <a:cubicBezTo>
                      <a:pt x="362" y="3200"/>
                      <a:pt x="534" y="3099"/>
                      <a:pt x="710" y="3005"/>
                    </a:cubicBezTo>
                    <a:cubicBezTo>
                      <a:pt x="882" y="2913"/>
                      <a:pt x="1061" y="2841"/>
                      <a:pt x="1242" y="2769"/>
                    </a:cubicBezTo>
                    <a:cubicBezTo>
                      <a:pt x="1170" y="2771"/>
                      <a:pt x="1021" y="2758"/>
                      <a:pt x="1021" y="2758"/>
                    </a:cubicBezTo>
                    <a:cubicBezTo>
                      <a:pt x="1023" y="2741"/>
                      <a:pt x="1094" y="2690"/>
                      <a:pt x="1110" y="2676"/>
                    </a:cubicBezTo>
                    <a:cubicBezTo>
                      <a:pt x="1142" y="2644"/>
                      <a:pt x="1174" y="2612"/>
                      <a:pt x="1206" y="2580"/>
                    </a:cubicBezTo>
                    <a:cubicBezTo>
                      <a:pt x="1271" y="2514"/>
                      <a:pt x="1331" y="2447"/>
                      <a:pt x="1390" y="2377"/>
                    </a:cubicBezTo>
                    <a:cubicBezTo>
                      <a:pt x="1504" y="2238"/>
                      <a:pt x="1604" y="2088"/>
                      <a:pt x="1677" y="1924"/>
                    </a:cubicBezTo>
                    <a:cubicBezTo>
                      <a:pt x="1788" y="1668"/>
                      <a:pt x="1777" y="1368"/>
                      <a:pt x="1915" y="1126"/>
                    </a:cubicBezTo>
                    <a:cubicBezTo>
                      <a:pt x="1979" y="1015"/>
                      <a:pt x="2086" y="933"/>
                      <a:pt x="2164" y="831"/>
                    </a:cubicBezTo>
                    <a:cubicBezTo>
                      <a:pt x="2326" y="621"/>
                      <a:pt x="2357" y="341"/>
                      <a:pt x="2382" y="77"/>
                    </a:cubicBezTo>
                    <a:cubicBezTo>
                      <a:pt x="2224" y="267"/>
                      <a:pt x="2067" y="456"/>
                      <a:pt x="1910" y="644"/>
                    </a:cubicBezTo>
                    <a:cubicBezTo>
                      <a:pt x="1902" y="518"/>
                      <a:pt x="1868" y="393"/>
                      <a:pt x="1809" y="279"/>
                    </a:cubicBezTo>
                    <a:cubicBezTo>
                      <a:pt x="1781" y="222"/>
                      <a:pt x="1663" y="72"/>
                      <a:pt x="1684" y="0"/>
                    </a:cubicBezTo>
                    <a:cubicBezTo>
                      <a:pt x="1643" y="150"/>
                      <a:pt x="1601" y="304"/>
                      <a:pt x="1606" y="459"/>
                    </a:cubicBezTo>
                    <a:cubicBezTo>
                      <a:pt x="1609" y="550"/>
                      <a:pt x="1627" y="641"/>
                      <a:pt x="1646" y="731"/>
                    </a:cubicBezTo>
                    <a:cubicBezTo>
                      <a:pt x="1682" y="916"/>
                      <a:pt x="1694" y="1101"/>
                      <a:pt x="1594" y="1270"/>
                    </a:cubicBezTo>
                    <a:cubicBezTo>
                      <a:pt x="1444" y="1521"/>
                      <a:pt x="1159" y="1667"/>
                      <a:pt x="928" y="1833"/>
                    </a:cubicBezTo>
                    <a:cubicBezTo>
                      <a:pt x="954" y="1786"/>
                      <a:pt x="1019" y="1573"/>
                      <a:pt x="1027" y="1515"/>
                    </a:cubicBezTo>
                    <a:cubicBezTo>
                      <a:pt x="850" y="1716"/>
                      <a:pt x="671" y="1917"/>
                      <a:pt x="509" y="2130"/>
                    </a:cubicBezTo>
                    <a:cubicBezTo>
                      <a:pt x="371" y="2312"/>
                      <a:pt x="270" y="2520"/>
                      <a:pt x="190" y="2732"/>
                    </a:cubicBezTo>
                    <a:cubicBezTo>
                      <a:pt x="145" y="2847"/>
                      <a:pt x="106" y="2965"/>
                      <a:pt x="67" y="3083"/>
                    </a:cubicBezTo>
                    <a:cubicBezTo>
                      <a:pt x="47" y="3148"/>
                      <a:pt x="25" y="3214"/>
                      <a:pt x="13" y="3281"/>
                    </a:cubicBezTo>
                    <a:cubicBezTo>
                      <a:pt x="11" y="3292"/>
                      <a:pt x="0" y="3324"/>
                      <a:pt x="8" y="3335"/>
                    </a:cubicBezTo>
                    <a:cubicBezTo>
                      <a:pt x="9" y="3338"/>
                      <a:pt x="13" y="3339"/>
                      <a:pt x="15" y="3340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4483875" y="2710600"/>
                <a:ext cx="120725" cy="46275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851" extrusionOk="0">
                    <a:moveTo>
                      <a:pt x="3" y="1221"/>
                    </a:moveTo>
                    <a:cubicBezTo>
                      <a:pt x="22" y="1258"/>
                      <a:pt x="157" y="1305"/>
                      <a:pt x="187" y="1320"/>
                    </a:cubicBezTo>
                    <a:cubicBezTo>
                      <a:pt x="408" y="1417"/>
                      <a:pt x="638" y="1488"/>
                      <a:pt x="864" y="1568"/>
                    </a:cubicBezTo>
                    <a:cubicBezTo>
                      <a:pt x="1086" y="1647"/>
                      <a:pt x="1295" y="1749"/>
                      <a:pt x="1506" y="1850"/>
                    </a:cubicBezTo>
                    <a:cubicBezTo>
                      <a:pt x="1447" y="1788"/>
                      <a:pt x="1337" y="1645"/>
                      <a:pt x="1337" y="1645"/>
                    </a:cubicBezTo>
                    <a:cubicBezTo>
                      <a:pt x="1354" y="1632"/>
                      <a:pt x="1455" y="1655"/>
                      <a:pt x="1481" y="1657"/>
                    </a:cubicBezTo>
                    <a:cubicBezTo>
                      <a:pt x="1536" y="1661"/>
                      <a:pt x="1592" y="1663"/>
                      <a:pt x="1646" y="1666"/>
                    </a:cubicBezTo>
                    <a:cubicBezTo>
                      <a:pt x="1756" y="1670"/>
                      <a:pt x="1865" y="1670"/>
                      <a:pt x="1976" y="1665"/>
                    </a:cubicBezTo>
                    <a:cubicBezTo>
                      <a:pt x="2191" y="1653"/>
                      <a:pt x="2406" y="1621"/>
                      <a:pt x="2612" y="1552"/>
                    </a:cubicBezTo>
                    <a:cubicBezTo>
                      <a:pt x="2930" y="1445"/>
                      <a:pt x="3189" y="1193"/>
                      <a:pt x="3516" y="1119"/>
                    </a:cubicBezTo>
                    <a:cubicBezTo>
                      <a:pt x="3667" y="1084"/>
                      <a:pt x="3826" y="1114"/>
                      <a:pt x="3980" y="1101"/>
                    </a:cubicBezTo>
                    <a:cubicBezTo>
                      <a:pt x="4300" y="1075"/>
                      <a:pt x="4573" y="875"/>
                      <a:pt x="4829" y="683"/>
                    </a:cubicBezTo>
                    <a:lnTo>
                      <a:pt x="3939" y="724"/>
                    </a:lnTo>
                    <a:cubicBezTo>
                      <a:pt x="4047" y="613"/>
                      <a:pt x="4131" y="481"/>
                      <a:pt x="4186" y="337"/>
                    </a:cubicBezTo>
                    <a:cubicBezTo>
                      <a:pt x="4213" y="265"/>
                      <a:pt x="4252" y="40"/>
                      <a:pt x="4331" y="0"/>
                    </a:cubicBezTo>
                    <a:cubicBezTo>
                      <a:pt x="4165" y="85"/>
                      <a:pt x="3995" y="172"/>
                      <a:pt x="3860" y="302"/>
                    </a:cubicBezTo>
                    <a:cubicBezTo>
                      <a:pt x="3781" y="379"/>
                      <a:pt x="3715" y="470"/>
                      <a:pt x="3650" y="558"/>
                    </a:cubicBezTo>
                    <a:cubicBezTo>
                      <a:pt x="3515" y="741"/>
                      <a:pt x="3359" y="903"/>
                      <a:pt x="3128" y="949"/>
                    </a:cubicBezTo>
                    <a:cubicBezTo>
                      <a:pt x="2783" y="1019"/>
                      <a:pt x="2421" y="884"/>
                      <a:pt x="2086" y="813"/>
                    </a:cubicBezTo>
                    <a:cubicBezTo>
                      <a:pt x="2149" y="797"/>
                      <a:pt x="2392" y="683"/>
                      <a:pt x="2450" y="643"/>
                    </a:cubicBezTo>
                    <a:cubicBezTo>
                      <a:pt x="2127" y="648"/>
                      <a:pt x="1803" y="652"/>
                      <a:pt x="1480" y="680"/>
                    </a:cubicBezTo>
                    <a:cubicBezTo>
                      <a:pt x="1207" y="704"/>
                      <a:pt x="940" y="784"/>
                      <a:pt x="685" y="883"/>
                    </a:cubicBezTo>
                    <a:cubicBezTo>
                      <a:pt x="547" y="938"/>
                      <a:pt x="410" y="997"/>
                      <a:pt x="274" y="1059"/>
                    </a:cubicBezTo>
                    <a:cubicBezTo>
                      <a:pt x="200" y="1094"/>
                      <a:pt x="123" y="1127"/>
                      <a:pt x="54" y="1172"/>
                    </a:cubicBezTo>
                    <a:cubicBezTo>
                      <a:pt x="43" y="1178"/>
                      <a:pt x="4" y="1195"/>
                      <a:pt x="1" y="1210"/>
                    </a:cubicBezTo>
                    <a:cubicBezTo>
                      <a:pt x="1" y="1214"/>
                      <a:pt x="1" y="1218"/>
                      <a:pt x="3" y="1223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8"/>
              <p:cNvSpPr/>
              <p:nvPr/>
            </p:nvSpPr>
            <p:spPr>
              <a:xfrm>
                <a:off x="4423100" y="2767775"/>
                <a:ext cx="1342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1747" extrusionOk="0">
                    <a:moveTo>
                      <a:pt x="3" y="899"/>
                    </a:moveTo>
                    <a:cubicBezTo>
                      <a:pt x="21" y="942"/>
                      <a:pt x="163" y="1007"/>
                      <a:pt x="196" y="1027"/>
                    </a:cubicBezTo>
                    <a:cubicBezTo>
                      <a:pt x="429" y="1156"/>
                      <a:pt x="674" y="1257"/>
                      <a:pt x="916" y="1369"/>
                    </a:cubicBezTo>
                    <a:cubicBezTo>
                      <a:pt x="1151" y="1479"/>
                      <a:pt x="1372" y="1613"/>
                      <a:pt x="1593" y="1746"/>
                    </a:cubicBezTo>
                    <a:cubicBezTo>
                      <a:pt x="1534" y="1671"/>
                      <a:pt x="1427" y="1502"/>
                      <a:pt x="1427" y="1502"/>
                    </a:cubicBezTo>
                    <a:cubicBezTo>
                      <a:pt x="1447" y="1490"/>
                      <a:pt x="1557" y="1526"/>
                      <a:pt x="1586" y="1531"/>
                    </a:cubicBezTo>
                    <a:cubicBezTo>
                      <a:pt x="1645" y="1541"/>
                      <a:pt x="1706" y="1550"/>
                      <a:pt x="1767" y="1557"/>
                    </a:cubicBezTo>
                    <a:cubicBezTo>
                      <a:pt x="1887" y="1573"/>
                      <a:pt x="2007" y="1584"/>
                      <a:pt x="2128" y="1589"/>
                    </a:cubicBezTo>
                    <a:cubicBezTo>
                      <a:pt x="2367" y="1599"/>
                      <a:pt x="2607" y="1585"/>
                      <a:pt x="2840" y="1531"/>
                    </a:cubicBezTo>
                    <a:cubicBezTo>
                      <a:pt x="3202" y="1447"/>
                      <a:pt x="3513" y="1195"/>
                      <a:pt x="3880" y="1147"/>
                    </a:cubicBezTo>
                    <a:cubicBezTo>
                      <a:pt x="4050" y="1125"/>
                      <a:pt x="4222" y="1174"/>
                      <a:pt x="4393" y="1176"/>
                    </a:cubicBezTo>
                    <a:cubicBezTo>
                      <a:pt x="4747" y="1179"/>
                      <a:pt x="5069" y="989"/>
                      <a:pt x="5370" y="803"/>
                    </a:cubicBezTo>
                    <a:cubicBezTo>
                      <a:pt x="5043" y="787"/>
                      <a:pt x="4715" y="772"/>
                      <a:pt x="4388" y="756"/>
                    </a:cubicBezTo>
                    <a:cubicBezTo>
                      <a:pt x="4517" y="647"/>
                      <a:pt x="4623" y="509"/>
                      <a:pt x="4698" y="357"/>
                    </a:cubicBezTo>
                    <a:cubicBezTo>
                      <a:pt x="4735" y="280"/>
                      <a:pt x="4802" y="35"/>
                      <a:pt x="4893" y="0"/>
                    </a:cubicBezTo>
                    <a:cubicBezTo>
                      <a:pt x="4700" y="77"/>
                      <a:pt x="4504" y="155"/>
                      <a:pt x="4343" y="285"/>
                    </a:cubicBezTo>
                    <a:cubicBezTo>
                      <a:pt x="4248" y="361"/>
                      <a:pt x="4166" y="454"/>
                      <a:pt x="4086" y="544"/>
                    </a:cubicBezTo>
                    <a:cubicBezTo>
                      <a:pt x="3919" y="731"/>
                      <a:pt x="3729" y="893"/>
                      <a:pt x="3470" y="922"/>
                    </a:cubicBezTo>
                    <a:cubicBezTo>
                      <a:pt x="3083" y="963"/>
                      <a:pt x="2700" y="777"/>
                      <a:pt x="2337" y="664"/>
                    </a:cubicBezTo>
                    <a:cubicBezTo>
                      <a:pt x="2409" y="653"/>
                      <a:pt x="2687" y="551"/>
                      <a:pt x="2756" y="514"/>
                    </a:cubicBezTo>
                    <a:cubicBezTo>
                      <a:pt x="2399" y="486"/>
                      <a:pt x="2043" y="457"/>
                      <a:pt x="1685" y="455"/>
                    </a:cubicBezTo>
                    <a:cubicBezTo>
                      <a:pt x="1381" y="454"/>
                      <a:pt x="1081" y="513"/>
                      <a:pt x="790" y="597"/>
                    </a:cubicBezTo>
                    <a:cubicBezTo>
                      <a:pt x="631" y="643"/>
                      <a:pt x="474" y="694"/>
                      <a:pt x="319" y="748"/>
                    </a:cubicBezTo>
                    <a:cubicBezTo>
                      <a:pt x="234" y="778"/>
                      <a:pt x="146" y="808"/>
                      <a:pt x="64" y="849"/>
                    </a:cubicBezTo>
                    <a:cubicBezTo>
                      <a:pt x="50" y="855"/>
                      <a:pt x="7" y="871"/>
                      <a:pt x="2" y="887"/>
                    </a:cubicBezTo>
                    <a:cubicBezTo>
                      <a:pt x="1" y="891"/>
                      <a:pt x="1" y="894"/>
                      <a:pt x="3" y="899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2" name="Google Shape;1222;p28"/>
            <p:cNvGrpSpPr/>
            <p:nvPr/>
          </p:nvGrpSpPr>
          <p:grpSpPr>
            <a:xfrm>
              <a:off x="419219" y="-1066"/>
              <a:ext cx="151974" cy="947036"/>
              <a:chOff x="4018200" y="1847950"/>
              <a:chExt cx="45850" cy="285725"/>
            </a:xfrm>
          </p:grpSpPr>
          <p:sp>
            <p:nvSpPr>
              <p:cNvPr id="1223" name="Google Shape;1223;p28"/>
              <p:cNvSpPr/>
              <p:nvPr/>
            </p:nvSpPr>
            <p:spPr>
              <a:xfrm>
                <a:off x="4031375" y="1847950"/>
                <a:ext cx="24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67" extrusionOk="0">
                    <a:moveTo>
                      <a:pt x="483" y="0"/>
                    </a:moveTo>
                    <a:cubicBezTo>
                      <a:pt x="216" y="0"/>
                      <a:pt x="1" y="216"/>
                      <a:pt x="1" y="483"/>
                    </a:cubicBezTo>
                    <a:cubicBezTo>
                      <a:pt x="1" y="749"/>
                      <a:pt x="216" y="966"/>
                      <a:pt x="483" y="966"/>
                    </a:cubicBezTo>
                    <a:cubicBezTo>
                      <a:pt x="750" y="966"/>
                      <a:pt x="966" y="749"/>
                      <a:pt x="966" y="483"/>
                    </a:cubicBezTo>
                    <a:cubicBezTo>
                      <a:pt x="966" y="216"/>
                      <a:pt x="75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8"/>
              <p:cNvSpPr/>
              <p:nvPr/>
            </p:nvSpPr>
            <p:spPr>
              <a:xfrm>
                <a:off x="4043450" y="1925425"/>
                <a:ext cx="8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70" y="1"/>
                    </a:moveTo>
                    <a:cubicBezTo>
                      <a:pt x="76" y="1"/>
                      <a:pt x="0" y="76"/>
                      <a:pt x="0" y="170"/>
                    </a:cubicBezTo>
                    <a:cubicBezTo>
                      <a:pt x="0" y="264"/>
                      <a:pt x="76" y="341"/>
                      <a:pt x="170" y="341"/>
                    </a:cubicBezTo>
                    <a:cubicBezTo>
                      <a:pt x="264" y="341"/>
                      <a:pt x="341" y="264"/>
                      <a:pt x="341" y="170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8"/>
              <p:cNvSpPr/>
              <p:nvPr/>
            </p:nvSpPr>
            <p:spPr>
              <a:xfrm>
                <a:off x="4055525" y="2125125"/>
                <a:ext cx="85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2" extrusionOk="0">
                    <a:moveTo>
                      <a:pt x="170" y="1"/>
                    </a:moveTo>
                    <a:cubicBezTo>
                      <a:pt x="77" y="1"/>
                      <a:pt x="0" y="76"/>
                      <a:pt x="0" y="171"/>
                    </a:cubicBezTo>
                    <a:cubicBezTo>
                      <a:pt x="0" y="265"/>
                      <a:pt x="77" y="341"/>
                      <a:pt x="170" y="341"/>
                    </a:cubicBezTo>
                    <a:cubicBezTo>
                      <a:pt x="264" y="341"/>
                      <a:pt x="341" y="265"/>
                      <a:pt x="341" y="171"/>
                    </a:cubicBezTo>
                    <a:cubicBezTo>
                      <a:pt x="341" y="76"/>
                      <a:pt x="264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8"/>
              <p:cNvSpPr/>
              <p:nvPr/>
            </p:nvSpPr>
            <p:spPr>
              <a:xfrm>
                <a:off x="4018200" y="1899375"/>
                <a:ext cx="170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80" extrusionOk="0">
                    <a:moveTo>
                      <a:pt x="341" y="0"/>
                    </a:moveTo>
                    <a:cubicBezTo>
                      <a:pt x="152" y="0"/>
                      <a:pt x="0" y="152"/>
                      <a:pt x="0" y="341"/>
                    </a:cubicBezTo>
                    <a:cubicBezTo>
                      <a:pt x="0" y="528"/>
                      <a:pt x="152" y="680"/>
                      <a:pt x="341" y="680"/>
                    </a:cubicBezTo>
                    <a:cubicBezTo>
                      <a:pt x="529" y="680"/>
                      <a:pt x="681" y="528"/>
                      <a:pt x="681" y="341"/>
                    </a:cubicBezTo>
                    <a:cubicBezTo>
                      <a:pt x="681" y="152"/>
                      <a:pt x="52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El Messiri"/>
              <a:buNone/>
              <a:defRPr sz="3500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6" r:id="rId6"/>
    <p:sldLayoutId id="2147483667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32"/>
          <p:cNvGrpSpPr/>
          <p:nvPr/>
        </p:nvGrpSpPr>
        <p:grpSpPr>
          <a:xfrm>
            <a:off x="4273442" y="4300565"/>
            <a:ext cx="959445" cy="923442"/>
            <a:chOff x="2575018" y="3855622"/>
            <a:chExt cx="397385" cy="382473"/>
          </a:xfrm>
        </p:grpSpPr>
        <p:sp>
          <p:nvSpPr>
            <p:cNvPr id="1238" name="Google Shape;1238;p32"/>
            <p:cNvSpPr/>
            <p:nvPr/>
          </p:nvSpPr>
          <p:spPr>
            <a:xfrm>
              <a:off x="2575018" y="3855622"/>
              <a:ext cx="397385" cy="382473"/>
            </a:xfrm>
            <a:custGeom>
              <a:avLst/>
              <a:gdLst/>
              <a:ahLst/>
              <a:cxnLst/>
              <a:rect l="l" t="t" r="r" b="b"/>
              <a:pathLst>
                <a:path w="10100" h="9721" extrusionOk="0">
                  <a:moveTo>
                    <a:pt x="9998" y="3857"/>
                  </a:moveTo>
                  <a:cubicBezTo>
                    <a:pt x="9923" y="4303"/>
                    <a:pt x="9731" y="4730"/>
                    <a:pt x="9450" y="5085"/>
                  </a:cubicBezTo>
                  <a:cubicBezTo>
                    <a:pt x="8966" y="5692"/>
                    <a:pt x="8247" y="6060"/>
                    <a:pt x="7644" y="6551"/>
                  </a:cubicBezTo>
                  <a:cubicBezTo>
                    <a:pt x="7232" y="6887"/>
                    <a:pt x="6849" y="7330"/>
                    <a:pt x="6701" y="7851"/>
                  </a:cubicBezTo>
                  <a:cubicBezTo>
                    <a:pt x="6605" y="8189"/>
                    <a:pt x="6794" y="8563"/>
                    <a:pt x="6685" y="8898"/>
                  </a:cubicBezTo>
                  <a:cubicBezTo>
                    <a:pt x="6556" y="9300"/>
                    <a:pt x="5886" y="9468"/>
                    <a:pt x="5532" y="9605"/>
                  </a:cubicBezTo>
                  <a:cubicBezTo>
                    <a:pt x="5377" y="9665"/>
                    <a:pt x="5212" y="9721"/>
                    <a:pt x="5049" y="9698"/>
                  </a:cubicBezTo>
                  <a:cubicBezTo>
                    <a:pt x="4707" y="9654"/>
                    <a:pt x="4505" y="9311"/>
                    <a:pt x="4291" y="9041"/>
                  </a:cubicBezTo>
                  <a:cubicBezTo>
                    <a:pt x="4223" y="8954"/>
                    <a:pt x="4151" y="8875"/>
                    <a:pt x="4074" y="8799"/>
                  </a:cubicBezTo>
                  <a:cubicBezTo>
                    <a:pt x="3425" y="8159"/>
                    <a:pt x="2500" y="7909"/>
                    <a:pt x="1604" y="7872"/>
                  </a:cubicBezTo>
                  <a:cubicBezTo>
                    <a:pt x="1549" y="7869"/>
                    <a:pt x="1496" y="7867"/>
                    <a:pt x="1443" y="7863"/>
                  </a:cubicBezTo>
                  <a:cubicBezTo>
                    <a:pt x="1141" y="7843"/>
                    <a:pt x="836" y="7793"/>
                    <a:pt x="587" y="7627"/>
                  </a:cubicBezTo>
                  <a:cubicBezTo>
                    <a:pt x="0" y="7237"/>
                    <a:pt x="168" y="6346"/>
                    <a:pt x="767" y="6063"/>
                  </a:cubicBezTo>
                  <a:cubicBezTo>
                    <a:pt x="1857" y="5551"/>
                    <a:pt x="2761" y="7160"/>
                    <a:pt x="3667" y="7472"/>
                  </a:cubicBezTo>
                  <a:cubicBezTo>
                    <a:pt x="3705" y="7486"/>
                    <a:pt x="3746" y="7498"/>
                    <a:pt x="3785" y="7484"/>
                  </a:cubicBezTo>
                  <a:cubicBezTo>
                    <a:pt x="3907" y="7445"/>
                    <a:pt x="3834" y="7258"/>
                    <a:pt x="3742" y="7165"/>
                  </a:cubicBezTo>
                  <a:cubicBezTo>
                    <a:pt x="2815" y="6224"/>
                    <a:pt x="1866" y="5451"/>
                    <a:pt x="835" y="4644"/>
                  </a:cubicBezTo>
                  <a:cubicBezTo>
                    <a:pt x="490" y="4372"/>
                    <a:pt x="191" y="3970"/>
                    <a:pt x="237" y="3533"/>
                  </a:cubicBezTo>
                  <a:cubicBezTo>
                    <a:pt x="278" y="3143"/>
                    <a:pt x="600" y="2820"/>
                    <a:pt x="971" y="2691"/>
                  </a:cubicBezTo>
                  <a:cubicBezTo>
                    <a:pt x="2535" y="2153"/>
                    <a:pt x="2744" y="3616"/>
                    <a:pt x="3106" y="4677"/>
                  </a:cubicBezTo>
                  <a:cubicBezTo>
                    <a:pt x="3246" y="5085"/>
                    <a:pt x="3412" y="5606"/>
                    <a:pt x="3823" y="5824"/>
                  </a:cubicBezTo>
                  <a:cubicBezTo>
                    <a:pt x="3868" y="5849"/>
                    <a:pt x="3920" y="5868"/>
                    <a:pt x="3970" y="5860"/>
                  </a:cubicBezTo>
                  <a:cubicBezTo>
                    <a:pt x="4099" y="5835"/>
                    <a:pt x="4116" y="5658"/>
                    <a:pt x="4099" y="5525"/>
                  </a:cubicBezTo>
                  <a:cubicBezTo>
                    <a:pt x="3990" y="4685"/>
                    <a:pt x="3768" y="3864"/>
                    <a:pt x="3609" y="3031"/>
                  </a:cubicBezTo>
                  <a:cubicBezTo>
                    <a:pt x="3475" y="2339"/>
                    <a:pt x="3413" y="1604"/>
                    <a:pt x="3594" y="913"/>
                  </a:cubicBezTo>
                  <a:cubicBezTo>
                    <a:pt x="3697" y="525"/>
                    <a:pt x="3968" y="254"/>
                    <a:pt x="4302" y="124"/>
                  </a:cubicBezTo>
                  <a:cubicBezTo>
                    <a:pt x="4623" y="0"/>
                    <a:pt x="4999" y="8"/>
                    <a:pt x="5339" y="172"/>
                  </a:cubicBezTo>
                  <a:cubicBezTo>
                    <a:pt x="6487" y="728"/>
                    <a:pt x="5294" y="2312"/>
                    <a:pt x="5081" y="3085"/>
                  </a:cubicBezTo>
                  <a:cubicBezTo>
                    <a:pt x="4845" y="3949"/>
                    <a:pt x="5049" y="4952"/>
                    <a:pt x="5403" y="5756"/>
                  </a:cubicBezTo>
                  <a:cubicBezTo>
                    <a:pt x="5438" y="5835"/>
                    <a:pt x="5492" y="5927"/>
                    <a:pt x="5580" y="5929"/>
                  </a:cubicBezTo>
                  <a:lnTo>
                    <a:pt x="5584" y="5929"/>
                  </a:lnTo>
                  <a:cubicBezTo>
                    <a:pt x="5677" y="5928"/>
                    <a:pt x="5735" y="5829"/>
                    <a:pt x="5767" y="5740"/>
                  </a:cubicBezTo>
                  <a:cubicBezTo>
                    <a:pt x="5944" y="5264"/>
                    <a:pt x="6027" y="4616"/>
                    <a:pt x="5958" y="4107"/>
                  </a:cubicBezTo>
                  <a:cubicBezTo>
                    <a:pt x="5914" y="3802"/>
                    <a:pt x="5472" y="3045"/>
                    <a:pt x="6150" y="3070"/>
                  </a:cubicBezTo>
                  <a:cubicBezTo>
                    <a:pt x="6474" y="3081"/>
                    <a:pt x="6666" y="3559"/>
                    <a:pt x="6732" y="3819"/>
                  </a:cubicBezTo>
                  <a:cubicBezTo>
                    <a:pt x="6895" y="4459"/>
                    <a:pt x="6922" y="5094"/>
                    <a:pt x="6581" y="5689"/>
                  </a:cubicBezTo>
                  <a:cubicBezTo>
                    <a:pt x="6541" y="5757"/>
                    <a:pt x="6498" y="5825"/>
                    <a:pt x="6483" y="5903"/>
                  </a:cubicBezTo>
                  <a:cubicBezTo>
                    <a:pt x="6431" y="6175"/>
                    <a:pt x="6701" y="6143"/>
                    <a:pt x="6841" y="6016"/>
                  </a:cubicBezTo>
                  <a:cubicBezTo>
                    <a:pt x="7707" y="5228"/>
                    <a:pt x="7379" y="4218"/>
                    <a:pt x="7475" y="3205"/>
                  </a:cubicBezTo>
                  <a:cubicBezTo>
                    <a:pt x="7538" y="2526"/>
                    <a:pt x="8044" y="2084"/>
                    <a:pt x="8625" y="2042"/>
                  </a:cubicBezTo>
                  <a:cubicBezTo>
                    <a:pt x="8896" y="2022"/>
                    <a:pt x="9182" y="2088"/>
                    <a:pt x="9448" y="2256"/>
                  </a:cubicBezTo>
                  <a:cubicBezTo>
                    <a:pt x="9955" y="2576"/>
                    <a:pt x="10100" y="3268"/>
                    <a:pt x="10000" y="38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2620382" y="3990378"/>
              <a:ext cx="32578" cy="29037"/>
            </a:xfrm>
            <a:custGeom>
              <a:avLst/>
              <a:gdLst/>
              <a:ahLst/>
              <a:cxnLst/>
              <a:rect l="l" t="t" r="r" b="b"/>
              <a:pathLst>
                <a:path w="828" h="738" extrusionOk="0">
                  <a:moveTo>
                    <a:pt x="442" y="1"/>
                  </a:moveTo>
                  <a:cubicBezTo>
                    <a:pt x="378" y="1"/>
                    <a:pt x="313" y="15"/>
                    <a:pt x="252" y="47"/>
                  </a:cubicBezTo>
                  <a:cubicBezTo>
                    <a:pt x="0" y="179"/>
                    <a:pt x="13" y="548"/>
                    <a:pt x="250" y="686"/>
                  </a:cubicBezTo>
                  <a:cubicBezTo>
                    <a:pt x="310" y="721"/>
                    <a:pt x="375" y="738"/>
                    <a:pt x="439" y="738"/>
                  </a:cubicBezTo>
                  <a:cubicBezTo>
                    <a:pt x="638" y="738"/>
                    <a:pt x="827" y="583"/>
                    <a:pt x="827" y="369"/>
                  </a:cubicBezTo>
                  <a:cubicBezTo>
                    <a:pt x="827" y="145"/>
                    <a:pt x="642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2888948" y="3955873"/>
              <a:ext cx="32617" cy="29037"/>
            </a:xfrm>
            <a:custGeom>
              <a:avLst/>
              <a:gdLst/>
              <a:ahLst/>
              <a:cxnLst/>
              <a:rect l="l" t="t" r="r" b="b"/>
              <a:pathLst>
                <a:path w="829" h="738" extrusionOk="0">
                  <a:moveTo>
                    <a:pt x="444" y="1"/>
                  </a:moveTo>
                  <a:cubicBezTo>
                    <a:pt x="380" y="1"/>
                    <a:pt x="315" y="16"/>
                    <a:pt x="253" y="48"/>
                  </a:cubicBezTo>
                  <a:cubicBezTo>
                    <a:pt x="1" y="179"/>
                    <a:pt x="13" y="547"/>
                    <a:pt x="251" y="687"/>
                  </a:cubicBezTo>
                  <a:cubicBezTo>
                    <a:pt x="311" y="721"/>
                    <a:pt x="375" y="737"/>
                    <a:pt x="439" y="737"/>
                  </a:cubicBezTo>
                  <a:cubicBezTo>
                    <a:pt x="638" y="737"/>
                    <a:pt x="828" y="583"/>
                    <a:pt x="828" y="370"/>
                  </a:cubicBezTo>
                  <a:cubicBezTo>
                    <a:pt x="828" y="145"/>
                    <a:pt x="643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2799676" y="4117737"/>
              <a:ext cx="32538" cy="29037"/>
            </a:xfrm>
            <a:custGeom>
              <a:avLst/>
              <a:gdLst/>
              <a:ahLst/>
              <a:cxnLst/>
              <a:rect l="l" t="t" r="r" b="b"/>
              <a:pathLst>
                <a:path w="827" h="738" extrusionOk="0">
                  <a:moveTo>
                    <a:pt x="442" y="0"/>
                  </a:moveTo>
                  <a:cubicBezTo>
                    <a:pt x="378" y="0"/>
                    <a:pt x="313" y="15"/>
                    <a:pt x="251" y="47"/>
                  </a:cubicBezTo>
                  <a:cubicBezTo>
                    <a:pt x="0" y="178"/>
                    <a:pt x="12" y="547"/>
                    <a:pt x="250" y="686"/>
                  </a:cubicBezTo>
                  <a:cubicBezTo>
                    <a:pt x="310" y="721"/>
                    <a:pt x="375" y="737"/>
                    <a:pt x="439" y="737"/>
                  </a:cubicBezTo>
                  <a:cubicBezTo>
                    <a:pt x="637" y="737"/>
                    <a:pt x="826" y="583"/>
                    <a:pt x="826" y="369"/>
                  </a:cubicBezTo>
                  <a:cubicBezTo>
                    <a:pt x="826" y="145"/>
                    <a:pt x="641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2731452" y="3893747"/>
              <a:ext cx="37063" cy="29312"/>
            </a:xfrm>
            <a:custGeom>
              <a:avLst/>
              <a:gdLst/>
              <a:ahLst/>
              <a:cxnLst/>
              <a:rect l="l" t="t" r="r" b="b"/>
              <a:pathLst>
                <a:path w="942" h="745" extrusionOk="0">
                  <a:moveTo>
                    <a:pt x="442" y="1"/>
                  </a:moveTo>
                  <a:cubicBezTo>
                    <a:pt x="163" y="1"/>
                    <a:pt x="1" y="326"/>
                    <a:pt x="140" y="560"/>
                  </a:cubicBezTo>
                  <a:cubicBezTo>
                    <a:pt x="214" y="683"/>
                    <a:pt x="344" y="744"/>
                    <a:pt x="474" y="744"/>
                  </a:cubicBezTo>
                  <a:cubicBezTo>
                    <a:pt x="603" y="744"/>
                    <a:pt x="731" y="683"/>
                    <a:pt x="799" y="559"/>
                  </a:cubicBezTo>
                  <a:cubicBezTo>
                    <a:pt x="942" y="300"/>
                    <a:pt x="734" y="7"/>
                    <a:pt x="450" y="1"/>
                  </a:cubicBezTo>
                  <a:cubicBezTo>
                    <a:pt x="447" y="1"/>
                    <a:pt x="445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2635609" y="3970391"/>
              <a:ext cx="14361" cy="10781"/>
            </a:xfrm>
            <a:custGeom>
              <a:avLst/>
              <a:gdLst/>
              <a:ahLst/>
              <a:cxnLst/>
              <a:rect l="l" t="t" r="r" b="b"/>
              <a:pathLst>
                <a:path w="365" h="274" extrusionOk="0">
                  <a:moveTo>
                    <a:pt x="225" y="0"/>
                  </a:moveTo>
                  <a:cubicBezTo>
                    <a:pt x="93" y="0"/>
                    <a:pt x="1" y="179"/>
                    <a:pt x="136" y="256"/>
                  </a:cubicBezTo>
                  <a:cubicBezTo>
                    <a:pt x="158" y="268"/>
                    <a:pt x="181" y="273"/>
                    <a:pt x="203" y="273"/>
                  </a:cubicBezTo>
                  <a:cubicBezTo>
                    <a:pt x="278" y="273"/>
                    <a:pt x="346" y="209"/>
                    <a:pt x="356" y="135"/>
                  </a:cubicBezTo>
                  <a:cubicBezTo>
                    <a:pt x="365" y="79"/>
                    <a:pt x="340" y="23"/>
                    <a:pt x="260" y="4"/>
                  </a:cubicBezTo>
                  <a:cubicBezTo>
                    <a:pt x="248" y="2"/>
                    <a:pt x="237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2761747" y="3920305"/>
              <a:ext cx="17745" cy="15266"/>
            </a:xfrm>
            <a:custGeom>
              <a:avLst/>
              <a:gdLst/>
              <a:ahLst/>
              <a:cxnLst/>
              <a:rect l="l" t="t" r="r" b="b"/>
              <a:pathLst>
                <a:path w="451" h="388" extrusionOk="0">
                  <a:moveTo>
                    <a:pt x="194" y="0"/>
                  </a:moveTo>
                  <a:cubicBezTo>
                    <a:pt x="136" y="0"/>
                    <a:pt x="82" y="31"/>
                    <a:pt x="51" y="112"/>
                  </a:cubicBezTo>
                  <a:cubicBezTo>
                    <a:pt x="1" y="249"/>
                    <a:pt x="115" y="387"/>
                    <a:pt x="233" y="387"/>
                  </a:cubicBezTo>
                  <a:cubicBezTo>
                    <a:pt x="278" y="387"/>
                    <a:pt x="325" y="366"/>
                    <a:pt x="362" y="316"/>
                  </a:cubicBezTo>
                  <a:cubicBezTo>
                    <a:pt x="450" y="197"/>
                    <a:pt x="364" y="41"/>
                    <a:pt x="241" y="7"/>
                  </a:cubicBezTo>
                  <a:cubicBezTo>
                    <a:pt x="225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2917040" y="3983807"/>
              <a:ext cx="17705" cy="15266"/>
            </a:xfrm>
            <a:custGeom>
              <a:avLst/>
              <a:gdLst/>
              <a:ahLst/>
              <a:cxnLst/>
              <a:rect l="l" t="t" r="r" b="b"/>
              <a:pathLst>
                <a:path w="450" h="388" extrusionOk="0">
                  <a:moveTo>
                    <a:pt x="193" y="1"/>
                  </a:moveTo>
                  <a:cubicBezTo>
                    <a:pt x="134" y="1"/>
                    <a:pt x="80" y="32"/>
                    <a:pt x="51" y="113"/>
                  </a:cubicBezTo>
                  <a:cubicBezTo>
                    <a:pt x="0" y="250"/>
                    <a:pt x="114" y="388"/>
                    <a:pt x="232" y="388"/>
                  </a:cubicBezTo>
                  <a:cubicBezTo>
                    <a:pt x="278" y="388"/>
                    <a:pt x="324" y="367"/>
                    <a:pt x="362" y="317"/>
                  </a:cubicBezTo>
                  <a:cubicBezTo>
                    <a:pt x="450" y="198"/>
                    <a:pt x="363" y="42"/>
                    <a:pt x="240" y="7"/>
                  </a:cubicBezTo>
                  <a:cubicBezTo>
                    <a:pt x="224" y="3"/>
                    <a:pt x="208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2811164" y="3994470"/>
              <a:ext cx="18492" cy="14597"/>
            </a:xfrm>
            <a:custGeom>
              <a:avLst/>
              <a:gdLst/>
              <a:ahLst/>
              <a:cxnLst/>
              <a:rect l="l" t="t" r="r" b="b"/>
              <a:pathLst>
                <a:path w="470" h="371" extrusionOk="0">
                  <a:moveTo>
                    <a:pt x="298" y="0"/>
                  </a:moveTo>
                  <a:cubicBezTo>
                    <a:pt x="295" y="0"/>
                    <a:pt x="292" y="0"/>
                    <a:pt x="289" y="0"/>
                  </a:cubicBezTo>
                  <a:cubicBezTo>
                    <a:pt x="86" y="6"/>
                    <a:pt x="0" y="309"/>
                    <a:pt x="217" y="364"/>
                  </a:cubicBezTo>
                  <a:cubicBezTo>
                    <a:pt x="233" y="368"/>
                    <a:pt x="249" y="370"/>
                    <a:pt x="264" y="370"/>
                  </a:cubicBezTo>
                  <a:cubicBezTo>
                    <a:pt x="383" y="370"/>
                    <a:pt x="469" y="249"/>
                    <a:pt x="457" y="136"/>
                  </a:cubicBezTo>
                  <a:cubicBezTo>
                    <a:pt x="449" y="62"/>
                    <a:pt x="401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2831859" y="4114983"/>
              <a:ext cx="18492" cy="14597"/>
            </a:xfrm>
            <a:custGeom>
              <a:avLst/>
              <a:gdLst/>
              <a:ahLst/>
              <a:cxnLst/>
              <a:rect l="l" t="t" r="r" b="b"/>
              <a:pathLst>
                <a:path w="470" h="371" extrusionOk="0">
                  <a:moveTo>
                    <a:pt x="298" y="1"/>
                  </a:moveTo>
                  <a:cubicBezTo>
                    <a:pt x="295" y="1"/>
                    <a:pt x="292" y="1"/>
                    <a:pt x="289" y="1"/>
                  </a:cubicBezTo>
                  <a:cubicBezTo>
                    <a:pt x="86" y="7"/>
                    <a:pt x="1" y="308"/>
                    <a:pt x="217" y="365"/>
                  </a:cubicBezTo>
                  <a:cubicBezTo>
                    <a:pt x="233" y="369"/>
                    <a:pt x="249" y="371"/>
                    <a:pt x="264" y="371"/>
                  </a:cubicBezTo>
                  <a:cubicBezTo>
                    <a:pt x="383" y="371"/>
                    <a:pt x="470" y="249"/>
                    <a:pt x="458" y="137"/>
                  </a:cubicBezTo>
                  <a:cubicBezTo>
                    <a:pt x="449" y="62"/>
                    <a:pt x="401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2744790" y="3865891"/>
              <a:ext cx="13141" cy="11410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194" y="1"/>
                  </a:moveTo>
                  <a:cubicBezTo>
                    <a:pt x="179" y="1"/>
                    <a:pt x="162" y="4"/>
                    <a:pt x="143" y="10"/>
                  </a:cubicBezTo>
                  <a:cubicBezTo>
                    <a:pt x="1" y="60"/>
                    <a:pt x="6" y="289"/>
                    <a:pt x="165" y="289"/>
                  </a:cubicBezTo>
                  <a:cubicBezTo>
                    <a:pt x="168" y="289"/>
                    <a:pt x="171" y="289"/>
                    <a:pt x="174" y="289"/>
                  </a:cubicBezTo>
                  <a:cubicBezTo>
                    <a:pt x="284" y="284"/>
                    <a:pt x="334" y="159"/>
                    <a:pt x="296" y="71"/>
                  </a:cubicBezTo>
                  <a:cubicBezTo>
                    <a:pt x="278" y="31"/>
                    <a:pt x="243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2651543" y="3981132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3" y="0"/>
                  </a:moveTo>
                  <a:cubicBezTo>
                    <a:pt x="47" y="0"/>
                    <a:pt x="0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8" y="138"/>
                    <a:pt x="172" y="105"/>
                    <a:pt x="178" y="68"/>
                  </a:cubicBezTo>
                  <a:cubicBezTo>
                    <a:pt x="182" y="40"/>
                    <a:pt x="169" y="12"/>
                    <a:pt x="130" y="2"/>
                  </a:cubicBezTo>
                  <a:cubicBezTo>
                    <a:pt x="124" y="1"/>
                    <a:pt x="11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2663504" y="4069658"/>
              <a:ext cx="7200" cy="5430"/>
            </a:xfrm>
            <a:custGeom>
              <a:avLst/>
              <a:gdLst/>
              <a:ahLst/>
              <a:cxnLst/>
              <a:rect l="l" t="t" r="r" b="b"/>
              <a:pathLst>
                <a:path w="183" h="138" extrusionOk="0">
                  <a:moveTo>
                    <a:pt x="113" y="0"/>
                  </a:moveTo>
                  <a:cubicBezTo>
                    <a:pt x="46" y="0"/>
                    <a:pt x="1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9" y="138"/>
                    <a:pt x="172" y="106"/>
                    <a:pt x="177" y="69"/>
                  </a:cubicBezTo>
                  <a:cubicBezTo>
                    <a:pt x="182" y="41"/>
                    <a:pt x="170" y="12"/>
                    <a:pt x="130" y="2"/>
                  </a:cubicBezTo>
                  <a:cubicBezTo>
                    <a:pt x="124" y="1"/>
                    <a:pt x="119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2770875" y="3908383"/>
              <a:ext cx="7200" cy="5430"/>
            </a:xfrm>
            <a:custGeom>
              <a:avLst/>
              <a:gdLst/>
              <a:ahLst/>
              <a:cxnLst/>
              <a:rect l="l" t="t" r="r" b="b"/>
              <a:pathLst>
                <a:path w="183" h="138" extrusionOk="0">
                  <a:moveTo>
                    <a:pt x="113" y="1"/>
                  </a:moveTo>
                  <a:cubicBezTo>
                    <a:pt x="47" y="1"/>
                    <a:pt x="1" y="90"/>
                    <a:pt x="68" y="128"/>
                  </a:cubicBezTo>
                  <a:cubicBezTo>
                    <a:pt x="80" y="134"/>
                    <a:pt x="91" y="137"/>
                    <a:pt x="102" y="137"/>
                  </a:cubicBezTo>
                  <a:cubicBezTo>
                    <a:pt x="139" y="137"/>
                    <a:pt x="173" y="105"/>
                    <a:pt x="179" y="68"/>
                  </a:cubicBezTo>
                  <a:cubicBezTo>
                    <a:pt x="182" y="40"/>
                    <a:pt x="170" y="11"/>
                    <a:pt x="130" y="3"/>
                  </a:cubicBezTo>
                  <a:cubicBezTo>
                    <a:pt x="125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2937972" y="4008280"/>
              <a:ext cx="17745" cy="15266"/>
            </a:xfrm>
            <a:custGeom>
              <a:avLst/>
              <a:gdLst/>
              <a:ahLst/>
              <a:cxnLst/>
              <a:rect l="l" t="t" r="r" b="b"/>
              <a:pathLst>
                <a:path w="451" h="388" extrusionOk="0">
                  <a:moveTo>
                    <a:pt x="192" y="0"/>
                  </a:moveTo>
                  <a:cubicBezTo>
                    <a:pt x="134" y="0"/>
                    <a:pt x="80" y="32"/>
                    <a:pt x="51" y="111"/>
                  </a:cubicBezTo>
                  <a:cubicBezTo>
                    <a:pt x="1" y="249"/>
                    <a:pt x="114" y="387"/>
                    <a:pt x="231" y="387"/>
                  </a:cubicBezTo>
                  <a:cubicBezTo>
                    <a:pt x="277" y="387"/>
                    <a:pt x="324" y="366"/>
                    <a:pt x="361" y="315"/>
                  </a:cubicBezTo>
                  <a:cubicBezTo>
                    <a:pt x="450" y="198"/>
                    <a:pt x="363" y="42"/>
                    <a:pt x="241" y="7"/>
                  </a:cubicBezTo>
                  <a:cubicBezTo>
                    <a:pt x="225" y="2"/>
                    <a:pt x="208" y="0"/>
                    <a:pt x="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2947139" y="3996358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1" y="1"/>
                  </a:moveTo>
                  <a:cubicBezTo>
                    <a:pt x="45" y="1"/>
                    <a:pt x="0" y="89"/>
                    <a:pt x="67" y="128"/>
                  </a:cubicBezTo>
                  <a:cubicBezTo>
                    <a:pt x="78" y="134"/>
                    <a:pt x="89" y="137"/>
                    <a:pt x="100" y="137"/>
                  </a:cubicBezTo>
                  <a:cubicBezTo>
                    <a:pt x="138" y="137"/>
                    <a:pt x="172" y="105"/>
                    <a:pt x="177" y="69"/>
                  </a:cubicBezTo>
                  <a:cubicBezTo>
                    <a:pt x="181" y="40"/>
                    <a:pt x="169" y="12"/>
                    <a:pt x="129" y="3"/>
                  </a:cubicBezTo>
                  <a:cubicBezTo>
                    <a:pt x="123" y="1"/>
                    <a:pt x="117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2935257" y="4040661"/>
              <a:ext cx="7239" cy="543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113" y="1"/>
                  </a:moveTo>
                  <a:cubicBezTo>
                    <a:pt x="47" y="1"/>
                    <a:pt x="1" y="90"/>
                    <a:pt x="68" y="129"/>
                  </a:cubicBezTo>
                  <a:cubicBezTo>
                    <a:pt x="80" y="135"/>
                    <a:pt x="91" y="138"/>
                    <a:pt x="102" y="138"/>
                  </a:cubicBezTo>
                  <a:cubicBezTo>
                    <a:pt x="140" y="138"/>
                    <a:pt x="173" y="106"/>
                    <a:pt x="179" y="69"/>
                  </a:cubicBezTo>
                  <a:cubicBezTo>
                    <a:pt x="184" y="41"/>
                    <a:pt x="170" y="12"/>
                    <a:pt x="130" y="3"/>
                  </a:cubicBezTo>
                  <a:cubicBezTo>
                    <a:pt x="125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924201" y="3959138"/>
              <a:ext cx="7239" cy="543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114" y="1"/>
                  </a:moveTo>
                  <a:cubicBezTo>
                    <a:pt x="47" y="1"/>
                    <a:pt x="1" y="90"/>
                    <a:pt x="69" y="128"/>
                  </a:cubicBezTo>
                  <a:cubicBezTo>
                    <a:pt x="81" y="135"/>
                    <a:pt x="92" y="137"/>
                    <a:pt x="103" y="137"/>
                  </a:cubicBezTo>
                  <a:cubicBezTo>
                    <a:pt x="140" y="137"/>
                    <a:pt x="174" y="105"/>
                    <a:pt x="178" y="69"/>
                  </a:cubicBezTo>
                  <a:cubicBezTo>
                    <a:pt x="183" y="40"/>
                    <a:pt x="171" y="12"/>
                    <a:pt x="131" y="3"/>
                  </a:cubicBezTo>
                  <a:cubicBezTo>
                    <a:pt x="126" y="2"/>
                    <a:pt x="120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31073" y="4006313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2" y="1"/>
                  </a:moveTo>
                  <a:cubicBezTo>
                    <a:pt x="46" y="1"/>
                    <a:pt x="0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8" y="138"/>
                    <a:pt x="172" y="106"/>
                    <a:pt x="177" y="69"/>
                  </a:cubicBezTo>
                  <a:cubicBezTo>
                    <a:pt x="182" y="41"/>
                    <a:pt x="169" y="13"/>
                    <a:pt x="130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2628645" y="4033815"/>
              <a:ext cx="18256" cy="13771"/>
            </a:xfrm>
            <a:custGeom>
              <a:avLst/>
              <a:gdLst/>
              <a:ahLst/>
              <a:cxnLst/>
              <a:rect l="l" t="t" r="r" b="b"/>
              <a:pathLst>
                <a:path w="464" h="350" extrusionOk="0">
                  <a:moveTo>
                    <a:pt x="238" y="0"/>
                  </a:moveTo>
                  <a:cubicBezTo>
                    <a:pt x="116" y="0"/>
                    <a:pt x="1" y="101"/>
                    <a:pt x="63" y="241"/>
                  </a:cubicBezTo>
                  <a:cubicBezTo>
                    <a:pt x="95" y="316"/>
                    <a:pt x="164" y="350"/>
                    <a:pt x="235" y="350"/>
                  </a:cubicBezTo>
                  <a:cubicBezTo>
                    <a:pt x="293" y="350"/>
                    <a:pt x="351" y="328"/>
                    <a:pt x="391" y="288"/>
                  </a:cubicBezTo>
                  <a:cubicBezTo>
                    <a:pt x="445" y="235"/>
                    <a:pt x="464" y="154"/>
                    <a:pt x="393" y="71"/>
                  </a:cubicBezTo>
                  <a:cubicBezTo>
                    <a:pt x="352" y="22"/>
                    <a:pt x="294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2673340" y="4069658"/>
              <a:ext cx="18217" cy="13771"/>
            </a:xfrm>
            <a:custGeom>
              <a:avLst/>
              <a:gdLst/>
              <a:ahLst/>
              <a:cxnLst/>
              <a:rect l="l" t="t" r="r" b="b"/>
              <a:pathLst>
                <a:path w="463" h="350" extrusionOk="0">
                  <a:moveTo>
                    <a:pt x="237" y="1"/>
                  </a:moveTo>
                  <a:cubicBezTo>
                    <a:pt x="116" y="1"/>
                    <a:pt x="0" y="101"/>
                    <a:pt x="61" y="241"/>
                  </a:cubicBezTo>
                  <a:cubicBezTo>
                    <a:pt x="94" y="316"/>
                    <a:pt x="163" y="350"/>
                    <a:pt x="234" y="350"/>
                  </a:cubicBezTo>
                  <a:cubicBezTo>
                    <a:pt x="291" y="350"/>
                    <a:pt x="349" y="328"/>
                    <a:pt x="390" y="288"/>
                  </a:cubicBezTo>
                  <a:cubicBezTo>
                    <a:pt x="445" y="234"/>
                    <a:pt x="462" y="155"/>
                    <a:pt x="393" y="72"/>
                  </a:cubicBezTo>
                  <a:cubicBezTo>
                    <a:pt x="351" y="22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2617235" y="4027952"/>
              <a:ext cx="6728" cy="5902"/>
            </a:xfrm>
            <a:custGeom>
              <a:avLst/>
              <a:gdLst/>
              <a:ahLst/>
              <a:cxnLst/>
              <a:rect l="l" t="t" r="r" b="b"/>
              <a:pathLst>
                <a:path w="171" h="150" extrusionOk="0">
                  <a:moveTo>
                    <a:pt x="84" y="1"/>
                  </a:moveTo>
                  <a:cubicBezTo>
                    <a:pt x="73" y="1"/>
                    <a:pt x="61" y="4"/>
                    <a:pt x="49" y="11"/>
                  </a:cubicBezTo>
                  <a:cubicBezTo>
                    <a:pt x="1" y="40"/>
                    <a:pt x="8" y="106"/>
                    <a:pt x="47" y="136"/>
                  </a:cubicBezTo>
                  <a:cubicBezTo>
                    <a:pt x="57" y="145"/>
                    <a:pt x="70" y="150"/>
                    <a:pt x="82" y="150"/>
                  </a:cubicBezTo>
                  <a:cubicBezTo>
                    <a:pt x="97" y="150"/>
                    <a:pt x="113" y="143"/>
                    <a:pt x="127" y="127"/>
                  </a:cubicBezTo>
                  <a:cubicBezTo>
                    <a:pt x="171" y="80"/>
                    <a:pt x="137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2763360" y="3956463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2" y="1"/>
                  </a:moveTo>
                  <a:cubicBezTo>
                    <a:pt x="45" y="1"/>
                    <a:pt x="0" y="90"/>
                    <a:pt x="67" y="128"/>
                  </a:cubicBezTo>
                  <a:cubicBezTo>
                    <a:pt x="78" y="134"/>
                    <a:pt x="90" y="137"/>
                    <a:pt x="101" y="137"/>
                  </a:cubicBezTo>
                  <a:cubicBezTo>
                    <a:pt x="138" y="137"/>
                    <a:pt x="172" y="105"/>
                    <a:pt x="178" y="68"/>
                  </a:cubicBezTo>
                  <a:cubicBezTo>
                    <a:pt x="181" y="40"/>
                    <a:pt x="169" y="11"/>
                    <a:pt x="129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2894496" y="3993644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3" y="1"/>
                  </a:moveTo>
                  <a:cubicBezTo>
                    <a:pt x="47" y="1"/>
                    <a:pt x="1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8" y="138"/>
                    <a:pt x="172" y="106"/>
                    <a:pt x="178" y="70"/>
                  </a:cubicBezTo>
                  <a:cubicBezTo>
                    <a:pt x="182" y="41"/>
                    <a:pt x="169" y="13"/>
                    <a:pt x="130" y="3"/>
                  </a:cubicBezTo>
                  <a:cubicBezTo>
                    <a:pt x="124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2825013" y="4043375"/>
              <a:ext cx="7200" cy="5390"/>
            </a:xfrm>
            <a:custGeom>
              <a:avLst/>
              <a:gdLst/>
              <a:ahLst/>
              <a:cxnLst/>
              <a:rect l="l" t="t" r="r" b="b"/>
              <a:pathLst>
                <a:path w="183" h="137" extrusionOk="0">
                  <a:moveTo>
                    <a:pt x="113" y="1"/>
                  </a:moveTo>
                  <a:cubicBezTo>
                    <a:pt x="46" y="1"/>
                    <a:pt x="1" y="90"/>
                    <a:pt x="68" y="128"/>
                  </a:cubicBezTo>
                  <a:cubicBezTo>
                    <a:pt x="79" y="134"/>
                    <a:pt x="90" y="137"/>
                    <a:pt x="101" y="137"/>
                  </a:cubicBezTo>
                  <a:cubicBezTo>
                    <a:pt x="139" y="137"/>
                    <a:pt x="172" y="105"/>
                    <a:pt x="177" y="69"/>
                  </a:cubicBezTo>
                  <a:cubicBezTo>
                    <a:pt x="182" y="40"/>
                    <a:pt x="170" y="12"/>
                    <a:pt x="130" y="3"/>
                  </a:cubicBezTo>
                  <a:cubicBezTo>
                    <a:pt x="124" y="2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2820646" y="4157397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2" y="1"/>
                  </a:moveTo>
                  <a:cubicBezTo>
                    <a:pt x="46" y="1"/>
                    <a:pt x="0" y="90"/>
                    <a:pt x="68" y="128"/>
                  </a:cubicBezTo>
                  <a:cubicBezTo>
                    <a:pt x="79" y="134"/>
                    <a:pt x="90" y="136"/>
                    <a:pt x="101" y="136"/>
                  </a:cubicBezTo>
                  <a:cubicBezTo>
                    <a:pt x="138" y="136"/>
                    <a:pt x="172" y="105"/>
                    <a:pt x="178" y="68"/>
                  </a:cubicBezTo>
                  <a:cubicBezTo>
                    <a:pt x="182" y="40"/>
                    <a:pt x="169" y="11"/>
                    <a:pt x="130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2735859" y="3877026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3" y="0"/>
                  </a:moveTo>
                  <a:cubicBezTo>
                    <a:pt x="46" y="0"/>
                    <a:pt x="1" y="90"/>
                    <a:pt x="68" y="127"/>
                  </a:cubicBezTo>
                  <a:cubicBezTo>
                    <a:pt x="79" y="134"/>
                    <a:pt x="91" y="137"/>
                    <a:pt x="102" y="137"/>
                  </a:cubicBezTo>
                  <a:cubicBezTo>
                    <a:pt x="139" y="137"/>
                    <a:pt x="173" y="105"/>
                    <a:pt x="178" y="68"/>
                  </a:cubicBezTo>
                  <a:cubicBezTo>
                    <a:pt x="182" y="39"/>
                    <a:pt x="170" y="11"/>
                    <a:pt x="130" y="2"/>
                  </a:cubicBezTo>
                  <a:cubicBezTo>
                    <a:pt x="124" y="1"/>
                    <a:pt x="11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2"/>
          <p:cNvGrpSpPr/>
          <p:nvPr/>
        </p:nvGrpSpPr>
        <p:grpSpPr>
          <a:xfrm>
            <a:off x="8526815" y="1426564"/>
            <a:ext cx="946219" cy="1594667"/>
            <a:chOff x="2567024" y="2978878"/>
            <a:chExt cx="344820" cy="581126"/>
          </a:xfrm>
        </p:grpSpPr>
        <p:sp>
          <p:nvSpPr>
            <p:cNvPr id="1266" name="Google Shape;1266;p32"/>
            <p:cNvSpPr/>
            <p:nvPr/>
          </p:nvSpPr>
          <p:spPr>
            <a:xfrm>
              <a:off x="2567024" y="2978878"/>
              <a:ext cx="344820" cy="581126"/>
            </a:xfrm>
            <a:custGeom>
              <a:avLst/>
              <a:gdLst/>
              <a:ahLst/>
              <a:cxnLst/>
              <a:rect l="l" t="t" r="r" b="b"/>
              <a:pathLst>
                <a:path w="8764" h="14770" extrusionOk="0">
                  <a:moveTo>
                    <a:pt x="6897" y="12615"/>
                  </a:moveTo>
                  <a:cubicBezTo>
                    <a:pt x="6712" y="12922"/>
                    <a:pt x="6600" y="13248"/>
                    <a:pt x="6541" y="13601"/>
                  </a:cubicBezTo>
                  <a:cubicBezTo>
                    <a:pt x="6490" y="13908"/>
                    <a:pt x="6588" y="14433"/>
                    <a:pt x="6262" y="14613"/>
                  </a:cubicBezTo>
                  <a:cubicBezTo>
                    <a:pt x="6157" y="14670"/>
                    <a:pt x="6033" y="14673"/>
                    <a:pt x="5913" y="14677"/>
                  </a:cubicBezTo>
                  <a:cubicBezTo>
                    <a:pt x="5356" y="14692"/>
                    <a:pt x="4749" y="14770"/>
                    <a:pt x="4255" y="14452"/>
                  </a:cubicBezTo>
                  <a:cubicBezTo>
                    <a:pt x="3965" y="14265"/>
                    <a:pt x="3750" y="14062"/>
                    <a:pt x="3492" y="13903"/>
                  </a:cubicBezTo>
                  <a:cubicBezTo>
                    <a:pt x="3319" y="13797"/>
                    <a:pt x="3124" y="13711"/>
                    <a:pt x="2875" y="13667"/>
                  </a:cubicBezTo>
                  <a:cubicBezTo>
                    <a:pt x="2466" y="13594"/>
                    <a:pt x="2050" y="13613"/>
                    <a:pt x="1637" y="13586"/>
                  </a:cubicBezTo>
                  <a:cubicBezTo>
                    <a:pt x="1588" y="13584"/>
                    <a:pt x="1541" y="13579"/>
                    <a:pt x="1492" y="13575"/>
                  </a:cubicBezTo>
                  <a:cubicBezTo>
                    <a:pt x="1118" y="13538"/>
                    <a:pt x="730" y="13419"/>
                    <a:pt x="484" y="13133"/>
                  </a:cubicBezTo>
                  <a:cubicBezTo>
                    <a:pt x="299" y="12914"/>
                    <a:pt x="219" y="12604"/>
                    <a:pt x="297" y="12328"/>
                  </a:cubicBezTo>
                  <a:cubicBezTo>
                    <a:pt x="377" y="12052"/>
                    <a:pt x="623" y="11825"/>
                    <a:pt x="908" y="11791"/>
                  </a:cubicBezTo>
                  <a:cubicBezTo>
                    <a:pt x="1341" y="11736"/>
                    <a:pt x="1703" y="12088"/>
                    <a:pt x="2083" y="12301"/>
                  </a:cubicBezTo>
                  <a:cubicBezTo>
                    <a:pt x="2319" y="12433"/>
                    <a:pt x="2583" y="12516"/>
                    <a:pt x="2853" y="12545"/>
                  </a:cubicBezTo>
                  <a:cubicBezTo>
                    <a:pt x="2952" y="12556"/>
                    <a:pt x="3072" y="12547"/>
                    <a:pt x="3122" y="12462"/>
                  </a:cubicBezTo>
                  <a:cubicBezTo>
                    <a:pt x="3155" y="12405"/>
                    <a:pt x="3144" y="12332"/>
                    <a:pt x="3124" y="12270"/>
                  </a:cubicBezTo>
                  <a:cubicBezTo>
                    <a:pt x="2961" y="11701"/>
                    <a:pt x="2393" y="11460"/>
                    <a:pt x="1872" y="11313"/>
                  </a:cubicBezTo>
                  <a:cubicBezTo>
                    <a:pt x="925" y="11044"/>
                    <a:pt x="244" y="10693"/>
                    <a:pt x="105" y="9638"/>
                  </a:cubicBezTo>
                  <a:cubicBezTo>
                    <a:pt x="0" y="8845"/>
                    <a:pt x="216" y="7874"/>
                    <a:pt x="783" y="7283"/>
                  </a:cubicBezTo>
                  <a:cubicBezTo>
                    <a:pt x="886" y="7177"/>
                    <a:pt x="1014" y="7091"/>
                    <a:pt x="1154" y="7032"/>
                  </a:cubicBezTo>
                  <a:cubicBezTo>
                    <a:pt x="1489" y="6891"/>
                    <a:pt x="1886" y="6907"/>
                    <a:pt x="2133" y="7163"/>
                  </a:cubicBezTo>
                  <a:cubicBezTo>
                    <a:pt x="2365" y="7403"/>
                    <a:pt x="2400" y="7765"/>
                    <a:pt x="2479" y="8089"/>
                  </a:cubicBezTo>
                  <a:cubicBezTo>
                    <a:pt x="2589" y="8544"/>
                    <a:pt x="2790" y="9009"/>
                    <a:pt x="3091" y="9371"/>
                  </a:cubicBezTo>
                  <a:cubicBezTo>
                    <a:pt x="3347" y="9681"/>
                    <a:pt x="3620" y="9948"/>
                    <a:pt x="3763" y="9603"/>
                  </a:cubicBezTo>
                  <a:cubicBezTo>
                    <a:pt x="3782" y="9558"/>
                    <a:pt x="3799" y="9501"/>
                    <a:pt x="3813" y="9434"/>
                  </a:cubicBezTo>
                  <a:cubicBezTo>
                    <a:pt x="3982" y="8621"/>
                    <a:pt x="3539" y="7729"/>
                    <a:pt x="3294" y="6969"/>
                  </a:cubicBezTo>
                  <a:cubicBezTo>
                    <a:pt x="2923" y="5808"/>
                    <a:pt x="2394" y="4693"/>
                    <a:pt x="2087" y="3510"/>
                  </a:cubicBezTo>
                  <a:cubicBezTo>
                    <a:pt x="1848" y="2591"/>
                    <a:pt x="1801" y="1186"/>
                    <a:pt x="2576" y="491"/>
                  </a:cubicBezTo>
                  <a:cubicBezTo>
                    <a:pt x="2755" y="330"/>
                    <a:pt x="2951" y="223"/>
                    <a:pt x="3153" y="162"/>
                  </a:cubicBezTo>
                  <a:cubicBezTo>
                    <a:pt x="3687" y="1"/>
                    <a:pt x="4264" y="173"/>
                    <a:pt x="4716" y="588"/>
                  </a:cubicBezTo>
                  <a:cubicBezTo>
                    <a:pt x="5341" y="1160"/>
                    <a:pt x="5520" y="1949"/>
                    <a:pt x="5567" y="2764"/>
                  </a:cubicBezTo>
                  <a:cubicBezTo>
                    <a:pt x="5719" y="5412"/>
                    <a:pt x="4649" y="8122"/>
                    <a:pt x="5363" y="10677"/>
                  </a:cubicBezTo>
                  <a:cubicBezTo>
                    <a:pt x="5466" y="11045"/>
                    <a:pt x="6044" y="11618"/>
                    <a:pt x="6330" y="11075"/>
                  </a:cubicBezTo>
                  <a:cubicBezTo>
                    <a:pt x="6531" y="10692"/>
                    <a:pt x="6660" y="10180"/>
                    <a:pt x="6684" y="9746"/>
                  </a:cubicBezTo>
                  <a:cubicBezTo>
                    <a:pt x="6712" y="9266"/>
                    <a:pt x="6540" y="8733"/>
                    <a:pt x="6999" y="8383"/>
                  </a:cubicBezTo>
                  <a:cubicBezTo>
                    <a:pt x="7521" y="7985"/>
                    <a:pt x="8242" y="8512"/>
                    <a:pt x="8408" y="9043"/>
                  </a:cubicBezTo>
                  <a:cubicBezTo>
                    <a:pt x="8763" y="10188"/>
                    <a:pt x="7443" y="11704"/>
                    <a:pt x="6897" y="126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2583470" y="3310240"/>
              <a:ext cx="32538" cy="29037"/>
            </a:xfrm>
            <a:custGeom>
              <a:avLst/>
              <a:gdLst/>
              <a:ahLst/>
              <a:cxnLst/>
              <a:rect l="l" t="t" r="r" b="b"/>
              <a:pathLst>
                <a:path w="827" h="738" extrusionOk="0">
                  <a:moveTo>
                    <a:pt x="443" y="1"/>
                  </a:moveTo>
                  <a:cubicBezTo>
                    <a:pt x="379" y="1"/>
                    <a:pt x="313" y="16"/>
                    <a:pt x="252" y="48"/>
                  </a:cubicBezTo>
                  <a:cubicBezTo>
                    <a:pt x="1" y="178"/>
                    <a:pt x="13" y="547"/>
                    <a:pt x="251" y="686"/>
                  </a:cubicBezTo>
                  <a:cubicBezTo>
                    <a:pt x="310" y="721"/>
                    <a:pt x="375" y="737"/>
                    <a:pt x="438" y="737"/>
                  </a:cubicBezTo>
                  <a:cubicBezTo>
                    <a:pt x="637" y="737"/>
                    <a:pt x="827" y="582"/>
                    <a:pt x="827" y="369"/>
                  </a:cubicBezTo>
                  <a:cubicBezTo>
                    <a:pt x="827" y="145"/>
                    <a:pt x="642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2706658" y="3013935"/>
              <a:ext cx="32538" cy="28997"/>
            </a:xfrm>
            <a:custGeom>
              <a:avLst/>
              <a:gdLst/>
              <a:ahLst/>
              <a:cxnLst/>
              <a:rect l="l" t="t" r="r" b="b"/>
              <a:pathLst>
                <a:path w="827" h="737" extrusionOk="0">
                  <a:moveTo>
                    <a:pt x="442" y="1"/>
                  </a:moveTo>
                  <a:cubicBezTo>
                    <a:pt x="378" y="1"/>
                    <a:pt x="313" y="15"/>
                    <a:pt x="251" y="47"/>
                  </a:cubicBezTo>
                  <a:cubicBezTo>
                    <a:pt x="0" y="179"/>
                    <a:pt x="12" y="546"/>
                    <a:pt x="249" y="686"/>
                  </a:cubicBezTo>
                  <a:cubicBezTo>
                    <a:pt x="308" y="721"/>
                    <a:pt x="373" y="737"/>
                    <a:pt x="437" y="737"/>
                  </a:cubicBezTo>
                  <a:cubicBezTo>
                    <a:pt x="636" y="737"/>
                    <a:pt x="826" y="582"/>
                    <a:pt x="826" y="369"/>
                  </a:cubicBezTo>
                  <a:cubicBezTo>
                    <a:pt x="826" y="145"/>
                    <a:pt x="641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2757610" y="3478243"/>
              <a:ext cx="36630" cy="29155"/>
            </a:xfrm>
            <a:custGeom>
              <a:avLst/>
              <a:gdLst/>
              <a:ahLst/>
              <a:cxnLst/>
              <a:rect l="l" t="t" r="r" b="b"/>
              <a:pathLst>
                <a:path w="931" h="741" extrusionOk="0">
                  <a:moveTo>
                    <a:pt x="496" y="0"/>
                  </a:moveTo>
                  <a:cubicBezTo>
                    <a:pt x="387" y="0"/>
                    <a:pt x="275" y="44"/>
                    <a:pt x="194" y="133"/>
                  </a:cubicBezTo>
                  <a:cubicBezTo>
                    <a:pt x="0" y="341"/>
                    <a:pt x="137" y="684"/>
                    <a:pt x="408" y="734"/>
                  </a:cubicBezTo>
                  <a:cubicBezTo>
                    <a:pt x="431" y="739"/>
                    <a:pt x="454" y="741"/>
                    <a:pt x="477" y="741"/>
                  </a:cubicBezTo>
                  <a:cubicBezTo>
                    <a:pt x="726" y="741"/>
                    <a:pt x="931" y="484"/>
                    <a:pt x="842" y="242"/>
                  </a:cubicBezTo>
                  <a:cubicBezTo>
                    <a:pt x="785" y="81"/>
                    <a:pt x="643" y="0"/>
                    <a:pt x="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2596100" y="3471633"/>
              <a:ext cx="36709" cy="29548"/>
            </a:xfrm>
            <a:custGeom>
              <a:avLst/>
              <a:gdLst/>
              <a:ahLst/>
              <a:cxnLst/>
              <a:rect l="l" t="t" r="r" b="b"/>
              <a:pathLst>
                <a:path w="933" h="751" extrusionOk="0">
                  <a:moveTo>
                    <a:pt x="476" y="1"/>
                  </a:moveTo>
                  <a:cubicBezTo>
                    <a:pt x="325" y="1"/>
                    <a:pt x="174" y="93"/>
                    <a:pt x="106" y="249"/>
                  </a:cubicBezTo>
                  <a:cubicBezTo>
                    <a:pt x="0" y="491"/>
                    <a:pt x="205" y="750"/>
                    <a:pt x="453" y="750"/>
                  </a:cubicBezTo>
                  <a:cubicBezTo>
                    <a:pt x="471" y="750"/>
                    <a:pt x="489" y="749"/>
                    <a:pt x="507" y="746"/>
                  </a:cubicBezTo>
                  <a:cubicBezTo>
                    <a:pt x="789" y="703"/>
                    <a:pt x="933" y="355"/>
                    <a:pt x="756" y="136"/>
                  </a:cubicBezTo>
                  <a:cubicBezTo>
                    <a:pt x="680" y="43"/>
                    <a:pt x="578" y="1"/>
                    <a:pt x="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2598736" y="3290214"/>
              <a:ext cx="14361" cy="10781"/>
            </a:xfrm>
            <a:custGeom>
              <a:avLst/>
              <a:gdLst/>
              <a:ahLst/>
              <a:cxnLst/>
              <a:rect l="l" t="t" r="r" b="b"/>
              <a:pathLst>
                <a:path w="365" h="274" extrusionOk="0">
                  <a:moveTo>
                    <a:pt x="225" y="0"/>
                  </a:moveTo>
                  <a:cubicBezTo>
                    <a:pt x="92" y="0"/>
                    <a:pt x="0" y="179"/>
                    <a:pt x="135" y="256"/>
                  </a:cubicBezTo>
                  <a:cubicBezTo>
                    <a:pt x="157" y="268"/>
                    <a:pt x="180" y="274"/>
                    <a:pt x="202" y="274"/>
                  </a:cubicBezTo>
                  <a:cubicBezTo>
                    <a:pt x="277" y="274"/>
                    <a:pt x="344" y="209"/>
                    <a:pt x="356" y="137"/>
                  </a:cubicBezTo>
                  <a:cubicBezTo>
                    <a:pt x="364" y="79"/>
                    <a:pt x="340" y="23"/>
                    <a:pt x="259" y="4"/>
                  </a:cubicBezTo>
                  <a:cubicBezTo>
                    <a:pt x="248" y="2"/>
                    <a:pt x="236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2631274" y="3467777"/>
              <a:ext cx="18571" cy="13810"/>
            </a:xfrm>
            <a:custGeom>
              <a:avLst/>
              <a:gdLst/>
              <a:ahLst/>
              <a:cxnLst/>
              <a:rect l="l" t="t" r="r" b="b"/>
              <a:pathLst>
                <a:path w="472" h="351" extrusionOk="0">
                  <a:moveTo>
                    <a:pt x="229" y="1"/>
                  </a:moveTo>
                  <a:cubicBezTo>
                    <a:pt x="163" y="1"/>
                    <a:pt x="96" y="32"/>
                    <a:pt x="55" y="84"/>
                  </a:cubicBezTo>
                  <a:cubicBezTo>
                    <a:pt x="8" y="143"/>
                    <a:pt x="0" y="225"/>
                    <a:pt x="80" y="298"/>
                  </a:cubicBezTo>
                  <a:cubicBezTo>
                    <a:pt x="120" y="335"/>
                    <a:pt x="168" y="351"/>
                    <a:pt x="216" y="351"/>
                  </a:cubicBezTo>
                  <a:cubicBezTo>
                    <a:pt x="347" y="351"/>
                    <a:pt x="471" y="229"/>
                    <a:pt x="387" y="88"/>
                  </a:cubicBezTo>
                  <a:cubicBezTo>
                    <a:pt x="350" y="27"/>
                    <a:pt x="290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2734672" y="3041869"/>
              <a:ext cx="17705" cy="15266"/>
            </a:xfrm>
            <a:custGeom>
              <a:avLst/>
              <a:gdLst/>
              <a:ahLst/>
              <a:cxnLst/>
              <a:rect l="l" t="t" r="r" b="b"/>
              <a:pathLst>
                <a:path w="450" h="388" extrusionOk="0">
                  <a:moveTo>
                    <a:pt x="193" y="1"/>
                  </a:moveTo>
                  <a:cubicBezTo>
                    <a:pt x="136" y="1"/>
                    <a:pt x="81" y="32"/>
                    <a:pt x="51" y="112"/>
                  </a:cubicBezTo>
                  <a:cubicBezTo>
                    <a:pt x="0" y="250"/>
                    <a:pt x="114" y="388"/>
                    <a:pt x="232" y="388"/>
                  </a:cubicBezTo>
                  <a:cubicBezTo>
                    <a:pt x="278" y="388"/>
                    <a:pt x="324" y="367"/>
                    <a:pt x="362" y="317"/>
                  </a:cubicBezTo>
                  <a:cubicBezTo>
                    <a:pt x="450" y="198"/>
                    <a:pt x="363" y="42"/>
                    <a:pt x="240" y="7"/>
                  </a:cubicBezTo>
                  <a:cubicBezTo>
                    <a:pt x="225" y="3"/>
                    <a:pt x="20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2727865" y="3360680"/>
              <a:ext cx="17509" cy="15148"/>
            </a:xfrm>
            <a:custGeom>
              <a:avLst/>
              <a:gdLst/>
              <a:ahLst/>
              <a:cxnLst/>
              <a:rect l="l" t="t" r="r" b="b"/>
              <a:pathLst>
                <a:path w="445" h="385" extrusionOk="0">
                  <a:moveTo>
                    <a:pt x="258" y="1"/>
                  </a:moveTo>
                  <a:cubicBezTo>
                    <a:pt x="235" y="1"/>
                    <a:pt x="211" y="6"/>
                    <a:pt x="184" y="16"/>
                  </a:cubicBezTo>
                  <a:cubicBezTo>
                    <a:pt x="1" y="89"/>
                    <a:pt x="15" y="385"/>
                    <a:pt x="219" y="385"/>
                  </a:cubicBezTo>
                  <a:cubicBezTo>
                    <a:pt x="225" y="385"/>
                    <a:pt x="232" y="385"/>
                    <a:pt x="239" y="384"/>
                  </a:cubicBezTo>
                  <a:cubicBezTo>
                    <a:pt x="386" y="370"/>
                    <a:pt x="444" y="202"/>
                    <a:pt x="389" y="88"/>
                  </a:cubicBezTo>
                  <a:cubicBezTo>
                    <a:pt x="363" y="37"/>
                    <a:pt x="319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2788102" y="3467108"/>
              <a:ext cx="17469" cy="15148"/>
            </a:xfrm>
            <a:custGeom>
              <a:avLst/>
              <a:gdLst/>
              <a:ahLst/>
              <a:cxnLst/>
              <a:rect l="l" t="t" r="r" b="b"/>
              <a:pathLst>
                <a:path w="444" h="385" extrusionOk="0">
                  <a:moveTo>
                    <a:pt x="258" y="0"/>
                  </a:moveTo>
                  <a:cubicBezTo>
                    <a:pt x="236" y="0"/>
                    <a:pt x="211" y="5"/>
                    <a:pt x="184" y="16"/>
                  </a:cubicBezTo>
                  <a:cubicBezTo>
                    <a:pt x="0" y="89"/>
                    <a:pt x="15" y="384"/>
                    <a:pt x="218" y="384"/>
                  </a:cubicBezTo>
                  <a:cubicBezTo>
                    <a:pt x="225" y="384"/>
                    <a:pt x="231" y="384"/>
                    <a:pt x="238" y="383"/>
                  </a:cubicBezTo>
                  <a:cubicBezTo>
                    <a:pt x="386" y="371"/>
                    <a:pt x="444" y="201"/>
                    <a:pt x="388" y="87"/>
                  </a:cubicBezTo>
                  <a:cubicBezTo>
                    <a:pt x="364" y="37"/>
                    <a:pt x="320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2720822" y="3295407"/>
              <a:ext cx="12236" cy="11135"/>
            </a:xfrm>
            <a:custGeom>
              <a:avLst/>
              <a:gdLst/>
              <a:ahLst/>
              <a:cxnLst/>
              <a:rect l="l" t="t" r="r" b="b"/>
              <a:pathLst>
                <a:path w="311" h="283" extrusionOk="0">
                  <a:moveTo>
                    <a:pt x="122" y="1"/>
                  </a:moveTo>
                  <a:cubicBezTo>
                    <a:pt x="121" y="1"/>
                    <a:pt x="119" y="1"/>
                    <a:pt x="118" y="1"/>
                  </a:cubicBezTo>
                  <a:cubicBezTo>
                    <a:pt x="60" y="4"/>
                    <a:pt x="9" y="37"/>
                    <a:pt x="5" y="119"/>
                  </a:cubicBezTo>
                  <a:cubicBezTo>
                    <a:pt x="1" y="215"/>
                    <a:pt x="84" y="282"/>
                    <a:pt x="161" y="282"/>
                  </a:cubicBezTo>
                  <a:cubicBezTo>
                    <a:pt x="208" y="282"/>
                    <a:pt x="253" y="257"/>
                    <a:pt x="274" y="197"/>
                  </a:cubicBezTo>
                  <a:cubicBezTo>
                    <a:pt x="311" y="93"/>
                    <a:pt x="21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2614631" y="3300955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3" y="0"/>
                  </a:moveTo>
                  <a:cubicBezTo>
                    <a:pt x="47" y="0"/>
                    <a:pt x="1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9" y="138"/>
                    <a:pt x="173" y="106"/>
                    <a:pt x="178" y="69"/>
                  </a:cubicBezTo>
                  <a:cubicBezTo>
                    <a:pt x="182" y="41"/>
                    <a:pt x="170" y="12"/>
                    <a:pt x="130" y="2"/>
                  </a:cubicBezTo>
                  <a:cubicBezTo>
                    <a:pt x="124" y="1"/>
                    <a:pt x="119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2626592" y="3389520"/>
              <a:ext cx="7200" cy="5390"/>
            </a:xfrm>
            <a:custGeom>
              <a:avLst/>
              <a:gdLst/>
              <a:ahLst/>
              <a:cxnLst/>
              <a:rect l="l" t="t" r="r" b="b"/>
              <a:pathLst>
                <a:path w="183" h="137" extrusionOk="0">
                  <a:moveTo>
                    <a:pt x="112" y="1"/>
                  </a:moveTo>
                  <a:cubicBezTo>
                    <a:pt x="46" y="1"/>
                    <a:pt x="0" y="90"/>
                    <a:pt x="67" y="128"/>
                  </a:cubicBezTo>
                  <a:cubicBezTo>
                    <a:pt x="79" y="134"/>
                    <a:pt x="90" y="137"/>
                    <a:pt x="101" y="137"/>
                  </a:cubicBezTo>
                  <a:cubicBezTo>
                    <a:pt x="139" y="137"/>
                    <a:pt x="172" y="105"/>
                    <a:pt x="178" y="68"/>
                  </a:cubicBezTo>
                  <a:cubicBezTo>
                    <a:pt x="183" y="40"/>
                    <a:pt x="170" y="11"/>
                    <a:pt x="129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2622618" y="3460931"/>
              <a:ext cx="6846" cy="5902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85" y="0"/>
                  </a:moveTo>
                  <a:cubicBezTo>
                    <a:pt x="68" y="0"/>
                    <a:pt x="50" y="8"/>
                    <a:pt x="36" y="29"/>
                  </a:cubicBezTo>
                  <a:cubicBezTo>
                    <a:pt x="0" y="79"/>
                    <a:pt x="39" y="149"/>
                    <a:pt x="89" y="149"/>
                  </a:cubicBezTo>
                  <a:cubicBezTo>
                    <a:pt x="102" y="149"/>
                    <a:pt x="116" y="145"/>
                    <a:pt x="129" y="134"/>
                  </a:cubicBezTo>
                  <a:cubicBezTo>
                    <a:pt x="173" y="100"/>
                    <a:pt x="156" y="34"/>
                    <a:pt x="115" y="9"/>
                  </a:cubicBezTo>
                  <a:cubicBezTo>
                    <a:pt x="106" y="3"/>
                    <a:pt x="95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2755603" y="3066302"/>
              <a:ext cx="17745" cy="15266"/>
            </a:xfrm>
            <a:custGeom>
              <a:avLst/>
              <a:gdLst/>
              <a:ahLst/>
              <a:cxnLst/>
              <a:rect l="l" t="t" r="r" b="b"/>
              <a:pathLst>
                <a:path w="451" h="388" extrusionOk="0">
                  <a:moveTo>
                    <a:pt x="192" y="1"/>
                  </a:moveTo>
                  <a:cubicBezTo>
                    <a:pt x="134" y="1"/>
                    <a:pt x="80" y="32"/>
                    <a:pt x="51" y="112"/>
                  </a:cubicBezTo>
                  <a:cubicBezTo>
                    <a:pt x="1" y="250"/>
                    <a:pt x="114" y="388"/>
                    <a:pt x="232" y="388"/>
                  </a:cubicBezTo>
                  <a:cubicBezTo>
                    <a:pt x="278" y="388"/>
                    <a:pt x="325" y="367"/>
                    <a:pt x="362" y="316"/>
                  </a:cubicBezTo>
                  <a:cubicBezTo>
                    <a:pt x="450" y="199"/>
                    <a:pt x="363" y="42"/>
                    <a:pt x="241" y="8"/>
                  </a:cubicBezTo>
                  <a:cubicBezTo>
                    <a:pt x="225" y="3"/>
                    <a:pt x="208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2764731" y="3054381"/>
              <a:ext cx="7200" cy="5430"/>
            </a:xfrm>
            <a:custGeom>
              <a:avLst/>
              <a:gdLst/>
              <a:ahLst/>
              <a:cxnLst/>
              <a:rect l="l" t="t" r="r" b="b"/>
              <a:pathLst>
                <a:path w="183" h="138" extrusionOk="0">
                  <a:moveTo>
                    <a:pt x="113" y="1"/>
                  </a:moveTo>
                  <a:cubicBezTo>
                    <a:pt x="47" y="1"/>
                    <a:pt x="1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9" y="138"/>
                    <a:pt x="173" y="106"/>
                    <a:pt x="178" y="69"/>
                  </a:cubicBezTo>
                  <a:cubicBezTo>
                    <a:pt x="182" y="41"/>
                    <a:pt x="170" y="12"/>
                    <a:pt x="130" y="2"/>
                  </a:cubicBezTo>
                  <a:cubicBezTo>
                    <a:pt x="124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2752967" y="3098723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2" y="0"/>
                  </a:moveTo>
                  <a:cubicBezTo>
                    <a:pt x="46" y="0"/>
                    <a:pt x="0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8" y="138"/>
                    <a:pt x="172" y="106"/>
                    <a:pt x="178" y="69"/>
                  </a:cubicBezTo>
                  <a:cubicBezTo>
                    <a:pt x="181" y="41"/>
                    <a:pt x="169" y="12"/>
                    <a:pt x="129" y="2"/>
                  </a:cubicBezTo>
                  <a:cubicBezTo>
                    <a:pt x="124" y="1"/>
                    <a:pt x="118" y="0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2741911" y="3017200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2" y="1"/>
                  </a:moveTo>
                  <a:cubicBezTo>
                    <a:pt x="45" y="1"/>
                    <a:pt x="0" y="90"/>
                    <a:pt x="67" y="128"/>
                  </a:cubicBezTo>
                  <a:cubicBezTo>
                    <a:pt x="79" y="134"/>
                    <a:pt x="90" y="137"/>
                    <a:pt x="102" y="137"/>
                  </a:cubicBezTo>
                  <a:cubicBezTo>
                    <a:pt x="139" y="137"/>
                    <a:pt x="172" y="105"/>
                    <a:pt x="178" y="68"/>
                  </a:cubicBezTo>
                  <a:cubicBezTo>
                    <a:pt x="181" y="40"/>
                    <a:pt x="169" y="11"/>
                    <a:pt x="129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2748049" y="3367959"/>
              <a:ext cx="6925" cy="5548"/>
            </a:xfrm>
            <a:custGeom>
              <a:avLst/>
              <a:gdLst/>
              <a:ahLst/>
              <a:cxnLst/>
              <a:rect l="l" t="t" r="r" b="b"/>
              <a:pathLst>
                <a:path w="176" h="141" extrusionOk="0">
                  <a:moveTo>
                    <a:pt x="111" y="0"/>
                  </a:moveTo>
                  <a:cubicBezTo>
                    <a:pt x="107" y="0"/>
                    <a:pt x="104" y="0"/>
                    <a:pt x="100" y="1"/>
                  </a:cubicBezTo>
                  <a:cubicBezTo>
                    <a:pt x="23" y="10"/>
                    <a:pt x="1" y="126"/>
                    <a:pt x="84" y="140"/>
                  </a:cubicBezTo>
                  <a:cubicBezTo>
                    <a:pt x="88" y="140"/>
                    <a:pt x="92" y="141"/>
                    <a:pt x="96" y="141"/>
                  </a:cubicBezTo>
                  <a:cubicBezTo>
                    <a:pt x="144" y="141"/>
                    <a:pt x="176" y="90"/>
                    <a:pt x="167" y="47"/>
                  </a:cubicBezTo>
                  <a:cubicBezTo>
                    <a:pt x="162" y="21"/>
                    <a:pt x="144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2591772" y="3353677"/>
              <a:ext cx="18217" cy="13771"/>
            </a:xfrm>
            <a:custGeom>
              <a:avLst/>
              <a:gdLst/>
              <a:ahLst/>
              <a:cxnLst/>
              <a:rect l="l" t="t" r="r" b="b"/>
              <a:pathLst>
                <a:path w="463" h="350" extrusionOk="0">
                  <a:moveTo>
                    <a:pt x="237" y="0"/>
                  </a:moveTo>
                  <a:cubicBezTo>
                    <a:pt x="116" y="0"/>
                    <a:pt x="0" y="101"/>
                    <a:pt x="61" y="240"/>
                  </a:cubicBezTo>
                  <a:cubicBezTo>
                    <a:pt x="94" y="315"/>
                    <a:pt x="164" y="349"/>
                    <a:pt x="235" y="349"/>
                  </a:cubicBezTo>
                  <a:cubicBezTo>
                    <a:pt x="292" y="349"/>
                    <a:pt x="350" y="327"/>
                    <a:pt x="390" y="287"/>
                  </a:cubicBezTo>
                  <a:cubicBezTo>
                    <a:pt x="445" y="234"/>
                    <a:pt x="462" y="155"/>
                    <a:pt x="393" y="72"/>
                  </a:cubicBezTo>
                  <a:cubicBezTo>
                    <a:pt x="351" y="22"/>
                    <a:pt x="293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2636428" y="3389520"/>
              <a:ext cx="18217" cy="13731"/>
            </a:xfrm>
            <a:custGeom>
              <a:avLst/>
              <a:gdLst/>
              <a:ahLst/>
              <a:cxnLst/>
              <a:rect l="l" t="t" r="r" b="b"/>
              <a:pathLst>
                <a:path w="463" h="349" extrusionOk="0">
                  <a:moveTo>
                    <a:pt x="237" y="1"/>
                  </a:moveTo>
                  <a:cubicBezTo>
                    <a:pt x="116" y="1"/>
                    <a:pt x="1" y="101"/>
                    <a:pt x="61" y="240"/>
                  </a:cubicBezTo>
                  <a:cubicBezTo>
                    <a:pt x="94" y="315"/>
                    <a:pt x="164" y="349"/>
                    <a:pt x="235" y="349"/>
                  </a:cubicBezTo>
                  <a:cubicBezTo>
                    <a:pt x="292" y="349"/>
                    <a:pt x="349" y="327"/>
                    <a:pt x="390" y="287"/>
                  </a:cubicBezTo>
                  <a:cubicBezTo>
                    <a:pt x="444" y="234"/>
                    <a:pt x="463" y="155"/>
                    <a:pt x="393" y="72"/>
                  </a:cubicBezTo>
                  <a:cubicBezTo>
                    <a:pt x="352" y="22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2580362" y="3347775"/>
              <a:ext cx="6728" cy="5941"/>
            </a:xfrm>
            <a:custGeom>
              <a:avLst/>
              <a:gdLst/>
              <a:ahLst/>
              <a:cxnLst/>
              <a:rect l="l" t="t" r="r" b="b"/>
              <a:pathLst>
                <a:path w="171" h="151" extrusionOk="0">
                  <a:moveTo>
                    <a:pt x="83" y="1"/>
                  </a:moveTo>
                  <a:cubicBezTo>
                    <a:pt x="72" y="1"/>
                    <a:pt x="61" y="4"/>
                    <a:pt x="49" y="11"/>
                  </a:cubicBezTo>
                  <a:cubicBezTo>
                    <a:pt x="0" y="40"/>
                    <a:pt x="8" y="106"/>
                    <a:pt x="46" y="136"/>
                  </a:cubicBezTo>
                  <a:cubicBezTo>
                    <a:pt x="57" y="145"/>
                    <a:pt x="69" y="150"/>
                    <a:pt x="82" y="150"/>
                  </a:cubicBezTo>
                  <a:cubicBezTo>
                    <a:pt x="97" y="150"/>
                    <a:pt x="112" y="143"/>
                    <a:pt x="127" y="128"/>
                  </a:cubicBezTo>
                  <a:cubicBezTo>
                    <a:pt x="170" y="80"/>
                    <a:pt x="137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2664284" y="3486112"/>
              <a:ext cx="6846" cy="5862"/>
            </a:xfrm>
            <a:custGeom>
              <a:avLst/>
              <a:gdLst/>
              <a:ahLst/>
              <a:cxnLst/>
              <a:rect l="l" t="t" r="r" b="b"/>
              <a:pathLst>
                <a:path w="174" h="149" extrusionOk="0">
                  <a:moveTo>
                    <a:pt x="84" y="0"/>
                  </a:moveTo>
                  <a:cubicBezTo>
                    <a:pt x="67" y="0"/>
                    <a:pt x="50" y="9"/>
                    <a:pt x="36" y="29"/>
                  </a:cubicBezTo>
                  <a:cubicBezTo>
                    <a:pt x="0" y="79"/>
                    <a:pt x="39" y="148"/>
                    <a:pt x="89" y="148"/>
                  </a:cubicBezTo>
                  <a:cubicBezTo>
                    <a:pt x="102" y="148"/>
                    <a:pt x="115" y="144"/>
                    <a:pt x="129" y="133"/>
                  </a:cubicBezTo>
                  <a:cubicBezTo>
                    <a:pt x="173" y="99"/>
                    <a:pt x="156" y="34"/>
                    <a:pt x="115" y="9"/>
                  </a:cubicBezTo>
                  <a:cubicBezTo>
                    <a:pt x="105" y="4"/>
                    <a:pt x="95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2712127" y="3051706"/>
              <a:ext cx="7239" cy="543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113" y="0"/>
                  </a:moveTo>
                  <a:cubicBezTo>
                    <a:pt x="47" y="0"/>
                    <a:pt x="0" y="90"/>
                    <a:pt x="68" y="129"/>
                  </a:cubicBezTo>
                  <a:cubicBezTo>
                    <a:pt x="79" y="135"/>
                    <a:pt x="91" y="138"/>
                    <a:pt x="102" y="138"/>
                  </a:cubicBezTo>
                  <a:cubicBezTo>
                    <a:pt x="139" y="138"/>
                    <a:pt x="172" y="106"/>
                    <a:pt x="178" y="69"/>
                  </a:cubicBezTo>
                  <a:cubicBezTo>
                    <a:pt x="183" y="41"/>
                    <a:pt x="169" y="12"/>
                    <a:pt x="130" y="2"/>
                  </a:cubicBezTo>
                  <a:cubicBezTo>
                    <a:pt x="124" y="1"/>
                    <a:pt x="118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754855" y="3404825"/>
              <a:ext cx="6964" cy="5587"/>
            </a:xfrm>
            <a:custGeom>
              <a:avLst/>
              <a:gdLst/>
              <a:ahLst/>
              <a:cxnLst/>
              <a:rect l="l" t="t" r="r" b="b"/>
              <a:pathLst>
                <a:path w="177" h="142" extrusionOk="0">
                  <a:moveTo>
                    <a:pt x="111" y="1"/>
                  </a:moveTo>
                  <a:cubicBezTo>
                    <a:pt x="108" y="1"/>
                    <a:pt x="104" y="1"/>
                    <a:pt x="100" y="1"/>
                  </a:cubicBezTo>
                  <a:cubicBezTo>
                    <a:pt x="23" y="10"/>
                    <a:pt x="1" y="126"/>
                    <a:pt x="84" y="140"/>
                  </a:cubicBezTo>
                  <a:cubicBezTo>
                    <a:pt x="88" y="141"/>
                    <a:pt x="93" y="141"/>
                    <a:pt x="97" y="141"/>
                  </a:cubicBezTo>
                  <a:cubicBezTo>
                    <a:pt x="145" y="141"/>
                    <a:pt x="176" y="90"/>
                    <a:pt x="167" y="47"/>
                  </a:cubicBezTo>
                  <a:cubicBezTo>
                    <a:pt x="162" y="21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2714960" y="3281322"/>
              <a:ext cx="7200" cy="5430"/>
            </a:xfrm>
            <a:custGeom>
              <a:avLst/>
              <a:gdLst/>
              <a:ahLst/>
              <a:cxnLst/>
              <a:rect l="l" t="t" r="r" b="b"/>
              <a:pathLst>
                <a:path w="183" h="138" extrusionOk="0">
                  <a:moveTo>
                    <a:pt x="114" y="0"/>
                  </a:moveTo>
                  <a:cubicBezTo>
                    <a:pt x="47" y="0"/>
                    <a:pt x="0" y="90"/>
                    <a:pt x="69" y="129"/>
                  </a:cubicBezTo>
                  <a:cubicBezTo>
                    <a:pt x="80" y="135"/>
                    <a:pt x="91" y="138"/>
                    <a:pt x="102" y="138"/>
                  </a:cubicBezTo>
                  <a:cubicBezTo>
                    <a:pt x="139" y="138"/>
                    <a:pt x="173" y="106"/>
                    <a:pt x="178" y="69"/>
                  </a:cubicBezTo>
                  <a:cubicBezTo>
                    <a:pt x="183" y="41"/>
                    <a:pt x="170" y="12"/>
                    <a:pt x="131" y="2"/>
                  </a:cubicBezTo>
                  <a:cubicBezTo>
                    <a:pt x="125" y="1"/>
                    <a:pt x="119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2597949" y="3463842"/>
              <a:ext cx="6846" cy="5902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85" y="0"/>
                  </a:moveTo>
                  <a:cubicBezTo>
                    <a:pt x="68" y="0"/>
                    <a:pt x="51" y="9"/>
                    <a:pt x="36" y="29"/>
                  </a:cubicBezTo>
                  <a:cubicBezTo>
                    <a:pt x="1" y="80"/>
                    <a:pt x="39" y="150"/>
                    <a:pt x="90" y="150"/>
                  </a:cubicBezTo>
                  <a:cubicBezTo>
                    <a:pt x="102" y="150"/>
                    <a:pt x="116" y="145"/>
                    <a:pt x="129" y="135"/>
                  </a:cubicBezTo>
                  <a:cubicBezTo>
                    <a:pt x="174" y="100"/>
                    <a:pt x="158" y="34"/>
                    <a:pt x="116" y="9"/>
                  </a:cubicBezTo>
                  <a:cubicBezTo>
                    <a:pt x="106" y="4"/>
                    <a:pt x="96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2"/>
          <p:cNvGrpSpPr/>
          <p:nvPr/>
        </p:nvGrpSpPr>
        <p:grpSpPr>
          <a:xfrm>
            <a:off x="2607822" y="432168"/>
            <a:ext cx="410285" cy="820543"/>
            <a:chOff x="3049925" y="2302950"/>
            <a:chExt cx="137675" cy="275350"/>
          </a:xfrm>
        </p:grpSpPr>
        <p:sp>
          <p:nvSpPr>
            <p:cNvPr id="1294" name="Google Shape;1294;p32"/>
            <p:cNvSpPr/>
            <p:nvPr/>
          </p:nvSpPr>
          <p:spPr>
            <a:xfrm>
              <a:off x="3130100" y="2363125"/>
              <a:ext cx="57500" cy="57525"/>
            </a:xfrm>
            <a:custGeom>
              <a:avLst/>
              <a:gdLst/>
              <a:ahLst/>
              <a:cxnLst/>
              <a:rect l="l" t="t" r="r" b="b"/>
              <a:pathLst>
                <a:path w="2300" h="2301" extrusionOk="0">
                  <a:moveTo>
                    <a:pt x="1151" y="1"/>
                  </a:moveTo>
                  <a:cubicBezTo>
                    <a:pt x="515" y="1"/>
                    <a:pt x="0" y="516"/>
                    <a:pt x="0" y="1151"/>
                  </a:cubicBezTo>
                  <a:cubicBezTo>
                    <a:pt x="0" y="1785"/>
                    <a:pt x="515" y="2300"/>
                    <a:pt x="1151" y="2300"/>
                  </a:cubicBezTo>
                  <a:cubicBezTo>
                    <a:pt x="1786" y="2300"/>
                    <a:pt x="2300" y="1785"/>
                    <a:pt x="2300" y="1151"/>
                  </a:cubicBezTo>
                  <a:cubicBezTo>
                    <a:pt x="2300" y="516"/>
                    <a:pt x="1786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3049925" y="2363125"/>
              <a:ext cx="26050" cy="26025"/>
            </a:xfrm>
            <a:custGeom>
              <a:avLst/>
              <a:gdLst/>
              <a:ahLst/>
              <a:cxnLst/>
              <a:rect l="l" t="t" r="r" b="b"/>
              <a:pathLst>
                <a:path w="1042" h="1041" extrusionOk="0">
                  <a:moveTo>
                    <a:pt x="520" y="1"/>
                  </a:moveTo>
                  <a:cubicBezTo>
                    <a:pt x="233" y="1"/>
                    <a:pt x="0" y="234"/>
                    <a:pt x="0" y="521"/>
                  </a:cubicBezTo>
                  <a:cubicBezTo>
                    <a:pt x="0" y="808"/>
                    <a:pt x="233" y="1041"/>
                    <a:pt x="520" y="1041"/>
                  </a:cubicBezTo>
                  <a:cubicBezTo>
                    <a:pt x="807" y="1041"/>
                    <a:pt x="1042" y="808"/>
                    <a:pt x="1042" y="521"/>
                  </a:cubicBezTo>
                  <a:cubicBezTo>
                    <a:pt x="1042" y="234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3090000" y="2474175"/>
              <a:ext cx="26025" cy="26050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1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8" y="1042"/>
                    <a:pt x="1041" y="809"/>
                    <a:pt x="1041" y="522"/>
                  </a:cubicBezTo>
                  <a:cubicBezTo>
                    <a:pt x="1041" y="233"/>
                    <a:pt x="80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3093175" y="2565275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60" y="1"/>
                  </a:moveTo>
                  <a:cubicBezTo>
                    <a:pt x="116" y="1"/>
                    <a:pt x="0" y="117"/>
                    <a:pt x="0" y="261"/>
                  </a:cubicBezTo>
                  <a:cubicBezTo>
                    <a:pt x="0" y="405"/>
                    <a:pt x="116" y="521"/>
                    <a:pt x="260" y="521"/>
                  </a:cubicBezTo>
                  <a:cubicBezTo>
                    <a:pt x="404" y="521"/>
                    <a:pt x="520" y="405"/>
                    <a:pt x="520" y="261"/>
                  </a:cubicBezTo>
                  <a:cubicBezTo>
                    <a:pt x="520" y="117"/>
                    <a:pt x="404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3130100" y="2467675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60" y="1"/>
                  </a:moveTo>
                  <a:cubicBezTo>
                    <a:pt x="117" y="1"/>
                    <a:pt x="0" y="117"/>
                    <a:pt x="0" y="261"/>
                  </a:cubicBezTo>
                  <a:cubicBezTo>
                    <a:pt x="0" y="404"/>
                    <a:pt x="117" y="521"/>
                    <a:pt x="260" y="521"/>
                  </a:cubicBezTo>
                  <a:cubicBezTo>
                    <a:pt x="404" y="521"/>
                    <a:pt x="520" y="404"/>
                    <a:pt x="520" y="261"/>
                  </a:cubicBezTo>
                  <a:cubicBezTo>
                    <a:pt x="520" y="117"/>
                    <a:pt x="404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3083500" y="2302950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61" y="1"/>
                  </a:moveTo>
                  <a:cubicBezTo>
                    <a:pt x="117" y="1"/>
                    <a:pt x="1" y="117"/>
                    <a:pt x="1" y="261"/>
                  </a:cubicBezTo>
                  <a:cubicBezTo>
                    <a:pt x="1" y="404"/>
                    <a:pt x="117" y="521"/>
                    <a:pt x="261" y="521"/>
                  </a:cubicBezTo>
                  <a:cubicBezTo>
                    <a:pt x="404" y="521"/>
                    <a:pt x="521" y="404"/>
                    <a:pt x="521" y="261"/>
                  </a:cubicBezTo>
                  <a:cubicBezTo>
                    <a:pt x="521" y="117"/>
                    <a:pt x="404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2"/>
          <p:cNvGrpSpPr/>
          <p:nvPr/>
        </p:nvGrpSpPr>
        <p:grpSpPr>
          <a:xfrm>
            <a:off x="3093086" y="167786"/>
            <a:ext cx="1544864" cy="1238007"/>
            <a:chOff x="4423100" y="2378550"/>
            <a:chExt cx="540200" cy="432900"/>
          </a:xfrm>
        </p:grpSpPr>
        <p:sp>
          <p:nvSpPr>
            <p:cNvPr id="1301" name="Google Shape;1301;p32"/>
            <p:cNvSpPr/>
            <p:nvPr/>
          </p:nvSpPr>
          <p:spPr>
            <a:xfrm>
              <a:off x="4537050" y="2582000"/>
              <a:ext cx="206275" cy="123200"/>
            </a:xfrm>
            <a:custGeom>
              <a:avLst/>
              <a:gdLst/>
              <a:ahLst/>
              <a:cxnLst/>
              <a:rect l="l" t="t" r="r" b="b"/>
              <a:pathLst>
                <a:path w="8251" h="4928" extrusionOk="0">
                  <a:moveTo>
                    <a:pt x="13" y="4691"/>
                  </a:moveTo>
                  <a:cubicBezTo>
                    <a:pt x="68" y="4744"/>
                    <a:pt x="334" y="4751"/>
                    <a:pt x="398" y="4757"/>
                  </a:cubicBezTo>
                  <a:cubicBezTo>
                    <a:pt x="844" y="4800"/>
                    <a:pt x="1294" y="4791"/>
                    <a:pt x="1742" y="4801"/>
                  </a:cubicBezTo>
                  <a:cubicBezTo>
                    <a:pt x="2180" y="4812"/>
                    <a:pt x="2610" y="4871"/>
                    <a:pt x="3045" y="4928"/>
                  </a:cubicBezTo>
                  <a:cubicBezTo>
                    <a:pt x="2902" y="4851"/>
                    <a:pt x="2624" y="4663"/>
                    <a:pt x="2624" y="4663"/>
                  </a:cubicBezTo>
                  <a:cubicBezTo>
                    <a:pt x="2646" y="4630"/>
                    <a:pt x="2841" y="4611"/>
                    <a:pt x="2887" y="4599"/>
                  </a:cubicBezTo>
                  <a:cubicBezTo>
                    <a:pt x="2986" y="4573"/>
                    <a:pt x="3085" y="4547"/>
                    <a:pt x="3184" y="4519"/>
                  </a:cubicBezTo>
                  <a:cubicBezTo>
                    <a:pt x="3380" y="4462"/>
                    <a:pt x="3576" y="4398"/>
                    <a:pt x="3766" y="4325"/>
                  </a:cubicBezTo>
                  <a:cubicBezTo>
                    <a:pt x="4143" y="4178"/>
                    <a:pt x="4504" y="3995"/>
                    <a:pt x="4829" y="3754"/>
                  </a:cubicBezTo>
                  <a:cubicBezTo>
                    <a:pt x="5332" y="3380"/>
                    <a:pt x="5642" y="2779"/>
                    <a:pt x="6177" y="2459"/>
                  </a:cubicBezTo>
                  <a:cubicBezTo>
                    <a:pt x="6426" y="2309"/>
                    <a:pt x="6725" y="2269"/>
                    <a:pt x="6991" y="2156"/>
                  </a:cubicBezTo>
                  <a:cubicBezTo>
                    <a:pt x="7541" y="1924"/>
                    <a:pt x="7910" y="1410"/>
                    <a:pt x="8250" y="921"/>
                  </a:cubicBezTo>
                  <a:cubicBezTo>
                    <a:pt x="7733" y="1116"/>
                    <a:pt x="7216" y="1313"/>
                    <a:pt x="6699" y="1510"/>
                  </a:cubicBezTo>
                  <a:cubicBezTo>
                    <a:pt x="6826" y="1254"/>
                    <a:pt x="6897" y="970"/>
                    <a:pt x="6909" y="684"/>
                  </a:cubicBezTo>
                  <a:cubicBezTo>
                    <a:pt x="6915" y="539"/>
                    <a:pt x="6852" y="117"/>
                    <a:pt x="6971" y="1"/>
                  </a:cubicBezTo>
                  <a:cubicBezTo>
                    <a:pt x="6725" y="248"/>
                    <a:pt x="6475" y="502"/>
                    <a:pt x="6312" y="812"/>
                  </a:cubicBezTo>
                  <a:cubicBezTo>
                    <a:pt x="6216" y="994"/>
                    <a:pt x="6154" y="1192"/>
                    <a:pt x="6089" y="1387"/>
                  </a:cubicBezTo>
                  <a:cubicBezTo>
                    <a:pt x="5957" y="1789"/>
                    <a:pt x="5774" y="2168"/>
                    <a:pt x="5392" y="2385"/>
                  </a:cubicBezTo>
                  <a:cubicBezTo>
                    <a:pt x="4821" y="2711"/>
                    <a:pt x="4103" y="2681"/>
                    <a:pt x="3464" y="2752"/>
                  </a:cubicBezTo>
                  <a:cubicBezTo>
                    <a:pt x="3568" y="2685"/>
                    <a:pt x="3931" y="2342"/>
                    <a:pt x="4012" y="2237"/>
                  </a:cubicBezTo>
                  <a:cubicBezTo>
                    <a:pt x="3442" y="2434"/>
                    <a:pt x="2871" y="2631"/>
                    <a:pt x="2316" y="2868"/>
                  </a:cubicBezTo>
                  <a:cubicBezTo>
                    <a:pt x="1845" y="3070"/>
                    <a:pt x="1419" y="3367"/>
                    <a:pt x="1025" y="3693"/>
                  </a:cubicBezTo>
                  <a:cubicBezTo>
                    <a:pt x="812" y="3870"/>
                    <a:pt x="603" y="4055"/>
                    <a:pt x="400" y="4244"/>
                  </a:cubicBezTo>
                  <a:cubicBezTo>
                    <a:pt x="288" y="4348"/>
                    <a:pt x="172" y="4453"/>
                    <a:pt x="74" y="4571"/>
                  </a:cubicBezTo>
                  <a:cubicBezTo>
                    <a:pt x="58" y="4591"/>
                    <a:pt x="1" y="4643"/>
                    <a:pt x="3" y="4673"/>
                  </a:cubicBezTo>
                  <a:cubicBezTo>
                    <a:pt x="3" y="4679"/>
                    <a:pt x="7" y="4685"/>
                    <a:pt x="13" y="4691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4579075" y="2691625"/>
              <a:ext cx="187425" cy="91125"/>
            </a:xfrm>
            <a:custGeom>
              <a:avLst/>
              <a:gdLst/>
              <a:ahLst/>
              <a:cxnLst/>
              <a:rect l="l" t="t" r="r" b="b"/>
              <a:pathLst>
                <a:path w="7497" h="3645" extrusionOk="0">
                  <a:moveTo>
                    <a:pt x="6" y="3033"/>
                  </a:moveTo>
                  <a:cubicBezTo>
                    <a:pt x="46" y="3086"/>
                    <a:pt x="270" y="3127"/>
                    <a:pt x="325" y="3141"/>
                  </a:cubicBezTo>
                  <a:cubicBezTo>
                    <a:pt x="696" y="3238"/>
                    <a:pt x="1079" y="3292"/>
                    <a:pt x="1456" y="3361"/>
                  </a:cubicBezTo>
                  <a:cubicBezTo>
                    <a:pt x="1827" y="3429"/>
                    <a:pt x="2183" y="3537"/>
                    <a:pt x="2544" y="3645"/>
                  </a:cubicBezTo>
                  <a:cubicBezTo>
                    <a:pt x="2432" y="3560"/>
                    <a:pt x="2223" y="3362"/>
                    <a:pt x="2223" y="3362"/>
                  </a:cubicBezTo>
                  <a:cubicBezTo>
                    <a:pt x="2245" y="3339"/>
                    <a:pt x="2414" y="3349"/>
                    <a:pt x="2454" y="3345"/>
                  </a:cubicBezTo>
                  <a:cubicBezTo>
                    <a:pt x="2542" y="3336"/>
                    <a:pt x="2629" y="3328"/>
                    <a:pt x="2717" y="3316"/>
                  </a:cubicBezTo>
                  <a:cubicBezTo>
                    <a:pt x="2892" y="3295"/>
                    <a:pt x="3065" y="3267"/>
                    <a:pt x="3237" y="3230"/>
                  </a:cubicBezTo>
                  <a:cubicBezTo>
                    <a:pt x="3575" y="3158"/>
                    <a:pt x="3907" y="3053"/>
                    <a:pt x="4214" y="2892"/>
                  </a:cubicBezTo>
                  <a:cubicBezTo>
                    <a:pt x="4691" y="2642"/>
                    <a:pt x="5035" y="2176"/>
                    <a:pt x="5533" y="1975"/>
                  </a:cubicBezTo>
                  <a:cubicBezTo>
                    <a:pt x="5763" y="1882"/>
                    <a:pt x="6021" y="1889"/>
                    <a:pt x="6262" y="1829"/>
                  </a:cubicBezTo>
                  <a:cubicBezTo>
                    <a:pt x="6760" y="1707"/>
                    <a:pt x="7143" y="1322"/>
                    <a:pt x="7497" y="953"/>
                  </a:cubicBezTo>
                  <a:cubicBezTo>
                    <a:pt x="7032" y="1049"/>
                    <a:pt x="6567" y="1146"/>
                    <a:pt x="6102" y="1242"/>
                  </a:cubicBezTo>
                  <a:cubicBezTo>
                    <a:pt x="6245" y="1043"/>
                    <a:pt x="6343" y="811"/>
                    <a:pt x="6392" y="571"/>
                  </a:cubicBezTo>
                  <a:cubicBezTo>
                    <a:pt x="6418" y="450"/>
                    <a:pt x="6422" y="83"/>
                    <a:pt x="6537" y="0"/>
                  </a:cubicBezTo>
                  <a:cubicBezTo>
                    <a:pt x="6294" y="177"/>
                    <a:pt x="6049" y="358"/>
                    <a:pt x="5870" y="598"/>
                  </a:cubicBezTo>
                  <a:cubicBezTo>
                    <a:pt x="5763" y="740"/>
                    <a:pt x="5684" y="899"/>
                    <a:pt x="5602" y="1055"/>
                  </a:cubicBezTo>
                  <a:cubicBezTo>
                    <a:pt x="5436" y="1378"/>
                    <a:pt x="5231" y="1674"/>
                    <a:pt x="4877" y="1807"/>
                  </a:cubicBezTo>
                  <a:cubicBezTo>
                    <a:pt x="4349" y="2005"/>
                    <a:pt x="3745" y="1884"/>
                    <a:pt x="3194" y="1856"/>
                  </a:cubicBezTo>
                  <a:cubicBezTo>
                    <a:pt x="3290" y="1816"/>
                    <a:pt x="3644" y="1573"/>
                    <a:pt x="3727" y="1495"/>
                  </a:cubicBezTo>
                  <a:cubicBezTo>
                    <a:pt x="3217" y="1584"/>
                    <a:pt x="2707" y="1674"/>
                    <a:pt x="2204" y="1801"/>
                  </a:cubicBezTo>
                  <a:cubicBezTo>
                    <a:pt x="1777" y="1907"/>
                    <a:pt x="1377" y="2102"/>
                    <a:pt x="1000" y="2325"/>
                  </a:cubicBezTo>
                  <a:cubicBezTo>
                    <a:pt x="794" y="2446"/>
                    <a:pt x="593" y="2573"/>
                    <a:pt x="395" y="2707"/>
                  </a:cubicBezTo>
                  <a:cubicBezTo>
                    <a:pt x="286" y="2780"/>
                    <a:pt x="174" y="2853"/>
                    <a:pt x="75" y="2940"/>
                  </a:cubicBezTo>
                  <a:cubicBezTo>
                    <a:pt x="58" y="2954"/>
                    <a:pt x="3" y="2991"/>
                    <a:pt x="1" y="3015"/>
                  </a:cubicBezTo>
                  <a:cubicBezTo>
                    <a:pt x="0" y="3022"/>
                    <a:pt x="3" y="3027"/>
                    <a:pt x="6" y="3033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4691850" y="2537450"/>
              <a:ext cx="179600" cy="154850"/>
            </a:xfrm>
            <a:custGeom>
              <a:avLst/>
              <a:gdLst/>
              <a:ahLst/>
              <a:cxnLst/>
              <a:rect l="l" t="t" r="r" b="b"/>
              <a:pathLst>
                <a:path w="7184" h="6194" extrusionOk="0">
                  <a:moveTo>
                    <a:pt x="21" y="6154"/>
                  </a:moveTo>
                  <a:cubicBezTo>
                    <a:pt x="87" y="6193"/>
                    <a:pt x="348" y="6139"/>
                    <a:pt x="411" y="6130"/>
                  </a:cubicBezTo>
                  <a:cubicBezTo>
                    <a:pt x="856" y="6071"/>
                    <a:pt x="1292" y="5959"/>
                    <a:pt x="1730" y="5868"/>
                  </a:cubicBezTo>
                  <a:cubicBezTo>
                    <a:pt x="2160" y="5778"/>
                    <a:pt x="2592" y="5736"/>
                    <a:pt x="3028" y="5694"/>
                  </a:cubicBezTo>
                  <a:cubicBezTo>
                    <a:pt x="2872" y="5652"/>
                    <a:pt x="2557" y="5531"/>
                    <a:pt x="2557" y="5531"/>
                  </a:cubicBezTo>
                  <a:cubicBezTo>
                    <a:pt x="2572" y="5495"/>
                    <a:pt x="2758" y="5432"/>
                    <a:pt x="2800" y="5409"/>
                  </a:cubicBezTo>
                  <a:cubicBezTo>
                    <a:pt x="2890" y="5362"/>
                    <a:pt x="2981" y="5314"/>
                    <a:pt x="3070" y="5263"/>
                  </a:cubicBezTo>
                  <a:cubicBezTo>
                    <a:pt x="3250" y="5163"/>
                    <a:pt x="3424" y="5057"/>
                    <a:pt x="3593" y="4941"/>
                  </a:cubicBezTo>
                  <a:cubicBezTo>
                    <a:pt x="3926" y="4714"/>
                    <a:pt x="4238" y="4453"/>
                    <a:pt x="4498" y="4144"/>
                  </a:cubicBezTo>
                  <a:cubicBezTo>
                    <a:pt x="4901" y="3665"/>
                    <a:pt x="5067" y="3010"/>
                    <a:pt x="5516" y="2575"/>
                  </a:cubicBezTo>
                  <a:cubicBezTo>
                    <a:pt x="5724" y="2373"/>
                    <a:pt x="6005" y="2265"/>
                    <a:pt x="6239" y="2095"/>
                  </a:cubicBezTo>
                  <a:cubicBezTo>
                    <a:pt x="6720" y="1744"/>
                    <a:pt x="6963" y="1158"/>
                    <a:pt x="7184" y="605"/>
                  </a:cubicBezTo>
                  <a:cubicBezTo>
                    <a:pt x="6724" y="913"/>
                    <a:pt x="6266" y="1223"/>
                    <a:pt x="5808" y="1532"/>
                  </a:cubicBezTo>
                  <a:cubicBezTo>
                    <a:pt x="5872" y="1254"/>
                    <a:pt x="5877" y="962"/>
                    <a:pt x="5824" y="680"/>
                  </a:cubicBezTo>
                  <a:cubicBezTo>
                    <a:pt x="5798" y="538"/>
                    <a:pt x="5639" y="141"/>
                    <a:pt x="5729" y="1"/>
                  </a:cubicBezTo>
                  <a:cubicBezTo>
                    <a:pt x="5545" y="299"/>
                    <a:pt x="5360" y="602"/>
                    <a:pt x="5272" y="940"/>
                  </a:cubicBezTo>
                  <a:cubicBezTo>
                    <a:pt x="5220" y="1140"/>
                    <a:pt x="5204" y="1347"/>
                    <a:pt x="5185" y="1551"/>
                  </a:cubicBezTo>
                  <a:cubicBezTo>
                    <a:pt x="5148" y="1973"/>
                    <a:pt x="5057" y="2383"/>
                    <a:pt x="4734" y="2682"/>
                  </a:cubicBezTo>
                  <a:cubicBezTo>
                    <a:pt x="4253" y="3130"/>
                    <a:pt x="3547" y="3265"/>
                    <a:pt x="2941" y="3478"/>
                  </a:cubicBezTo>
                  <a:cubicBezTo>
                    <a:pt x="3027" y="3391"/>
                    <a:pt x="3302" y="2974"/>
                    <a:pt x="3357" y="2852"/>
                  </a:cubicBezTo>
                  <a:cubicBezTo>
                    <a:pt x="2847" y="3174"/>
                    <a:pt x="2336" y="3496"/>
                    <a:pt x="1849" y="3854"/>
                  </a:cubicBezTo>
                  <a:cubicBezTo>
                    <a:pt x="1435" y="4159"/>
                    <a:pt x="1090" y="4544"/>
                    <a:pt x="780" y="4951"/>
                  </a:cubicBezTo>
                  <a:cubicBezTo>
                    <a:pt x="613" y="5172"/>
                    <a:pt x="452" y="5400"/>
                    <a:pt x="297" y="5630"/>
                  </a:cubicBezTo>
                  <a:cubicBezTo>
                    <a:pt x="212" y="5757"/>
                    <a:pt x="123" y="5886"/>
                    <a:pt x="54" y="6022"/>
                  </a:cubicBezTo>
                  <a:cubicBezTo>
                    <a:pt x="42" y="6046"/>
                    <a:pt x="0" y="6109"/>
                    <a:pt x="9" y="6138"/>
                  </a:cubicBezTo>
                  <a:cubicBezTo>
                    <a:pt x="10" y="6144"/>
                    <a:pt x="15" y="6149"/>
                    <a:pt x="23" y="6154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4791000" y="2420875"/>
              <a:ext cx="86325" cy="102925"/>
            </a:xfrm>
            <a:custGeom>
              <a:avLst/>
              <a:gdLst/>
              <a:ahLst/>
              <a:cxnLst/>
              <a:rect l="l" t="t" r="r" b="b"/>
              <a:pathLst>
                <a:path w="3453" h="4117" extrusionOk="0">
                  <a:moveTo>
                    <a:pt x="18" y="4101"/>
                  </a:moveTo>
                  <a:cubicBezTo>
                    <a:pt x="59" y="4116"/>
                    <a:pt x="200" y="4057"/>
                    <a:pt x="236" y="4044"/>
                  </a:cubicBezTo>
                  <a:cubicBezTo>
                    <a:pt x="480" y="3963"/>
                    <a:pt x="714" y="3853"/>
                    <a:pt x="951" y="3752"/>
                  </a:cubicBezTo>
                  <a:cubicBezTo>
                    <a:pt x="1184" y="3654"/>
                    <a:pt x="1423" y="3584"/>
                    <a:pt x="1665" y="3512"/>
                  </a:cubicBezTo>
                  <a:cubicBezTo>
                    <a:pt x="1572" y="3505"/>
                    <a:pt x="1381" y="3471"/>
                    <a:pt x="1381" y="3471"/>
                  </a:cubicBezTo>
                  <a:cubicBezTo>
                    <a:pt x="1385" y="3449"/>
                    <a:pt x="1483" y="3393"/>
                    <a:pt x="1505" y="3376"/>
                  </a:cubicBezTo>
                  <a:cubicBezTo>
                    <a:pt x="1551" y="3339"/>
                    <a:pt x="1597" y="3302"/>
                    <a:pt x="1641" y="3264"/>
                  </a:cubicBezTo>
                  <a:cubicBezTo>
                    <a:pt x="1732" y="3188"/>
                    <a:pt x="1818" y="3108"/>
                    <a:pt x="1901" y="3024"/>
                  </a:cubicBezTo>
                  <a:cubicBezTo>
                    <a:pt x="2065" y="2859"/>
                    <a:pt x="2212" y="2677"/>
                    <a:pt x="2325" y="2474"/>
                  </a:cubicBezTo>
                  <a:cubicBezTo>
                    <a:pt x="2501" y="2160"/>
                    <a:pt x="2522" y="1772"/>
                    <a:pt x="2727" y="1476"/>
                  </a:cubicBezTo>
                  <a:cubicBezTo>
                    <a:pt x="2823" y="1340"/>
                    <a:pt x="2970" y="1248"/>
                    <a:pt x="3084" y="1127"/>
                  </a:cubicBezTo>
                  <a:cubicBezTo>
                    <a:pt x="3317" y="876"/>
                    <a:pt x="3390" y="518"/>
                    <a:pt x="3453" y="181"/>
                  </a:cubicBezTo>
                  <a:cubicBezTo>
                    <a:pt x="3227" y="406"/>
                    <a:pt x="3003" y="632"/>
                    <a:pt x="2778" y="856"/>
                  </a:cubicBezTo>
                  <a:cubicBezTo>
                    <a:pt x="2784" y="691"/>
                    <a:pt x="2754" y="527"/>
                    <a:pt x="2694" y="373"/>
                  </a:cubicBezTo>
                  <a:cubicBezTo>
                    <a:pt x="2663" y="296"/>
                    <a:pt x="2530" y="88"/>
                    <a:pt x="2565" y="0"/>
                  </a:cubicBezTo>
                  <a:cubicBezTo>
                    <a:pt x="2494" y="188"/>
                    <a:pt x="2423" y="380"/>
                    <a:pt x="2410" y="581"/>
                  </a:cubicBezTo>
                  <a:cubicBezTo>
                    <a:pt x="2403" y="699"/>
                    <a:pt x="2416" y="818"/>
                    <a:pt x="2429" y="935"/>
                  </a:cubicBezTo>
                  <a:cubicBezTo>
                    <a:pt x="2454" y="1178"/>
                    <a:pt x="2447" y="1419"/>
                    <a:pt x="2297" y="1624"/>
                  </a:cubicBezTo>
                  <a:cubicBezTo>
                    <a:pt x="2075" y="1928"/>
                    <a:pt x="1691" y="2083"/>
                    <a:pt x="1372" y="2270"/>
                  </a:cubicBezTo>
                  <a:cubicBezTo>
                    <a:pt x="1411" y="2211"/>
                    <a:pt x="1521" y="1946"/>
                    <a:pt x="1538" y="1871"/>
                  </a:cubicBezTo>
                  <a:cubicBezTo>
                    <a:pt x="1286" y="2109"/>
                    <a:pt x="1032" y="2347"/>
                    <a:pt x="797" y="2602"/>
                  </a:cubicBezTo>
                  <a:cubicBezTo>
                    <a:pt x="597" y="2819"/>
                    <a:pt x="444" y="3075"/>
                    <a:pt x="314" y="3339"/>
                  </a:cubicBezTo>
                  <a:cubicBezTo>
                    <a:pt x="243" y="3482"/>
                    <a:pt x="178" y="3628"/>
                    <a:pt x="116" y="3776"/>
                  </a:cubicBezTo>
                  <a:cubicBezTo>
                    <a:pt x="81" y="3856"/>
                    <a:pt x="45" y="3939"/>
                    <a:pt x="22" y="4023"/>
                  </a:cubicBezTo>
                  <a:cubicBezTo>
                    <a:pt x="17" y="4038"/>
                    <a:pt x="0" y="4079"/>
                    <a:pt x="8" y="4093"/>
                  </a:cubicBezTo>
                  <a:cubicBezTo>
                    <a:pt x="9" y="4096"/>
                    <a:pt x="13" y="4099"/>
                    <a:pt x="18" y="4101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903750" y="2378550"/>
              <a:ext cx="59550" cy="83725"/>
            </a:xfrm>
            <a:custGeom>
              <a:avLst/>
              <a:gdLst/>
              <a:ahLst/>
              <a:cxnLst/>
              <a:rect l="l" t="t" r="r" b="b"/>
              <a:pathLst>
                <a:path w="2382" h="3349" extrusionOk="0">
                  <a:moveTo>
                    <a:pt x="16" y="3340"/>
                  </a:moveTo>
                  <a:cubicBezTo>
                    <a:pt x="49" y="3349"/>
                    <a:pt x="154" y="3293"/>
                    <a:pt x="180" y="3282"/>
                  </a:cubicBezTo>
                  <a:cubicBezTo>
                    <a:pt x="362" y="3200"/>
                    <a:pt x="534" y="3099"/>
                    <a:pt x="710" y="3005"/>
                  </a:cubicBezTo>
                  <a:cubicBezTo>
                    <a:pt x="882" y="2913"/>
                    <a:pt x="1061" y="2841"/>
                    <a:pt x="1242" y="2769"/>
                  </a:cubicBezTo>
                  <a:cubicBezTo>
                    <a:pt x="1170" y="2771"/>
                    <a:pt x="1021" y="2758"/>
                    <a:pt x="1021" y="2758"/>
                  </a:cubicBezTo>
                  <a:cubicBezTo>
                    <a:pt x="1023" y="2741"/>
                    <a:pt x="1094" y="2690"/>
                    <a:pt x="1110" y="2676"/>
                  </a:cubicBezTo>
                  <a:cubicBezTo>
                    <a:pt x="1142" y="2644"/>
                    <a:pt x="1174" y="2612"/>
                    <a:pt x="1206" y="2580"/>
                  </a:cubicBezTo>
                  <a:cubicBezTo>
                    <a:pt x="1271" y="2514"/>
                    <a:pt x="1331" y="2447"/>
                    <a:pt x="1390" y="2377"/>
                  </a:cubicBezTo>
                  <a:cubicBezTo>
                    <a:pt x="1504" y="2238"/>
                    <a:pt x="1604" y="2088"/>
                    <a:pt x="1677" y="1924"/>
                  </a:cubicBezTo>
                  <a:cubicBezTo>
                    <a:pt x="1788" y="1668"/>
                    <a:pt x="1777" y="1368"/>
                    <a:pt x="1915" y="1126"/>
                  </a:cubicBezTo>
                  <a:cubicBezTo>
                    <a:pt x="1979" y="1015"/>
                    <a:pt x="2086" y="933"/>
                    <a:pt x="2164" y="831"/>
                  </a:cubicBezTo>
                  <a:cubicBezTo>
                    <a:pt x="2326" y="621"/>
                    <a:pt x="2357" y="341"/>
                    <a:pt x="2382" y="77"/>
                  </a:cubicBezTo>
                  <a:cubicBezTo>
                    <a:pt x="2224" y="267"/>
                    <a:pt x="2067" y="456"/>
                    <a:pt x="1910" y="644"/>
                  </a:cubicBezTo>
                  <a:cubicBezTo>
                    <a:pt x="1902" y="518"/>
                    <a:pt x="1868" y="393"/>
                    <a:pt x="1809" y="279"/>
                  </a:cubicBezTo>
                  <a:cubicBezTo>
                    <a:pt x="1781" y="222"/>
                    <a:pt x="1663" y="72"/>
                    <a:pt x="1684" y="0"/>
                  </a:cubicBezTo>
                  <a:cubicBezTo>
                    <a:pt x="1643" y="150"/>
                    <a:pt x="1601" y="304"/>
                    <a:pt x="1606" y="459"/>
                  </a:cubicBezTo>
                  <a:cubicBezTo>
                    <a:pt x="1609" y="550"/>
                    <a:pt x="1627" y="641"/>
                    <a:pt x="1646" y="731"/>
                  </a:cubicBezTo>
                  <a:cubicBezTo>
                    <a:pt x="1682" y="916"/>
                    <a:pt x="1694" y="1101"/>
                    <a:pt x="1594" y="1270"/>
                  </a:cubicBezTo>
                  <a:cubicBezTo>
                    <a:pt x="1444" y="1521"/>
                    <a:pt x="1159" y="1667"/>
                    <a:pt x="928" y="1833"/>
                  </a:cubicBezTo>
                  <a:cubicBezTo>
                    <a:pt x="954" y="1786"/>
                    <a:pt x="1019" y="1573"/>
                    <a:pt x="1027" y="1515"/>
                  </a:cubicBezTo>
                  <a:cubicBezTo>
                    <a:pt x="850" y="1716"/>
                    <a:pt x="671" y="1917"/>
                    <a:pt x="509" y="2130"/>
                  </a:cubicBezTo>
                  <a:cubicBezTo>
                    <a:pt x="371" y="2312"/>
                    <a:pt x="270" y="2520"/>
                    <a:pt x="190" y="2732"/>
                  </a:cubicBezTo>
                  <a:cubicBezTo>
                    <a:pt x="145" y="2847"/>
                    <a:pt x="106" y="2965"/>
                    <a:pt x="67" y="3083"/>
                  </a:cubicBezTo>
                  <a:cubicBezTo>
                    <a:pt x="47" y="3148"/>
                    <a:pt x="25" y="3214"/>
                    <a:pt x="13" y="3281"/>
                  </a:cubicBezTo>
                  <a:cubicBezTo>
                    <a:pt x="11" y="3292"/>
                    <a:pt x="0" y="3324"/>
                    <a:pt x="8" y="3335"/>
                  </a:cubicBezTo>
                  <a:cubicBezTo>
                    <a:pt x="9" y="3338"/>
                    <a:pt x="13" y="3339"/>
                    <a:pt x="15" y="334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4483875" y="2710600"/>
              <a:ext cx="120725" cy="46275"/>
            </a:xfrm>
            <a:custGeom>
              <a:avLst/>
              <a:gdLst/>
              <a:ahLst/>
              <a:cxnLst/>
              <a:rect l="l" t="t" r="r" b="b"/>
              <a:pathLst>
                <a:path w="4829" h="1851" extrusionOk="0">
                  <a:moveTo>
                    <a:pt x="3" y="1221"/>
                  </a:moveTo>
                  <a:cubicBezTo>
                    <a:pt x="22" y="1258"/>
                    <a:pt x="157" y="1305"/>
                    <a:pt x="187" y="1320"/>
                  </a:cubicBezTo>
                  <a:cubicBezTo>
                    <a:pt x="408" y="1417"/>
                    <a:pt x="638" y="1488"/>
                    <a:pt x="864" y="1568"/>
                  </a:cubicBezTo>
                  <a:cubicBezTo>
                    <a:pt x="1086" y="1647"/>
                    <a:pt x="1295" y="1749"/>
                    <a:pt x="1506" y="1850"/>
                  </a:cubicBezTo>
                  <a:cubicBezTo>
                    <a:pt x="1447" y="1788"/>
                    <a:pt x="1337" y="1645"/>
                    <a:pt x="1337" y="1645"/>
                  </a:cubicBezTo>
                  <a:cubicBezTo>
                    <a:pt x="1354" y="1632"/>
                    <a:pt x="1455" y="1655"/>
                    <a:pt x="1481" y="1657"/>
                  </a:cubicBezTo>
                  <a:cubicBezTo>
                    <a:pt x="1536" y="1661"/>
                    <a:pt x="1592" y="1663"/>
                    <a:pt x="1646" y="1666"/>
                  </a:cubicBezTo>
                  <a:cubicBezTo>
                    <a:pt x="1756" y="1670"/>
                    <a:pt x="1865" y="1670"/>
                    <a:pt x="1976" y="1665"/>
                  </a:cubicBezTo>
                  <a:cubicBezTo>
                    <a:pt x="2191" y="1653"/>
                    <a:pt x="2406" y="1621"/>
                    <a:pt x="2612" y="1552"/>
                  </a:cubicBezTo>
                  <a:cubicBezTo>
                    <a:pt x="2930" y="1445"/>
                    <a:pt x="3189" y="1193"/>
                    <a:pt x="3516" y="1119"/>
                  </a:cubicBezTo>
                  <a:cubicBezTo>
                    <a:pt x="3667" y="1084"/>
                    <a:pt x="3826" y="1114"/>
                    <a:pt x="3980" y="1101"/>
                  </a:cubicBezTo>
                  <a:cubicBezTo>
                    <a:pt x="4300" y="1075"/>
                    <a:pt x="4573" y="875"/>
                    <a:pt x="4829" y="683"/>
                  </a:cubicBezTo>
                  <a:lnTo>
                    <a:pt x="3939" y="724"/>
                  </a:lnTo>
                  <a:cubicBezTo>
                    <a:pt x="4047" y="613"/>
                    <a:pt x="4131" y="481"/>
                    <a:pt x="4186" y="337"/>
                  </a:cubicBezTo>
                  <a:cubicBezTo>
                    <a:pt x="4213" y="265"/>
                    <a:pt x="4252" y="40"/>
                    <a:pt x="4331" y="0"/>
                  </a:cubicBezTo>
                  <a:cubicBezTo>
                    <a:pt x="4165" y="85"/>
                    <a:pt x="3995" y="172"/>
                    <a:pt x="3860" y="302"/>
                  </a:cubicBezTo>
                  <a:cubicBezTo>
                    <a:pt x="3781" y="379"/>
                    <a:pt x="3715" y="470"/>
                    <a:pt x="3650" y="558"/>
                  </a:cubicBezTo>
                  <a:cubicBezTo>
                    <a:pt x="3515" y="741"/>
                    <a:pt x="3359" y="903"/>
                    <a:pt x="3128" y="949"/>
                  </a:cubicBezTo>
                  <a:cubicBezTo>
                    <a:pt x="2783" y="1019"/>
                    <a:pt x="2421" y="884"/>
                    <a:pt x="2086" y="813"/>
                  </a:cubicBezTo>
                  <a:cubicBezTo>
                    <a:pt x="2149" y="797"/>
                    <a:pt x="2392" y="683"/>
                    <a:pt x="2450" y="643"/>
                  </a:cubicBezTo>
                  <a:cubicBezTo>
                    <a:pt x="2127" y="648"/>
                    <a:pt x="1803" y="652"/>
                    <a:pt x="1480" y="680"/>
                  </a:cubicBezTo>
                  <a:cubicBezTo>
                    <a:pt x="1207" y="704"/>
                    <a:pt x="940" y="784"/>
                    <a:pt x="685" y="883"/>
                  </a:cubicBezTo>
                  <a:cubicBezTo>
                    <a:pt x="547" y="938"/>
                    <a:pt x="410" y="997"/>
                    <a:pt x="274" y="1059"/>
                  </a:cubicBezTo>
                  <a:cubicBezTo>
                    <a:pt x="200" y="1094"/>
                    <a:pt x="123" y="1127"/>
                    <a:pt x="54" y="1172"/>
                  </a:cubicBezTo>
                  <a:cubicBezTo>
                    <a:pt x="43" y="1178"/>
                    <a:pt x="4" y="1195"/>
                    <a:pt x="1" y="1210"/>
                  </a:cubicBezTo>
                  <a:cubicBezTo>
                    <a:pt x="1" y="1214"/>
                    <a:pt x="1" y="1218"/>
                    <a:pt x="3" y="1223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4423100" y="2767775"/>
              <a:ext cx="134250" cy="43675"/>
            </a:xfrm>
            <a:custGeom>
              <a:avLst/>
              <a:gdLst/>
              <a:ahLst/>
              <a:cxnLst/>
              <a:rect l="l" t="t" r="r" b="b"/>
              <a:pathLst>
                <a:path w="5370" h="1747" extrusionOk="0">
                  <a:moveTo>
                    <a:pt x="3" y="899"/>
                  </a:moveTo>
                  <a:cubicBezTo>
                    <a:pt x="21" y="942"/>
                    <a:pt x="163" y="1007"/>
                    <a:pt x="196" y="1027"/>
                  </a:cubicBezTo>
                  <a:cubicBezTo>
                    <a:pt x="429" y="1156"/>
                    <a:pt x="674" y="1257"/>
                    <a:pt x="916" y="1369"/>
                  </a:cubicBezTo>
                  <a:cubicBezTo>
                    <a:pt x="1151" y="1479"/>
                    <a:pt x="1372" y="1613"/>
                    <a:pt x="1593" y="1746"/>
                  </a:cubicBezTo>
                  <a:cubicBezTo>
                    <a:pt x="1534" y="1671"/>
                    <a:pt x="1427" y="1502"/>
                    <a:pt x="1427" y="1502"/>
                  </a:cubicBezTo>
                  <a:cubicBezTo>
                    <a:pt x="1447" y="1490"/>
                    <a:pt x="1557" y="1526"/>
                    <a:pt x="1586" y="1531"/>
                  </a:cubicBezTo>
                  <a:cubicBezTo>
                    <a:pt x="1645" y="1541"/>
                    <a:pt x="1706" y="1550"/>
                    <a:pt x="1767" y="1557"/>
                  </a:cubicBezTo>
                  <a:cubicBezTo>
                    <a:pt x="1887" y="1573"/>
                    <a:pt x="2007" y="1584"/>
                    <a:pt x="2128" y="1589"/>
                  </a:cubicBezTo>
                  <a:cubicBezTo>
                    <a:pt x="2367" y="1599"/>
                    <a:pt x="2607" y="1585"/>
                    <a:pt x="2840" y="1531"/>
                  </a:cubicBezTo>
                  <a:cubicBezTo>
                    <a:pt x="3202" y="1447"/>
                    <a:pt x="3513" y="1195"/>
                    <a:pt x="3880" y="1147"/>
                  </a:cubicBezTo>
                  <a:cubicBezTo>
                    <a:pt x="4050" y="1125"/>
                    <a:pt x="4222" y="1174"/>
                    <a:pt x="4393" y="1176"/>
                  </a:cubicBezTo>
                  <a:cubicBezTo>
                    <a:pt x="4747" y="1179"/>
                    <a:pt x="5069" y="989"/>
                    <a:pt x="5370" y="803"/>
                  </a:cubicBezTo>
                  <a:cubicBezTo>
                    <a:pt x="5043" y="787"/>
                    <a:pt x="4715" y="772"/>
                    <a:pt x="4388" y="756"/>
                  </a:cubicBezTo>
                  <a:cubicBezTo>
                    <a:pt x="4517" y="647"/>
                    <a:pt x="4623" y="509"/>
                    <a:pt x="4698" y="357"/>
                  </a:cubicBezTo>
                  <a:cubicBezTo>
                    <a:pt x="4735" y="280"/>
                    <a:pt x="4802" y="35"/>
                    <a:pt x="4893" y="0"/>
                  </a:cubicBezTo>
                  <a:cubicBezTo>
                    <a:pt x="4700" y="77"/>
                    <a:pt x="4504" y="155"/>
                    <a:pt x="4343" y="285"/>
                  </a:cubicBezTo>
                  <a:cubicBezTo>
                    <a:pt x="4248" y="361"/>
                    <a:pt x="4166" y="454"/>
                    <a:pt x="4086" y="544"/>
                  </a:cubicBezTo>
                  <a:cubicBezTo>
                    <a:pt x="3919" y="731"/>
                    <a:pt x="3729" y="893"/>
                    <a:pt x="3470" y="922"/>
                  </a:cubicBezTo>
                  <a:cubicBezTo>
                    <a:pt x="3083" y="963"/>
                    <a:pt x="2700" y="777"/>
                    <a:pt x="2337" y="664"/>
                  </a:cubicBezTo>
                  <a:cubicBezTo>
                    <a:pt x="2409" y="653"/>
                    <a:pt x="2687" y="551"/>
                    <a:pt x="2756" y="514"/>
                  </a:cubicBezTo>
                  <a:cubicBezTo>
                    <a:pt x="2399" y="486"/>
                    <a:pt x="2043" y="457"/>
                    <a:pt x="1685" y="455"/>
                  </a:cubicBezTo>
                  <a:cubicBezTo>
                    <a:pt x="1381" y="454"/>
                    <a:pt x="1081" y="513"/>
                    <a:pt x="790" y="597"/>
                  </a:cubicBezTo>
                  <a:cubicBezTo>
                    <a:pt x="631" y="643"/>
                    <a:pt x="474" y="694"/>
                    <a:pt x="319" y="748"/>
                  </a:cubicBezTo>
                  <a:cubicBezTo>
                    <a:pt x="234" y="778"/>
                    <a:pt x="146" y="808"/>
                    <a:pt x="64" y="849"/>
                  </a:cubicBezTo>
                  <a:cubicBezTo>
                    <a:pt x="50" y="855"/>
                    <a:pt x="7" y="871"/>
                    <a:pt x="2" y="887"/>
                  </a:cubicBezTo>
                  <a:cubicBezTo>
                    <a:pt x="1" y="891"/>
                    <a:pt x="1" y="894"/>
                    <a:pt x="3" y="89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2"/>
          <p:cNvGrpSpPr/>
          <p:nvPr/>
        </p:nvGrpSpPr>
        <p:grpSpPr>
          <a:xfrm>
            <a:off x="5621280" y="3549195"/>
            <a:ext cx="1544864" cy="1038173"/>
            <a:chOff x="4879750" y="3982625"/>
            <a:chExt cx="470450" cy="316150"/>
          </a:xfrm>
        </p:grpSpPr>
        <p:sp>
          <p:nvSpPr>
            <p:cNvPr id="1309" name="Google Shape;1309;p32"/>
            <p:cNvSpPr/>
            <p:nvPr/>
          </p:nvSpPr>
          <p:spPr>
            <a:xfrm>
              <a:off x="5078775" y="4113325"/>
              <a:ext cx="158475" cy="88450"/>
            </a:xfrm>
            <a:custGeom>
              <a:avLst/>
              <a:gdLst/>
              <a:ahLst/>
              <a:cxnLst/>
              <a:rect l="l" t="t" r="r" b="b"/>
              <a:pathLst>
                <a:path w="6339" h="3538" extrusionOk="0">
                  <a:moveTo>
                    <a:pt x="6329" y="30"/>
                  </a:moveTo>
                  <a:cubicBezTo>
                    <a:pt x="6338" y="91"/>
                    <a:pt x="6215" y="264"/>
                    <a:pt x="6188" y="309"/>
                  </a:cubicBezTo>
                  <a:cubicBezTo>
                    <a:pt x="6005" y="615"/>
                    <a:pt x="5785" y="898"/>
                    <a:pt x="5579" y="1191"/>
                  </a:cubicBezTo>
                  <a:cubicBezTo>
                    <a:pt x="5377" y="1477"/>
                    <a:pt x="5211" y="1780"/>
                    <a:pt x="5040" y="2085"/>
                  </a:cubicBezTo>
                  <a:cubicBezTo>
                    <a:pt x="5060" y="1957"/>
                    <a:pt x="5071" y="1690"/>
                    <a:pt x="5071" y="1690"/>
                  </a:cubicBezTo>
                  <a:cubicBezTo>
                    <a:pt x="5040" y="1688"/>
                    <a:pt x="4935" y="1805"/>
                    <a:pt x="4905" y="1828"/>
                  </a:cubicBezTo>
                  <a:cubicBezTo>
                    <a:pt x="4842" y="1880"/>
                    <a:pt x="4778" y="1931"/>
                    <a:pt x="4712" y="1981"/>
                  </a:cubicBezTo>
                  <a:cubicBezTo>
                    <a:pt x="4582" y="2078"/>
                    <a:pt x="4448" y="2174"/>
                    <a:pt x="4311" y="2260"/>
                  </a:cubicBezTo>
                  <a:cubicBezTo>
                    <a:pt x="4039" y="2433"/>
                    <a:pt x="3750" y="2577"/>
                    <a:pt x="3440" y="2670"/>
                  </a:cubicBezTo>
                  <a:cubicBezTo>
                    <a:pt x="2962" y="2814"/>
                    <a:pt x="2431" y="2727"/>
                    <a:pt x="1971" y="2918"/>
                  </a:cubicBezTo>
                  <a:cubicBezTo>
                    <a:pt x="1756" y="3006"/>
                    <a:pt x="1589" y="3178"/>
                    <a:pt x="1390" y="3296"/>
                  </a:cubicBezTo>
                  <a:cubicBezTo>
                    <a:pt x="980" y="3537"/>
                    <a:pt x="476" y="3530"/>
                    <a:pt x="1" y="3515"/>
                  </a:cubicBezTo>
                  <a:cubicBezTo>
                    <a:pt x="372" y="3277"/>
                    <a:pt x="743" y="3039"/>
                    <a:pt x="1115" y="2802"/>
                  </a:cubicBezTo>
                  <a:cubicBezTo>
                    <a:pt x="891" y="2761"/>
                    <a:pt x="675" y="2671"/>
                    <a:pt x="486" y="2544"/>
                  </a:cubicBezTo>
                  <a:cubicBezTo>
                    <a:pt x="391" y="2478"/>
                    <a:pt x="150" y="2238"/>
                    <a:pt x="19" y="2258"/>
                  </a:cubicBezTo>
                  <a:cubicBezTo>
                    <a:pt x="295" y="2218"/>
                    <a:pt x="576" y="2179"/>
                    <a:pt x="851" y="2222"/>
                  </a:cubicBezTo>
                  <a:cubicBezTo>
                    <a:pt x="1013" y="2247"/>
                    <a:pt x="1171" y="2300"/>
                    <a:pt x="1327" y="2352"/>
                  </a:cubicBezTo>
                  <a:cubicBezTo>
                    <a:pt x="1646" y="2459"/>
                    <a:pt x="1976" y="2522"/>
                    <a:pt x="2296" y="2380"/>
                  </a:cubicBezTo>
                  <a:cubicBezTo>
                    <a:pt x="2777" y="2169"/>
                    <a:pt x="3099" y="1696"/>
                    <a:pt x="3447" y="1319"/>
                  </a:cubicBezTo>
                  <a:cubicBezTo>
                    <a:pt x="3356" y="1355"/>
                    <a:pt x="2964" y="1423"/>
                    <a:pt x="2857" y="1426"/>
                  </a:cubicBezTo>
                  <a:cubicBezTo>
                    <a:pt x="3255" y="1155"/>
                    <a:pt x="3652" y="882"/>
                    <a:pt x="4068" y="639"/>
                  </a:cubicBezTo>
                  <a:cubicBezTo>
                    <a:pt x="4421" y="434"/>
                    <a:pt x="4814" y="303"/>
                    <a:pt x="5210" y="205"/>
                  </a:cubicBezTo>
                  <a:cubicBezTo>
                    <a:pt x="5424" y="152"/>
                    <a:pt x="5642" y="106"/>
                    <a:pt x="5859" y="66"/>
                  </a:cubicBezTo>
                  <a:cubicBezTo>
                    <a:pt x="5979" y="44"/>
                    <a:pt x="6102" y="19"/>
                    <a:pt x="6224" y="13"/>
                  </a:cubicBezTo>
                  <a:cubicBezTo>
                    <a:pt x="6244" y="12"/>
                    <a:pt x="6305" y="1"/>
                    <a:pt x="6322" y="15"/>
                  </a:cubicBezTo>
                  <a:cubicBezTo>
                    <a:pt x="6326" y="19"/>
                    <a:pt x="6328" y="24"/>
                    <a:pt x="6329" y="3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117850" y="4199075"/>
              <a:ext cx="124275" cy="99700"/>
            </a:xfrm>
            <a:custGeom>
              <a:avLst/>
              <a:gdLst/>
              <a:ahLst/>
              <a:cxnLst/>
              <a:rect l="l" t="t" r="r" b="b"/>
              <a:pathLst>
                <a:path w="4971" h="3988" extrusionOk="0">
                  <a:moveTo>
                    <a:pt x="4953" y="22"/>
                  </a:moveTo>
                  <a:cubicBezTo>
                    <a:pt x="4971" y="71"/>
                    <a:pt x="4895" y="237"/>
                    <a:pt x="4880" y="279"/>
                  </a:cubicBezTo>
                  <a:cubicBezTo>
                    <a:pt x="4775" y="568"/>
                    <a:pt x="4636" y="841"/>
                    <a:pt x="4510" y="1121"/>
                  </a:cubicBezTo>
                  <a:cubicBezTo>
                    <a:pt x="4387" y="1395"/>
                    <a:pt x="4296" y="1677"/>
                    <a:pt x="4203" y="1962"/>
                  </a:cubicBezTo>
                  <a:cubicBezTo>
                    <a:pt x="4198" y="1852"/>
                    <a:pt x="4163" y="1624"/>
                    <a:pt x="4163" y="1624"/>
                  </a:cubicBezTo>
                  <a:cubicBezTo>
                    <a:pt x="4137" y="1629"/>
                    <a:pt x="4068" y="1743"/>
                    <a:pt x="4047" y="1768"/>
                  </a:cubicBezTo>
                  <a:cubicBezTo>
                    <a:pt x="4001" y="1822"/>
                    <a:pt x="3955" y="1875"/>
                    <a:pt x="3909" y="1927"/>
                  </a:cubicBezTo>
                  <a:cubicBezTo>
                    <a:pt x="3815" y="2031"/>
                    <a:pt x="3719" y="2133"/>
                    <a:pt x="3616" y="2229"/>
                  </a:cubicBezTo>
                  <a:cubicBezTo>
                    <a:pt x="3415" y="2418"/>
                    <a:pt x="3195" y="2587"/>
                    <a:pt x="2950" y="2716"/>
                  </a:cubicBezTo>
                  <a:cubicBezTo>
                    <a:pt x="2571" y="2915"/>
                    <a:pt x="2109" y="2929"/>
                    <a:pt x="1751" y="3164"/>
                  </a:cubicBezTo>
                  <a:cubicBezTo>
                    <a:pt x="1586" y="3273"/>
                    <a:pt x="1474" y="3445"/>
                    <a:pt x="1324" y="3577"/>
                  </a:cubicBezTo>
                  <a:cubicBezTo>
                    <a:pt x="1018" y="3847"/>
                    <a:pt x="592" y="3923"/>
                    <a:pt x="190" y="3988"/>
                  </a:cubicBezTo>
                  <a:cubicBezTo>
                    <a:pt x="463" y="3727"/>
                    <a:pt x="738" y="3467"/>
                    <a:pt x="1012" y="3205"/>
                  </a:cubicBezTo>
                  <a:cubicBezTo>
                    <a:pt x="816" y="3208"/>
                    <a:pt x="621" y="3167"/>
                    <a:pt x="440" y="3091"/>
                  </a:cubicBezTo>
                  <a:cubicBezTo>
                    <a:pt x="349" y="3052"/>
                    <a:pt x="107" y="2888"/>
                    <a:pt x="0" y="2927"/>
                  </a:cubicBezTo>
                  <a:cubicBezTo>
                    <a:pt x="227" y="2847"/>
                    <a:pt x="457" y="2768"/>
                    <a:pt x="696" y="2759"/>
                  </a:cubicBezTo>
                  <a:cubicBezTo>
                    <a:pt x="836" y="2755"/>
                    <a:pt x="977" y="2774"/>
                    <a:pt x="1117" y="2793"/>
                  </a:cubicBezTo>
                  <a:cubicBezTo>
                    <a:pt x="1404" y="2830"/>
                    <a:pt x="1692" y="2829"/>
                    <a:pt x="1938" y="2658"/>
                  </a:cubicBezTo>
                  <a:cubicBezTo>
                    <a:pt x="2308" y="2402"/>
                    <a:pt x="2503" y="1951"/>
                    <a:pt x="2736" y="1577"/>
                  </a:cubicBezTo>
                  <a:cubicBezTo>
                    <a:pt x="2664" y="1621"/>
                    <a:pt x="2344" y="1744"/>
                    <a:pt x="2256" y="1763"/>
                  </a:cubicBezTo>
                  <a:cubicBezTo>
                    <a:pt x="2546" y="1469"/>
                    <a:pt x="2837" y="1176"/>
                    <a:pt x="3148" y="903"/>
                  </a:cubicBezTo>
                  <a:cubicBezTo>
                    <a:pt x="3412" y="672"/>
                    <a:pt x="3720" y="497"/>
                    <a:pt x="4038" y="351"/>
                  </a:cubicBezTo>
                  <a:cubicBezTo>
                    <a:pt x="4210" y="272"/>
                    <a:pt x="4386" y="197"/>
                    <a:pt x="4563" y="128"/>
                  </a:cubicBezTo>
                  <a:cubicBezTo>
                    <a:pt x="4661" y="90"/>
                    <a:pt x="4760" y="49"/>
                    <a:pt x="4862" y="24"/>
                  </a:cubicBezTo>
                  <a:cubicBezTo>
                    <a:pt x="4879" y="19"/>
                    <a:pt x="4927" y="1"/>
                    <a:pt x="4945" y="10"/>
                  </a:cubicBezTo>
                  <a:cubicBezTo>
                    <a:pt x="4948" y="12"/>
                    <a:pt x="4952" y="17"/>
                    <a:pt x="4953" y="22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4964350" y="4221425"/>
              <a:ext cx="173975" cy="57100"/>
            </a:xfrm>
            <a:custGeom>
              <a:avLst/>
              <a:gdLst/>
              <a:ahLst/>
              <a:cxnLst/>
              <a:rect l="l" t="t" r="r" b="b"/>
              <a:pathLst>
                <a:path w="6959" h="2284" extrusionOk="0">
                  <a:moveTo>
                    <a:pt x="6958" y="89"/>
                  </a:moveTo>
                  <a:cubicBezTo>
                    <a:pt x="6951" y="149"/>
                    <a:pt x="6793" y="290"/>
                    <a:pt x="6757" y="326"/>
                  </a:cubicBezTo>
                  <a:cubicBezTo>
                    <a:pt x="6508" y="584"/>
                    <a:pt x="6229" y="809"/>
                    <a:pt x="5963" y="1047"/>
                  </a:cubicBezTo>
                  <a:cubicBezTo>
                    <a:pt x="5701" y="1280"/>
                    <a:pt x="5469" y="1536"/>
                    <a:pt x="5235" y="1795"/>
                  </a:cubicBezTo>
                  <a:cubicBezTo>
                    <a:pt x="5282" y="1675"/>
                    <a:pt x="5354" y="1417"/>
                    <a:pt x="5354" y="1417"/>
                  </a:cubicBezTo>
                  <a:cubicBezTo>
                    <a:pt x="5324" y="1409"/>
                    <a:pt x="5195" y="1498"/>
                    <a:pt x="5161" y="1514"/>
                  </a:cubicBezTo>
                  <a:cubicBezTo>
                    <a:pt x="5088" y="1550"/>
                    <a:pt x="5013" y="1584"/>
                    <a:pt x="4939" y="1618"/>
                  </a:cubicBezTo>
                  <a:cubicBezTo>
                    <a:pt x="4791" y="1685"/>
                    <a:pt x="4638" y="1747"/>
                    <a:pt x="4485" y="1800"/>
                  </a:cubicBezTo>
                  <a:cubicBezTo>
                    <a:pt x="4180" y="1905"/>
                    <a:pt x="3866" y="1981"/>
                    <a:pt x="3544" y="2000"/>
                  </a:cubicBezTo>
                  <a:cubicBezTo>
                    <a:pt x="3045" y="2031"/>
                    <a:pt x="2547" y="1826"/>
                    <a:pt x="2055" y="1906"/>
                  </a:cubicBezTo>
                  <a:cubicBezTo>
                    <a:pt x="1827" y="1943"/>
                    <a:pt x="1625" y="2073"/>
                    <a:pt x="1404" y="2142"/>
                  </a:cubicBezTo>
                  <a:cubicBezTo>
                    <a:pt x="951" y="2284"/>
                    <a:pt x="460" y="2161"/>
                    <a:pt x="1" y="2039"/>
                  </a:cubicBezTo>
                  <a:cubicBezTo>
                    <a:pt x="417" y="1891"/>
                    <a:pt x="833" y="1745"/>
                    <a:pt x="1249" y="1598"/>
                  </a:cubicBezTo>
                  <a:cubicBezTo>
                    <a:pt x="1040" y="1508"/>
                    <a:pt x="850" y="1371"/>
                    <a:pt x="696" y="1204"/>
                  </a:cubicBezTo>
                  <a:cubicBezTo>
                    <a:pt x="618" y="1119"/>
                    <a:pt x="438" y="829"/>
                    <a:pt x="305" y="819"/>
                  </a:cubicBezTo>
                  <a:cubicBezTo>
                    <a:pt x="584" y="844"/>
                    <a:pt x="866" y="869"/>
                    <a:pt x="1125" y="974"/>
                  </a:cubicBezTo>
                  <a:cubicBezTo>
                    <a:pt x="1278" y="1035"/>
                    <a:pt x="1417" y="1122"/>
                    <a:pt x="1557" y="1209"/>
                  </a:cubicBezTo>
                  <a:cubicBezTo>
                    <a:pt x="1845" y="1385"/>
                    <a:pt x="2150" y="1521"/>
                    <a:pt x="2496" y="1457"/>
                  </a:cubicBezTo>
                  <a:cubicBezTo>
                    <a:pt x="3011" y="1360"/>
                    <a:pt x="3433" y="973"/>
                    <a:pt x="3858" y="687"/>
                  </a:cubicBezTo>
                  <a:cubicBezTo>
                    <a:pt x="3760" y="700"/>
                    <a:pt x="3363" y="678"/>
                    <a:pt x="3259" y="656"/>
                  </a:cubicBezTo>
                  <a:cubicBezTo>
                    <a:pt x="3708" y="481"/>
                    <a:pt x="4157" y="308"/>
                    <a:pt x="4617" y="165"/>
                  </a:cubicBezTo>
                  <a:cubicBezTo>
                    <a:pt x="5008" y="45"/>
                    <a:pt x="5420" y="7"/>
                    <a:pt x="5827" y="3"/>
                  </a:cubicBezTo>
                  <a:cubicBezTo>
                    <a:pt x="6049" y="1"/>
                    <a:pt x="6271" y="6"/>
                    <a:pt x="6492" y="15"/>
                  </a:cubicBezTo>
                  <a:cubicBezTo>
                    <a:pt x="6614" y="22"/>
                    <a:pt x="6738" y="25"/>
                    <a:pt x="6860" y="46"/>
                  </a:cubicBezTo>
                  <a:cubicBezTo>
                    <a:pt x="6879" y="50"/>
                    <a:pt x="6940" y="53"/>
                    <a:pt x="6954" y="71"/>
                  </a:cubicBezTo>
                  <a:cubicBezTo>
                    <a:pt x="6958" y="76"/>
                    <a:pt x="6959" y="81"/>
                    <a:pt x="6958" y="8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4952000" y="4192200"/>
              <a:ext cx="105800" cy="32800"/>
            </a:xfrm>
            <a:custGeom>
              <a:avLst/>
              <a:gdLst/>
              <a:ahLst/>
              <a:cxnLst/>
              <a:rect l="l" t="t" r="r" b="b"/>
              <a:pathLst>
                <a:path w="4232" h="1312" extrusionOk="0">
                  <a:moveTo>
                    <a:pt x="4232" y="72"/>
                  </a:moveTo>
                  <a:cubicBezTo>
                    <a:pt x="4227" y="108"/>
                    <a:pt x="4129" y="191"/>
                    <a:pt x="4107" y="214"/>
                  </a:cubicBezTo>
                  <a:cubicBezTo>
                    <a:pt x="3953" y="365"/>
                    <a:pt x="3781" y="497"/>
                    <a:pt x="3617" y="637"/>
                  </a:cubicBezTo>
                  <a:cubicBezTo>
                    <a:pt x="3456" y="773"/>
                    <a:pt x="3312" y="926"/>
                    <a:pt x="3166" y="1078"/>
                  </a:cubicBezTo>
                  <a:cubicBezTo>
                    <a:pt x="3197" y="1006"/>
                    <a:pt x="3244" y="851"/>
                    <a:pt x="3244" y="851"/>
                  </a:cubicBezTo>
                  <a:cubicBezTo>
                    <a:pt x="3226" y="846"/>
                    <a:pt x="3147" y="898"/>
                    <a:pt x="3126" y="907"/>
                  </a:cubicBezTo>
                  <a:cubicBezTo>
                    <a:pt x="3080" y="928"/>
                    <a:pt x="3036" y="948"/>
                    <a:pt x="2990" y="967"/>
                  </a:cubicBezTo>
                  <a:cubicBezTo>
                    <a:pt x="2900" y="1005"/>
                    <a:pt x="2807" y="1040"/>
                    <a:pt x="2713" y="1071"/>
                  </a:cubicBezTo>
                  <a:cubicBezTo>
                    <a:pt x="2528" y="1130"/>
                    <a:pt x="2336" y="1171"/>
                    <a:pt x="2142" y="1178"/>
                  </a:cubicBezTo>
                  <a:cubicBezTo>
                    <a:pt x="1840" y="1189"/>
                    <a:pt x="1542" y="1058"/>
                    <a:pt x="1244" y="1100"/>
                  </a:cubicBezTo>
                  <a:cubicBezTo>
                    <a:pt x="1105" y="1119"/>
                    <a:pt x="981" y="1194"/>
                    <a:pt x="848" y="1233"/>
                  </a:cubicBezTo>
                  <a:cubicBezTo>
                    <a:pt x="572" y="1312"/>
                    <a:pt x="277" y="1230"/>
                    <a:pt x="1" y="1150"/>
                  </a:cubicBezTo>
                  <a:cubicBezTo>
                    <a:pt x="255" y="1067"/>
                    <a:pt x="508" y="985"/>
                    <a:pt x="761" y="902"/>
                  </a:cubicBezTo>
                  <a:cubicBezTo>
                    <a:pt x="636" y="844"/>
                    <a:pt x="525" y="758"/>
                    <a:pt x="433" y="656"/>
                  </a:cubicBezTo>
                  <a:cubicBezTo>
                    <a:pt x="387" y="604"/>
                    <a:pt x="282" y="425"/>
                    <a:pt x="203" y="418"/>
                  </a:cubicBezTo>
                  <a:cubicBezTo>
                    <a:pt x="371" y="437"/>
                    <a:pt x="541" y="456"/>
                    <a:pt x="695" y="523"/>
                  </a:cubicBezTo>
                  <a:cubicBezTo>
                    <a:pt x="786" y="562"/>
                    <a:pt x="870" y="617"/>
                    <a:pt x="953" y="671"/>
                  </a:cubicBezTo>
                  <a:cubicBezTo>
                    <a:pt x="1124" y="782"/>
                    <a:pt x="1307" y="869"/>
                    <a:pt x="1516" y="834"/>
                  </a:cubicBezTo>
                  <a:cubicBezTo>
                    <a:pt x="1828" y="784"/>
                    <a:pt x="2090" y="555"/>
                    <a:pt x="2350" y="389"/>
                  </a:cubicBezTo>
                  <a:cubicBezTo>
                    <a:pt x="2292" y="396"/>
                    <a:pt x="2051" y="376"/>
                    <a:pt x="1989" y="362"/>
                  </a:cubicBezTo>
                  <a:cubicBezTo>
                    <a:pt x="2263" y="263"/>
                    <a:pt x="2537" y="164"/>
                    <a:pt x="2817" y="85"/>
                  </a:cubicBezTo>
                  <a:cubicBezTo>
                    <a:pt x="3054" y="18"/>
                    <a:pt x="3303" y="1"/>
                    <a:pt x="3550" y="4"/>
                  </a:cubicBezTo>
                  <a:cubicBezTo>
                    <a:pt x="3683" y="6"/>
                    <a:pt x="3817" y="13"/>
                    <a:pt x="3951" y="22"/>
                  </a:cubicBezTo>
                  <a:cubicBezTo>
                    <a:pt x="4025" y="27"/>
                    <a:pt x="4099" y="32"/>
                    <a:pt x="4173" y="45"/>
                  </a:cubicBezTo>
                  <a:cubicBezTo>
                    <a:pt x="4185" y="48"/>
                    <a:pt x="4222" y="51"/>
                    <a:pt x="4229" y="63"/>
                  </a:cubicBezTo>
                  <a:cubicBezTo>
                    <a:pt x="4231" y="65"/>
                    <a:pt x="4232" y="69"/>
                    <a:pt x="4232" y="72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4879750" y="4264175"/>
              <a:ext cx="79825" cy="19650"/>
            </a:xfrm>
            <a:custGeom>
              <a:avLst/>
              <a:gdLst/>
              <a:ahLst/>
              <a:cxnLst/>
              <a:rect l="l" t="t" r="r" b="b"/>
              <a:pathLst>
                <a:path w="3193" h="786" extrusionOk="0">
                  <a:moveTo>
                    <a:pt x="3193" y="155"/>
                  </a:moveTo>
                  <a:cubicBezTo>
                    <a:pt x="3185" y="181"/>
                    <a:pt x="3106" y="232"/>
                    <a:pt x="3088" y="246"/>
                  </a:cubicBezTo>
                  <a:cubicBezTo>
                    <a:pt x="2960" y="341"/>
                    <a:pt x="2823" y="422"/>
                    <a:pt x="2689" y="507"/>
                  </a:cubicBezTo>
                  <a:cubicBezTo>
                    <a:pt x="2558" y="591"/>
                    <a:pt x="2439" y="688"/>
                    <a:pt x="2317" y="786"/>
                  </a:cubicBezTo>
                  <a:cubicBezTo>
                    <a:pt x="2346" y="736"/>
                    <a:pt x="2397" y="627"/>
                    <a:pt x="2397" y="627"/>
                  </a:cubicBezTo>
                  <a:cubicBezTo>
                    <a:pt x="2383" y="622"/>
                    <a:pt x="2321" y="652"/>
                    <a:pt x="2305" y="657"/>
                  </a:cubicBezTo>
                  <a:cubicBezTo>
                    <a:pt x="2269" y="667"/>
                    <a:pt x="2234" y="678"/>
                    <a:pt x="2200" y="687"/>
                  </a:cubicBezTo>
                  <a:cubicBezTo>
                    <a:pt x="2129" y="706"/>
                    <a:pt x="2059" y="723"/>
                    <a:pt x="1987" y="735"/>
                  </a:cubicBezTo>
                  <a:cubicBezTo>
                    <a:pt x="1846" y="761"/>
                    <a:pt x="1703" y="772"/>
                    <a:pt x="1560" y="759"/>
                  </a:cubicBezTo>
                  <a:cubicBezTo>
                    <a:pt x="1339" y="737"/>
                    <a:pt x="1134" y="612"/>
                    <a:pt x="912" y="614"/>
                  </a:cubicBezTo>
                  <a:cubicBezTo>
                    <a:pt x="809" y="614"/>
                    <a:pt x="711" y="657"/>
                    <a:pt x="610" y="672"/>
                  </a:cubicBezTo>
                  <a:cubicBezTo>
                    <a:pt x="401" y="703"/>
                    <a:pt x="194" y="615"/>
                    <a:pt x="1" y="529"/>
                  </a:cubicBezTo>
                  <a:cubicBezTo>
                    <a:pt x="194" y="494"/>
                    <a:pt x="387" y="458"/>
                    <a:pt x="579" y="422"/>
                  </a:cubicBezTo>
                  <a:cubicBezTo>
                    <a:pt x="493" y="367"/>
                    <a:pt x="420" y="294"/>
                    <a:pt x="363" y="210"/>
                  </a:cubicBezTo>
                  <a:cubicBezTo>
                    <a:pt x="335" y="168"/>
                    <a:pt x="277" y="28"/>
                    <a:pt x="219" y="14"/>
                  </a:cubicBezTo>
                  <a:cubicBezTo>
                    <a:pt x="340" y="44"/>
                    <a:pt x="461" y="75"/>
                    <a:pt x="568" y="138"/>
                  </a:cubicBezTo>
                  <a:cubicBezTo>
                    <a:pt x="631" y="177"/>
                    <a:pt x="687" y="225"/>
                    <a:pt x="741" y="272"/>
                  </a:cubicBezTo>
                  <a:cubicBezTo>
                    <a:pt x="856" y="370"/>
                    <a:pt x="981" y="451"/>
                    <a:pt x="1136" y="446"/>
                  </a:cubicBezTo>
                  <a:cubicBezTo>
                    <a:pt x="1370" y="440"/>
                    <a:pt x="1582" y="299"/>
                    <a:pt x="1789" y="203"/>
                  </a:cubicBezTo>
                  <a:cubicBezTo>
                    <a:pt x="1745" y="201"/>
                    <a:pt x="1572" y="164"/>
                    <a:pt x="1529" y="147"/>
                  </a:cubicBezTo>
                  <a:cubicBezTo>
                    <a:pt x="1738" y="102"/>
                    <a:pt x="1947" y="56"/>
                    <a:pt x="2159" y="27"/>
                  </a:cubicBezTo>
                  <a:cubicBezTo>
                    <a:pt x="2338" y="1"/>
                    <a:pt x="2523" y="13"/>
                    <a:pt x="2701" y="39"/>
                  </a:cubicBezTo>
                  <a:cubicBezTo>
                    <a:pt x="2799" y="53"/>
                    <a:pt x="2897" y="71"/>
                    <a:pt x="2994" y="91"/>
                  </a:cubicBezTo>
                  <a:cubicBezTo>
                    <a:pt x="3047" y="102"/>
                    <a:pt x="3100" y="112"/>
                    <a:pt x="3152" y="129"/>
                  </a:cubicBezTo>
                  <a:cubicBezTo>
                    <a:pt x="3161" y="133"/>
                    <a:pt x="3188" y="138"/>
                    <a:pt x="3192" y="147"/>
                  </a:cubicBezTo>
                  <a:cubicBezTo>
                    <a:pt x="3193" y="149"/>
                    <a:pt x="3193" y="152"/>
                    <a:pt x="3193" y="15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237000" y="4108625"/>
              <a:ext cx="64475" cy="78425"/>
            </a:xfrm>
            <a:custGeom>
              <a:avLst/>
              <a:gdLst/>
              <a:ahLst/>
              <a:cxnLst/>
              <a:rect l="l" t="t" r="r" b="b"/>
              <a:pathLst>
                <a:path w="2579" h="3137" extrusionOk="0">
                  <a:moveTo>
                    <a:pt x="2560" y="9"/>
                  </a:moveTo>
                  <a:cubicBezTo>
                    <a:pt x="2578" y="36"/>
                    <a:pt x="2557" y="149"/>
                    <a:pt x="2555" y="176"/>
                  </a:cubicBezTo>
                  <a:cubicBezTo>
                    <a:pt x="2535" y="367"/>
                    <a:pt x="2493" y="554"/>
                    <a:pt x="2458" y="742"/>
                  </a:cubicBezTo>
                  <a:cubicBezTo>
                    <a:pt x="2426" y="928"/>
                    <a:pt x="2414" y="1112"/>
                    <a:pt x="2400" y="1299"/>
                  </a:cubicBezTo>
                  <a:cubicBezTo>
                    <a:pt x="2380" y="1232"/>
                    <a:pt x="2325" y="1100"/>
                    <a:pt x="2325" y="1100"/>
                  </a:cubicBezTo>
                  <a:cubicBezTo>
                    <a:pt x="2310" y="1106"/>
                    <a:pt x="2285" y="1187"/>
                    <a:pt x="2276" y="1205"/>
                  </a:cubicBezTo>
                  <a:cubicBezTo>
                    <a:pt x="2257" y="1245"/>
                    <a:pt x="2237" y="1284"/>
                    <a:pt x="2217" y="1323"/>
                  </a:cubicBezTo>
                  <a:cubicBezTo>
                    <a:pt x="2176" y="1401"/>
                    <a:pt x="2133" y="1476"/>
                    <a:pt x="2086" y="1549"/>
                  </a:cubicBezTo>
                  <a:cubicBezTo>
                    <a:pt x="1993" y="1696"/>
                    <a:pt x="1885" y="1832"/>
                    <a:pt x="1756" y="1947"/>
                  </a:cubicBezTo>
                  <a:cubicBezTo>
                    <a:pt x="1556" y="2125"/>
                    <a:pt x="1278" y="2203"/>
                    <a:pt x="1097" y="2400"/>
                  </a:cubicBezTo>
                  <a:cubicBezTo>
                    <a:pt x="1015" y="2492"/>
                    <a:pt x="971" y="2613"/>
                    <a:pt x="902" y="2715"/>
                  </a:cubicBezTo>
                  <a:cubicBezTo>
                    <a:pt x="757" y="2925"/>
                    <a:pt x="511" y="3037"/>
                    <a:pt x="277" y="3137"/>
                  </a:cubicBezTo>
                  <a:cubicBezTo>
                    <a:pt x="403" y="2938"/>
                    <a:pt x="529" y="2737"/>
                    <a:pt x="657" y="2538"/>
                  </a:cubicBezTo>
                  <a:cubicBezTo>
                    <a:pt x="538" y="2568"/>
                    <a:pt x="413" y="2573"/>
                    <a:pt x="293" y="2555"/>
                  </a:cubicBezTo>
                  <a:cubicBezTo>
                    <a:pt x="231" y="2545"/>
                    <a:pt x="60" y="2483"/>
                    <a:pt x="0" y="2523"/>
                  </a:cubicBezTo>
                  <a:cubicBezTo>
                    <a:pt x="125" y="2440"/>
                    <a:pt x="253" y="2357"/>
                    <a:pt x="397" y="2316"/>
                  </a:cubicBezTo>
                  <a:cubicBezTo>
                    <a:pt x="481" y="2291"/>
                    <a:pt x="569" y="2282"/>
                    <a:pt x="657" y="2271"/>
                  </a:cubicBezTo>
                  <a:cubicBezTo>
                    <a:pt x="836" y="2250"/>
                    <a:pt x="1011" y="2207"/>
                    <a:pt x="1135" y="2065"/>
                  </a:cubicBezTo>
                  <a:cubicBezTo>
                    <a:pt x="1319" y="1854"/>
                    <a:pt x="1369" y="1551"/>
                    <a:pt x="1453" y="1289"/>
                  </a:cubicBezTo>
                  <a:cubicBezTo>
                    <a:pt x="1417" y="1326"/>
                    <a:pt x="1241" y="1449"/>
                    <a:pt x="1190" y="1474"/>
                  </a:cubicBezTo>
                  <a:cubicBezTo>
                    <a:pt x="1322" y="1252"/>
                    <a:pt x="1453" y="1029"/>
                    <a:pt x="1600" y="818"/>
                  </a:cubicBezTo>
                  <a:cubicBezTo>
                    <a:pt x="1725" y="638"/>
                    <a:pt x="1886" y="484"/>
                    <a:pt x="2056" y="348"/>
                  </a:cubicBezTo>
                  <a:cubicBezTo>
                    <a:pt x="2149" y="274"/>
                    <a:pt x="2243" y="202"/>
                    <a:pt x="2339" y="133"/>
                  </a:cubicBezTo>
                  <a:cubicBezTo>
                    <a:pt x="2393" y="96"/>
                    <a:pt x="2447" y="56"/>
                    <a:pt x="2505" y="24"/>
                  </a:cubicBezTo>
                  <a:cubicBezTo>
                    <a:pt x="2514" y="19"/>
                    <a:pt x="2541" y="0"/>
                    <a:pt x="2554" y="4"/>
                  </a:cubicBezTo>
                  <a:cubicBezTo>
                    <a:pt x="2556" y="4"/>
                    <a:pt x="2559" y="6"/>
                    <a:pt x="2560" y="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145400" y="4051975"/>
              <a:ext cx="82450" cy="62900"/>
            </a:xfrm>
            <a:custGeom>
              <a:avLst/>
              <a:gdLst/>
              <a:ahLst/>
              <a:cxnLst/>
              <a:rect l="l" t="t" r="r" b="b"/>
              <a:pathLst>
                <a:path w="3298" h="2516" extrusionOk="0">
                  <a:moveTo>
                    <a:pt x="3287" y="15"/>
                  </a:moveTo>
                  <a:cubicBezTo>
                    <a:pt x="3298" y="47"/>
                    <a:pt x="3246" y="155"/>
                    <a:pt x="3235" y="181"/>
                  </a:cubicBezTo>
                  <a:cubicBezTo>
                    <a:pt x="3160" y="368"/>
                    <a:pt x="3065" y="544"/>
                    <a:pt x="2977" y="725"/>
                  </a:cubicBezTo>
                  <a:cubicBezTo>
                    <a:pt x="2892" y="900"/>
                    <a:pt x="2827" y="1084"/>
                    <a:pt x="2762" y="1268"/>
                  </a:cubicBezTo>
                  <a:cubicBezTo>
                    <a:pt x="2760" y="1195"/>
                    <a:pt x="2742" y="1047"/>
                    <a:pt x="2742" y="1047"/>
                  </a:cubicBezTo>
                  <a:cubicBezTo>
                    <a:pt x="2725" y="1048"/>
                    <a:pt x="2677" y="1122"/>
                    <a:pt x="2663" y="1138"/>
                  </a:cubicBezTo>
                  <a:cubicBezTo>
                    <a:pt x="2633" y="1173"/>
                    <a:pt x="2602" y="1206"/>
                    <a:pt x="2570" y="1240"/>
                  </a:cubicBezTo>
                  <a:cubicBezTo>
                    <a:pt x="2507" y="1305"/>
                    <a:pt x="2442" y="1370"/>
                    <a:pt x="2373" y="1430"/>
                  </a:cubicBezTo>
                  <a:cubicBezTo>
                    <a:pt x="2239" y="1551"/>
                    <a:pt x="2092" y="1657"/>
                    <a:pt x="1930" y="1736"/>
                  </a:cubicBezTo>
                  <a:cubicBezTo>
                    <a:pt x="1678" y="1859"/>
                    <a:pt x="1376" y="1860"/>
                    <a:pt x="1138" y="2006"/>
                  </a:cubicBezTo>
                  <a:cubicBezTo>
                    <a:pt x="1028" y="2076"/>
                    <a:pt x="951" y="2186"/>
                    <a:pt x="852" y="2269"/>
                  </a:cubicBezTo>
                  <a:cubicBezTo>
                    <a:pt x="647" y="2438"/>
                    <a:pt x="368" y="2481"/>
                    <a:pt x="103" y="2515"/>
                  </a:cubicBezTo>
                  <a:cubicBezTo>
                    <a:pt x="288" y="2350"/>
                    <a:pt x="471" y="2185"/>
                    <a:pt x="655" y="2020"/>
                  </a:cubicBezTo>
                  <a:cubicBezTo>
                    <a:pt x="528" y="2017"/>
                    <a:pt x="400" y="1988"/>
                    <a:pt x="284" y="1934"/>
                  </a:cubicBezTo>
                  <a:cubicBezTo>
                    <a:pt x="226" y="1907"/>
                    <a:pt x="70" y="1796"/>
                    <a:pt x="0" y="1819"/>
                  </a:cubicBezTo>
                  <a:cubicBezTo>
                    <a:pt x="149" y="1772"/>
                    <a:pt x="301" y="1724"/>
                    <a:pt x="457" y="1723"/>
                  </a:cubicBezTo>
                  <a:cubicBezTo>
                    <a:pt x="549" y="1723"/>
                    <a:pt x="640" y="1738"/>
                    <a:pt x="731" y="1752"/>
                  </a:cubicBezTo>
                  <a:cubicBezTo>
                    <a:pt x="918" y="1782"/>
                    <a:pt x="1106" y="1787"/>
                    <a:pt x="1271" y="1679"/>
                  </a:cubicBezTo>
                  <a:cubicBezTo>
                    <a:pt x="1516" y="1520"/>
                    <a:pt x="1652" y="1229"/>
                    <a:pt x="1811" y="988"/>
                  </a:cubicBezTo>
                  <a:cubicBezTo>
                    <a:pt x="1764" y="1017"/>
                    <a:pt x="1552" y="1090"/>
                    <a:pt x="1494" y="1101"/>
                  </a:cubicBezTo>
                  <a:cubicBezTo>
                    <a:pt x="1689" y="914"/>
                    <a:pt x="1884" y="728"/>
                    <a:pt x="2092" y="556"/>
                  </a:cubicBezTo>
                  <a:cubicBezTo>
                    <a:pt x="2269" y="410"/>
                    <a:pt x="2473" y="302"/>
                    <a:pt x="2684" y="213"/>
                  </a:cubicBezTo>
                  <a:cubicBezTo>
                    <a:pt x="2798" y="164"/>
                    <a:pt x="2914" y="119"/>
                    <a:pt x="3030" y="77"/>
                  </a:cubicBezTo>
                  <a:cubicBezTo>
                    <a:pt x="3095" y="53"/>
                    <a:pt x="3160" y="29"/>
                    <a:pt x="3227" y="14"/>
                  </a:cubicBezTo>
                  <a:cubicBezTo>
                    <a:pt x="3238" y="11"/>
                    <a:pt x="3271" y="0"/>
                    <a:pt x="3282" y="6"/>
                  </a:cubicBezTo>
                  <a:cubicBezTo>
                    <a:pt x="3284" y="9"/>
                    <a:pt x="3287" y="11"/>
                    <a:pt x="3288" y="1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243275" y="3982625"/>
              <a:ext cx="106925" cy="107650"/>
            </a:xfrm>
            <a:custGeom>
              <a:avLst/>
              <a:gdLst/>
              <a:ahLst/>
              <a:cxnLst/>
              <a:rect l="l" t="t" r="r" b="b"/>
              <a:pathLst>
                <a:path w="4277" h="4306" extrusionOk="0">
                  <a:moveTo>
                    <a:pt x="4255" y="17"/>
                  </a:moveTo>
                  <a:cubicBezTo>
                    <a:pt x="4277" y="61"/>
                    <a:pt x="4228" y="225"/>
                    <a:pt x="4218" y="265"/>
                  </a:cubicBezTo>
                  <a:cubicBezTo>
                    <a:pt x="4156" y="548"/>
                    <a:pt x="4061" y="820"/>
                    <a:pt x="3979" y="1096"/>
                  </a:cubicBezTo>
                  <a:cubicBezTo>
                    <a:pt x="3898" y="1368"/>
                    <a:pt x="3848" y="1641"/>
                    <a:pt x="3797" y="1919"/>
                  </a:cubicBezTo>
                  <a:cubicBezTo>
                    <a:pt x="3779" y="1816"/>
                    <a:pt x="3718" y="1609"/>
                    <a:pt x="3718" y="1609"/>
                  </a:cubicBezTo>
                  <a:cubicBezTo>
                    <a:pt x="3695" y="1615"/>
                    <a:pt x="3644" y="1732"/>
                    <a:pt x="3628" y="1758"/>
                  </a:cubicBezTo>
                  <a:cubicBezTo>
                    <a:pt x="3592" y="1813"/>
                    <a:pt x="3556" y="1868"/>
                    <a:pt x="3519" y="1922"/>
                  </a:cubicBezTo>
                  <a:cubicBezTo>
                    <a:pt x="3444" y="2031"/>
                    <a:pt x="3366" y="2138"/>
                    <a:pt x="3283" y="2241"/>
                  </a:cubicBezTo>
                  <a:cubicBezTo>
                    <a:pt x="3120" y="2441"/>
                    <a:pt x="2935" y="2627"/>
                    <a:pt x="2724" y="2777"/>
                  </a:cubicBezTo>
                  <a:cubicBezTo>
                    <a:pt x="2394" y="3010"/>
                    <a:pt x="1966" y="3080"/>
                    <a:pt x="1663" y="3344"/>
                  </a:cubicBezTo>
                  <a:cubicBezTo>
                    <a:pt x="1521" y="3466"/>
                    <a:pt x="1437" y="3641"/>
                    <a:pt x="1316" y="3781"/>
                  </a:cubicBezTo>
                  <a:cubicBezTo>
                    <a:pt x="1063" y="4071"/>
                    <a:pt x="676" y="4195"/>
                    <a:pt x="308" y="4306"/>
                  </a:cubicBezTo>
                  <a:cubicBezTo>
                    <a:pt x="532" y="4029"/>
                    <a:pt x="755" y="3751"/>
                    <a:pt x="978" y="3474"/>
                  </a:cubicBezTo>
                  <a:cubicBezTo>
                    <a:pt x="796" y="3500"/>
                    <a:pt x="609" y="3487"/>
                    <a:pt x="430" y="3438"/>
                  </a:cubicBezTo>
                  <a:cubicBezTo>
                    <a:pt x="341" y="3413"/>
                    <a:pt x="95" y="3291"/>
                    <a:pt x="1" y="3340"/>
                  </a:cubicBezTo>
                  <a:cubicBezTo>
                    <a:pt x="201" y="3239"/>
                    <a:pt x="406" y="3136"/>
                    <a:pt x="627" y="3099"/>
                  </a:cubicBezTo>
                  <a:cubicBezTo>
                    <a:pt x="759" y="3076"/>
                    <a:pt x="892" y="3076"/>
                    <a:pt x="1025" y="3076"/>
                  </a:cubicBezTo>
                  <a:cubicBezTo>
                    <a:pt x="1297" y="3075"/>
                    <a:pt x="1565" y="3039"/>
                    <a:pt x="1774" y="2849"/>
                  </a:cubicBezTo>
                  <a:cubicBezTo>
                    <a:pt x="2086" y="2564"/>
                    <a:pt x="2211" y="2119"/>
                    <a:pt x="2382" y="1743"/>
                  </a:cubicBezTo>
                  <a:cubicBezTo>
                    <a:pt x="2321" y="1792"/>
                    <a:pt x="2038" y="1946"/>
                    <a:pt x="1958" y="1974"/>
                  </a:cubicBezTo>
                  <a:cubicBezTo>
                    <a:pt x="2193" y="1665"/>
                    <a:pt x="2427" y="1355"/>
                    <a:pt x="2682" y="1063"/>
                  </a:cubicBezTo>
                  <a:cubicBezTo>
                    <a:pt x="2900" y="814"/>
                    <a:pt x="3166" y="613"/>
                    <a:pt x="3443" y="438"/>
                  </a:cubicBezTo>
                  <a:cubicBezTo>
                    <a:pt x="3594" y="342"/>
                    <a:pt x="3749" y="251"/>
                    <a:pt x="3905" y="164"/>
                  </a:cubicBezTo>
                  <a:cubicBezTo>
                    <a:pt x="3990" y="117"/>
                    <a:pt x="4078" y="67"/>
                    <a:pt x="4170" y="30"/>
                  </a:cubicBezTo>
                  <a:cubicBezTo>
                    <a:pt x="4185" y="24"/>
                    <a:pt x="4228" y="0"/>
                    <a:pt x="4246" y="7"/>
                  </a:cubicBezTo>
                  <a:cubicBezTo>
                    <a:pt x="4249" y="9"/>
                    <a:pt x="4253" y="12"/>
                    <a:pt x="4255" y="17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2"/>
          <p:cNvGrpSpPr/>
          <p:nvPr/>
        </p:nvGrpSpPr>
        <p:grpSpPr>
          <a:xfrm>
            <a:off x="8" y="12"/>
            <a:ext cx="9143979" cy="5143476"/>
            <a:chOff x="8" y="12"/>
            <a:chExt cx="9143979" cy="5143476"/>
          </a:xfrm>
        </p:grpSpPr>
        <p:grpSp>
          <p:nvGrpSpPr>
            <p:cNvPr id="1318" name="Google Shape;1318;p32"/>
            <p:cNvGrpSpPr/>
            <p:nvPr/>
          </p:nvGrpSpPr>
          <p:grpSpPr>
            <a:xfrm>
              <a:off x="8" y="12"/>
              <a:ext cx="4079228" cy="1628582"/>
              <a:chOff x="8" y="12"/>
              <a:chExt cx="4079228" cy="1628582"/>
            </a:xfrm>
          </p:grpSpPr>
          <p:sp>
            <p:nvSpPr>
              <p:cNvPr id="1319" name="Google Shape;1319;p32"/>
              <p:cNvSpPr/>
              <p:nvPr/>
            </p:nvSpPr>
            <p:spPr>
              <a:xfrm>
                <a:off x="8" y="12"/>
                <a:ext cx="4079228" cy="1628582"/>
              </a:xfrm>
              <a:custGeom>
                <a:avLst/>
                <a:gdLst/>
                <a:ahLst/>
                <a:cxnLst/>
                <a:rect l="l" t="t" r="r" b="b"/>
                <a:pathLst>
                  <a:path w="37782" h="15084" extrusionOk="0">
                    <a:moveTo>
                      <a:pt x="37751" y="0"/>
                    </a:moveTo>
                    <a:cubicBezTo>
                      <a:pt x="37782" y="1158"/>
                      <a:pt x="37191" y="2373"/>
                      <a:pt x="36436" y="3308"/>
                    </a:cubicBezTo>
                    <a:cubicBezTo>
                      <a:pt x="34588" y="5588"/>
                      <a:pt x="31816" y="6991"/>
                      <a:pt x="28948" y="7621"/>
                    </a:cubicBezTo>
                    <a:cubicBezTo>
                      <a:pt x="26080" y="8250"/>
                      <a:pt x="23103" y="8164"/>
                      <a:pt x="20181" y="7889"/>
                    </a:cubicBezTo>
                    <a:cubicBezTo>
                      <a:pt x="17565" y="7643"/>
                      <a:pt x="14924" y="7248"/>
                      <a:pt x="12327" y="7640"/>
                    </a:cubicBezTo>
                    <a:cubicBezTo>
                      <a:pt x="7468" y="8373"/>
                      <a:pt x="3657" y="11625"/>
                      <a:pt x="0" y="1508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2"/>
              <p:cNvSpPr/>
              <p:nvPr/>
            </p:nvSpPr>
            <p:spPr>
              <a:xfrm>
                <a:off x="8" y="12"/>
                <a:ext cx="3292037" cy="1426575"/>
              </a:xfrm>
              <a:custGeom>
                <a:avLst/>
                <a:gdLst/>
                <a:ahLst/>
                <a:cxnLst/>
                <a:rect l="l" t="t" r="r" b="b"/>
                <a:pathLst>
                  <a:path w="30491" h="13213" extrusionOk="0">
                    <a:moveTo>
                      <a:pt x="18675" y="0"/>
                    </a:moveTo>
                    <a:cubicBezTo>
                      <a:pt x="18451" y="367"/>
                      <a:pt x="18136" y="678"/>
                      <a:pt x="17783" y="928"/>
                    </a:cubicBezTo>
                    <a:cubicBezTo>
                      <a:pt x="15172" y="2774"/>
                      <a:pt x="12014" y="1441"/>
                      <a:pt x="9131" y="1759"/>
                    </a:cubicBezTo>
                    <a:cubicBezTo>
                      <a:pt x="8543" y="1823"/>
                      <a:pt x="7964" y="2005"/>
                      <a:pt x="7487" y="2361"/>
                    </a:cubicBezTo>
                    <a:cubicBezTo>
                      <a:pt x="8318" y="1203"/>
                      <a:pt x="9613" y="657"/>
                      <a:pt x="10824" y="0"/>
                    </a:cubicBezTo>
                    <a:lnTo>
                      <a:pt x="0" y="0"/>
                    </a:lnTo>
                    <a:lnTo>
                      <a:pt x="0" y="13213"/>
                    </a:lnTo>
                    <a:cubicBezTo>
                      <a:pt x="3034" y="9326"/>
                      <a:pt x="6267" y="5658"/>
                      <a:pt x="10864" y="4223"/>
                    </a:cubicBezTo>
                    <a:cubicBezTo>
                      <a:pt x="13371" y="3440"/>
                      <a:pt x="16041" y="3430"/>
                      <a:pt x="18664" y="3274"/>
                    </a:cubicBezTo>
                    <a:cubicBezTo>
                      <a:pt x="21595" y="3104"/>
                      <a:pt x="24551" y="2733"/>
                      <a:pt x="27288" y="1676"/>
                    </a:cubicBezTo>
                    <a:cubicBezTo>
                      <a:pt x="28410" y="1244"/>
                      <a:pt x="29497" y="684"/>
                      <a:pt x="30491" y="0"/>
                    </a:cubicBezTo>
                    <a:lnTo>
                      <a:pt x="18675" y="0"/>
                    </a:ln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32"/>
            <p:cNvGrpSpPr/>
            <p:nvPr/>
          </p:nvGrpSpPr>
          <p:grpSpPr>
            <a:xfrm>
              <a:off x="4258145" y="2876815"/>
              <a:ext cx="4885843" cy="2266673"/>
              <a:chOff x="4258145" y="2876815"/>
              <a:chExt cx="4885843" cy="2266673"/>
            </a:xfrm>
          </p:grpSpPr>
          <p:sp>
            <p:nvSpPr>
              <p:cNvPr id="1322" name="Google Shape;1322;p32"/>
              <p:cNvSpPr/>
              <p:nvPr/>
            </p:nvSpPr>
            <p:spPr>
              <a:xfrm>
                <a:off x="4258145" y="2876815"/>
                <a:ext cx="4885843" cy="2266673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20995" extrusionOk="0">
                    <a:moveTo>
                      <a:pt x="43281" y="375"/>
                    </a:moveTo>
                    <a:cubicBezTo>
                      <a:pt x="40293" y="1083"/>
                      <a:pt x="37435" y="2418"/>
                      <a:pt x="35076" y="4120"/>
                    </a:cubicBezTo>
                    <a:cubicBezTo>
                      <a:pt x="33688" y="5120"/>
                      <a:pt x="32577" y="6368"/>
                      <a:pt x="31570" y="7708"/>
                    </a:cubicBezTo>
                    <a:cubicBezTo>
                      <a:pt x="31569" y="7708"/>
                      <a:pt x="31569" y="7709"/>
                      <a:pt x="31569" y="7709"/>
                    </a:cubicBezTo>
                    <a:cubicBezTo>
                      <a:pt x="31346" y="8005"/>
                      <a:pt x="31129" y="8304"/>
                      <a:pt x="30915" y="8607"/>
                    </a:cubicBezTo>
                    <a:cubicBezTo>
                      <a:pt x="29386" y="10772"/>
                      <a:pt x="28019" y="13083"/>
                      <a:pt x="26135" y="14946"/>
                    </a:cubicBezTo>
                    <a:cubicBezTo>
                      <a:pt x="22549" y="18494"/>
                      <a:pt x="17934" y="17907"/>
                      <a:pt x="13293" y="17936"/>
                    </a:cubicBezTo>
                    <a:cubicBezTo>
                      <a:pt x="12998" y="17938"/>
                      <a:pt x="12703" y="17944"/>
                      <a:pt x="12407" y="17954"/>
                    </a:cubicBezTo>
                    <a:cubicBezTo>
                      <a:pt x="12226" y="17960"/>
                      <a:pt x="12045" y="17966"/>
                      <a:pt x="11864" y="17976"/>
                    </a:cubicBezTo>
                    <a:lnTo>
                      <a:pt x="11863" y="17976"/>
                    </a:lnTo>
                    <a:cubicBezTo>
                      <a:pt x="11844" y="17976"/>
                      <a:pt x="11826" y="17977"/>
                      <a:pt x="11807" y="17978"/>
                    </a:cubicBezTo>
                    <a:cubicBezTo>
                      <a:pt x="11553" y="17992"/>
                      <a:pt x="11300" y="18007"/>
                      <a:pt x="11046" y="18027"/>
                    </a:cubicBezTo>
                    <a:cubicBezTo>
                      <a:pt x="11005" y="18029"/>
                      <a:pt x="10964" y="18032"/>
                      <a:pt x="10923" y="18035"/>
                    </a:cubicBezTo>
                    <a:cubicBezTo>
                      <a:pt x="8361" y="18235"/>
                      <a:pt x="5799" y="18729"/>
                      <a:pt x="3376" y="19519"/>
                    </a:cubicBezTo>
                    <a:cubicBezTo>
                      <a:pt x="2167" y="19913"/>
                      <a:pt x="1024" y="20408"/>
                      <a:pt x="0" y="20995"/>
                    </a:cubicBezTo>
                    <a:lnTo>
                      <a:pt x="45254" y="20995"/>
                    </a:lnTo>
                    <a:lnTo>
                      <a:pt x="45254" y="1"/>
                    </a:lnTo>
                    <a:cubicBezTo>
                      <a:pt x="44592" y="94"/>
                      <a:pt x="43933" y="219"/>
                      <a:pt x="43281" y="375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2"/>
              <p:cNvSpPr/>
              <p:nvPr/>
            </p:nvSpPr>
            <p:spPr>
              <a:xfrm>
                <a:off x="4704408" y="3391043"/>
                <a:ext cx="4434992" cy="1750612"/>
              </a:xfrm>
              <a:custGeom>
                <a:avLst/>
                <a:gdLst/>
                <a:ahLst/>
                <a:cxnLst/>
                <a:rect l="l" t="t" r="r" b="b"/>
                <a:pathLst>
                  <a:path w="41079" h="16215" extrusionOk="0">
                    <a:moveTo>
                      <a:pt x="37640" y="1325"/>
                    </a:moveTo>
                    <a:cubicBezTo>
                      <a:pt x="35721" y="2254"/>
                      <a:pt x="33918" y="3462"/>
                      <a:pt x="32286" y="4929"/>
                    </a:cubicBezTo>
                    <a:cubicBezTo>
                      <a:pt x="31403" y="5721"/>
                      <a:pt x="30546" y="6558"/>
                      <a:pt x="29689" y="7398"/>
                    </a:cubicBezTo>
                    <a:cubicBezTo>
                      <a:pt x="28829" y="8239"/>
                      <a:pt x="27968" y="9082"/>
                      <a:pt x="27078" y="9885"/>
                    </a:cubicBezTo>
                    <a:cubicBezTo>
                      <a:pt x="25178" y="11600"/>
                      <a:pt x="23146" y="13135"/>
                      <a:pt x="20708" y="14077"/>
                    </a:cubicBezTo>
                    <a:cubicBezTo>
                      <a:pt x="17455" y="15335"/>
                      <a:pt x="13849" y="15326"/>
                      <a:pt x="10420" y="15110"/>
                    </a:cubicBezTo>
                    <a:cubicBezTo>
                      <a:pt x="9811" y="15071"/>
                      <a:pt x="9193" y="15037"/>
                      <a:pt x="8573" y="15013"/>
                    </a:cubicBezTo>
                    <a:cubicBezTo>
                      <a:pt x="8052" y="14992"/>
                      <a:pt x="7529" y="14980"/>
                      <a:pt x="7006" y="14980"/>
                    </a:cubicBezTo>
                    <a:cubicBezTo>
                      <a:pt x="4540" y="14977"/>
                      <a:pt x="2093" y="15240"/>
                      <a:pt x="0" y="16214"/>
                    </a:cubicBezTo>
                    <a:lnTo>
                      <a:pt x="41079" y="16214"/>
                    </a:lnTo>
                    <a:lnTo>
                      <a:pt x="41079" y="11674"/>
                    </a:lnTo>
                    <a:cubicBezTo>
                      <a:pt x="41067" y="11683"/>
                      <a:pt x="41054" y="11693"/>
                      <a:pt x="41041" y="11703"/>
                    </a:cubicBezTo>
                    <a:cubicBezTo>
                      <a:pt x="40482" y="12124"/>
                      <a:pt x="39786" y="12319"/>
                      <a:pt x="39147" y="12577"/>
                    </a:cubicBezTo>
                    <a:cubicBezTo>
                      <a:pt x="38162" y="12975"/>
                      <a:pt x="37094" y="13215"/>
                      <a:pt x="36063" y="13453"/>
                    </a:cubicBezTo>
                    <a:cubicBezTo>
                      <a:pt x="35264" y="13639"/>
                      <a:pt x="34527" y="13998"/>
                      <a:pt x="33680" y="13932"/>
                    </a:cubicBezTo>
                    <a:cubicBezTo>
                      <a:pt x="34969" y="13334"/>
                      <a:pt x="36063" y="12846"/>
                      <a:pt x="37126" y="11904"/>
                    </a:cubicBezTo>
                    <a:cubicBezTo>
                      <a:pt x="37461" y="11608"/>
                      <a:pt x="37911" y="11277"/>
                      <a:pt x="38367" y="11151"/>
                    </a:cubicBezTo>
                    <a:cubicBezTo>
                      <a:pt x="38438" y="11131"/>
                      <a:pt x="38507" y="11116"/>
                      <a:pt x="38578" y="11106"/>
                    </a:cubicBezTo>
                    <a:cubicBezTo>
                      <a:pt x="39035" y="11048"/>
                      <a:pt x="39269" y="11444"/>
                      <a:pt x="39717" y="11400"/>
                    </a:cubicBezTo>
                    <a:cubicBezTo>
                      <a:pt x="40129" y="11359"/>
                      <a:pt x="40502" y="11078"/>
                      <a:pt x="40920" y="11083"/>
                    </a:cubicBezTo>
                    <a:cubicBezTo>
                      <a:pt x="40981" y="11084"/>
                      <a:pt x="41034" y="11090"/>
                      <a:pt x="41079" y="11100"/>
                    </a:cubicBezTo>
                    <a:lnTo>
                      <a:pt x="41079" y="6682"/>
                    </a:lnTo>
                    <a:cubicBezTo>
                      <a:pt x="40264" y="7534"/>
                      <a:pt x="39339" y="8232"/>
                      <a:pt x="38283" y="8855"/>
                    </a:cubicBezTo>
                    <a:cubicBezTo>
                      <a:pt x="37317" y="9424"/>
                      <a:pt x="36298" y="9915"/>
                      <a:pt x="35233" y="10267"/>
                    </a:cubicBezTo>
                    <a:cubicBezTo>
                      <a:pt x="34338" y="10564"/>
                      <a:pt x="33416" y="10767"/>
                      <a:pt x="32499" y="10985"/>
                    </a:cubicBezTo>
                    <a:cubicBezTo>
                      <a:pt x="31641" y="11187"/>
                      <a:pt x="30816" y="11474"/>
                      <a:pt x="29965" y="11707"/>
                    </a:cubicBezTo>
                    <a:cubicBezTo>
                      <a:pt x="29433" y="11852"/>
                      <a:pt x="28285" y="12091"/>
                      <a:pt x="28214" y="12106"/>
                    </a:cubicBezTo>
                    <a:cubicBezTo>
                      <a:pt x="28275" y="12075"/>
                      <a:pt x="29157" y="11639"/>
                      <a:pt x="29556" y="11355"/>
                    </a:cubicBezTo>
                    <a:cubicBezTo>
                      <a:pt x="30776" y="10487"/>
                      <a:pt x="32184" y="9873"/>
                      <a:pt x="33512" y="9185"/>
                    </a:cubicBezTo>
                    <a:cubicBezTo>
                      <a:pt x="34333" y="8757"/>
                      <a:pt x="35374" y="8344"/>
                      <a:pt x="35935" y="7570"/>
                    </a:cubicBezTo>
                    <a:cubicBezTo>
                      <a:pt x="36286" y="7087"/>
                      <a:pt x="36616" y="6670"/>
                      <a:pt x="37151" y="6374"/>
                    </a:cubicBezTo>
                    <a:cubicBezTo>
                      <a:pt x="37737" y="6050"/>
                      <a:pt x="38225" y="5859"/>
                      <a:pt x="38664" y="5327"/>
                    </a:cubicBezTo>
                    <a:cubicBezTo>
                      <a:pt x="39026" y="4888"/>
                      <a:pt x="39332" y="4430"/>
                      <a:pt x="39837" y="4145"/>
                    </a:cubicBezTo>
                    <a:cubicBezTo>
                      <a:pt x="39843" y="4141"/>
                      <a:pt x="39852" y="4137"/>
                      <a:pt x="39859" y="4134"/>
                    </a:cubicBezTo>
                    <a:cubicBezTo>
                      <a:pt x="40237" y="3926"/>
                      <a:pt x="40669" y="3804"/>
                      <a:pt x="41079" y="3687"/>
                    </a:cubicBezTo>
                    <a:lnTo>
                      <a:pt x="41079" y="0"/>
                    </a:lnTo>
                    <a:cubicBezTo>
                      <a:pt x="39900" y="344"/>
                      <a:pt x="38751" y="788"/>
                      <a:pt x="37640" y="1324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32"/>
          <p:cNvGrpSpPr/>
          <p:nvPr/>
        </p:nvGrpSpPr>
        <p:grpSpPr>
          <a:xfrm>
            <a:off x="5324529" y="2815685"/>
            <a:ext cx="2661430" cy="2121141"/>
            <a:chOff x="5324529" y="2815685"/>
            <a:chExt cx="2661430" cy="2121141"/>
          </a:xfrm>
        </p:grpSpPr>
        <p:sp>
          <p:nvSpPr>
            <p:cNvPr id="1325" name="Google Shape;1325;p32"/>
            <p:cNvSpPr/>
            <p:nvPr/>
          </p:nvSpPr>
          <p:spPr>
            <a:xfrm>
              <a:off x="7318831" y="2815685"/>
              <a:ext cx="667127" cy="909038"/>
            </a:xfrm>
            <a:custGeom>
              <a:avLst/>
              <a:gdLst/>
              <a:ahLst/>
              <a:cxnLst/>
              <a:rect l="l" t="t" r="r" b="b"/>
              <a:pathLst>
                <a:path w="4895" h="7951" extrusionOk="0">
                  <a:moveTo>
                    <a:pt x="1186" y="7393"/>
                  </a:moveTo>
                  <a:cubicBezTo>
                    <a:pt x="935" y="7300"/>
                    <a:pt x="701" y="7182"/>
                    <a:pt x="563" y="6979"/>
                  </a:cubicBezTo>
                  <a:cubicBezTo>
                    <a:pt x="1" y="6153"/>
                    <a:pt x="709" y="4929"/>
                    <a:pt x="301" y="4028"/>
                  </a:cubicBezTo>
                  <a:cubicBezTo>
                    <a:pt x="448" y="4353"/>
                    <a:pt x="772" y="4619"/>
                    <a:pt x="920" y="4957"/>
                  </a:cubicBezTo>
                  <a:cubicBezTo>
                    <a:pt x="1042" y="5240"/>
                    <a:pt x="1006" y="5612"/>
                    <a:pt x="1182" y="5870"/>
                  </a:cubicBezTo>
                  <a:cubicBezTo>
                    <a:pt x="1317" y="6067"/>
                    <a:pt x="1748" y="6317"/>
                    <a:pt x="1938" y="6109"/>
                  </a:cubicBezTo>
                  <a:cubicBezTo>
                    <a:pt x="2125" y="5904"/>
                    <a:pt x="1894" y="5449"/>
                    <a:pt x="1838" y="5236"/>
                  </a:cubicBezTo>
                  <a:cubicBezTo>
                    <a:pt x="1669" y="4584"/>
                    <a:pt x="2040" y="3927"/>
                    <a:pt x="1897" y="3246"/>
                  </a:cubicBezTo>
                  <a:cubicBezTo>
                    <a:pt x="1734" y="2473"/>
                    <a:pt x="1487" y="1741"/>
                    <a:pt x="1878" y="969"/>
                  </a:cubicBezTo>
                  <a:cubicBezTo>
                    <a:pt x="2050" y="627"/>
                    <a:pt x="2418" y="390"/>
                    <a:pt x="2490" y="0"/>
                  </a:cubicBezTo>
                  <a:cubicBezTo>
                    <a:pt x="2117" y="1164"/>
                    <a:pt x="2399" y="2077"/>
                    <a:pt x="2910" y="3164"/>
                  </a:cubicBezTo>
                  <a:cubicBezTo>
                    <a:pt x="3102" y="3574"/>
                    <a:pt x="3161" y="3656"/>
                    <a:pt x="3214" y="4119"/>
                  </a:cubicBezTo>
                  <a:cubicBezTo>
                    <a:pt x="3260" y="4514"/>
                    <a:pt x="3178" y="4903"/>
                    <a:pt x="3310" y="5253"/>
                  </a:cubicBezTo>
                  <a:cubicBezTo>
                    <a:pt x="3806" y="5043"/>
                    <a:pt x="3749" y="4473"/>
                    <a:pt x="3934" y="4019"/>
                  </a:cubicBezTo>
                  <a:cubicBezTo>
                    <a:pt x="4169" y="3443"/>
                    <a:pt x="4387" y="3121"/>
                    <a:pt x="4895" y="2780"/>
                  </a:cubicBezTo>
                  <a:cubicBezTo>
                    <a:pt x="4777" y="3338"/>
                    <a:pt x="4654" y="3782"/>
                    <a:pt x="4632" y="4328"/>
                  </a:cubicBezTo>
                  <a:cubicBezTo>
                    <a:pt x="4610" y="4872"/>
                    <a:pt x="4724" y="5252"/>
                    <a:pt x="4467" y="5796"/>
                  </a:cubicBezTo>
                  <a:cubicBezTo>
                    <a:pt x="4149" y="6468"/>
                    <a:pt x="3667" y="6753"/>
                    <a:pt x="3171" y="7248"/>
                  </a:cubicBezTo>
                  <a:cubicBezTo>
                    <a:pt x="2700" y="7719"/>
                    <a:pt x="2568" y="7950"/>
                    <a:pt x="1850" y="7628"/>
                  </a:cubicBezTo>
                  <a:cubicBezTo>
                    <a:pt x="1655" y="7540"/>
                    <a:pt x="1414" y="7477"/>
                    <a:pt x="1186" y="73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324529" y="4592302"/>
              <a:ext cx="312134" cy="344524"/>
            </a:xfrm>
            <a:custGeom>
              <a:avLst/>
              <a:gdLst/>
              <a:ahLst/>
              <a:cxnLst/>
              <a:rect l="l" t="t" r="r" b="b"/>
              <a:pathLst>
                <a:path w="2891" h="3191" extrusionOk="0">
                  <a:moveTo>
                    <a:pt x="543" y="3023"/>
                  </a:moveTo>
                  <a:cubicBezTo>
                    <a:pt x="181" y="2805"/>
                    <a:pt x="0" y="2463"/>
                    <a:pt x="24" y="2052"/>
                  </a:cubicBezTo>
                  <a:cubicBezTo>
                    <a:pt x="36" y="1840"/>
                    <a:pt x="96" y="1819"/>
                    <a:pt x="170" y="1625"/>
                  </a:cubicBezTo>
                  <a:cubicBezTo>
                    <a:pt x="257" y="1403"/>
                    <a:pt x="184" y="1180"/>
                    <a:pt x="190" y="961"/>
                  </a:cubicBezTo>
                  <a:cubicBezTo>
                    <a:pt x="190" y="986"/>
                    <a:pt x="263" y="1067"/>
                    <a:pt x="277" y="1094"/>
                  </a:cubicBezTo>
                  <a:cubicBezTo>
                    <a:pt x="305" y="1153"/>
                    <a:pt x="324" y="1215"/>
                    <a:pt x="339" y="1280"/>
                  </a:cubicBezTo>
                  <a:cubicBezTo>
                    <a:pt x="368" y="1408"/>
                    <a:pt x="371" y="1542"/>
                    <a:pt x="388" y="1673"/>
                  </a:cubicBezTo>
                  <a:cubicBezTo>
                    <a:pt x="402" y="1782"/>
                    <a:pt x="414" y="1927"/>
                    <a:pt x="485" y="2016"/>
                  </a:cubicBezTo>
                  <a:cubicBezTo>
                    <a:pt x="565" y="2120"/>
                    <a:pt x="705" y="2180"/>
                    <a:pt x="788" y="2289"/>
                  </a:cubicBezTo>
                  <a:cubicBezTo>
                    <a:pt x="843" y="2361"/>
                    <a:pt x="903" y="2426"/>
                    <a:pt x="966" y="2488"/>
                  </a:cubicBezTo>
                  <a:cubicBezTo>
                    <a:pt x="1031" y="2551"/>
                    <a:pt x="1059" y="2143"/>
                    <a:pt x="1058" y="2129"/>
                  </a:cubicBezTo>
                  <a:cubicBezTo>
                    <a:pt x="1049" y="1975"/>
                    <a:pt x="1013" y="1823"/>
                    <a:pt x="1018" y="1668"/>
                  </a:cubicBezTo>
                  <a:cubicBezTo>
                    <a:pt x="1027" y="1387"/>
                    <a:pt x="1147" y="1218"/>
                    <a:pt x="1238" y="953"/>
                  </a:cubicBezTo>
                  <a:cubicBezTo>
                    <a:pt x="1325" y="695"/>
                    <a:pt x="1566" y="268"/>
                    <a:pt x="1520" y="0"/>
                  </a:cubicBezTo>
                  <a:cubicBezTo>
                    <a:pt x="1592" y="426"/>
                    <a:pt x="1651" y="855"/>
                    <a:pt x="1704" y="1283"/>
                  </a:cubicBezTo>
                  <a:cubicBezTo>
                    <a:pt x="1741" y="1584"/>
                    <a:pt x="1942" y="2191"/>
                    <a:pt x="1824" y="2467"/>
                  </a:cubicBezTo>
                  <a:cubicBezTo>
                    <a:pt x="1957" y="2155"/>
                    <a:pt x="2561" y="2039"/>
                    <a:pt x="2797" y="1800"/>
                  </a:cubicBezTo>
                  <a:cubicBezTo>
                    <a:pt x="2891" y="2312"/>
                    <a:pt x="2279" y="2949"/>
                    <a:pt x="1837" y="3090"/>
                  </a:cubicBezTo>
                  <a:cubicBezTo>
                    <a:pt x="1542" y="3184"/>
                    <a:pt x="836" y="3190"/>
                    <a:pt x="566" y="3037"/>
                  </a:cubicBezTo>
                  <a:cubicBezTo>
                    <a:pt x="558" y="3032"/>
                    <a:pt x="550" y="3028"/>
                    <a:pt x="543" y="3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32"/>
          <p:cNvSpPr txBox="1">
            <a:spLocks noGrp="1"/>
          </p:cNvSpPr>
          <p:nvPr>
            <p:ph type="ctrTitle"/>
          </p:nvPr>
        </p:nvSpPr>
        <p:spPr>
          <a:xfrm>
            <a:off x="713252" y="2209900"/>
            <a:ext cx="5867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spc="-150" dirty="0">
                <a:latin typeface="Everlasting" panose="02000503000000000000" pitchFamily="2" charset="-52"/>
              </a:rPr>
              <a:t>A</a:t>
            </a:r>
            <a:r>
              <a:rPr lang="en" sz="6800" b="0" spc="-150" dirty="0">
                <a:latin typeface="Everlasting" panose="02000503000000000000" pitchFamily="2" charset="-52"/>
              </a:rPr>
              <a:t>qu</a:t>
            </a:r>
            <a:r>
              <a:rPr lang="en" sz="7200" b="0" spc="-150" dirty="0">
                <a:latin typeface="Everlasting" panose="02000503000000000000" pitchFamily="2" charset="-52"/>
              </a:rPr>
              <a:t>a</a:t>
            </a:r>
            <a:r>
              <a:rPr lang="en" sz="7000" b="0" spc="-150" dirty="0">
                <a:latin typeface="Everlasting" panose="02000503000000000000" pitchFamily="2" charset="-52"/>
              </a:rPr>
              <a:t>tr</a:t>
            </a:r>
            <a:r>
              <a:rPr lang="en" sz="7200" b="0" spc="-150" dirty="0">
                <a:latin typeface="Everlasting" panose="02000503000000000000" pitchFamily="2" charset="-52"/>
              </a:rPr>
              <a:t>ack</a:t>
            </a:r>
            <a:endParaRPr sz="7200" b="0" dirty="0">
              <a:latin typeface="Everlasting" panose="02000503000000000000" pitchFamily="2" charset="-52"/>
            </a:endParaRPr>
          </a:p>
        </p:txBody>
      </p:sp>
      <p:sp>
        <p:nvSpPr>
          <p:cNvPr id="1328" name="Google Shape;1328;p32"/>
          <p:cNvSpPr txBox="1">
            <a:spLocks noGrp="1"/>
          </p:cNvSpPr>
          <p:nvPr>
            <p:ph type="subTitle" idx="1"/>
          </p:nvPr>
        </p:nvSpPr>
        <p:spPr>
          <a:xfrm>
            <a:off x="742484" y="2881086"/>
            <a:ext cx="586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latin typeface="Everlasting" panose="02000503000000000000" pitchFamily="2" charset="-52"/>
              </a:rPr>
              <a:t>Отбор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Буки</a:t>
            </a:r>
            <a:endParaRPr sz="2400" dirty="0">
              <a:latin typeface="Everlasting" panose="02000503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5"/>
          <p:cNvSpPr txBox="1">
            <a:spLocks noGrp="1"/>
          </p:cNvSpPr>
          <p:nvPr>
            <p:ph type="title"/>
          </p:nvPr>
        </p:nvSpPr>
        <p:spPr>
          <a:xfrm>
            <a:off x="2833451" y="519031"/>
            <a:ext cx="4816018" cy="1187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0" dirty="0" err="1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Проблемът</a:t>
            </a:r>
            <a:r>
              <a:rPr lang="bg-BG" sz="36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,</a:t>
            </a:r>
            <a:r>
              <a:rPr lang="bg-BG" sz="36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36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който</a:t>
            </a:r>
            <a:r>
              <a:rPr lang="en-US" sz="36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36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РЕШАВАМЕ</a:t>
            </a:r>
            <a:endParaRPr lang="en-US" sz="3600" b="0" dirty="0">
              <a:solidFill>
                <a:schemeClr val="bg1"/>
              </a:solidFill>
              <a:latin typeface="Everlasting" panose="02000503000000000000" pitchFamily="2" charset="-52"/>
              <a:cs typeface="Arial" panose="020B0604020202020204" pitchFamily="34" charset="0"/>
            </a:endParaRPr>
          </a:p>
        </p:txBody>
      </p:sp>
      <p:sp>
        <p:nvSpPr>
          <p:cNvPr id="1366" name="Google Shape;1366;p35"/>
          <p:cNvSpPr txBox="1">
            <a:spLocks noGrp="1"/>
          </p:cNvSpPr>
          <p:nvPr>
            <p:ph type="subTitle" idx="1"/>
          </p:nvPr>
        </p:nvSpPr>
        <p:spPr>
          <a:xfrm>
            <a:off x="3143866" y="1883280"/>
            <a:ext cx="5042872" cy="2104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Everlasting" panose="02000503000000000000" pitchFamily="2" charset="-52"/>
              </a:rPr>
              <a:t>Н</a:t>
            </a:r>
            <a:r>
              <a:rPr lang="bg-BG" sz="2200" dirty="0">
                <a:latin typeface="Everlasting" panose="02000503000000000000" pitchFamily="2" charset="-52"/>
              </a:rPr>
              <a:t>е</a:t>
            </a:r>
            <a:r>
              <a:rPr lang="bg-BG" sz="2400" dirty="0">
                <a:latin typeface="Everlasting" panose="02000503000000000000" pitchFamily="2" charset="-52"/>
              </a:rPr>
              <a:t>контролирано</a:t>
            </a:r>
            <a:r>
              <a:rPr lang="en-US" sz="24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ло</a:t>
            </a:r>
            <a:r>
              <a:rPr lang="bg-BG" sz="2200" dirty="0">
                <a:latin typeface="Everlasting" panose="02000503000000000000" pitchFamily="2" charset="-52"/>
              </a:rPr>
              <a:t>вув</a:t>
            </a:r>
            <a:r>
              <a:rPr lang="bg-BG" sz="2400" dirty="0">
                <a:latin typeface="Everlasting" panose="02000503000000000000" pitchFamily="2" charset="-52"/>
              </a:rPr>
              <a:t>ан</a:t>
            </a:r>
            <a:r>
              <a:rPr lang="bg-BG" sz="2200" dirty="0">
                <a:latin typeface="Everlasting" panose="02000503000000000000" pitchFamily="2" charset="-52"/>
              </a:rPr>
              <a:t>е</a:t>
            </a:r>
            <a:r>
              <a:rPr lang="en-US" sz="24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на</a:t>
            </a:r>
            <a:r>
              <a:rPr lang="en-US" sz="24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морски</a:t>
            </a:r>
            <a:r>
              <a:rPr lang="en-US" sz="24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обитатели</a:t>
            </a:r>
            <a:endParaRPr lang="en-US" sz="2400" dirty="0">
              <a:latin typeface="Everlasting" panose="02000503000000000000" pitchFamily="2" charset="-5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Everlasting" panose="02000503000000000000" pitchFamily="2" charset="-52"/>
              </a:rPr>
              <a:t>Води</a:t>
            </a:r>
            <a:r>
              <a:rPr lang="en-US" sz="24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до</a:t>
            </a:r>
            <a:r>
              <a:rPr lang="en-US" sz="24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опасно намаляване на видовете</a:t>
            </a:r>
            <a:endParaRPr sz="2400" dirty="0">
              <a:latin typeface="Everlasting" panose="02000503000000000000" pitchFamily="2" charset="-52"/>
            </a:endParaRPr>
          </a:p>
        </p:txBody>
      </p:sp>
      <p:grpSp>
        <p:nvGrpSpPr>
          <p:cNvPr id="1367" name="Google Shape;1367;p35"/>
          <p:cNvGrpSpPr/>
          <p:nvPr/>
        </p:nvGrpSpPr>
        <p:grpSpPr>
          <a:xfrm>
            <a:off x="-6" y="-5"/>
            <a:ext cx="4123032" cy="4779178"/>
            <a:chOff x="-6" y="-5"/>
            <a:chExt cx="4123032" cy="4779178"/>
          </a:xfrm>
        </p:grpSpPr>
        <p:grpSp>
          <p:nvGrpSpPr>
            <p:cNvPr id="1368" name="Google Shape;1368;p35"/>
            <p:cNvGrpSpPr/>
            <p:nvPr/>
          </p:nvGrpSpPr>
          <p:grpSpPr>
            <a:xfrm>
              <a:off x="-6" y="-5"/>
              <a:ext cx="4123032" cy="4779178"/>
              <a:chOff x="-6" y="-5"/>
              <a:chExt cx="4123032" cy="4779178"/>
            </a:xfrm>
          </p:grpSpPr>
          <p:grpSp>
            <p:nvGrpSpPr>
              <p:cNvPr id="1369" name="Google Shape;1369;p35"/>
              <p:cNvGrpSpPr/>
              <p:nvPr/>
            </p:nvGrpSpPr>
            <p:grpSpPr>
              <a:xfrm>
                <a:off x="-6" y="-5"/>
                <a:ext cx="4123032" cy="4779178"/>
                <a:chOff x="4676125" y="459400"/>
                <a:chExt cx="1013628" cy="1174938"/>
              </a:xfrm>
            </p:grpSpPr>
            <p:sp>
              <p:nvSpPr>
                <p:cNvPr id="1370" name="Google Shape;1370;p35"/>
                <p:cNvSpPr/>
                <p:nvPr/>
              </p:nvSpPr>
              <p:spPr>
                <a:xfrm>
                  <a:off x="4806850" y="710850"/>
                  <a:ext cx="238325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3" h="6278" extrusionOk="0">
                      <a:moveTo>
                        <a:pt x="1225" y="0"/>
                      </a:moveTo>
                      <a:cubicBezTo>
                        <a:pt x="1040" y="0"/>
                        <a:pt x="1145" y="1356"/>
                        <a:pt x="1145" y="1356"/>
                      </a:cubicBezTo>
                      <a:cubicBezTo>
                        <a:pt x="1020" y="1538"/>
                        <a:pt x="104" y="1550"/>
                        <a:pt x="29" y="1789"/>
                      </a:cubicBezTo>
                      <a:cubicBezTo>
                        <a:pt x="0" y="1881"/>
                        <a:pt x="97" y="1905"/>
                        <a:pt x="283" y="1905"/>
                      </a:cubicBezTo>
                      <a:cubicBezTo>
                        <a:pt x="485" y="1905"/>
                        <a:pt x="792" y="1876"/>
                        <a:pt x="1154" y="1876"/>
                      </a:cubicBezTo>
                      <a:cubicBezTo>
                        <a:pt x="1324" y="1876"/>
                        <a:pt x="1507" y="1883"/>
                        <a:pt x="1697" y="1902"/>
                      </a:cubicBezTo>
                      <a:cubicBezTo>
                        <a:pt x="2657" y="1997"/>
                        <a:pt x="3865" y="3873"/>
                        <a:pt x="3847" y="4028"/>
                      </a:cubicBezTo>
                      <a:cubicBezTo>
                        <a:pt x="3828" y="4183"/>
                        <a:pt x="3092" y="4279"/>
                        <a:pt x="3048" y="4310"/>
                      </a:cubicBezTo>
                      <a:cubicBezTo>
                        <a:pt x="3007" y="4337"/>
                        <a:pt x="3652" y="4598"/>
                        <a:pt x="4220" y="4598"/>
                      </a:cubicBezTo>
                      <a:cubicBezTo>
                        <a:pt x="4283" y="4598"/>
                        <a:pt x="4346" y="4595"/>
                        <a:pt x="4406" y="4587"/>
                      </a:cubicBezTo>
                      <a:cubicBezTo>
                        <a:pt x="4480" y="4578"/>
                        <a:pt x="4548" y="4575"/>
                        <a:pt x="4611" y="4575"/>
                      </a:cubicBezTo>
                      <a:cubicBezTo>
                        <a:pt x="5059" y="4575"/>
                        <a:pt x="5231" y="4776"/>
                        <a:pt x="5231" y="4776"/>
                      </a:cubicBezTo>
                      <a:cubicBezTo>
                        <a:pt x="6178" y="5716"/>
                        <a:pt x="8504" y="6278"/>
                        <a:pt x="9126" y="6278"/>
                      </a:cubicBezTo>
                      <a:cubicBezTo>
                        <a:pt x="9189" y="6278"/>
                        <a:pt x="9234" y="6272"/>
                        <a:pt x="9259" y="6260"/>
                      </a:cubicBezTo>
                      <a:cubicBezTo>
                        <a:pt x="9533" y="6134"/>
                        <a:pt x="8846" y="4966"/>
                        <a:pt x="8299" y="4296"/>
                      </a:cubicBezTo>
                      <a:cubicBezTo>
                        <a:pt x="7755" y="3627"/>
                        <a:pt x="5386" y="2521"/>
                        <a:pt x="4406" y="2281"/>
                      </a:cubicBezTo>
                      <a:cubicBezTo>
                        <a:pt x="3427" y="2039"/>
                        <a:pt x="2905" y="2081"/>
                        <a:pt x="2245" y="1614"/>
                      </a:cubicBezTo>
                      <a:cubicBezTo>
                        <a:pt x="1584" y="1148"/>
                        <a:pt x="1436" y="59"/>
                        <a:pt x="1236" y="2"/>
                      </a:cubicBezTo>
                      <a:cubicBezTo>
                        <a:pt x="1232" y="1"/>
                        <a:pt x="1229" y="0"/>
                        <a:pt x="122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35"/>
                <p:cNvSpPr/>
                <p:nvPr/>
              </p:nvSpPr>
              <p:spPr>
                <a:xfrm>
                  <a:off x="5179850" y="617275"/>
                  <a:ext cx="54300" cy="17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" h="7177" extrusionOk="0">
                      <a:moveTo>
                        <a:pt x="452" y="1"/>
                      </a:moveTo>
                      <a:cubicBezTo>
                        <a:pt x="445" y="1"/>
                        <a:pt x="438" y="1"/>
                        <a:pt x="431" y="3"/>
                      </a:cubicBezTo>
                      <a:cubicBezTo>
                        <a:pt x="261" y="45"/>
                        <a:pt x="683" y="433"/>
                        <a:pt x="978" y="1042"/>
                      </a:cubicBezTo>
                      <a:cubicBezTo>
                        <a:pt x="1273" y="1651"/>
                        <a:pt x="595" y="3063"/>
                        <a:pt x="496" y="3109"/>
                      </a:cubicBezTo>
                      <a:cubicBezTo>
                        <a:pt x="491" y="3111"/>
                        <a:pt x="485" y="3112"/>
                        <a:pt x="478" y="3112"/>
                      </a:cubicBezTo>
                      <a:cubicBezTo>
                        <a:pt x="362" y="3112"/>
                        <a:pt x="67" y="2749"/>
                        <a:pt x="34" y="2733"/>
                      </a:cubicBezTo>
                      <a:cubicBezTo>
                        <a:pt x="34" y="2733"/>
                        <a:pt x="33" y="2733"/>
                        <a:pt x="33" y="2733"/>
                      </a:cubicBezTo>
                      <a:lnTo>
                        <a:pt x="33" y="2733"/>
                      </a:lnTo>
                      <a:cubicBezTo>
                        <a:pt x="1" y="2733"/>
                        <a:pt x="105" y="3319"/>
                        <a:pt x="367" y="3649"/>
                      </a:cubicBezTo>
                      <a:cubicBezTo>
                        <a:pt x="631" y="3982"/>
                        <a:pt x="558" y="4211"/>
                        <a:pt x="558" y="4211"/>
                      </a:cubicBezTo>
                      <a:cubicBezTo>
                        <a:pt x="321" y="5215"/>
                        <a:pt x="973" y="7048"/>
                        <a:pt x="1148" y="7165"/>
                      </a:cubicBezTo>
                      <a:cubicBezTo>
                        <a:pt x="1160" y="7173"/>
                        <a:pt x="1172" y="7176"/>
                        <a:pt x="1185" y="7176"/>
                      </a:cubicBezTo>
                      <a:cubicBezTo>
                        <a:pt x="1380" y="7176"/>
                        <a:pt x="1784" y="6405"/>
                        <a:pt x="1971" y="5870"/>
                      </a:cubicBezTo>
                      <a:cubicBezTo>
                        <a:pt x="2171" y="5298"/>
                        <a:pt x="1962" y="3475"/>
                        <a:pt x="1746" y="2802"/>
                      </a:cubicBezTo>
                      <a:cubicBezTo>
                        <a:pt x="1531" y="2127"/>
                        <a:pt x="1314" y="1831"/>
                        <a:pt x="1350" y="1264"/>
                      </a:cubicBezTo>
                      <a:cubicBezTo>
                        <a:pt x="1387" y="698"/>
                        <a:pt x="1984" y="209"/>
                        <a:pt x="1943" y="69"/>
                      </a:cubicBezTo>
                      <a:cubicBezTo>
                        <a:pt x="1939" y="53"/>
                        <a:pt x="1926" y="47"/>
                        <a:pt x="1906" y="47"/>
                      </a:cubicBezTo>
                      <a:cubicBezTo>
                        <a:pt x="1740" y="47"/>
                        <a:pt x="1101" y="511"/>
                        <a:pt x="1101" y="511"/>
                      </a:cubicBezTo>
                      <a:cubicBezTo>
                        <a:pt x="952" y="504"/>
                        <a:pt x="62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35"/>
                <p:cNvSpPr/>
                <p:nvPr/>
              </p:nvSpPr>
              <p:spPr>
                <a:xfrm rot="-2216594">
                  <a:off x="5309872" y="1219653"/>
                  <a:ext cx="41798" cy="13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5526" extrusionOk="0">
                      <a:moveTo>
                        <a:pt x="347" y="1"/>
                      </a:moveTo>
                      <a:cubicBezTo>
                        <a:pt x="342" y="1"/>
                        <a:pt x="337" y="2"/>
                        <a:pt x="332" y="3"/>
                      </a:cubicBezTo>
                      <a:cubicBezTo>
                        <a:pt x="200" y="35"/>
                        <a:pt x="525" y="333"/>
                        <a:pt x="753" y="803"/>
                      </a:cubicBezTo>
                      <a:cubicBezTo>
                        <a:pt x="979" y="1272"/>
                        <a:pt x="458" y="2358"/>
                        <a:pt x="381" y="2394"/>
                      </a:cubicBezTo>
                      <a:cubicBezTo>
                        <a:pt x="377" y="2396"/>
                        <a:pt x="373" y="2397"/>
                        <a:pt x="368" y="2397"/>
                      </a:cubicBezTo>
                      <a:cubicBezTo>
                        <a:pt x="278" y="2397"/>
                        <a:pt x="50" y="2116"/>
                        <a:pt x="25" y="2105"/>
                      </a:cubicBezTo>
                      <a:cubicBezTo>
                        <a:pt x="24" y="2105"/>
                        <a:pt x="24" y="2105"/>
                        <a:pt x="24" y="2105"/>
                      </a:cubicBezTo>
                      <a:lnTo>
                        <a:pt x="24" y="2105"/>
                      </a:lnTo>
                      <a:cubicBezTo>
                        <a:pt x="1" y="2105"/>
                        <a:pt x="81" y="2556"/>
                        <a:pt x="282" y="2809"/>
                      </a:cubicBezTo>
                      <a:cubicBezTo>
                        <a:pt x="485" y="3066"/>
                        <a:pt x="428" y="3242"/>
                        <a:pt x="428" y="3242"/>
                      </a:cubicBezTo>
                      <a:cubicBezTo>
                        <a:pt x="246" y="4015"/>
                        <a:pt x="748" y="5427"/>
                        <a:pt x="884" y="5517"/>
                      </a:cubicBezTo>
                      <a:cubicBezTo>
                        <a:pt x="893" y="5523"/>
                        <a:pt x="902" y="5525"/>
                        <a:pt x="912" y="5525"/>
                      </a:cubicBezTo>
                      <a:cubicBezTo>
                        <a:pt x="1062" y="5525"/>
                        <a:pt x="1373" y="4932"/>
                        <a:pt x="1517" y="4520"/>
                      </a:cubicBezTo>
                      <a:cubicBezTo>
                        <a:pt x="1671" y="4079"/>
                        <a:pt x="1510" y="2676"/>
                        <a:pt x="1343" y="2156"/>
                      </a:cubicBezTo>
                      <a:cubicBezTo>
                        <a:pt x="1177" y="1637"/>
                        <a:pt x="1010" y="1410"/>
                        <a:pt x="1039" y="974"/>
                      </a:cubicBezTo>
                      <a:cubicBezTo>
                        <a:pt x="1067" y="538"/>
                        <a:pt x="1527" y="161"/>
                        <a:pt x="1496" y="52"/>
                      </a:cubicBezTo>
                      <a:cubicBezTo>
                        <a:pt x="1492" y="41"/>
                        <a:pt x="1483" y="36"/>
                        <a:pt x="1467" y="36"/>
                      </a:cubicBezTo>
                      <a:cubicBezTo>
                        <a:pt x="1341" y="36"/>
                        <a:pt x="847" y="394"/>
                        <a:pt x="847" y="394"/>
                      </a:cubicBezTo>
                      <a:cubicBezTo>
                        <a:pt x="732" y="388"/>
                        <a:pt x="483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5"/>
                <p:cNvSpPr/>
                <p:nvPr/>
              </p:nvSpPr>
              <p:spPr>
                <a:xfrm rot="-3337597">
                  <a:off x="5215815" y="1380949"/>
                  <a:ext cx="41801" cy="138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5525" extrusionOk="0">
                      <a:moveTo>
                        <a:pt x="346" y="0"/>
                      </a:moveTo>
                      <a:cubicBezTo>
                        <a:pt x="341" y="0"/>
                        <a:pt x="336" y="1"/>
                        <a:pt x="331" y="2"/>
                      </a:cubicBezTo>
                      <a:cubicBezTo>
                        <a:pt x="200" y="35"/>
                        <a:pt x="524" y="334"/>
                        <a:pt x="752" y="802"/>
                      </a:cubicBezTo>
                      <a:cubicBezTo>
                        <a:pt x="979" y="1271"/>
                        <a:pt x="458" y="2357"/>
                        <a:pt x="381" y="2393"/>
                      </a:cubicBezTo>
                      <a:cubicBezTo>
                        <a:pt x="377" y="2395"/>
                        <a:pt x="372" y="2396"/>
                        <a:pt x="367" y="2396"/>
                      </a:cubicBezTo>
                      <a:cubicBezTo>
                        <a:pt x="277" y="2396"/>
                        <a:pt x="50" y="2116"/>
                        <a:pt x="24" y="2105"/>
                      </a:cubicBezTo>
                      <a:cubicBezTo>
                        <a:pt x="24" y="2105"/>
                        <a:pt x="24" y="2104"/>
                        <a:pt x="23" y="2104"/>
                      </a:cubicBezTo>
                      <a:lnTo>
                        <a:pt x="23" y="2104"/>
                      </a:lnTo>
                      <a:cubicBezTo>
                        <a:pt x="0" y="2104"/>
                        <a:pt x="80" y="2556"/>
                        <a:pt x="282" y="2809"/>
                      </a:cubicBezTo>
                      <a:cubicBezTo>
                        <a:pt x="485" y="3066"/>
                        <a:pt x="428" y="3241"/>
                        <a:pt x="428" y="3241"/>
                      </a:cubicBezTo>
                      <a:cubicBezTo>
                        <a:pt x="246" y="4015"/>
                        <a:pt x="747" y="5427"/>
                        <a:pt x="884" y="5516"/>
                      </a:cubicBezTo>
                      <a:cubicBezTo>
                        <a:pt x="892" y="5522"/>
                        <a:pt x="902" y="5525"/>
                        <a:pt x="912" y="5525"/>
                      </a:cubicBezTo>
                      <a:cubicBezTo>
                        <a:pt x="1062" y="5525"/>
                        <a:pt x="1373" y="4932"/>
                        <a:pt x="1516" y="4519"/>
                      </a:cubicBezTo>
                      <a:cubicBezTo>
                        <a:pt x="1671" y="4080"/>
                        <a:pt x="1510" y="2675"/>
                        <a:pt x="1343" y="2157"/>
                      </a:cubicBezTo>
                      <a:cubicBezTo>
                        <a:pt x="1177" y="1638"/>
                        <a:pt x="1010" y="1410"/>
                        <a:pt x="1038" y="973"/>
                      </a:cubicBezTo>
                      <a:cubicBezTo>
                        <a:pt x="1067" y="537"/>
                        <a:pt x="1526" y="161"/>
                        <a:pt x="1495" y="53"/>
                      </a:cubicBezTo>
                      <a:cubicBezTo>
                        <a:pt x="1492" y="41"/>
                        <a:pt x="1482" y="36"/>
                        <a:pt x="1467" y="36"/>
                      </a:cubicBezTo>
                      <a:cubicBezTo>
                        <a:pt x="1340" y="36"/>
                        <a:pt x="846" y="393"/>
                        <a:pt x="846" y="393"/>
                      </a:cubicBezTo>
                      <a:cubicBezTo>
                        <a:pt x="732" y="387"/>
                        <a:pt x="482" y="0"/>
                        <a:pt x="34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5"/>
                <p:cNvSpPr/>
                <p:nvPr/>
              </p:nvSpPr>
              <p:spPr>
                <a:xfrm>
                  <a:off x="4974352" y="1218625"/>
                  <a:ext cx="146000" cy="9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0" h="3844" extrusionOk="0">
                      <a:moveTo>
                        <a:pt x="751" y="0"/>
                      </a:moveTo>
                      <a:cubicBezTo>
                        <a:pt x="639" y="0"/>
                        <a:pt x="702" y="829"/>
                        <a:pt x="702" y="829"/>
                      </a:cubicBezTo>
                      <a:cubicBezTo>
                        <a:pt x="625" y="941"/>
                        <a:pt x="64" y="948"/>
                        <a:pt x="18" y="1094"/>
                      </a:cubicBezTo>
                      <a:cubicBezTo>
                        <a:pt x="1" y="1151"/>
                        <a:pt x="61" y="1166"/>
                        <a:pt x="175" y="1166"/>
                      </a:cubicBezTo>
                      <a:cubicBezTo>
                        <a:pt x="299" y="1166"/>
                        <a:pt x="487" y="1148"/>
                        <a:pt x="708" y="1148"/>
                      </a:cubicBezTo>
                      <a:cubicBezTo>
                        <a:pt x="813" y="1148"/>
                        <a:pt x="925" y="1152"/>
                        <a:pt x="1041" y="1164"/>
                      </a:cubicBezTo>
                      <a:cubicBezTo>
                        <a:pt x="1628" y="1222"/>
                        <a:pt x="2369" y="2371"/>
                        <a:pt x="2357" y="2467"/>
                      </a:cubicBezTo>
                      <a:cubicBezTo>
                        <a:pt x="2346" y="2561"/>
                        <a:pt x="1896" y="2620"/>
                        <a:pt x="1867" y="2639"/>
                      </a:cubicBezTo>
                      <a:cubicBezTo>
                        <a:pt x="1843" y="2655"/>
                        <a:pt x="2237" y="2815"/>
                        <a:pt x="2585" y="2815"/>
                      </a:cubicBezTo>
                      <a:cubicBezTo>
                        <a:pt x="2624" y="2815"/>
                        <a:pt x="2663" y="2813"/>
                        <a:pt x="2700" y="2808"/>
                      </a:cubicBezTo>
                      <a:cubicBezTo>
                        <a:pt x="2745" y="2803"/>
                        <a:pt x="2786" y="2801"/>
                        <a:pt x="2823" y="2801"/>
                      </a:cubicBezTo>
                      <a:cubicBezTo>
                        <a:pt x="3099" y="2801"/>
                        <a:pt x="3204" y="2923"/>
                        <a:pt x="3204" y="2923"/>
                      </a:cubicBezTo>
                      <a:cubicBezTo>
                        <a:pt x="3786" y="3501"/>
                        <a:pt x="5211" y="3844"/>
                        <a:pt x="5591" y="3844"/>
                      </a:cubicBezTo>
                      <a:cubicBezTo>
                        <a:pt x="5629" y="3844"/>
                        <a:pt x="5657" y="3841"/>
                        <a:pt x="5672" y="3834"/>
                      </a:cubicBezTo>
                      <a:cubicBezTo>
                        <a:pt x="5839" y="3757"/>
                        <a:pt x="5418" y="3041"/>
                        <a:pt x="5085" y="2631"/>
                      </a:cubicBezTo>
                      <a:cubicBezTo>
                        <a:pt x="4751" y="2220"/>
                        <a:pt x="3300" y="1543"/>
                        <a:pt x="2700" y="1395"/>
                      </a:cubicBezTo>
                      <a:cubicBezTo>
                        <a:pt x="2100" y="1248"/>
                        <a:pt x="1780" y="1274"/>
                        <a:pt x="1377" y="988"/>
                      </a:cubicBezTo>
                      <a:cubicBezTo>
                        <a:pt x="972" y="702"/>
                        <a:pt x="880" y="35"/>
                        <a:pt x="758" y="1"/>
                      </a:cubicBezTo>
                      <a:cubicBezTo>
                        <a:pt x="755" y="0"/>
                        <a:pt x="753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5"/>
                <p:cNvSpPr/>
                <p:nvPr/>
              </p:nvSpPr>
              <p:spPr>
                <a:xfrm>
                  <a:off x="4974350" y="987975"/>
                  <a:ext cx="128975" cy="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1633" extrusionOk="0">
                      <a:moveTo>
                        <a:pt x="230" y="1"/>
                      </a:moveTo>
                      <a:cubicBezTo>
                        <a:pt x="229" y="1"/>
                        <a:pt x="228" y="1"/>
                        <a:pt x="226" y="1"/>
                      </a:cubicBezTo>
                      <a:cubicBezTo>
                        <a:pt x="125" y="12"/>
                        <a:pt x="439" y="634"/>
                        <a:pt x="439" y="634"/>
                      </a:cubicBezTo>
                      <a:cubicBezTo>
                        <a:pt x="416" y="740"/>
                        <a:pt x="1" y="919"/>
                        <a:pt x="12" y="1041"/>
                      </a:cubicBezTo>
                      <a:cubicBezTo>
                        <a:pt x="14" y="1065"/>
                        <a:pt x="27" y="1075"/>
                        <a:pt x="49" y="1075"/>
                      </a:cubicBezTo>
                      <a:cubicBezTo>
                        <a:pt x="146" y="1075"/>
                        <a:pt x="424" y="889"/>
                        <a:pt x="793" y="779"/>
                      </a:cubicBezTo>
                      <a:cubicBezTo>
                        <a:pt x="838" y="765"/>
                        <a:pt x="886" y="759"/>
                        <a:pt x="938" y="759"/>
                      </a:cubicBezTo>
                      <a:cubicBezTo>
                        <a:pt x="1416" y="759"/>
                        <a:pt x="2153" y="1277"/>
                        <a:pt x="2172" y="1345"/>
                      </a:cubicBezTo>
                      <a:cubicBezTo>
                        <a:pt x="2193" y="1419"/>
                        <a:pt x="1876" y="1601"/>
                        <a:pt x="1861" y="1623"/>
                      </a:cubicBezTo>
                      <a:cubicBezTo>
                        <a:pt x="1857" y="1629"/>
                        <a:pt x="1884" y="1633"/>
                        <a:pt x="1930" y="1633"/>
                      </a:cubicBezTo>
                      <a:cubicBezTo>
                        <a:pt x="2059" y="1633"/>
                        <a:pt x="2340" y="1602"/>
                        <a:pt x="2532" y="1494"/>
                      </a:cubicBezTo>
                      <a:cubicBezTo>
                        <a:pt x="2659" y="1423"/>
                        <a:pt x="2760" y="1405"/>
                        <a:pt x="2830" y="1405"/>
                      </a:cubicBezTo>
                      <a:cubicBezTo>
                        <a:pt x="2903" y="1405"/>
                        <a:pt x="2943" y="1425"/>
                        <a:pt x="2943" y="1425"/>
                      </a:cubicBezTo>
                      <a:cubicBezTo>
                        <a:pt x="3167" y="1517"/>
                        <a:pt x="3466" y="1551"/>
                        <a:pt x="3769" y="1551"/>
                      </a:cubicBezTo>
                      <a:cubicBezTo>
                        <a:pt x="4372" y="1551"/>
                        <a:pt x="4990" y="1417"/>
                        <a:pt x="5057" y="1345"/>
                      </a:cubicBezTo>
                      <a:cubicBezTo>
                        <a:pt x="5158" y="1236"/>
                        <a:pt x="4626" y="833"/>
                        <a:pt x="4252" y="630"/>
                      </a:cubicBezTo>
                      <a:cubicBezTo>
                        <a:pt x="3981" y="483"/>
                        <a:pt x="3233" y="412"/>
                        <a:pt x="2653" y="412"/>
                      </a:cubicBezTo>
                      <a:cubicBezTo>
                        <a:pt x="2432" y="412"/>
                        <a:pt x="2235" y="422"/>
                        <a:pt x="2098" y="443"/>
                      </a:cubicBezTo>
                      <a:cubicBezTo>
                        <a:pt x="1732" y="498"/>
                        <a:pt x="1511" y="577"/>
                        <a:pt x="1261" y="577"/>
                      </a:cubicBezTo>
                      <a:cubicBezTo>
                        <a:pt x="1176" y="577"/>
                        <a:pt x="1088" y="568"/>
                        <a:pt x="989" y="546"/>
                      </a:cubicBezTo>
                      <a:cubicBezTo>
                        <a:pt x="605" y="458"/>
                        <a:pt x="335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5"/>
                <p:cNvSpPr/>
                <p:nvPr/>
              </p:nvSpPr>
              <p:spPr>
                <a:xfrm>
                  <a:off x="4676125" y="541600"/>
                  <a:ext cx="128925" cy="4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7" h="1634" extrusionOk="0">
                      <a:moveTo>
                        <a:pt x="230" y="1"/>
                      </a:moveTo>
                      <a:cubicBezTo>
                        <a:pt x="228" y="1"/>
                        <a:pt x="227" y="1"/>
                        <a:pt x="226" y="1"/>
                      </a:cubicBezTo>
                      <a:cubicBezTo>
                        <a:pt x="123" y="14"/>
                        <a:pt x="437" y="635"/>
                        <a:pt x="437" y="635"/>
                      </a:cubicBezTo>
                      <a:cubicBezTo>
                        <a:pt x="415" y="742"/>
                        <a:pt x="0" y="919"/>
                        <a:pt x="10" y="1043"/>
                      </a:cubicBezTo>
                      <a:cubicBezTo>
                        <a:pt x="12" y="1066"/>
                        <a:pt x="25" y="1076"/>
                        <a:pt x="48" y="1076"/>
                      </a:cubicBezTo>
                      <a:cubicBezTo>
                        <a:pt x="145" y="1076"/>
                        <a:pt x="422" y="891"/>
                        <a:pt x="791" y="780"/>
                      </a:cubicBezTo>
                      <a:cubicBezTo>
                        <a:pt x="836" y="767"/>
                        <a:pt x="885" y="760"/>
                        <a:pt x="937" y="760"/>
                      </a:cubicBezTo>
                      <a:cubicBezTo>
                        <a:pt x="1416" y="760"/>
                        <a:pt x="2152" y="1278"/>
                        <a:pt x="2171" y="1345"/>
                      </a:cubicBezTo>
                      <a:cubicBezTo>
                        <a:pt x="2192" y="1419"/>
                        <a:pt x="1874" y="1601"/>
                        <a:pt x="1859" y="1623"/>
                      </a:cubicBezTo>
                      <a:cubicBezTo>
                        <a:pt x="1855" y="1629"/>
                        <a:pt x="1882" y="1633"/>
                        <a:pt x="1928" y="1633"/>
                      </a:cubicBezTo>
                      <a:cubicBezTo>
                        <a:pt x="2057" y="1633"/>
                        <a:pt x="2339" y="1602"/>
                        <a:pt x="2531" y="1495"/>
                      </a:cubicBezTo>
                      <a:cubicBezTo>
                        <a:pt x="2658" y="1423"/>
                        <a:pt x="2759" y="1405"/>
                        <a:pt x="2828" y="1405"/>
                      </a:cubicBezTo>
                      <a:cubicBezTo>
                        <a:pt x="2902" y="1405"/>
                        <a:pt x="2941" y="1425"/>
                        <a:pt x="2941" y="1425"/>
                      </a:cubicBezTo>
                      <a:cubicBezTo>
                        <a:pt x="3166" y="1518"/>
                        <a:pt x="3466" y="1552"/>
                        <a:pt x="3770" y="1552"/>
                      </a:cubicBezTo>
                      <a:cubicBezTo>
                        <a:pt x="4372" y="1552"/>
                        <a:pt x="4989" y="1418"/>
                        <a:pt x="5056" y="1346"/>
                      </a:cubicBezTo>
                      <a:cubicBezTo>
                        <a:pt x="5156" y="1237"/>
                        <a:pt x="4624" y="833"/>
                        <a:pt x="4250" y="630"/>
                      </a:cubicBezTo>
                      <a:cubicBezTo>
                        <a:pt x="3979" y="484"/>
                        <a:pt x="3229" y="412"/>
                        <a:pt x="2649" y="412"/>
                      </a:cubicBezTo>
                      <a:cubicBezTo>
                        <a:pt x="2429" y="412"/>
                        <a:pt x="2233" y="423"/>
                        <a:pt x="2098" y="443"/>
                      </a:cubicBezTo>
                      <a:cubicBezTo>
                        <a:pt x="1732" y="499"/>
                        <a:pt x="1510" y="578"/>
                        <a:pt x="1260" y="578"/>
                      </a:cubicBezTo>
                      <a:cubicBezTo>
                        <a:pt x="1175" y="578"/>
                        <a:pt x="1086" y="569"/>
                        <a:pt x="987" y="546"/>
                      </a:cubicBezTo>
                      <a:cubicBezTo>
                        <a:pt x="605" y="459"/>
                        <a:pt x="334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5"/>
                <p:cNvSpPr/>
                <p:nvPr/>
              </p:nvSpPr>
              <p:spPr>
                <a:xfrm>
                  <a:off x="5043550" y="800525"/>
                  <a:ext cx="106850" cy="9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4" h="3757" extrusionOk="0">
                      <a:moveTo>
                        <a:pt x="794" y="0"/>
                      </a:moveTo>
                      <a:cubicBezTo>
                        <a:pt x="707" y="0"/>
                        <a:pt x="638" y="650"/>
                        <a:pt x="638" y="650"/>
                      </a:cubicBezTo>
                      <a:cubicBezTo>
                        <a:pt x="561" y="727"/>
                        <a:pt x="117" y="650"/>
                        <a:pt x="59" y="759"/>
                      </a:cubicBezTo>
                      <a:cubicBezTo>
                        <a:pt x="0" y="869"/>
                        <a:pt x="400" y="831"/>
                        <a:pt x="857" y="963"/>
                      </a:cubicBezTo>
                      <a:cubicBezTo>
                        <a:pt x="1313" y="1096"/>
                        <a:pt x="1730" y="2114"/>
                        <a:pt x="1708" y="2187"/>
                      </a:cubicBezTo>
                      <a:cubicBezTo>
                        <a:pt x="1684" y="2260"/>
                        <a:pt x="1319" y="2241"/>
                        <a:pt x="1296" y="2251"/>
                      </a:cubicBezTo>
                      <a:cubicBezTo>
                        <a:pt x="1271" y="2262"/>
                        <a:pt x="1631" y="2489"/>
                        <a:pt x="1928" y="2507"/>
                      </a:cubicBezTo>
                      <a:cubicBezTo>
                        <a:pt x="2227" y="2527"/>
                        <a:pt x="2311" y="2673"/>
                        <a:pt x="2311" y="2673"/>
                      </a:cubicBezTo>
                      <a:cubicBezTo>
                        <a:pt x="2711" y="3248"/>
                        <a:pt x="3905" y="3756"/>
                        <a:pt x="4112" y="3756"/>
                      </a:cubicBezTo>
                      <a:cubicBezTo>
                        <a:pt x="4119" y="3756"/>
                        <a:pt x="4125" y="3756"/>
                        <a:pt x="4130" y="3754"/>
                      </a:cubicBezTo>
                      <a:cubicBezTo>
                        <a:pt x="4274" y="3717"/>
                        <a:pt x="4046" y="3089"/>
                        <a:pt x="3842" y="2717"/>
                      </a:cubicBezTo>
                      <a:cubicBezTo>
                        <a:pt x="3637" y="2343"/>
                        <a:pt x="2588" y="1595"/>
                        <a:pt x="2135" y="1391"/>
                      </a:cubicBezTo>
                      <a:cubicBezTo>
                        <a:pt x="1683" y="1185"/>
                        <a:pt x="1426" y="1159"/>
                        <a:pt x="1148" y="874"/>
                      </a:cubicBezTo>
                      <a:cubicBezTo>
                        <a:pt x="870" y="588"/>
                        <a:pt x="896" y="47"/>
                        <a:pt x="803" y="2"/>
                      </a:cubicBezTo>
                      <a:cubicBezTo>
                        <a:pt x="800" y="1"/>
                        <a:pt x="797" y="0"/>
                        <a:pt x="794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5"/>
                <p:cNvSpPr/>
                <p:nvPr/>
              </p:nvSpPr>
              <p:spPr>
                <a:xfrm rot="-1011075">
                  <a:off x="5211021" y="1228011"/>
                  <a:ext cx="65428" cy="121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4857" extrusionOk="0">
                      <a:moveTo>
                        <a:pt x="1092" y="1"/>
                      </a:moveTo>
                      <a:cubicBezTo>
                        <a:pt x="999" y="1"/>
                        <a:pt x="669" y="512"/>
                        <a:pt x="669" y="512"/>
                      </a:cubicBezTo>
                      <a:cubicBezTo>
                        <a:pt x="663" y="514"/>
                        <a:pt x="656" y="515"/>
                        <a:pt x="648" y="515"/>
                      </a:cubicBezTo>
                      <a:cubicBezTo>
                        <a:pt x="539" y="515"/>
                        <a:pt x="276" y="338"/>
                        <a:pt x="148" y="338"/>
                      </a:cubicBezTo>
                      <a:cubicBezTo>
                        <a:pt x="129" y="338"/>
                        <a:pt x="114" y="342"/>
                        <a:pt x="102" y="350"/>
                      </a:cubicBezTo>
                      <a:cubicBezTo>
                        <a:pt x="0" y="422"/>
                        <a:pt x="375" y="568"/>
                        <a:pt x="723" y="891"/>
                      </a:cubicBezTo>
                      <a:cubicBezTo>
                        <a:pt x="1071" y="1215"/>
                        <a:pt x="987" y="2310"/>
                        <a:pt x="934" y="2366"/>
                      </a:cubicBezTo>
                      <a:cubicBezTo>
                        <a:pt x="927" y="2374"/>
                        <a:pt x="915" y="2377"/>
                        <a:pt x="900" y="2377"/>
                      </a:cubicBezTo>
                      <a:cubicBezTo>
                        <a:pt x="801" y="2377"/>
                        <a:pt x="559" y="2240"/>
                        <a:pt x="536" y="2239"/>
                      </a:cubicBezTo>
                      <a:cubicBezTo>
                        <a:pt x="536" y="2239"/>
                        <a:pt x="536" y="2239"/>
                        <a:pt x="536" y="2239"/>
                      </a:cubicBezTo>
                      <a:lnTo>
                        <a:pt x="536" y="2239"/>
                      </a:lnTo>
                      <a:cubicBezTo>
                        <a:pt x="510" y="2239"/>
                        <a:pt x="730" y="2602"/>
                        <a:pt x="987" y="2752"/>
                      </a:cubicBezTo>
                      <a:cubicBezTo>
                        <a:pt x="1245" y="2904"/>
                        <a:pt x="1255" y="3072"/>
                        <a:pt x="1255" y="3072"/>
                      </a:cubicBezTo>
                      <a:cubicBezTo>
                        <a:pt x="1356" y="3789"/>
                        <a:pt x="2249" y="4823"/>
                        <a:pt x="2394" y="4855"/>
                      </a:cubicBezTo>
                      <a:cubicBezTo>
                        <a:pt x="2397" y="4856"/>
                        <a:pt x="2400" y="4856"/>
                        <a:pt x="2404" y="4856"/>
                      </a:cubicBezTo>
                      <a:cubicBezTo>
                        <a:pt x="2542" y="4856"/>
                        <a:pt x="2616" y="4214"/>
                        <a:pt x="2602" y="3798"/>
                      </a:cubicBezTo>
                      <a:cubicBezTo>
                        <a:pt x="2588" y="3373"/>
                        <a:pt x="1986" y="2232"/>
                        <a:pt x="1674" y="1846"/>
                      </a:cubicBezTo>
                      <a:cubicBezTo>
                        <a:pt x="1361" y="1461"/>
                        <a:pt x="1144" y="1321"/>
                        <a:pt x="1024" y="941"/>
                      </a:cubicBezTo>
                      <a:cubicBezTo>
                        <a:pt x="904" y="562"/>
                        <a:pt x="1169" y="89"/>
                        <a:pt x="1107" y="8"/>
                      </a:cubicBezTo>
                      <a:cubicBezTo>
                        <a:pt x="1103" y="3"/>
                        <a:pt x="1098" y="1"/>
                        <a:pt x="109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35"/>
                <p:cNvSpPr/>
                <p:nvPr/>
              </p:nvSpPr>
              <p:spPr>
                <a:xfrm>
                  <a:off x="4702250" y="606075"/>
                  <a:ext cx="126850" cy="1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458" extrusionOk="0">
                      <a:moveTo>
                        <a:pt x="943" y="0"/>
                      </a:moveTo>
                      <a:cubicBezTo>
                        <a:pt x="839" y="0"/>
                        <a:pt x="758" y="772"/>
                        <a:pt x="758" y="772"/>
                      </a:cubicBezTo>
                      <a:cubicBezTo>
                        <a:pt x="667" y="862"/>
                        <a:pt x="139" y="772"/>
                        <a:pt x="70" y="902"/>
                      </a:cubicBezTo>
                      <a:cubicBezTo>
                        <a:pt x="0" y="1032"/>
                        <a:pt x="476" y="987"/>
                        <a:pt x="1018" y="1143"/>
                      </a:cubicBezTo>
                      <a:cubicBezTo>
                        <a:pt x="1559" y="1300"/>
                        <a:pt x="2055" y="2508"/>
                        <a:pt x="2027" y="2596"/>
                      </a:cubicBezTo>
                      <a:cubicBezTo>
                        <a:pt x="2000" y="2682"/>
                        <a:pt x="1567" y="2660"/>
                        <a:pt x="1538" y="2672"/>
                      </a:cubicBezTo>
                      <a:cubicBezTo>
                        <a:pt x="1509" y="2685"/>
                        <a:pt x="1937" y="2955"/>
                        <a:pt x="2290" y="2977"/>
                      </a:cubicBezTo>
                      <a:cubicBezTo>
                        <a:pt x="2644" y="2999"/>
                        <a:pt x="2744" y="3173"/>
                        <a:pt x="2744" y="3173"/>
                      </a:cubicBezTo>
                      <a:cubicBezTo>
                        <a:pt x="3217" y="3856"/>
                        <a:pt x="4633" y="4458"/>
                        <a:pt x="4881" y="4458"/>
                      </a:cubicBezTo>
                      <a:cubicBezTo>
                        <a:pt x="4890" y="4458"/>
                        <a:pt x="4897" y="4457"/>
                        <a:pt x="4903" y="4456"/>
                      </a:cubicBezTo>
                      <a:cubicBezTo>
                        <a:pt x="5074" y="4412"/>
                        <a:pt x="4802" y="3667"/>
                        <a:pt x="4561" y="3224"/>
                      </a:cubicBezTo>
                      <a:cubicBezTo>
                        <a:pt x="4318" y="2780"/>
                        <a:pt x="3074" y="1892"/>
                        <a:pt x="2535" y="1650"/>
                      </a:cubicBezTo>
                      <a:cubicBezTo>
                        <a:pt x="1998" y="1407"/>
                        <a:pt x="1693" y="1376"/>
                        <a:pt x="1364" y="1037"/>
                      </a:cubicBezTo>
                      <a:cubicBezTo>
                        <a:pt x="1033" y="699"/>
                        <a:pt x="1063" y="56"/>
                        <a:pt x="954" y="3"/>
                      </a:cubicBezTo>
                      <a:cubicBezTo>
                        <a:pt x="950" y="1"/>
                        <a:pt x="947" y="0"/>
                        <a:pt x="94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5"/>
                <p:cNvSpPr/>
                <p:nvPr/>
              </p:nvSpPr>
              <p:spPr>
                <a:xfrm>
                  <a:off x="5107350" y="633425"/>
                  <a:ext cx="40725" cy="1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" h="5029" extrusionOk="0">
                      <a:moveTo>
                        <a:pt x="1226" y="1"/>
                      </a:moveTo>
                      <a:cubicBezTo>
                        <a:pt x="1116" y="1"/>
                        <a:pt x="678" y="360"/>
                        <a:pt x="678" y="360"/>
                      </a:cubicBezTo>
                      <a:cubicBezTo>
                        <a:pt x="678" y="360"/>
                        <a:pt x="677" y="360"/>
                        <a:pt x="677" y="360"/>
                      </a:cubicBezTo>
                      <a:cubicBezTo>
                        <a:pt x="573" y="360"/>
                        <a:pt x="330" y="29"/>
                        <a:pt x="205" y="29"/>
                      </a:cubicBezTo>
                      <a:cubicBezTo>
                        <a:pt x="199" y="29"/>
                        <a:pt x="193" y="30"/>
                        <a:pt x="187" y="32"/>
                      </a:cubicBezTo>
                      <a:cubicBezTo>
                        <a:pt x="70" y="69"/>
                        <a:pt x="382" y="323"/>
                        <a:pt x="613" y="738"/>
                      </a:cubicBezTo>
                      <a:cubicBezTo>
                        <a:pt x="846" y="1153"/>
                        <a:pt x="430" y="2170"/>
                        <a:pt x="363" y="2206"/>
                      </a:cubicBezTo>
                      <a:cubicBezTo>
                        <a:pt x="359" y="2209"/>
                        <a:pt x="354" y="2210"/>
                        <a:pt x="349" y="2210"/>
                      </a:cubicBezTo>
                      <a:cubicBezTo>
                        <a:pt x="265" y="2210"/>
                        <a:pt x="46" y="1972"/>
                        <a:pt x="23" y="1964"/>
                      </a:cubicBezTo>
                      <a:cubicBezTo>
                        <a:pt x="22" y="1963"/>
                        <a:pt x="22" y="1963"/>
                        <a:pt x="22" y="1963"/>
                      </a:cubicBezTo>
                      <a:lnTo>
                        <a:pt x="22" y="1963"/>
                      </a:lnTo>
                      <a:cubicBezTo>
                        <a:pt x="0" y="1963"/>
                        <a:pt x="98" y="2371"/>
                        <a:pt x="295" y="2590"/>
                      </a:cubicBezTo>
                      <a:cubicBezTo>
                        <a:pt x="493" y="2813"/>
                        <a:pt x="452" y="2976"/>
                        <a:pt x="452" y="2976"/>
                      </a:cubicBezTo>
                      <a:cubicBezTo>
                        <a:pt x="329" y="3690"/>
                        <a:pt x="862" y="4948"/>
                        <a:pt x="991" y="5022"/>
                      </a:cubicBezTo>
                      <a:cubicBezTo>
                        <a:pt x="998" y="5026"/>
                        <a:pt x="1006" y="5029"/>
                        <a:pt x="1014" y="5029"/>
                      </a:cubicBezTo>
                      <a:cubicBezTo>
                        <a:pt x="1150" y="5029"/>
                        <a:pt x="1403" y="4466"/>
                        <a:pt x="1512" y="4080"/>
                      </a:cubicBezTo>
                      <a:cubicBezTo>
                        <a:pt x="1629" y="3671"/>
                        <a:pt x="1406" y="2402"/>
                        <a:pt x="1226" y="1939"/>
                      </a:cubicBezTo>
                      <a:cubicBezTo>
                        <a:pt x="1047" y="1474"/>
                        <a:pt x="882" y="1276"/>
                        <a:pt x="885" y="878"/>
                      </a:cubicBezTo>
                      <a:cubicBezTo>
                        <a:pt x="886" y="479"/>
                        <a:pt x="1283" y="111"/>
                        <a:pt x="1250" y="15"/>
                      </a:cubicBezTo>
                      <a:cubicBezTo>
                        <a:pt x="1247" y="5"/>
                        <a:pt x="1238" y="1"/>
                        <a:pt x="1226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35"/>
                <p:cNvSpPr/>
                <p:nvPr/>
              </p:nvSpPr>
              <p:spPr>
                <a:xfrm rot="-3270457">
                  <a:off x="5379961" y="1364809"/>
                  <a:ext cx="59251" cy="123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4938" extrusionOk="0">
                      <a:moveTo>
                        <a:pt x="1117" y="1"/>
                      </a:moveTo>
                      <a:cubicBezTo>
                        <a:pt x="1021" y="1"/>
                        <a:pt x="661" y="481"/>
                        <a:pt x="661" y="481"/>
                      </a:cubicBezTo>
                      <a:cubicBezTo>
                        <a:pt x="656" y="482"/>
                        <a:pt x="651" y="483"/>
                        <a:pt x="646" y="483"/>
                      </a:cubicBezTo>
                      <a:cubicBezTo>
                        <a:pt x="538" y="483"/>
                        <a:pt x="272" y="269"/>
                        <a:pt x="144" y="269"/>
                      </a:cubicBezTo>
                      <a:cubicBezTo>
                        <a:pt x="130" y="269"/>
                        <a:pt x="117" y="272"/>
                        <a:pt x="106" y="278"/>
                      </a:cubicBezTo>
                      <a:cubicBezTo>
                        <a:pt x="1" y="343"/>
                        <a:pt x="364" y="515"/>
                        <a:pt x="688" y="863"/>
                      </a:cubicBezTo>
                      <a:cubicBezTo>
                        <a:pt x="1013" y="1211"/>
                        <a:pt x="849" y="2298"/>
                        <a:pt x="792" y="2349"/>
                      </a:cubicBezTo>
                      <a:cubicBezTo>
                        <a:pt x="786" y="2355"/>
                        <a:pt x="776" y="2357"/>
                        <a:pt x="764" y="2357"/>
                      </a:cubicBezTo>
                      <a:cubicBezTo>
                        <a:pt x="670" y="2357"/>
                        <a:pt x="428" y="2196"/>
                        <a:pt x="405" y="2194"/>
                      </a:cubicBezTo>
                      <a:cubicBezTo>
                        <a:pt x="404" y="2194"/>
                        <a:pt x="404" y="2194"/>
                        <a:pt x="404" y="2194"/>
                      </a:cubicBezTo>
                      <a:lnTo>
                        <a:pt x="404" y="2194"/>
                      </a:lnTo>
                      <a:cubicBezTo>
                        <a:pt x="379" y="2194"/>
                        <a:pt x="572" y="2570"/>
                        <a:pt x="817" y="2737"/>
                      </a:cubicBezTo>
                      <a:cubicBezTo>
                        <a:pt x="1063" y="2907"/>
                        <a:pt x="1061" y="3076"/>
                        <a:pt x="1061" y="3076"/>
                      </a:cubicBezTo>
                      <a:cubicBezTo>
                        <a:pt x="1110" y="3799"/>
                        <a:pt x="1928" y="4893"/>
                        <a:pt x="2070" y="4935"/>
                      </a:cubicBezTo>
                      <a:cubicBezTo>
                        <a:pt x="2074" y="4937"/>
                        <a:pt x="2079" y="4937"/>
                        <a:pt x="2083" y="4937"/>
                      </a:cubicBezTo>
                      <a:cubicBezTo>
                        <a:pt x="2220" y="4937"/>
                        <a:pt x="2338" y="4309"/>
                        <a:pt x="2354" y="3897"/>
                      </a:cubicBezTo>
                      <a:cubicBezTo>
                        <a:pt x="2370" y="3472"/>
                        <a:pt x="1852" y="2292"/>
                        <a:pt x="1567" y="1884"/>
                      </a:cubicBezTo>
                      <a:cubicBezTo>
                        <a:pt x="1284" y="1476"/>
                        <a:pt x="1077" y="1322"/>
                        <a:pt x="984" y="935"/>
                      </a:cubicBezTo>
                      <a:cubicBezTo>
                        <a:pt x="891" y="547"/>
                        <a:pt x="1190" y="95"/>
                        <a:pt x="1134" y="10"/>
                      </a:cubicBezTo>
                      <a:cubicBezTo>
                        <a:pt x="1130" y="3"/>
                        <a:pt x="1124" y="1"/>
                        <a:pt x="111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35"/>
                <p:cNvSpPr/>
                <p:nvPr/>
              </p:nvSpPr>
              <p:spPr>
                <a:xfrm>
                  <a:off x="4762300" y="833300"/>
                  <a:ext cx="110600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2111" extrusionOk="0">
                      <a:moveTo>
                        <a:pt x="347" y="0"/>
                      </a:moveTo>
                      <a:cubicBezTo>
                        <a:pt x="258" y="0"/>
                        <a:pt x="434" y="658"/>
                        <a:pt x="434" y="658"/>
                      </a:cubicBezTo>
                      <a:cubicBezTo>
                        <a:pt x="398" y="759"/>
                        <a:pt x="12" y="873"/>
                        <a:pt x="3" y="997"/>
                      </a:cubicBezTo>
                      <a:cubicBezTo>
                        <a:pt x="1" y="1025"/>
                        <a:pt x="15" y="1036"/>
                        <a:pt x="43" y="1036"/>
                      </a:cubicBezTo>
                      <a:cubicBezTo>
                        <a:pt x="139" y="1036"/>
                        <a:pt x="398" y="905"/>
                        <a:pt x="719" y="853"/>
                      </a:cubicBezTo>
                      <a:cubicBezTo>
                        <a:pt x="736" y="851"/>
                        <a:pt x="754" y="849"/>
                        <a:pt x="773" y="849"/>
                      </a:cubicBezTo>
                      <a:cubicBezTo>
                        <a:pt x="1190" y="849"/>
                        <a:pt x="1819" y="1544"/>
                        <a:pt x="1825" y="1616"/>
                      </a:cubicBezTo>
                      <a:cubicBezTo>
                        <a:pt x="1831" y="1693"/>
                        <a:pt x="1529" y="1825"/>
                        <a:pt x="1513" y="1845"/>
                      </a:cubicBezTo>
                      <a:cubicBezTo>
                        <a:pt x="1504" y="1857"/>
                        <a:pt x="1613" y="1880"/>
                        <a:pt x="1754" y="1880"/>
                      </a:cubicBezTo>
                      <a:cubicBezTo>
                        <a:pt x="1868" y="1880"/>
                        <a:pt x="2003" y="1865"/>
                        <a:pt x="2113" y="1818"/>
                      </a:cubicBezTo>
                      <a:cubicBezTo>
                        <a:pt x="2200" y="1781"/>
                        <a:pt x="2271" y="1769"/>
                        <a:pt x="2326" y="1769"/>
                      </a:cubicBezTo>
                      <a:cubicBezTo>
                        <a:pt x="2429" y="1769"/>
                        <a:pt x="2480" y="1811"/>
                        <a:pt x="2480" y="1811"/>
                      </a:cubicBezTo>
                      <a:cubicBezTo>
                        <a:pt x="2809" y="2039"/>
                        <a:pt x="3386" y="2111"/>
                        <a:pt x="3808" y="2111"/>
                      </a:cubicBezTo>
                      <a:cubicBezTo>
                        <a:pt x="4076" y="2111"/>
                        <a:pt x="4281" y="2082"/>
                        <a:pt x="4321" y="2046"/>
                      </a:cubicBezTo>
                      <a:cubicBezTo>
                        <a:pt x="4424" y="1953"/>
                        <a:pt x="4025" y="1476"/>
                        <a:pt x="3733" y="1220"/>
                      </a:cubicBezTo>
                      <a:cubicBezTo>
                        <a:pt x="3441" y="964"/>
                        <a:pt x="2341" y="716"/>
                        <a:pt x="1902" y="716"/>
                      </a:cubicBezTo>
                      <a:cubicBezTo>
                        <a:pt x="1901" y="716"/>
                        <a:pt x="1900" y="716"/>
                        <a:pt x="1899" y="716"/>
                      </a:cubicBezTo>
                      <a:cubicBezTo>
                        <a:pt x="1669" y="716"/>
                        <a:pt x="1500" y="739"/>
                        <a:pt x="1344" y="739"/>
                      </a:cubicBezTo>
                      <a:cubicBezTo>
                        <a:pt x="1204" y="739"/>
                        <a:pt x="1076" y="721"/>
                        <a:pt x="923" y="652"/>
                      </a:cubicBezTo>
                      <a:cubicBezTo>
                        <a:pt x="601" y="507"/>
                        <a:pt x="436" y="4"/>
                        <a:pt x="347" y="0"/>
                      </a:cubicBezTo>
                      <a:cubicBezTo>
                        <a:pt x="347" y="0"/>
                        <a:pt x="347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35"/>
                <p:cNvSpPr/>
                <p:nvPr/>
              </p:nvSpPr>
              <p:spPr>
                <a:xfrm rot="-3648610">
                  <a:off x="5318314" y="1484775"/>
                  <a:ext cx="38400" cy="111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" h="4461" extrusionOk="0">
                      <a:moveTo>
                        <a:pt x="1307" y="1"/>
                      </a:moveTo>
                      <a:cubicBezTo>
                        <a:pt x="1199" y="1"/>
                        <a:pt x="746" y="329"/>
                        <a:pt x="746" y="329"/>
                      </a:cubicBezTo>
                      <a:cubicBezTo>
                        <a:pt x="745" y="329"/>
                        <a:pt x="745" y="329"/>
                        <a:pt x="745" y="329"/>
                      </a:cubicBezTo>
                      <a:cubicBezTo>
                        <a:pt x="642" y="329"/>
                        <a:pt x="418" y="44"/>
                        <a:pt x="295" y="44"/>
                      </a:cubicBezTo>
                      <a:cubicBezTo>
                        <a:pt x="288" y="44"/>
                        <a:pt x="281" y="45"/>
                        <a:pt x="275" y="47"/>
                      </a:cubicBezTo>
                      <a:cubicBezTo>
                        <a:pt x="156" y="83"/>
                        <a:pt x="454" y="302"/>
                        <a:pt x="665" y="665"/>
                      </a:cubicBezTo>
                      <a:cubicBezTo>
                        <a:pt x="876" y="1028"/>
                        <a:pt x="418" y="1938"/>
                        <a:pt x="348" y="1971"/>
                      </a:cubicBezTo>
                      <a:cubicBezTo>
                        <a:pt x="344" y="1973"/>
                        <a:pt x="338" y="1974"/>
                        <a:pt x="332" y="1974"/>
                      </a:cubicBezTo>
                      <a:cubicBezTo>
                        <a:pt x="249" y="1974"/>
                        <a:pt x="46" y="1769"/>
                        <a:pt x="23" y="1762"/>
                      </a:cubicBezTo>
                      <a:cubicBezTo>
                        <a:pt x="22" y="1762"/>
                        <a:pt x="22" y="1762"/>
                        <a:pt x="22" y="1762"/>
                      </a:cubicBezTo>
                      <a:lnTo>
                        <a:pt x="22" y="1762"/>
                      </a:lnTo>
                      <a:cubicBezTo>
                        <a:pt x="1" y="1762"/>
                        <a:pt x="79" y="2121"/>
                        <a:pt x="264" y="2313"/>
                      </a:cubicBezTo>
                      <a:cubicBezTo>
                        <a:pt x="451" y="2506"/>
                        <a:pt x="402" y="2651"/>
                        <a:pt x="402" y="2651"/>
                      </a:cubicBezTo>
                      <a:cubicBezTo>
                        <a:pt x="247" y="3286"/>
                        <a:pt x="717" y="4391"/>
                        <a:pt x="841" y="4455"/>
                      </a:cubicBezTo>
                      <a:cubicBezTo>
                        <a:pt x="848" y="4459"/>
                        <a:pt x="855" y="4460"/>
                        <a:pt x="863" y="4460"/>
                      </a:cubicBezTo>
                      <a:cubicBezTo>
                        <a:pt x="997" y="4460"/>
                        <a:pt x="1274" y="3955"/>
                        <a:pt x="1402" y="3611"/>
                      </a:cubicBezTo>
                      <a:cubicBezTo>
                        <a:pt x="1536" y="3245"/>
                        <a:pt x="1374" y="2125"/>
                        <a:pt x="1216" y="1717"/>
                      </a:cubicBezTo>
                      <a:cubicBezTo>
                        <a:pt x="1060" y="1310"/>
                        <a:pt x="907" y="1137"/>
                        <a:pt x="927" y="784"/>
                      </a:cubicBezTo>
                      <a:cubicBezTo>
                        <a:pt x="946" y="431"/>
                        <a:pt x="1357" y="98"/>
                        <a:pt x="1329" y="12"/>
                      </a:cubicBezTo>
                      <a:cubicBezTo>
                        <a:pt x="1326" y="4"/>
                        <a:pt x="1319" y="1"/>
                        <a:pt x="130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5"/>
                <p:cNvSpPr/>
                <p:nvPr/>
              </p:nvSpPr>
              <p:spPr>
                <a:xfrm>
                  <a:off x="5236400" y="779325"/>
                  <a:ext cx="40650" cy="1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4451" extrusionOk="0">
                      <a:moveTo>
                        <a:pt x="573" y="0"/>
                      </a:moveTo>
                      <a:cubicBezTo>
                        <a:pt x="571" y="0"/>
                        <a:pt x="568" y="1"/>
                        <a:pt x="566" y="1"/>
                      </a:cubicBezTo>
                      <a:cubicBezTo>
                        <a:pt x="443" y="16"/>
                        <a:pt x="700" y="281"/>
                        <a:pt x="848" y="675"/>
                      </a:cubicBezTo>
                      <a:cubicBezTo>
                        <a:pt x="996" y="1067"/>
                        <a:pt x="392" y="1888"/>
                        <a:pt x="319" y="1909"/>
                      </a:cubicBezTo>
                      <a:cubicBezTo>
                        <a:pt x="316" y="1910"/>
                        <a:pt x="313" y="1910"/>
                        <a:pt x="310" y="1910"/>
                      </a:cubicBezTo>
                      <a:cubicBezTo>
                        <a:pt x="231" y="1910"/>
                        <a:pt x="54" y="1661"/>
                        <a:pt x="33" y="1649"/>
                      </a:cubicBezTo>
                      <a:cubicBezTo>
                        <a:pt x="33" y="1649"/>
                        <a:pt x="32" y="1649"/>
                        <a:pt x="32" y="1649"/>
                      </a:cubicBezTo>
                      <a:lnTo>
                        <a:pt x="32" y="1649"/>
                      </a:lnTo>
                      <a:cubicBezTo>
                        <a:pt x="10" y="1649"/>
                        <a:pt x="29" y="2014"/>
                        <a:pt x="179" y="2232"/>
                      </a:cubicBezTo>
                      <a:cubicBezTo>
                        <a:pt x="331" y="2454"/>
                        <a:pt x="258" y="2590"/>
                        <a:pt x="258" y="2590"/>
                      </a:cubicBezTo>
                      <a:cubicBezTo>
                        <a:pt x="1" y="3190"/>
                        <a:pt x="281" y="4357"/>
                        <a:pt x="392" y="4441"/>
                      </a:cubicBezTo>
                      <a:cubicBezTo>
                        <a:pt x="401" y="4448"/>
                        <a:pt x="411" y="4451"/>
                        <a:pt x="422" y="4451"/>
                      </a:cubicBezTo>
                      <a:cubicBezTo>
                        <a:pt x="562" y="4451"/>
                        <a:pt x="907" y="4013"/>
                        <a:pt x="1086" y="3701"/>
                      </a:cubicBezTo>
                      <a:cubicBezTo>
                        <a:pt x="1279" y="3364"/>
                        <a:pt x="1304" y="2232"/>
                        <a:pt x="1217" y="1804"/>
                      </a:cubicBezTo>
                      <a:cubicBezTo>
                        <a:pt x="1130" y="1377"/>
                        <a:pt x="1008" y="1180"/>
                        <a:pt x="1087" y="836"/>
                      </a:cubicBezTo>
                      <a:cubicBezTo>
                        <a:pt x="1165" y="490"/>
                        <a:pt x="1625" y="230"/>
                        <a:pt x="1611" y="141"/>
                      </a:cubicBezTo>
                      <a:cubicBezTo>
                        <a:pt x="1609" y="130"/>
                        <a:pt x="1597" y="125"/>
                        <a:pt x="1579" y="125"/>
                      </a:cubicBezTo>
                      <a:cubicBezTo>
                        <a:pt x="1451" y="125"/>
                        <a:pt x="984" y="356"/>
                        <a:pt x="984" y="356"/>
                      </a:cubicBezTo>
                      <a:cubicBezTo>
                        <a:pt x="879" y="342"/>
                        <a:pt x="697" y="0"/>
                        <a:pt x="57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5"/>
                <p:cNvSpPr/>
                <p:nvPr/>
              </p:nvSpPr>
              <p:spPr>
                <a:xfrm>
                  <a:off x="4859950" y="859700"/>
                  <a:ext cx="185550" cy="1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2" h="4273" extrusionOk="0">
                      <a:moveTo>
                        <a:pt x="1368" y="0"/>
                      </a:moveTo>
                      <a:cubicBezTo>
                        <a:pt x="1356" y="0"/>
                        <a:pt x="1347" y="13"/>
                        <a:pt x="1342" y="43"/>
                      </a:cubicBezTo>
                      <a:cubicBezTo>
                        <a:pt x="1292" y="360"/>
                        <a:pt x="1607" y="1264"/>
                        <a:pt x="1464" y="1480"/>
                      </a:cubicBezTo>
                      <a:cubicBezTo>
                        <a:pt x="1321" y="1697"/>
                        <a:pt x="0" y="2528"/>
                        <a:pt x="159" y="2570"/>
                      </a:cubicBezTo>
                      <a:cubicBezTo>
                        <a:pt x="164" y="2571"/>
                        <a:pt x="171" y="2572"/>
                        <a:pt x="179" y="2572"/>
                      </a:cubicBezTo>
                      <a:cubicBezTo>
                        <a:pt x="399" y="2572"/>
                        <a:pt x="1619" y="2089"/>
                        <a:pt x="2071" y="2089"/>
                      </a:cubicBezTo>
                      <a:cubicBezTo>
                        <a:pt x="2113" y="2089"/>
                        <a:pt x="2148" y="2093"/>
                        <a:pt x="2176" y="2102"/>
                      </a:cubicBezTo>
                      <a:cubicBezTo>
                        <a:pt x="2506" y="2215"/>
                        <a:pt x="3590" y="3437"/>
                        <a:pt x="3590" y="3437"/>
                      </a:cubicBezTo>
                      <a:cubicBezTo>
                        <a:pt x="3590" y="3437"/>
                        <a:pt x="2832" y="3767"/>
                        <a:pt x="2977" y="3817"/>
                      </a:cubicBezTo>
                      <a:cubicBezTo>
                        <a:pt x="3026" y="3834"/>
                        <a:pt x="3181" y="3837"/>
                        <a:pt x="3369" y="3837"/>
                      </a:cubicBezTo>
                      <a:cubicBezTo>
                        <a:pt x="3467" y="3837"/>
                        <a:pt x="3575" y="3836"/>
                        <a:pt x="3681" y="3836"/>
                      </a:cubicBezTo>
                      <a:cubicBezTo>
                        <a:pt x="3964" y="3836"/>
                        <a:pt x="4234" y="3842"/>
                        <a:pt x="4292" y="3884"/>
                      </a:cubicBezTo>
                      <a:cubicBezTo>
                        <a:pt x="4404" y="3965"/>
                        <a:pt x="5301" y="4272"/>
                        <a:pt x="6052" y="4272"/>
                      </a:cubicBezTo>
                      <a:cubicBezTo>
                        <a:pt x="6103" y="4272"/>
                        <a:pt x="6153" y="4271"/>
                        <a:pt x="6203" y="4268"/>
                      </a:cubicBezTo>
                      <a:cubicBezTo>
                        <a:pt x="6980" y="4221"/>
                        <a:pt x="7411" y="4216"/>
                        <a:pt x="7395" y="4051"/>
                      </a:cubicBezTo>
                      <a:lnTo>
                        <a:pt x="7396" y="4051"/>
                      </a:lnTo>
                      <a:cubicBezTo>
                        <a:pt x="7396" y="4051"/>
                        <a:pt x="7421" y="2756"/>
                        <a:pt x="5657" y="2040"/>
                      </a:cubicBezTo>
                      <a:cubicBezTo>
                        <a:pt x="5657" y="2040"/>
                        <a:pt x="5155" y="1754"/>
                        <a:pt x="4979" y="1590"/>
                      </a:cubicBezTo>
                      <a:cubicBezTo>
                        <a:pt x="4835" y="1456"/>
                        <a:pt x="4587" y="1113"/>
                        <a:pt x="4480" y="1113"/>
                      </a:cubicBezTo>
                      <a:cubicBezTo>
                        <a:pt x="4458" y="1113"/>
                        <a:pt x="4441" y="1128"/>
                        <a:pt x="4433" y="1163"/>
                      </a:cubicBezTo>
                      <a:cubicBezTo>
                        <a:pt x="4387" y="1366"/>
                        <a:pt x="4462" y="1623"/>
                        <a:pt x="4316" y="1677"/>
                      </a:cubicBezTo>
                      <a:cubicBezTo>
                        <a:pt x="4234" y="1708"/>
                        <a:pt x="3763" y="1754"/>
                        <a:pt x="3299" y="1754"/>
                      </a:cubicBezTo>
                      <a:cubicBezTo>
                        <a:pt x="2943" y="1754"/>
                        <a:pt x="2591" y="1727"/>
                        <a:pt x="2423" y="1645"/>
                      </a:cubicBezTo>
                      <a:cubicBezTo>
                        <a:pt x="2038" y="1456"/>
                        <a:pt x="1973" y="1376"/>
                        <a:pt x="1952" y="1334"/>
                      </a:cubicBezTo>
                      <a:cubicBezTo>
                        <a:pt x="1934" y="1297"/>
                        <a:pt x="1487" y="0"/>
                        <a:pt x="136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5"/>
                <p:cNvSpPr/>
                <p:nvPr/>
              </p:nvSpPr>
              <p:spPr>
                <a:xfrm rot="-2700000">
                  <a:off x="5513460" y="1338187"/>
                  <a:ext cx="133349" cy="17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" h="7068" extrusionOk="0">
                      <a:moveTo>
                        <a:pt x="2619" y="0"/>
                      </a:moveTo>
                      <a:cubicBezTo>
                        <a:pt x="2610" y="0"/>
                        <a:pt x="2598" y="6"/>
                        <a:pt x="2582" y="19"/>
                      </a:cubicBezTo>
                      <a:cubicBezTo>
                        <a:pt x="2333" y="223"/>
                        <a:pt x="1970" y="1109"/>
                        <a:pt x="1720" y="1176"/>
                      </a:cubicBezTo>
                      <a:cubicBezTo>
                        <a:pt x="1689" y="1184"/>
                        <a:pt x="1640" y="1188"/>
                        <a:pt x="1576" y="1188"/>
                      </a:cubicBezTo>
                      <a:cubicBezTo>
                        <a:pt x="1232" y="1188"/>
                        <a:pt x="484" y="1086"/>
                        <a:pt x="165" y="1086"/>
                      </a:cubicBezTo>
                      <a:cubicBezTo>
                        <a:pt x="59" y="1086"/>
                        <a:pt x="0" y="1097"/>
                        <a:pt x="20" y="1127"/>
                      </a:cubicBezTo>
                      <a:cubicBezTo>
                        <a:pt x="110" y="1264"/>
                        <a:pt x="1667" y="1810"/>
                        <a:pt x="1840" y="2113"/>
                      </a:cubicBezTo>
                      <a:cubicBezTo>
                        <a:pt x="2012" y="2418"/>
                        <a:pt x="2014" y="4051"/>
                        <a:pt x="2014" y="4051"/>
                      </a:cubicBezTo>
                      <a:cubicBezTo>
                        <a:pt x="2014" y="4051"/>
                        <a:pt x="1518" y="3890"/>
                        <a:pt x="1351" y="3890"/>
                      </a:cubicBezTo>
                      <a:cubicBezTo>
                        <a:pt x="1308" y="3890"/>
                        <a:pt x="1287" y="3901"/>
                        <a:pt x="1303" y="3928"/>
                      </a:cubicBezTo>
                      <a:cubicBezTo>
                        <a:pt x="1378" y="4061"/>
                        <a:pt x="2210" y="4706"/>
                        <a:pt x="2244" y="4851"/>
                      </a:cubicBezTo>
                      <a:cubicBezTo>
                        <a:pt x="2276" y="4996"/>
                        <a:pt x="2806" y="5925"/>
                        <a:pt x="3419" y="6405"/>
                      </a:cubicBezTo>
                      <a:cubicBezTo>
                        <a:pt x="3929" y="6805"/>
                        <a:pt x="4240" y="7067"/>
                        <a:pt x="4386" y="7067"/>
                      </a:cubicBezTo>
                      <a:cubicBezTo>
                        <a:pt x="4416" y="7067"/>
                        <a:pt x="4439" y="7057"/>
                        <a:pt x="4455" y="7034"/>
                      </a:cubicBezTo>
                      <a:cubicBezTo>
                        <a:pt x="4455" y="7034"/>
                        <a:pt x="5333" y="6081"/>
                        <a:pt x="4486" y="4375"/>
                      </a:cubicBezTo>
                      <a:cubicBezTo>
                        <a:pt x="4486" y="4375"/>
                        <a:pt x="4301" y="3828"/>
                        <a:pt x="4278" y="3590"/>
                      </a:cubicBezTo>
                      <a:cubicBezTo>
                        <a:pt x="4257" y="3374"/>
                        <a:pt x="4310" y="2890"/>
                        <a:pt x="4194" y="2890"/>
                      </a:cubicBezTo>
                      <a:cubicBezTo>
                        <a:pt x="4182" y="2890"/>
                        <a:pt x="4168" y="2895"/>
                        <a:pt x="4152" y="2907"/>
                      </a:cubicBezTo>
                      <a:cubicBezTo>
                        <a:pt x="4001" y="3016"/>
                        <a:pt x="3892" y="3222"/>
                        <a:pt x="3767" y="3222"/>
                      </a:cubicBezTo>
                      <a:cubicBezTo>
                        <a:pt x="3753" y="3222"/>
                        <a:pt x="3738" y="3220"/>
                        <a:pt x="3724" y="3214"/>
                      </a:cubicBezTo>
                      <a:cubicBezTo>
                        <a:pt x="3579" y="3158"/>
                        <a:pt x="2493" y="2332"/>
                        <a:pt x="2329" y="1935"/>
                      </a:cubicBezTo>
                      <a:cubicBezTo>
                        <a:pt x="2166" y="1539"/>
                        <a:pt x="2170" y="1436"/>
                        <a:pt x="2182" y="1391"/>
                      </a:cubicBezTo>
                      <a:cubicBezTo>
                        <a:pt x="2194" y="1349"/>
                        <a:pt x="2753" y="0"/>
                        <a:pt x="261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5"/>
                <p:cNvSpPr/>
                <p:nvPr/>
              </p:nvSpPr>
              <p:spPr>
                <a:xfrm>
                  <a:off x="5026825" y="638775"/>
                  <a:ext cx="65650" cy="13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5456" extrusionOk="0">
                      <a:moveTo>
                        <a:pt x="2118" y="1"/>
                      </a:moveTo>
                      <a:cubicBezTo>
                        <a:pt x="2112" y="1"/>
                        <a:pt x="2104" y="2"/>
                        <a:pt x="2095" y="6"/>
                      </a:cubicBezTo>
                      <a:cubicBezTo>
                        <a:pt x="1870" y="88"/>
                        <a:pt x="1403" y="614"/>
                        <a:pt x="1204" y="614"/>
                      </a:cubicBezTo>
                      <a:cubicBezTo>
                        <a:pt x="1202" y="614"/>
                        <a:pt x="1199" y="614"/>
                        <a:pt x="1197" y="614"/>
                      </a:cubicBezTo>
                      <a:cubicBezTo>
                        <a:pt x="1021" y="602"/>
                        <a:pt x="163" y="143"/>
                        <a:pt x="22" y="143"/>
                      </a:cubicBezTo>
                      <a:cubicBezTo>
                        <a:pt x="7" y="143"/>
                        <a:pt x="0" y="148"/>
                        <a:pt x="3" y="160"/>
                      </a:cubicBezTo>
                      <a:cubicBezTo>
                        <a:pt x="33" y="278"/>
                        <a:pt x="1002" y="1050"/>
                        <a:pt x="1050" y="1309"/>
                      </a:cubicBezTo>
                      <a:cubicBezTo>
                        <a:pt x="1098" y="1566"/>
                        <a:pt x="695" y="2727"/>
                        <a:pt x="695" y="2727"/>
                      </a:cubicBezTo>
                      <a:cubicBezTo>
                        <a:pt x="695" y="2727"/>
                        <a:pt x="322" y="2443"/>
                        <a:pt x="237" y="2443"/>
                      </a:cubicBezTo>
                      <a:cubicBezTo>
                        <a:pt x="224" y="2443"/>
                        <a:pt x="218" y="2449"/>
                        <a:pt x="221" y="2464"/>
                      </a:cubicBezTo>
                      <a:cubicBezTo>
                        <a:pt x="242" y="2577"/>
                        <a:pt x="673" y="3239"/>
                        <a:pt x="661" y="3349"/>
                      </a:cubicBezTo>
                      <a:cubicBezTo>
                        <a:pt x="648" y="3461"/>
                        <a:pt x="794" y="4251"/>
                        <a:pt x="1110" y="4744"/>
                      </a:cubicBezTo>
                      <a:cubicBezTo>
                        <a:pt x="1394" y="5184"/>
                        <a:pt x="1553" y="5456"/>
                        <a:pt x="1657" y="5456"/>
                      </a:cubicBezTo>
                      <a:cubicBezTo>
                        <a:pt x="1669" y="5456"/>
                        <a:pt x="1680" y="5452"/>
                        <a:pt x="1691" y="5445"/>
                      </a:cubicBezTo>
                      <a:lnTo>
                        <a:pt x="1691" y="5446"/>
                      </a:lnTo>
                      <a:cubicBezTo>
                        <a:pt x="1691" y="5446"/>
                        <a:pt x="2549" y="4986"/>
                        <a:pt x="2370" y="3567"/>
                      </a:cubicBezTo>
                      <a:cubicBezTo>
                        <a:pt x="2370" y="3567"/>
                        <a:pt x="2372" y="3133"/>
                        <a:pt x="2415" y="2958"/>
                      </a:cubicBezTo>
                      <a:cubicBezTo>
                        <a:pt x="2455" y="2793"/>
                        <a:pt x="2626" y="2439"/>
                        <a:pt x="2516" y="2439"/>
                      </a:cubicBezTo>
                      <a:cubicBezTo>
                        <a:pt x="2510" y="2439"/>
                        <a:pt x="2503" y="2441"/>
                        <a:pt x="2495" y="2443"/>
                      </a:cubicBezTo>
                      <a:cubicBezTo>
                        <a:pt x="2375" y="2479"/>
                        <a:pt x="2262" y="2576"/>
                        <a:pt x="2176" y="2576"/>
                      </a:cubicBezTo>
                      <a:cubicBezTo>
                        <a:pt x="2154" y="2576"/>
                        <a:pt x="2134" y="2570"/>
                        <a:pt x="2116" y="2554"/>
                      </a:cubicBezTo>
                      <a:cubicBezTo>
                        <a:pt x="2027" y="2480"/>
                        <a:pt x="1459" y="1625"/>
                        <a:pt x="1441" y="1303"/>
                      </a:cubicBezTo>
                      <a:cubicBezTo>
                        <a:pt x="1423" y="981"/>
                        <a:pt x="1452" y="909"/>
                        <a:pt x="1472" y="880"/>
                      </a:cubicBezTo>
                      <a:cubicBezTo>
                        <a:pt x="1491" y="853"/>
                        <a:pt x="2251" y="1"/>
                        <a:pt x="211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35"/>
                <p:cNvSpPr/>
                <p:nvPr/>
              </p:nvSpPr>
              <p:spPr>
                <a:xfrm>
                  <a:off x="5200875" y="459400"/>
                  <a:ext cx="71675" cy="13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" h="5563" extrusionOk="0">
                      <a:moveTo>
                        <a:pt x="619" y="1"/>
                      </a:moveTo>
                      <a:cubicBezTo>
                        <a:pt x="612" y="1"/>
                        <a:pt x="608" y="5"/>
                        <a:pt x="607" y="13"/>
                      </a:cubicBezTo>
                      <a:cubicBezTo>
                        <a:pt x="596" y="136"/>
                        <a:pt x="1255" y="1185"/>
                        <a:pt x="1215" y="1444"/>
                      </a:cubicBezTo>
                      <a:cubicBezTo>
                        <a:pt x="1174" y="1704"/>
                        <a:pt x="411" y="2665"/>
                        <a:pt x="411" y="2665"/>
                      </a:cubicBezTo>
                      <a:cubicBezTo>
                        <a:pt x="411" y="2665"/>
                        <a:pt x="133" y="2244"/>
                        <a:pt x="65" y="2244"/>
                      </a:cubicBezTo>
                      <a:cubicBezTo>
                        <a:pt x="58" y="2244"/>
                        <a:pt x="53" y="2249"/>
                        <a:pt x="51" y="2260"/>
                      </a:cubicBezTo>
                      <a:cubicBezTo>
                        <a:pt x="32" y="2374"/>
                        <a:pt x="221" y="3142"/>
                        <a:pt x="172" y="3242"/>
                      </a:cubicBezTo>
                      <a:cubicBezTo>
                        <a:pt x="123" y="3342"/>
                        <a:pt x="0" y="4137"/>
                        <a:pt x="135" y="4706"/>
                      </a:cubicBezTo>
                      <a:cubicBezTo>
                        <a:pt x="265" y="5248"/>
                        <a:pt x="325" y="5563"/>
                        <a:pt x="434" y="5563"/>
                      </a:cubicBezTo>
                      <a:cubicBezTo>
                        <a:pt x="440" y="5563"/>
                        <a:pt x="445" y="5562"/>
                        <a:pt x="451" y="5560"/>
                      </a:cubicBezTo>
                      <a:cubicBezTo>
                        <a:pt x="451" y="5560"/>
                        <a:pt x="1413" y="5410"/>
                        <a:pt x="1713" y="4012"/>
                      </a:cubicBezTo>
                      <a:cubicBezTo>
                        <a:pt x="1713" y="4012"/>
                        <a:pt x="1859" y="3604"/>
                        <a:pt x="1958" y="3453"/>
                      </a:cubicBezTo>
                      <a:cubicBezTo>
                        <a:pt x="2056" y="3302"/>
                        <a:pt x="2359" y="3001"/>
                        <a:pt x="2203" y="2993"/>
                      </a:cubicBezTo>
                      <a:cubicBezTo>
                        <a:pt x="2196" y="2993"/>
                        <a:pt x="2188" y="2993"/>
                        <a:pt x="2181" y="2993"/>
                      </a:cubicBezTo>
                      <a:cubicBezTo>
                        <a:pt x="2088" y="2993"/>
                        <a:pt x="1990" y="3021"/>
                        <a:pt x="1914" y="3021"/>
                      </a:cubicBezTo>
                      <a:cubicBezTo>
                        <a:pt x="1867" y="3021"/>
                        <a:pt x="1830" y="3010"/>
                        <a:pt x="1808" y="2973"/>
                      </a:cubicBezTo>
                      <a:cubicBezTo>
                        <a:pt x="1749" y="2872"/>
                        <a:pt x="1496" y="1879"/>
                        <a:pt x="1585" y="1568"/>
                      </a:cubicBezTo>
                      <a:cubicBezTo>
                        <a:pt x="1676" y="1258"/>
                        <a:pt x="1726" y="1200"/>
                        <a:pt x="1754" y="1179"/>
                      </a:cubicBezTo>
                      <a:cubicBezTo>
                        <a:pt x="1782" y="1159"/>
                        <a:pt x="2866" y="560"/>
                        <a:pt x="2634" y="560"/>
                      </a:cubicBezTo>
                      <a:cubicBezTo>
                        <a:pt x="2633" y="560"/>
                        <a:pt x="2632" y="560"/>
                        <a:pt x="2632" y="560"/>
                      </a:cubicBezTo>
                      <a:cubicBezTo>
                        <a:pt x="2413" y="563"/>
                        <a:pt x="1884" y="849"/>
                        <a:pt x="1649" y="849"/>
                      </a:cubicBezTo>
                      <a:cubicBezTo>
                        <a:pt x="1623" y="849"/>
                        <a:pt x="1601" y="845"/>
                        <a:pt x="1583" y="837"/>
                      </a:cubicBezTo>
                      <a:cubicBezTo>
                        <a:pt x="1416" y="764"/>
                        <a:pt x="719" y="1"/>
                        <a:pt x="619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35"/>
                <p:cNvSpPr/>
                <p:nvPr/>
              </p:nvSpPr>
              <p:spPr>
                <a:xfrm>
                  <a:off x="4968975" y="492350"/>
                  <a:ext cx="54225" cy="1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4505" extrusionOk="0">
                      <a:moveTo>
                        <a:pt x="1749" y="0"/>
                      </a:moveTo>
                      <a:cubicBezTo>
                        <a:pt x="1745" y="0"/>
                        <a:pt x="1738" y="2"/>
                        <a:pt x="1730" y="5"/>
                      </a:cubicBezTo>
                      <a:cubicBezTo>
                        <a:pt x="1544" y="73"/>
                        <a:pt x="1159" y="508"/>
                        <a:pt x="995" y="508"/>
                      </a:cubicBezTo>
                      <a:cubicBezTo>
                        <a:pt x="993" y="508"/>
                        <a:pt x="990" y="508"/>
                        <a:pt x="988" y="507"/>
                      </a:cubicBezTo>
                      <a:cubicBezTo>
                        <a:pt x="844" y="497"/>
                        <a:pt x="136" y="118"/>
                        <a:pt x="19" y="118"/>
                      </a:cubicBezTo>
                      <a:cubicBezTo>
                        <a:pt x="6" y="118"/>
                        <a:pt x="0" y="123"/>
                        <a:pt x="3" y="132"/>
                      </a:cubicBezTo>
                      <a:cubicBezTo>
                        <a:pt x="29" y="231"/>
                        <a:pt x="829" y="868"/>
                        <a:pt x="867" y="1081"/>
                      </a:cubicBezTo>
                      <a:cubicBezTo>
                        <a:pt x="907" y="1294"/>
                        <a:pt x="575" y="2251"/>
                        <a:pt x="575" y="2251"/>
                      </a:cubicBezTo>
                      <a:cubicBezTo>
                        <a:pt x="575" y="2251"/>
                        <a:pt x="266" y="2017"/>
                        <a:pt x="197" y="2017"/>
                      </a:cubicBezTo>
                      <a:cubicBezTo>
                        <a:pt x="186" y="2017"/>
                        <a:pt x="181" y="2022"/>
                        <a:pt x="184" y="2034"/>
                      </a:cubicBezTo>
                      <a:cubicBezTo>
                        <a:pt x="201" y="2127"/>
                        <a:pt x="556" y="2674"/>
                        <a:pt x="546" y="2766"/>
                      </a:cubicBezTo>
                      <a:cubicBezTo>
                        <a:pt x="535" y="2858"/>
                        <a:pt x="657" y="3510"/>
                        <a:pt x="918" y="3916"/>
                      </a:cubicBezTo>
                      <a:cubicBezTo>
                        <a:pt x="1152" y="4281"/>
                        <a:pt x="1283" y="4505"/>
                        <a:pt x="1369" y="4505"/>
                      </a:cubicBezTo>
                      <a:cubicBezTo>
                        <a:pt x="1379" y="4505"/>
                        <a:pt x="1388" y="4502"/>
                        <a:pt x="1397" y="4496"/>
                      </a:cubicBezTo>
                      <a:cubicBezTo>
                        <a:pt x="1397" y="4496"/>
                        <a:pt x="2105" y="4117"/>
                        <a:pt x="1957" y="2946"/>
                      </a:cubicBezTo>
                      <a:cubicBezTo>
                        <a:pt x="1957" y="2946"/>
                        <a:pt x="1959" y="2587"/>
                        <a:pt x="1995" y="2443"/>
                      </a:cubicBezTo>
                      <a:cubicBezTo>
                        <a:pt x="2028" y="2306"/>
                        <a:pt x="2169" y="2014"/>
                        <a:pt x="2078" y="2014"/>
                      </a:cubicBezTo>
                      <a:cubicBezTo>
                        <a:pt x="2073" y="2014"/>
                        <a:pt x="2067" y="2015"/>
                        <a:pt x="2061" y="2017"/>
                      </a:cubicBezTo>
                      <a:cubicBezTo>
                        <a:pt x="1962" y="2047"/>
                        <a:pt x="1868" y="2128"/>
                        <a:pt x="1797" y="2128"/>
                      </a:cubicBezTo>
                      <a:cubicBezTo>
                        <a:pt x="1779" y="2128"/>
                        <a:pt x="1762" y="2122"/>
                        <a:pt x="1748" y="2110"/>
                      </a:cubicBezTo>
                      <a:cubicBezTo>
                        <a:pt x="1673" y="2048"/>
                        <a:pt x="1205" y="1342"/>
                        <a:pt x="1190" y="1076"/>
                      </a:cubicBezTo>
                      <a:cubicBezTo>
                        <a:pt x="1175" y="811"/>
                        <a:pt x="1199" y="751"/>
                        <a:pt x="1215" y="728"/>
                      </a:cubicBezTo>
                      <a:cubicBezTo>
                        <a:pt x="1231" y="704"/>
                        <a:pt x="1860" y="0"/>
                        <a:pt x="174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35"/>
                <p:cNvSpPr/>
                <p:nvPr/>
              </p:nvSpPr>
              <p:spPr>
                <a:xfrm rot="-3267979">
                  <a:off x="5046350" y="1113636"/>
                  <a:ext cx="55327" cy="11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4597" extrusionOk="0">
                      <a:moveTo>
                        <a:pt x="1785" y="0"/>
                      </a:moveTo>
                      <a:cubicBezTo>
                        <a:pt x="1780" y="0"/>
                        <a:pt x="1773" y="2"/>
                        <a:pt x="1765" y="5"/>
                      </a:cubicBezTo>
                      <a:cubicBezTo>
                        <a:pt x="1576" y="74"/>
                        <a:pt x="1184" y="517"/>
                        <a:pt x="1015" y="517"/>
                      </a:cubicBezTo>
                      <a:cubicBezTo>
                        <a:pt x="1013" y="517"/>
                        <a:pt x="1011" y="517"/>
                        <a:pt x="1008" y="517"/>
                      </a:cubicBezTo>
                      <a:cubicBezTo>
                        <a:pt x="861" y="507"/>
                        <a:pt x="137" y="121"/>
                        <a:pt x="19" y="121"/>
                      </a:cubicBezTo>
                      <a:cubicBezTo>
                        <a:pt x="6" y="121"/>
                        <a:pt x="1" y="125"/>
                        <a:pt x="3" y="135"/>
                      </a:cubicBezTo>
                      <a:cubicBezTo>
                        <a:pt x="28" y="235"/>
                        <a:pt x="845" y="885"/>
                        <a:pt x="885" y="1103"/>
                      </a:cubicBezTo>
                      <a:cubicBezTo>
                        <a:pt x="926" y="1320"/>
                        <a:pt x="586" y="2297"/>
                        <a:pt x="586" y="2297"/>
                      </a:cubicBezTo>
                      <a:cubicBezTo>
                        <a:pt x="586" y="2297"/>
                        <a:pt x="271" y="2058"/>
                        <a:pt x="200" y="2058"/>
                      </a:cubicBezTo>
                      <a:cubicBezTo>
                        <a:pt x="189" y="2058"/>
                        <a:pt x="184" y="2064"/>
                        <a:pt x="186" y="2076"/>
                      </a:cubicBezTo>
                      <a:cubicBezTo>
                        <a:pt x="204" y="2170"/>
                        <a:pt x="568" y="2729"/>
                        <a:pt x="557" y="2823"/>
                      </a:cubicBezTo>
                      <a:cubicBezTo>
                        <a:pt x="547" y="2916"/>
                        <a:pt x="669" y="3582"/>
                        <a:pt x="935" y="3997"/>
                      </a:cubicBezTo>
                      <a:cubicBezTo>
                        <a:pt x="1175" y="4369"/>
                        <a:pt x="1309" y="4597"/>
                        <a:pt x="1396" y="4597"/>
                      </a:cubicBezTo>
                      <a:cubicBezTo>
                        <a:pt x="1406" y="4597"/>
                        <a:pt x="1416" y="4594"/>
                        <a:pt x="1425" y="4587"/>
                      </a:cubicBezTo>
                      <a:lnTo>
                        <a:pt x="1426" y="4587"/>
                      </a:lnTo>
                      <a:cubicBezTo>
                        <a:pt x="1426" y="4587"/>
                        <a:pt x="2148" y="4201"/>
                        <a:pt x="1997" y="3006"/>
                      </a:cubicBezTo>
                      <a:cubicBezTo>
                        <a:pt x="1997" y="3006"/>
                        <a:pt x="1999" y="2640"/>
                        <a:pt x="2035" y="2492"/>
                      </a:cubicBezTo>
                      <a:cubicBezTo>
                        <a:pt x="2069" y="2353"/>
                        <a:pt x="2213" y="2055"/>
                        <a:pt x="2121" y="2055"/>
                      </a:cubicBezTo>
                      <a:cubicBezTo>
                        <a:pt x="2116" y="2055"/>
                        <a:pt x="2110" y="2056"/>
                        <a:pt x="2103" y="2058"/>
                      </a:cubicBezTo>
                      <a:cubicBezTo>
                        <a:pt x="2001" y="2088"/>
                        <a:pt x="1906" y="2171"/>
                        <a:pt x="1833" y="2171"/>
                      </a:cubicBezTo>
                      <a:cubicBezTo>
                        <a:pt x="1815" y="2171"/>
                        <a:pt x="1798" y="2166"/>
                        <a:pt x="1782" y="2153"/>
                      </a:cubicBezTo>
                      <a:cubicBezTo>
                        <a:pt x="1708" y="2089"/>
                        <a:pt x="1230" y="1369"/>
                        <a:pt x="1214" y="1098"/>
                      </a:cubicBezTo>
                      <a:cubicBezTo>
                        <a:pt x="1199" y="827"/>
                        <a:pt x="1224" y="766"/>
                        <a:pt x="1240" y="741"/>
                      </a:cubicBezTo>
                      <a:cubicBezTo>
                        <a:pt x="1257" y="719"/>
                        <a:pt x="1897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35"/>
                <p:cNvSpPr/>
                <p:nvPr/>
              </p:nvSpPr>
              <p:spPr>
                <a:xfrm>
                  <a:off x="4781300" y="573750"/>
                  <a:ext cx="234600" cy="1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4" h="7792" extrusionOk="0">
                      <a:moveTo>
                        <a:pt x="2057" y="0"/>
                      </a:moveTo>
                      <a:cubicBezTo>
                        <a:pt x="2047" y="0"/>
                        <a:pt x="2036" y="5"/>
                        <a:pt x="2025" y="15"/>
                      </a:cubicBezTo>
                      <a:cubicBezTo>
                        <a:pt x="1799" y="228"/>
                        <a:pt x="1819" y="1506"/>
                        <a:pt x="1680" y="1506"/>
                      </a:cubicBezTo>
                      <a:cubicBezTo>
                        <a:pt x="1679" y="1506"/>
                        <a:pt x="1677" y="1505"/>
                        <a:pt x="1675" y="1505"/>
                      </a:cubicBezTo>
                      <a:cubicBezTo>
                        <a:pt x="1574" y="1483"/>
                        <a:pt x="747" y="1313"/>
                        <a:pt x="310" y="1313"/>
                      </a:cubicBezTo>
                      <a:cubicBezTo>
                        <a:pt x="118" y="1313"/>
                        <a:pt x="1" y="1346"/>
                        <a:pt x="54" y="1438"/>
                      </a:cubicBezTo>
                      <a:cubicBezTo>
                        <a:pt x="228" y="1739"/>
                        <a:pt x="1751" y="1894"/>
                        <a:pt x="2111" y="2207"/>
                      </a:cubicBezTo>
                      <a:cubicBezTo>
                        <a:pt x="2471" y="2519"/>
                        <a:pt x="3541" y="4769"/>
                        <a:pt x="3613" y="4863"/>
                      </a:cubicBezTo>
                      <a:lnTo>
                        <a:pt x="3541" y="4769"/>
                      </a:lnTo>
                      <a:cubicBezTo>
                        <a:pt x="3541" y="4769"/>
                        <a:pt x="3095" y="4705"/>
                        <a:pt x="2921" y="4559"/>
                      </a:cubicBezTo>
                      <a:cubicBezTo>
                        <a:pt x="2903" y="4544"/>
                        <a:pt x="2890" y="4537"/>
                        <a:pt x="2883" y="4537"/>
                      </a:cubicBezTo>
                      <a:lnTo>
                        <a:pt x="2883" y="4537"/>
                      </a:lnTo>
                      <a:cubicBezTo>
                        <a:pt x="2817" y="4537"/>
                        <a:pt x="3149" y="5073"/>
                        <a:pt x="3739" y="5304"/>
                      </a:cubicBezTo>
                      <a:cubicBezTo>
                        <a:pt x="4396" y="5562"/>
                        <a:pt x="4633" y="5729"/>
                        <a:pt x="4819" y="5844"/>
                      </a:cubicBezTo>
                      <a:cubicBezTo>
                        <a:pt x="4981" y="5944"/>
                        <a:pt x="6877" y="7792"/>
                        <a:pt x="8197" y="7792"/>
                      </a:cubicBezTo>
                      <a:cubicBezTo>
                        <a:pt x="8391" y="7792"/>
                        <a:pt x="8573" y="7752"/>
                        <a:pt x="8734" y="7661"/>
                      </a:cubicBezTo>
                      <a:cubicBezTo>
                        <a:pt x="8734" y="7661"/>
                        <a:pt x="9383" y="6514"/>
                        <a:pt x="7362" y="4926"/>
                      </a:cubicBezTo>
                      <a:cubicBezTo>
                        <a:pt x="7362" y="4926"/>
                        <a:pt x="6517" y="4363"/>
                        <a:pt x="6399" y="4098"/>
                      </a:cubicBezTo>
                      <a:cubicBezTo>
                        <a:pt x="6291" y="3854"/>
                        <a:pt x="5464" y="2839"/>
                        <a:pt x="5331" y="2839"/>
                      </a:cubicBezTo>
                      <a:cubicBezTo>
                        <a:pt x="5320" y="2839"/>
                        <a:pt x="5313" y="2847"/>
                        <a:pt x="5313" y="2863"/>
                      </a:cubicBezTo>
                      <a:cubicBezTo>
                        <a:pt x="5312" y="3070"/>
                        <a:pt x="5304" y="3552"/>
                        <a:pt x="5304" y="3552"/>
                      </a:cubicBezTo>
                      <a:cubicBezTo>
                        <a:pt x="5304" y="3552"/>
                        <a:pt x="2750" y="2771"/>
                        <a:pt x="2366" y="1964"/>
                      </a:cubicBezTo>
                      <a:cubicBezTo>
                        <a:pt x="2366" y="1964"/>
                        <a:pt x="2265" y="0"/>
                        <a:pt x="205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5"/>
                <p:cNvSpPr/>
                <p:nvPr/>
              </p:nvSpPr>
              <p:spPr>
                <a:xfrm>
                  <a:off x="4777650" y="1059350"/>
                  <a:ext cx="209975" cy="6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2658" extrusionOk="0">
                      <a:moveTo>
                        <a:pt x="902" y="0"/>
                      </a:moveTo>
                      <a:cubicBezTo>
                        <a:pt x="886" y="0"/>
                        <a:pt x="875" y="9"/>
                        <a:pt x="871" y="29"/>
                      </a:cubicBezTo>
                      <a:cubicBezTo>
                        <a:pt x="819" y="263"/>
                        <a:pt x="1398" y="1076"/>
                        <a:pt x="1292" y="1120"/>
                      </a:cubicBezTo>
                      <a:cubicBezTo>
                        <a:pt x="1187" y="1162"/>
                        <a:pt x="1" y="1661"/>
                        <a:pt x="241" y="1776"/>
                      </a:cubicBezTo>
                      <a:cubicBezTo>
                        <a:pt x="263" y="1787"/>
                        <a:pt x="293" y="1792"/>
                        <a:pt x="328" y="1792"/>
                      </a:cubicBezTo>
                      <a:cubicBezTo>
                        <a:pt x="654" y="1792"/>
                        <a:pt x="1472" y="1371"/>
                        <a:pt x="1828" y="1371"/>
                      </a:cubicBezTo>
                      <a:cubicBezTo>
                        <a:pt x="1843" y="1371"/>
                        <a:pt x="1857" y="1372"/>
                        <a:pt x="1871" y="1373"/>
                      </a:cubicBezTo>
                      <a:cubicBezTo>
                        <a:pt x="2224" y="1415"/>
                        <a:pt x="3802" y="2329"/>
                        <a:pt x="3954" y="2398"/>
                      </a:cubicBezTo>
                      <a:lnTo>
                        <a:pt x="3954" y="2398"/>
                      </a:lnTo>
                      <a:cubicBezTo>
                        <a:pt x="3921" y="2387"/>
                        <a:pt x="3877" y="2373"/>
                        <a:pt x="3877" y="2373"/>
                      </a:cubicBezTo>
                      <a:cubicBezTo>
                        <a:pt x="3877" y="2373"/>
                        <a:pt x="3599" y="2509"/>
                        <a:pt x="3422" y="2509"/>
                      </a:cubicBezTo>
                      <a:cubicBezTo>
                        <a:pt x="3413" y="2509"/>
                        <a:pt x="3404" y="2509"/>
                        <a:pt x="3395" y="2508"/>
                      </a:cubicBezTo>
                      <a:cubicBezTo>
                        <a:pt x="3389" y="2507"/>
                        <a:pt x="3384" y="2507"/>
                        <a:pt x="3380" y="2507"/>
                      </a:cubicBezTo>
                      <a:cubicBezTo>
                        <a:pt x="3279" y="2507"/>
                        <a:pt x="3561" y="2657"/>
                        <a:pt x="3937" y="2657"/>
                      </a:cubicBezTo>
                      <a:cubicBezTo>
                        <a:pt x="4032" y="2657"/>
                        <a:pt x="4132" y="2648"/>
                        <a:pt x="4233" y="2624"/>
                      </a:cubicBezTo>
                      <a:cubicBezTo>
                        <a:pt x="4758" y="2504"/>
                        <a:pt x="4980" y="2507"/>
                        <a:pt x="5147" y="2499"/>
                      </a:cubicBezTo>
                      <a:cubicBezTo>
                        <a:pt x="5148" y="2499"/>
                        <a:pt x="5150" y="2499"/>
                        <a:pt x="5152" y="2499"/>
                      </a:cubicBezTo>
                      <a:cubicBezTo>
                        <a:pt x="5248" y="2499"/>
                        <a:pt x="5871" y="2598"/>
                        <a:pt x="6553" y="2598"/>
                      </a:cubicBezTo>
                      <a:cubicBezTo>
                        <a:pt x="7312" y="2598"/>
                        <a:pt x="8143" y="2475"/>
                        <a:pt x="8399" y="1955"/>
                      </a:cubicBezTo>
                      <a:cubicBezTo>
                        <a:pt x="8399" y="1955"/>
                        <a:pt x="8315" y="952"/>
                        <a:pt x="6356" y="824"/>
                      </a:cubicBezTo>
                      <a:cubicBezTo>
                        <a:pt x="6356" y="824"/>
                        <a:pt x="6343" y="824"/>
                        <a:pt x="6319" y="824"/>
                      </a:cubicBezTo>
                      <a:cubicBezTo>
                        <a:pt x="6164" y="824"/>
                        <a:pt x="5554" y="817"/>
                        <a:pt x="5390" y="716"/>
                      </a:cubicBezTo>
                      <a:cubicBezTo>
                        <a:pt x="5232" y="619"/>
                        <a:pt x="4425" y="376"/>
                        <a:pt x="4217" y="376"/>
                      </a:cubicBezTo>
                      <a:cubicBezTo>
                        <a:pt x="4176" y="376"/>
                        <a:pt x="4158" y="385"/>
                        <a:pt x="4173" y="406"/>
                      </a:cubicBezTo>
                      <a:cubicBezTo>
                        <a:pt x="4262" y="538"/>
                        <a:pt x="4464" y="845"/>
                        <a:pt x="4464" y="845"/>
                      </a:cubicBezTo>
                      <a:cubicBezTo>
                        <a:pt x="4464" y="845"/>
                        <a:pt x="3277" y="1215"/>
                        <a:pt x="2475" y="1215"/>
                      </a:cubicBezTo>
                      <a:cubicBezTo>
                        <a:pt x="2250" y="1215"/>
                        <a:pt x="2056" y="1186"/>
                        <a:pt x="1926" y="1111"/>
                      </a:cubicBezTo>
                      <a:cubicBezTo>
                        <a:pt x="1926" y="1111"/>
                        <a:pt x="1081" y="0"/>
                        <a:pt x="902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5"/>
                <p:cNvSpPr/>
                <p:nvPr/>
              </p:nvSpPr>
              <p:spPr>
                <a:xfrm>
                  <a:off x="5090550" y="463825"/>
                  <a:ext cx="101025" cy="1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" h="6400" extrusionOk="0">
                      <a:moveTo>
                        <a:pt x="1577" y="1"/>
                      </a:moveTo>
                      <a:cubicBezTo>
                        <a:pt x="1573" y="1"/>
                        <a:pt x="1569" y="1"/>
                        <a:pt x="1564" y="3"/>
                      </a:cubicBezTo>
                      <a:cubicBezTo>
                        <a:pt x="1376" y="62"/>
                        <a:pt x="1038" y="781"/>
                        <a:pt x="945" y="781"/>
                      </a:cubicBezTo>
                      <a:cubicBezTo>
                        <a:pt x="941" y="781"/>
                        <a:pt x="938" y="780"/>
                        <a:pt x="935" y="778"/>
                      </a:cubicBezTo>
                      <a:cubicBezTo>
                        <a:pt x="870" y="727"/>
                        <a:pt x="221" y="231"/>
                        <a:pt x="46" y="231"/>
                      </a:cubicBezTo>
                      <a:cubicBezTo>
                        <a:pt x="16" y="231"/>
                        <a:pt x="0" y="245"/>
                        <a:pt x="3" y="278"/>
                      </a:cubicBezTo>
                      <a:cubicBezTo>
                        <a:pt x="19" y="504"/>
                        <a:pt x="869" y="1028"/>
                        <a:pt x="992" y="1314"/>
                      </a:cubicBezTo>
                      <a:cubicBezTo>
                        <a:pt x="1115" y="1600"/>
                        <a:pt x="1105" y="3225"/>
                        <a:pt x="1119" y="3300"/>
                      </a:cubicBezTo>
                      <a:lnTo>
                        <a:pt x="1105" y="3225"/>
                      </a:lnTo>
                      <a:cubicBezTo>
                        <a:pt x="1105" y="3225"/>
                        <a:pt x="861" y="3061"/>
                        <a:pt x="800" y="2925"/>
                      </a:cubicBezTo>
                      <a:cubicBezTo>
                        <a:pt x="793" y="2909"/>
                        <a:pt x="786" y="2901"/>
                        <a:pt x="781" y="2901"/>
                      </a:cubicBezTo>
                      <a:lnTo>
                        <a:pt x="781" y="2901"/>
                      </a:lnTo>
                      <a:cubicBezTo>
                        <a:pt x="747" y="2901"/>
                        <a:pt x="794" y="3299"/>
                        <a:pt x="1069" y="3596"/>
                      </a:cubicBezTo>
                      <a:cubicBezTo>
                        <a:pt x="1382" y="3934"/>
                        <a:pt x="1474" y="4099"/>
                        <a:pt x="1550" y="4219"/>
                      </a:cubicBezTo>
                      <a:cubicBezTo>
                        <a:pt x="1625" y="4339"/>
                        <a:pt x="2369" y="6400"/>
                        <a:pt x="3296" y="6400"/>
                      </a:cubicBezTo>
                      <a:cubicBezTo>
                        <a:pt x="3309" y="6400"/>
                        <a:pt x="3322" y="6399"/>
                        <a:pt x="3335" y="6399"/>
                      </a:cubicBezTo>
                      <a:cubicBezTo>
                        <a:pt x="3335" y="6399"/>
                        <a:pt x="4041" y="5909"/>
                        <a:pt x="3305" y="4404"/>
                      </a:cubicBezTo>
                      <a:cubicBezTo>
                        <a:pt x="3305" y="4404"/>
                        <a:pt x="2968" y="3832"/>
                        <a:pt x="2974" y="3642"/>
                      </a:cubicBezTo>
                      <a:cubicBezTo>
                        <a:pt x="2980" y="3465"/>
                        <a:pt x="2773" y="2599"/>
                        <a:pt x="2699" y="2599"/>
                      </a:cubicBezTo>
                      <a:cubicBezTo>
                        <a:pt x="2695" y="2599"/>
                        <a:pt x="2691" y="2602"/>
                        <a:pt x="2687" y="2609"/>
                      </a:cubicBezTo>
                      <a:cubicBezTo>
                        <a:pt x="2628" y="2731"/>
                        <a:pt x="2485" y="3012"/>
                        <a:pt x="2485" y="3012"/>
                      </a:cubicBezTo>
                      <a:cubicBezTo>
                        <a:pt x="2485" y="3012"/>
                        <a:pt x="1207" y="1827"/>
                        <a:pt x="1211" y="1245"/>
                      </a:cubicBezTo>
                      <a:cubicBezTo>
                        <a:pt x="1211" y="1245"/>
                        <a:pt x="1736" y="1"/>
                        <a:pt x="157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5"/>
                <p:cNvSpPr/>
                <p:nvPr/>
              </p:nvSpPr>
              <p:spPr>
                <a:xfrm>
                  <a:off x="5134825" y="768600"/>
                  <a:ext cx="7832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916" extrusionOk="0">
                      <a:moveTo>
                        <a:pt x="1277" y="1"/>
                      </a:moveTo>
                      <a:cubicBezTo>
                        <a:pt x="1274" y="1"/>
                        <a:pt x="1270" y="2"/>
                        <a:pt x="1267" y="3"/>
                      </a:cubicBezTo>
                      <a:cubicBezTo>
                        <a:pt x="1114" y="52"/>
                        <a:pt x="842" y="634"/>
                        <a:pt x="767" y="634"/>
                      </a:cubicBezTo>
                      <a:cubicBezTo>
                        <a:pt x="764" y="634"/>
                        <a:pt x="761" y="634"/>
                        <a:pt x="759" y="632"/>
                      </a:cubicBezTo>
                      <a:cubicBezTo>
                        <a:pt x="706" y="590"/>
                        <a:pt x="180" y="193"/>
                        <a:pt x="37" y="193"/>
                      </a:cubicBezTo>
                      <a:cubicBezTo>
                        <a:pt x="13" y="193"/>
                        <a:pt x="0" y="204"/>
                        <a:pt x="2" y="231"/>
                      </a:cubicBezTo>
                      <a:cubicBezTo>
                        <a:pt x="16" y="414"/>
                        <a:pt x="706" y="835"/>
                        <a:pt x="807" y="1066"/>
                      </a:cubicBezTo>
                      <a:cubicBezTo>
                        <a:pt x="906" y="1298"/>
                        <a:pt x="899" y="2810"/>
                        <a:pt x="911" y="2871"/>
                      </a:cubicBezTo>
                      <a:lnTo>
                        <a:pt x="899" y="2810"/>
                      </a:lnTo>
                      <a:cubicBezTo>
                        <a:pt x="899" y="2810"/>
                        <a:pt x="702" y="2677"/>
                        <a:pt x="651" y="2567"/>
                      </a:cubicBezTo>
                      <a:cubicBezTo>
                        <a:pt x="645" y="2554"/>
                        <a:pt x="640" y="2548"/>
                        <a:pt x="636" y="2548"/>
                      </a:cubicBezTo>
                      <a:lnTo>
                        <a:pt x="636" y="2548"/>
                      </a:lnTo>
                      <a:cubicBezTo>
                        <a:pt x="609" y="2548"/>
                        <a:pt x="648" y="2870"/>
                        <a:pt x="872" y="3110"/>
                      </a:cubicBezTo>
                      <a:cubicBezTo>
                        <a:pt x="1125" y="3382"/>
                        <a:pt x="1200" y="3516"/>
                        <a:pt x="1262" y="3614"/>
                      </a:cubicBezTo>
                      <a:cubicBezTo>
                        <a:pt x="1324" y="3709"/>
                        <a:pt x="1839" y="4915"/>
                        <a:pt x="2579" y="4915"/>
                      </a:cubicBezTo>
                      <a:cubicBezTo>
                        <a:pt x="2594" y="4915"/>
                        <a:pt x="2609" y="4915"/>
                        <a:pt x="2624" y="4914"/>
                      </a:cubicBezTo>
                      <a:lnTo>
                        <a:pt x="2625" y="4914"/>
                      </a:lnTo>
                      <a:cubicBezTo>
                        <a:pt x="2625" y="4914"/>
                        <a:pt x="3133" y="4428"/>
                        <a:pt x="2688" y="3560"/>
                      </a:cubicBezTo>
                      <a:cubicBezTo>
                        <a:pt x="2688" y="3560"/>
                        <a:pt x="2413" y="3098"/>
                        <a:pt x="2418" y="2945"/>
                      </a:cubicBezTo>
                      <a:cubicBezTo>
                        <a:pt x="2422" y="2802"/>
                        <a:pt x="2252" y="2102"/>
                        <a:pt x="2193" y="2102"/>
                      </a:cubicBezTo>
                      <a:cubicBezTo>
                        <a:pt x="2189" y="2102"/>
                        <a:pt x="2186" y="2104"/>
                        <a:pt x="2183" y="2110"/>
                      </a:cubicBezTo>
                      <a:cubicBezTo>
                        <a:pt x="2135" y="2208"/>
                        <a:pt x="2021" y="2436"/>
                        <a:pt x="2021" y="2436"/>
                      </a:cubicBezTo>
                      <a:cubicBezTo>
                        <a:pt x="2021" y="2436"/>
                        <a:pt x="983" y="1480"/>
                        <a:pt x="983" y="1009"/>
                      </a:cubicBezTo>
                      <a:cubicBezTo>
                        <a:pt x="983" y="1009"/>
                        <a:pt x="1405" y="1"/>
                        <a:pt x="127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5"/>
                <p:cNvSpPr/>
                <p:nvPr/>
              </p:nvSpPr>
              <p:spPr>
                <a:xfrm>
                  <a:off x="4831700" y="465975"/>
                  <a:ext cx="112550" cy="10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2" h="4117" extrusionOk="0">
                      <a:moveTo>
                        <a:pt x="1123" y="0"/>
                      </a:moveTo>
                      <a:cubicBezTo>
                        <a:pt x="1118" y="0"/>
                        <a:pt x="1112" y="2"/>
                        <a:pt x="1107" y="7"/>
                      </a:cubicBezTo>
                      <a:cubicBezTo>
                        <a:pt x="981" y="112"/>
                        <a:pt x="950" y="782"/>
                        <a:pt x="877" y="782"/>
                      </a:cubicBezTo>
                      <a:cubicBezTo>
                        <a:pt x="876" y="782"/>
                        <a:pt x="875" y="781"/>
                        <a:pt x="874" y="781"/>
                      </a:cubicBezTo>
                      <a:cubicBezTo>
                        <a:pt x="818" y="765"/>
                        <a:pt x="334" y="634"/>
                        <a:pt x="119" y="634"/>
                      </a:cubicBezTo>
                      <a:cubicBezTo>
                        <a:pt x="43" y="634"/>
                        <a:pt x="1" y="650"/>
                        <a:pt x="22" y="693"/>
                      </a:cubicBezTo>
                      <a:cubicBezTo>
                        <a:pt x="104" y="858"/>
                        <a:pt x="901" y="988"/>
                        <a:pt x="1082" y="1165"/>
                      </a:cubicBezTo>
                      <a:cubicBezTo>
                        <a:pt x="1261" y="1342"/>
                        <a:pt x="1822" y="2746"/>
                        <a:pt x="1857" y="2798"/>
                      </a:cubicBezTo>
                      <a:lnTo>
                        <a:pt x="1822" y="2746"/>
                      </a:lnTo>
                      <a:cubicBezTo>
                        <a:pt x="1822" y="2746"/>
                        <a:pt x="1590" y="2698"/>
                        <a:pt x="1502" y="2615"/>
                      </a:cubicBezTo>
                      <a:cubicBezTo>
                        <a:pt x="1493" y="2606"/>
                        <a:pt x="1486" y="2602"/>
                        <a:pt x="1482" y="2602"/>
                      </a:cubicBezTo>
                      <a:lnTo>
                        <a:pt x="1482" y="2602"/>
                      </a:lnTo>
                      <a:cubicBezTo>
                        <a:pt x="1450" y="2602"/>
                        <a:pt x="1608" y="2894"/>
                        <a:pt x="1910" y="3035"/>
                      </a:cubicBezTo>
                      <a:cubicBezTo>
                        <a:pt x="2247" y="3192"/>
                        <a:pt x="2367" y="3287"/>
                        <a:pt x="2461" y="3354"/>
                      </a:cubicBezTo>
                      <a:cubicBezTo>
                        <a:pt x="2541" y="3411"/>
                        <a:pt x="3257" y="4117"/>
                        <a:pt x="3893" y="4117"/>
                      </a:cubicBezTo>
                      <a:cubicBezTo>
                        <a:pt x="4003" y="4117"/>
                        <a:pt x="4111" y="4096"/>
                        <a:pt x="4212" y="4046"/>
                      </a:cubicBezTo>
                      <a:lnTo>
                        <a:pt x="4212" y="4045"/>
                      </a:lnTo>
                      <a:cubicBezTo>
                        <a:pt x="4212" y="4045"/>
                        <a:pt x="4502" y="3405"/>
                        <a:pt x="3763" y="2769"/>
                      </a:cubicBezTo>
                      <a:cubicBezTo>
                        <a:pt x="3763" y="2769"/>
                        <a:pt x="3334" y="2443"/>
                        <a:pt x="3281" y="2301"/>
                      </a:cubicBezTo>
                      <a:cubicBezTo>
                        <a:pt x="3232" y="2168"/>
                        <a:pt x="2826" y="1602"/>
                        <a:pt x="2758" y="1602"/>
                      </a:cubicBezTo>
                      <a:cubicBezTo>
                        <a:pt x="2752" y="1602"/>
                        <a:pt x="2749" y="1606"/>
                        <a:pt x="2749" y="1615"/>
                      </a:cubicBezTo>
                      <a:cubicBezTo>
                        <a:pt x="2741" y="1723"/>
                        <a:pt x="2721" y="1977"/>
                        <a:pt x="2721" y="1977"/>
                      </a:cubicBezTo>
                      <a:cubicBezTo>
                        <a:pt x="2721" y="1977"/>
                        <a:pt x="1400" y="1482"/>
                        <a:pt x="1224" y="1046"/>
                      </a:cubicBezTo>
                      <a:cubicBezTo>
                        <a:pt x="1224" y="1046"/>
                        <a:pt x="1234" y="0"/>
                        <a:pt x="112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5"/>
                <p:cNvSpPr/>
                <p:nvPr/>
              </p:nvSpPr>
              <p:spPr>
                <a:xfrm>
                  <a:off x="5209500" y="912925"/>
                  <a:ext cx="123075" cy="2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8012" extrusionOk="0">
                      <a:moveTo>
                        <a:pt x="2084" y="1"/>
                      </a:moveTo>
                      <a:cubicBezTo>
                        <a:pt x="2078" y="1"/>
                        <a:pt x="2072" y="2"/>
                        <a:pt x="2065" y="5"/>
                      </a:cubicBezTo>
                      <a:cubicBezTo>
                        <a:pt x="1831" y="105"/>
                        <a:pt x="1497" y="882"/>
                        <a:pt x="1378" y="882"/>
                      </a:cubicBezTo>
                      <a:cubicBezTo>
                        <a:pt x="1373" y="882"/>
                        <a:pt x="1368" y="881"/>
                        <a:pt x="1364" y="878"/>
                      </a:cubicBezTo>
                      <a:cubicBezTo>
                        <a:pt x="1268" y="817"/>
                        <a:pt x="308" y="549"/>
                        <a:pt x="123" y="549"/>
                      </a:cubicBezTo>
                      <a:cubicBezTo>
                        <a:pt x="105" y="549"/>
                        <a:pt x="94" y="552"/>
                        <a:pt x="92" y="557"/>
                      </a:cubicBezTo>
                      <a:cubicBezTo>
                        <a:pt x="1" y="837"/>
                        <a:pt x="1302" y="1411"/>
                        <a:pt x="1495" y="1763"/>
                      </a:cubicBezTo>
                      <a:cubicBezTo>
                        <a:pt x="1690" y="2115"/>
                        <a:pt x="1659" y="4085"/>
                        <a:pt x="1659" y="4085"/>
                      </a:cubicBezTo>
                      <a:cubicBezTo>
                        <a:pt x="1659" y="4085"/>
                        <a:pt x="1326" y="3904"/>
                        <a:pt x="1229" y="3739"/>
                      </a:cubicBezTo>
                      <a:cubicBezTo>
                        <a:pt x="1218" y="3719"/>
                        <a:pt x="1209" y="3710"/>
                        <a:pt x="1203" y="3710"/>
                      </a:cubicBezTo>
                      <a:lnTo>
                        <a:pt x="1203" y="3710"/>
                      </a:lnTo>
                      <a:cubicBezTo>
                        <a:pt x="1158" y="3710"/>
                        <a:pt x="1269" y="4217"/>
                        <a:pt x="1661" y="4566"/>
                      </a:cubicBezTo>
                      <a:cubicBezTo>
                        <a:pt x="2105" y="4961"/>
                        <a:pt x="2004" y="5166"/>
                        <a:pt x="2241" y="5658"/>
                      </a:cubicBezTo>
                      <a:cubicBezTo>
                        <a:pt x="2318" y="5817"/>
                        <a:pt x="3382" y="8011"/>
                        <a:pt x="4534" y="8011"/>
                      </a:cubicBezTo>
                      <a:cubicBezTo>
                        <a:pt x="4582" y="8011"/>
                        <a:pt x="4630" y="8007"/>
                        <a:pt x="4678" y="7999"/>
                      </a:cubicBezTo>
                      <a:lnTo>
                        <a:pt x="4677" y="7999"/>
                      </a:lnTo>
                      <a:cubicBezTo>
                        <a:pt x="4677" y="7999"/>
                        <a:pt x="4923" y="6668"/>
                        <a:pt x="4386" y="5440"/>
                      </a:cubicBezTo>
                      <a:cubicBezTo>
                        <a:pt x="4386" y="5440"/>
                        <a:pt x="3882" y="4748"/>
                        <a:pt x="3865" y="4504"/>
                      </a:cubicBezTo>
                      <a:cubicBezTo>
                        <a:pt x="3850" y="4276"/>
                        <a:pt x="3477" y="3197"/>
                        <a:pt x="3381" y="3197"/>
                      </a:cubicBezTo>
                      <a:cubicBezTo>
                        <a:pt x="3374" y="3197"/>
                        <a:pt x="3369" y="3202"/>
                        <a:pt x="3365" y="3212"/>
                      </a:cubicBezTo>
                      <a:cubicBezTo>
                        <a:pt x="3303" y="3377"/>
                        <a:pt x="3157" y="3755"/>
                        <a:pt x="3157" y="3755"/>
                      </a:cubicBezTo>
                      <a:cubicBezTo>
                        <a:pt x="3157" y="3755"/>
                        <a:pt x="1837" y="2395"/>
                        <a:pt x="1768" y="1646"/>
                      </a:cubicBezTo>
                      <a:cubicBezTo>
                        <a:pt x="1768" y="1646"/>
                        <a:pt x="2278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5"/>
                <p:cNvSpPr/>
                <p:nvPr/>
              </p:nvSpPr>
              <p:spPr>
                <a:xfrm>
                  <a:off x="5107200" y="995875"/>
                  <a:ext cx="143225" cy="1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4757" extrusionOk="0">
                      <a:moveTo>
                        <a:pt x="1256" y="0"/>
                      </a:moveTo>
                      <a:cubicBezTo>
                        <a:pt x="1249" y="0"/>
                        <a:pt x="1243" y="3"/>
                        <a:pt x="1236" y="9"/>
                      </a:cubicBezTo>
                      <a:cubicBezTo>
                        <a:pt x="1098" y="139"/>
                        <a:pt x="1111" y="919"/>
                        <a:pt x="1025" y="919"/>
                      </a:cubicBezTo>
                      <a:cubicBezTo>
                        <a:pt x="1024" y="919"/>
                        <a:pt x="1023" y="919"/>
                        <a:pt x="1022" y="918"/>
                      </a:cubicBezTo>
                      <a:cubicBezTo>
                        <a:pt x="961" y="905"/>
                        <a:pt x="454" y="802"/>
                        <a:pt x="187" y="802"/>
                      </a:cubicBezTo>
                      <a:cubicBezTo>
                        <a:pt x="71" y="802"/>
                        <a:pt x="0" y="822"/>
                        <a:pt x="32" y="877"/>
                      </a:cubicBezTo>
                      <a:cubicBezTo>
                        <a:pt x="139" y="1062"/>
                        <a:pt x="1068" y="1156"/>
                        <a:pt x="1288" y="1347"/>
                      </a:cubicBezTo>
                      <a:cubicBezTo>
                        <a:pt x="1508" y="1539"/>
                        <a:pt x="2161" y="2912"/>
                        <a:pt x="2206" y="2969"/>
                      </a:cubicBezTo>
                      <a:cubicBezTo>
                        <a:pt x="2214" y="2980"/>
                        <a:pt x="2218" y="2985"/>
                        <a:pt x="2218" y="2985"/>
                      </a:cubicBezTo>
                      <a:cubicBezTo>
                        <a:pt x="2217" y="2985"/>
                        <a:pt x="2161" y="2912"/>
                        <a:pt x="2161" y="2912"/>
                      </a:cubicBezTo>
                      <a:cubicBezTo>
                        <a:pt x="2161" y="2912"/>
                        <a:pt x="1890" y="2872"/>
                        <a:pt x="1782" y="2783"/>
                      </a:cubicBezTo>
                      <a:cubicBezTo>
                        <a:pt x="1771" y="2774"/>
                        <a:pt x="1764" y="2770"/>
                        <a:pt x="1759" y="2770"/>
                      </a:cubicBezTo>
                      <a:lnTo>
                        <a:pt x="1759" y="2770"/>
                      </a:lnTo>
                      <a:cubicBezTo>
                        <a:pt x="1720" y="2770"/>
                        <a:pt x="1923" y="3096"/>
                        <a:pt x="2282" y="3238"/>
                      </a:cubicBezTo>
                      <a:cubicBezTo>
                        <a:pt x="2684" y="3395"/>
                        <a:pt x="2828" y="3498"/>
                        <a:pt x="2941" y="3568"/>
                      </a:cubicBezTo>
                      <a:cubicBezTo>
                        <a:pt x="3041" y="3629"/>
                        <a:pt x="4198" y="4757"/>
                        <a:pt x="5004" y="4757"/>
                      </a:cubicBezTo>
                      <a:cubicBezTo>
                        <a:pt x="5123" y="4757"/>
                        <a:pt x="5233" y="4732"/>
                        <a:pt x="5332" y="4677"/>
                      </a:cubicBezTo>
                      <a:cubicBezTo>
                        <a:pt x="5332" y="4677"/>
                        <a:pt x="5729" y="3977"/>
                        <a:pt x="4495" y="3007"/>
                      </a:cubicBezTo>
                      <a:cubicBezTo>
                        <a:pt x="4495" y="3007"/>
                        <a:pt x="3978" y="2663"/>
                        <a:pt x="3906" y="2501"/>
                      </a:cubicBezTo>
                      <a:cubicBezTo>
                        <a:pt x="3840" y="2353"/>
                        <a:pt x="3336" y="1733"/>
                        <a:pt x="3254" y="1733"/>
                      </a:cubicBezTo>
                      <a:cubicBezTo>
                        <a:pt x="3247" y="1733"/>
                        <a:pt x="3243" y="1738"/>
                        <a:pt x="3243" y="1748"/>
                      </a:cubicBezTo>
                      <a:cubicBezTo>
                        <a:pt x="3243" y="1874"/>
                        <a:pt x="3238" y="2168"/>
                        <a:pt x="3238" y="2168"/>
                      </a:cubicBezTo>
                      <a:cubicBezTo>
                        <a:pt x="3238" y="2168"/>
                        <a:pt x="1678" y="1691"/>
                        <a:pt x="1444" y="1199"/>
                      </a:cubicBezTo>
                      <a:cubicBezTo>
                        <a:pt x="1444" y="1199"/>
                        <a:pt x="1382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5"/>
                <p:cNvSpPr/>
                <p:nvPr/>
              </p:nvSpPr>
              <p:spPr>
                <a:xfrm>
                  <a:off x="4722000" y="721050"/>
                  <a:ext cx="143225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4758" extrusionOk="0">
                      <a:moveTo>
                        <a:pt x="1256" y="1"/>
                      </a:moveTo>
                      <a:cubicBezTo>
                        <a:pt x="1249" y="1"/>
                        <a:pt x="1243" y="4"/>
                        <a:pt x="1236" y="10"/>
                      </a:cubicBezTo>
                      <a:cubicBezTo>
                        <a:pt x="1098" y="140"/>
                        <a:pt x="1111" y="919"/>
                        <a:pt x="1025" y="919"/>
                      </a:cubicBezTo>
                      <a:cubicBezTo>
                        <a:pt x="1024" y="919"/>
                        <a:pt x="1023" y="919"/>
                        <a:pt x="1022" y="919"/>
                      </a:cubicBezTo>
                      <a:cubicBezTo>
                        <a:pt x="961" y="906"/>
                        <a:pt x="456" y="803"/>
                        <a:pt x="189" y="803"/>
                      </a:cubicBezTo>
                      <a:cubicBezTo>
                        <a:pt x="72" y="803"/>
                        <a:pt x="0" y="823"/>
                        <a:pt x="33" y="879"/>
                      </a:cubicBezTo>
                      <a:cubicBezTo>
                        <a:pt x="139" y="1063"/>
                        <a:pt x="1069" y="1157"/>
                        <a:pt x="1288" y="1349"/>
                      </a:cubicBezTo>
                      <a:cubicBezTo>
                        <a:pt x="1509" y="1539"/>
                        <a:pt x="2161" y="2913"/>
                        <a:pt x="2206" y="2970"/>
                      </a:cubicBezTo>
                      <a:cubicBezTo>
                        <a:pt x="2214" y="2981"/>
                        <a:pt x="2218" y="2986"/>
                        <a:pt x="2218" y="2986"/>
                      </a:cubicBezTo>
                      <a:cubicBezTo>
                        <a:pt x="2217" y="2986"/>
                        <a:pt x="2161" y="2913"/>
                        <a:pt x="2161" y="2913"/>
                      </a:cubicBezTo>
                      <a:cubicBezTo>
                        <a:pt x="2161" y="2913"/>
                        <a:pt x="1890" y="2873"/>
                        <a:pt x="1782" y="2784"/>
                      </a:cubicBezTo>
                      <a:cubicBezTo>
                        <a:pt x="1771" y="2775"/>
                        <a:pt x="1764" y="2771"/>
                        <a:pt x="1759" y="2771"/>
                      </a:cubicBezTo>
                      <a:lnTo>
                        <a:pt x="1759" y="2771"/>
                      </a:lnTo>
                      <a:cubicBezTo>
                        <a:pt x="1720" y="2771"/>
                        <a:pt x="1923" y="3097"/>
                        <a:pt x="2283" y="3238"/>
                      </a:cubicBezTo>
                      <a:cubicBezTo>
                        <a:pt x="2684" y="3397"/>
                        <a:pt x="2829" y="3498"/>
                        <a:pt x="2941" y="3569"/>
                      </a:cubicBezTo>
                      <a:cubicBezTo>
                        <a:pt x="3041" y="3629"/>
                        <a:pt x="4198" y="4757"/>
                        <a:pt x="5004" y="4757"/>
                      </a:cubicBezTo>
                      <a:cubicBezTo>
                        <a:pt x="5123" y="4757"/>
                        <a:pt x="5234" y="4733"/>
                        <a:pt x="5332" y="4677"/>
                      </a:cubicBezTo>
                      <a:cubicBezTo>
                        <a:pt x="5332" y="4677"/>
                        <a:pt x="5729" y="3978"/>
                        <a:pt x="4495" y="3008"/>
                      </a:cubicBezTo>
                      <a:cubicBezTo>
                        <a:pt x="4495" y="3008"/>
                        <a:pt x="3978" y="2664"/>
                        <a:pt x="3907" y="2502"/>
                      </a:cubicBezTo>
                      <a:cubicBezTo>
                        <a:pt x="3841" y="2353"/>
                        <a:pt x="3336" y="1734"/>
                        <a:pt x="3254" y="1734"/>
                      </a:cubicBezTo>
                      <a:cubicBezTo>
                        <a:pt x="3247" y="1734"/>
                        <a:pt x="3244" y="1739"/>
                        <a:pt x="3243" y="1749"/>
                      </a:cubicBezTo>
                      <a:cubicBezTo>
                        <a:pt x="3243" y="1875"/>
                        <a:pt x="3238" y="2170"/>
                        <a:pt x="3238" y="2170"/>
                      </a:cubicBezTo>
                      <a:cubicBezTo>
                        <a:pt x="3238" y="2170"/>
                        <a:pt x="1678" y="1692"/>
                        <a:pt x="1444" y="1200"/>
                      </a:cubicBezTo>
                      <a:cubicBezTo>
                        <a:pt x="1444" y="1200"/>
                        <a:pt x="1382" y="1"/>
                        <a:pt x="1256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5"/>
                <p:cNvSpPr/>
                <p:nvPr/>
              </p:nvSpPr>
              <p:spPr>
                <a:xfrm>
                  <a:off x="4683325" y="853650"/>
                  <a:ext cx="143200" cy="1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4757" extrusionOk="0">
                      <a:moveTo>
                        <a:pt x="1256" y="0"/>
                      </a:moveTo>
                      <a:cubicBezTo>
                        <a:pt x="1250" y="0"/>
                        <a:pt x="1243" y="3"/>
                        <a:pt x="1237" y="10"/>
                      </a:cubicBezTo>
                      <a:cubicBezTo>
                        <a:pt x="1098" y="139"/>
                        <a:pt x="1110" y="919"/>
                        <a:pt x="1026" y="919"/>
                      </a:cubicBezTo>
                      <a:cubicBezTo>
                        <a:pt x="1024" y="919"/>
                        <a:pt x="1023" y="919"/>
                        <a:pt x="1022" y="919"/>
                      </a:cubicBezTo>
                      <a:cubicBezTo>
                        <a:pt x="961" y="905"/>
                        <a:pt x="456" y="802"/>
                        <a:pt x="189" y="802"/>
                      </a:cubicBezTo>
                      <a:cubicBezTo>
                        <a:pt x="72" y="802"/>
                        <a:pt x="0" y="822"/>
                        <a:pt x="33" y="878"/>
                      </a:cubicBezTo>
                      <a:cubicBezTo>
                        <a:pt x="139" y="1062"/>
                        <a:pt x="1068" y="1156"/>
                        <a:pt x="1289" y="1347"/>
                      </a:cubicBezTo>
                      <a:cubicBezTo>
                        <a:pt x="1507" y="1536"/>
                        <a:pt x="2148" y="2884"/>
                        <a:pt x="2203" y="2966"/>
                      </a:cubicBezTo>
                      <a:lnTo>
                        <a:pt x="2203" y="2966"/>
                      </a:lnTo>
                      <a:cubicBezTo>
                        <a:pt x="2187" y="2944"/>
                        <a:pt x="2162" y="2911"/>
                        <a:pt x="2162" y="2911"/>
                      </a:cubicBezTo>
                      <a:cubicBezTo>
                        <a:pt x="2162" y="2911"/>
                        <a:pt x="1889" y="2871"/>
                        <a:pt x="1783" y="2782"/>
                      </a:cubicBezTo>
                      <a:cubicBezTo>
                        <a:pt x="1772" y="2773"/>
                        <a:pt x="1764" y="2769"/>
                        <a:pt x="1759" y="2769"/>
                      </a:cubicBezTo>
                      <a:cubicBezTo>
                        <a:pt x="1719" y="2769"/>
                        <a:pt x="1922" y="3097"/>
                        <a:pt x="2283" y="3238"/>
                      </a:cubicBezTo>
                      <a:cubicBezTo>
                        <a:pt x="2683" y="3395"/>
                        <a:pt x="2828" y="3498"/>
                        <a:pt x="2942" y="3567"/>
                      </a:cubicBezTo>
                      <a:cubicBezTo>
                        <a:pt x="3040" y="3629"/>
                        <a:pt x="4197" y="4756"/>
                        <a:pt x="5003" y="4756"/>
                      </a:cubicBezTo>
                      <a:cubicBezTo>
                        <a:pt x="5122" y="4756"/>
                        <a:pt x="5233" y="4732"/>
                        <a:pt x="5332" y="4676"/>
                      </a:cubicBezTo>
                      <a:cubicBezTo>
                        <a:pt x="5332" y="4676"/>
                        <a:pt x="5728" y="3976"/>
                        <a:pt x="4494" y="3008"/>
                      </a:cubicBezTo>
                      <a:cubicBezTo>
                        <a:pt x="4494" y="3008"/>
                        <a:pt x="3978" y="2663"/>
                        <a:pt x="3906" y="2501"/>
                      </a:cubicBezTo>
                      <a:cubicBezTo>
                        <a:pt x="3840" y="2352"/>
                        <a:pt x="3336" y="1733"/>
                        <a:pt x="3255" y="1733"/>
                      </a:cubicBezTo>
                      <a:cubicBezTo>
                        <a:pt x="3248" y="1733"/>
                        <a:pt x="3244" y="1738"/>
                        <a:pt x="3244" y="1748"/>
                      </a:cubicBezTo>
                      <a:cubicBezTo>
                        <a:pt x="3243" y="1875"/>
                        <a:pt x="3238" y="2168"/>
                        <a:pt x="3238" y="2168"/>
                      </a:cubicBezTo>
                      <a:cubicBezTo>
                        <a:pt x="3238" y="2168"/>
                        <a:pt x="1679" y="1691"/>
                        <a:pt x="1445" y="1200"/>
                      </a:cubicBezTo>
                      <a:cubicBezTo>
                        <a:pt x="1445" y="1200"/>
                        <a:pt x="1383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5"/>
                <p:cNvSpPr/>
                <p:nvPr/>
              </p:nvSpPr>
              <p:spPr>
                <a:xfrm>
                  <a:off x="5047725" y="877325"/>
                  <a:ext cx="169200" cy="1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8" h="4682" extrusionOk="0">
                      <a:moveTo>
                        <a:pt x="931" y="1"/>
                      </a:moveTo>
                      <a:cubicBezTo>
                        <a:pt x="871" y="1"/>
                        <a:pt x="1075" y="1146"/>
                        <a:pt x="1075" y="1146"/>
                      </a:cubicBezTo>
                      <a:cubicBezTo>
                        <a:pt x="891" y="1586"/>
                        <a:pt x="246" y="1787"/>
                        <a:pt x="38" y="1993"/>
                      </a:cubicBezTo>
                      <a:cubicBezTo>
                        <a:pt x="1" y="2029"/>
                        <a:pt x="12" y="2044"/>
                        <a:pt x="59" y="2044"/>
                      </a:cubicBezTo>
                      <a:cubicBezTo>
                        <a:pt x="246" y="2044"/>
                        <a:pt x="996" y="1811"/>
                        <a:pt x="1467" y="1811"/>
                      </a:cubicBezTo>
                      <a:cubicBezTo>
                        <a:pt x="1540" y="1811"/>
                        <a:pt x="1606" y="1816"/>
                        <a:pt x="1662" y="1829"/>
                      </a:cubicBezTo>
                      <a:cubicBezTo>
                        <a:pt x="2176" y="1947"/>
                        <a:pt x="3111" y="3096"/>
                        <a:pt x="3250" y="3165"/>
                      </a:cubicBezTo>
                      <a:cubicBezTo>
                        <a:pt x="3387" y="3235"/>
                        <a:pt x="2985" y="3467"/>
                        <a:pt x="2753" y="3506"/>
                      </a:cubicBezTo>
                      <a:cubicBezTo>
                        <a:pt x="2520" y="3545"/>
                        <a:pt x="3532" y="3722"/>
                        <a:pt x="3774" y="3758"/>
                      </a:cubicBezTo>
                      <a:cubicBezTo>
                        <a:pt x="4016" y="3795"/>
                        <a:pt x="5641" y="4510"/>
                        <a:pt x="6124" y="4650"/>
                      </a:cubicBezTo>
                      <a:cubicBezTo>
                        <a:pt x="6199" y="4672"/>
                        <a:pt x="6265" y="4681"/>
                        <a:pt x="6323" y="4681"/>
                      </a:cubicBezTo>
                      <a:cubicBezTo>
                        <a:pt x="6643" y="4681"/>
                        <a:pt x="6735" y="4396"/>
                        <a:pt x="6749" y="4265"/>
                      </a:cubicBezTo>
                      <a:cubicBezTo>
                        <a:pt x="6768" y="4109"/>
                        <a:pt x="6716" y="3895"/>
                        <a:pt x="6580" y="3685"/>
                      </a:cubicBezTo>
                      <a:cubicBezTo>
                        <a:pt x="6442" y="3477"/>
                        <a:pt x="6041" y="2890"/>
                        <a:pt x="4876" y="2080"/>
                      </a:cubicBezTo>
                      <a:cubicBezTo>
                        <a:pt x="4633" y="1911"/>
                        <a:pt x="4102" y="1492"/>
                        <a:pt x="3860" y="1491"/>
                      </a:cubicBezTo>
                      <a:lnTo>
                        <a:pt x="3860" y="1491"/>
                      </a:lnTo>
                      <a:cubicBezTo>
                        <a:pt x="3860" y="1491"/>
                        <a:pt x="3932" y="1736"/>
                        <a:pt x="3814" y="1777"/>
                      </a:cubicBezTo>
                      <a:cubicBezTo>
                        <a:pt x="3805" y="1780"/>
                        <a:pt x="3786" y="1782"/>
                        <a:pt x="3758" y="1782"/>
                      </a:cubicBezTo>
                      <a:cubicBezTo>
                        <a:pt x="3417" y="1782"/>
                        <a:pt x="1784" y="1567"/>
                        <a:pt x="1647" y="1466"/>
                      </a:cubicBezTo>
                      <a:cubicBezTo>
                        <a:pt x="1499" y="1359"/>
                        <a:pt x="1002" y="36"/>
                        <a:pt x="934" y="1"/>
                      </a:cubicBezTo>
                      <a:cubicBezTo>
                        <a:pt x="933" y="1"/>
                        <a:pt x="932" y="1"/>
                        <a:pt x="931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35"/>
                <p:cNvSpPr/>
                <p:nvPr/>
              </p:nvSpPr>
              <p:spPr>
                <a:xfrm>
                  <a:off x="5406287" y="1567713"/>
                  <a:ext cx="166200" cy="6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2665" extrusionOk="0">
                      <a:moveTo>
                        <a:pt x="4534" y="0"/>
                      </a:moveTo>
                      <a:cubicBezTo>
                        <a:pt x="4357" y="0"/>
                        <a:pt x="4163" y="6"/>
                        <a:pt x="3950" y="20"/>
                      </a:cubicBezTo>
                      <a:cubicBezTo>
                        <a:pt x="3689" y="36"/>
                        <a:pt x="3090" y="38"/>
                        <a:pt x="2921" y="169"/>
                      </a:cubicBezTo>
                      <a:cubicBezTo>
                        <a:pt x="2921" y="169"/>
                        <a:pt x="3105" y="301"/>
                        <a:pt x="3046" y="394"/>
                      </a:cubicBezTo>
                      <a:cubicBezTo>
                        <a:pt x="2987" y="486"/>
                        <a:pt x="1532" y="1366"/>
                        <a:pt x="1370" y="1372"/>
                      </a:cubicBezTo>
                      <a:cubicBezTo>
                        <a:pt x="1369" y="1372"/>
                        <a:pt x="1368" y="1372"/>
                        <a:pt x="1367" y="1372"/>
                      </a:cubicBezTo>
                      <a:cubicBezTo>
                        <a:pt x="1197" y="1372"/>
                        <a:pt x="158" y="748"/>
                        <a:pt x="70" y="748"/>
                      </a:cubicBezTo>
                      <a:cubicBezTo>
                        <a:pt x="69" y="748"/>
                        <a:pt x="68" y="748"/>
                        <a:pt x="67" y="748"/>
                      </a:cubicBezTo>
                      <a:cubicBezTo>
                        <a:pt x="0" y="761"/>
                        <a:pt x="795" y="1463"/>
                        <a:pt x="795" y="1463"/>
                      </a:cubicBezTo>
                      <a:cubicBezTo>
                        <a:pt x="910" y="1872"/>
                        <a:pt x="572" y="2366"/>
                        <a:pt x="541" y="2624"/>
                      </a:cubicBezTo>
                      <a:cubicBezTo>
                        <a:pt x="538" y="2652"/>
                        <a:pt x="543" y="2664"/>
                        <a:pt x="554" y="2664"/>
                      </a:cubicBezTo>
                      <a:cubicBezTo>
                        <a:pt x="647" y="2664"/>
                        <a:pt x="1203" y="1796"/>
                        <a:pt x="1580" y="1616"/>
                      </a:cubicBezTo>
                      <a:cubicBezTo>
                        <a:pt x="1693" y="1562"/>
                        <a:pt x="1866" y="1543"/>
                        <a:pt x="2063" y="1543"/>
                      </a:cubicBezTo>
                      <a:cubicBezTo>
                        <a:pt x="2570" y="1543"/>
                        <a:pt x="3229" y="1671"/>
                        <a:pt x="3393" y="1671"/>
                      </a:cubicBezTo>
                      <a:cubicBezTo>
                        <a:pt x="3404" y="1671"/>
                        <a:pt x="3413" y="1670"/>
                        <a:pt x="3419" y="1669"/>
                      </a:cubicBezTo>
                      <a:cubicBezTo>
                        <a:pt x="3424" y="1668"/>
                        <a:pt x="3428" y="1668"/>
                        <a:pt x="3432" y="1668"/>
                      </a:cubicBezTo>
                      <a:cubicBezTo>
                        <a:pt x="3543" y="1668"/>
                        <a:pt x="3397" y="2030"/>
                        <a:pt x="3262" y="2180"/>
                      </a:cubicBezTo>
                      <a:cubicBezTo>
                        <a:pt x="3241" y="2203"/>
                        <a:pt x="3241" y="2213"/>
                        <a:pt x="3257" y="2213"/>
                      </a:cubicBezTo>
                      <a:cubicBezTo>
                        <a:pt x="3346" y="2213"/>
                        <a:pt x="3951" y="1885"/>
                        <a:pt x="4110" y="1793"/>
                      </a:cubicBezTo>
                      <a:cubicBezTo>
                        <a:pt x="4298" y="1685"/>
                        <a:pt x="5821" y="1285"/>
                        <a:pt x="6234" y="1117"/>
                      </a:cubicBezTo>
                      <a:cubicBezTo>
                        <a:pt x="6647" y="950"/>
                        <a:pt x="6530" y="623"/>
                        <a:pt x="6457" y="505"/>
                      </a:cubicBezTo>
                      <a:cubicBezTo>
                        <a:pt x="6384" y="387"/>
                        <a:pt x="6229" y="266"/>
                        <a:pt x="6020" y="197"/>
                      </a:cubicBezTo>
                      <a:cubicBezTo>
                        <a:pt x="5845" y="139"/>
                        <a:pt x="5399" y="0"/>
                        <a:pt x="4534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5"/>
                <p:cNvSpPr/>
                <p:nvPr/>
              </p:nvSpPr>
              <p:spPr>
                <a:xfrm>
                  <a:off x="4921975" y="573750"/>
                  <a:ext cx="76775" cy="9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3797" extrusionOk="0">
                      <a:moveTo>
                        <a:pt x="901" y="0"/>
                      </a:moveTo>
                      <a:cubicBezTo>
                        <a:pt x="823" y="0"/>
                        <a:pt x="611" y="594"/>
                        <a:pt x="611" y="594"/>
                      </a:cubicBezTo>
                      <a:cubicBezTo>
                        <a:pt x="589" y="611"/>
                        <a:pt x="547" y="616"/>
                        <a:pt x="496" y="616"/>
                      </a:cubicBezTo>
                      <a:cubicBezTo>
                        <a:pt x="419" y="616"/>
                        <a:pt x="321" y="604"/>
                        <a:pt x="238" y="604"/>
                      </a:cubicBezTo>
                      <a:cubicBezTo>
                        <a:pt x="165" y="604"/>
                        <a:pt x="104" y="613"/>
                        <a:pt x="77" y="647"/>
                      </a:cubicBezTo>
                      <a:cubicBezTo>
                        <a:pt x="1" y="743"/>
                        <a:pt x="361" y="742"/>
                        <a:pt x="729" y="906"/>
                      </a:cubicBezTo>
                      <a:cubicBezTo>
                        <a:pt x="1098" y="1069"/>
                        <a:pt x="1223" y="2055"/>
                        <a:pt x="1184" y="2122"/>
                      </a:cubicBezTo>
                      <a:cubicBezTo>
                        <a:pt x="1169" y="2150"/>
                        <a:pt x="1105" y="2157"/>
                        <a:pt x="1034" y="2157"/>
                      </a:cubicBezTo>
                      <a:cubicBezTo>
                        <a:pt x="949" y="2157"/>
                        <a:pt x="855" y="2147"/>
                        <a:pt x="820" y="2147"/>
                      </a:cubicBezTo>
                      <a:cubicBezTo>
                        <a:pt x="814" y="2147"/>
                        <a:pt x="810" y="2147"/>
                        <a:pt x="808" y="2148"/>
                      </a:cubicBezTo>
                      <a:cubicBezTo>
                        <a:pt x="784" y="2155"/>
                        <a:pt x="1046" y="2398"/>
                        <a:pt x="1302" y="2441"/>
                      </a:cubicBezTo>
                      <a:cubicBezTo>
                        <a:pt x="1558" y="2484"/>
                        <a:pt x="1598" y="2628"/>
                        <a:pt x="1598" y="2628"/>
                      </a:cubicBezTo>
                      <a:cubicBezTo>
                        <a:pt x="1816" y="3210"/>
                        <a:pt x="2768" y="3796"/>
                        <a:pt x="2928" y="3796"/>
                      </a:cubicBezTo>
                      <a:cubicBezTo>
                        <a:pt x="2931" y="3796"/>
                        <a:pt x="2933" y="3796"/>
                        <a:pt x="2935" y="3796"/>
                      </a:cubicBezTo>
                      <a:cubicBezTo>
                        <a:pt x="3070" y="3774"/>
                        <a:pt x="3018" y="3168"/>
                        <a:pt x="2928" y="2800"/>
                      </a:cubicBezTo>
                      <a:lnTo>
                        <a:pt x="2928" y="2801"/>
                      </a:lnTo>
                      <a:cubicBezTo>
                        <a:pt x="2881" y="2611"/>
                        <a:pt x="2659" y="2306"/>
                        <a:pt x="2407" y="2026"/>
                      </a:cubicBezTo>
                      <a:cubicBezTo>
                        <a:pt x="2397" y="1894"/>
                        <a:pt x="2373" y="1728"/>
                        <a:pt x="2346" y="1683"/>
                      </a:cubicBezTo>
                      <a:cubicBezTo>
                        <a:pt x="2341" y="1675"/>
                        <a:pt x="2334" y="1671"/>
                        <a:pt x="2326" y="1671"/>
                      </a:cubicBezTo>
                      <a:cubicBezTo>
                        <a:pt x="2293" y="1671"/>
                        <a:pt x="2238" y="1731"/>
                        <a:pt x="2187" y="1795"/>
                      </a:cubicBezTo>
                      <a:cubicBezTo>
                        <a:pt x="2024" y="1630"/>
                        <a:pt x="1864" y="1491"/>
                        <a:pt x="1748" y="1415"/>
                      </a:cubicBezTo>
                      <a:cubicBezTo>
                        <a:pt x="1400" y="1184"/>
                        <a:pt x="1181" y="1137"/>
                        <a:pt x="1005" y="847"/>
                      </a:cubicBezTo>
                      <a:cubicBezTo>
                        <a:pt x="829" y="556"/>
                        <a:pt x="979" y="52"/>
                        <a:pt x="910" y="3"/>
                      </a:cubicBezTo>
                      <a:cubicBezTo>
                        <a:pt x="907" y="1"/>
                        <a:pt x="904" y="0"/>
                        <a:pt x="901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5"/>
                <p:cNvSpPr/>
                <p:nvPr/>
              </p:nvSpPr>
              <p:spPr>
                <a:xfrm>
                  <a:off x="5250250" y="582425"/>
                  <a:ext cx="49975" cy="1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4200" extrusionOk="0">
                      <a:moveTo>
                        <a:pt x="979" y="0"/>
                      </a:moveTo>
                      <a:cubicBezTo>
                        <a:pt x="857" y="0"/>
                        <a:pt x="1075" y="285"/>
                        <a:pt x="1171" y="675"/>
                      </a:cubicBezTo>
                      <a:cubicBezTo>
                        <a:pt x="1266" y="1066"/>
                        <a:pt x="560" y="1766"/>
                        <a:pt x="485" y="1777"/>
                      </a:cubicBezTo>
                      <a:cubicBezTo>
                        <a:pt x="483" y="1777"/>
                        <a:pt x="482" y="1777"/>
                        <a:pt x="480" y="1777"/>
                      </a:cubicBezTo>
                      <a:cubicBezTo>
                        <a:pt x="403" y="1777"/>
                        <a:pt x="256" y="1508"/>
                        <a:pt x="236" y="1495"/>
                      </a:cubicBezTo>
                      <a:cubicBezTo>
                        <a:pt x="235" y="1495"/>
                        <a:pt x="235" y="1494"/>
                        <a:pt x="234" y="1494"/>
                      </a:cubicBezTo>
                      <a:lnTo>
                        <a:pt x="234" y="1494"/>
                      </a:lnTo>
                      <a:cubicBezTo>
                        <a:pt x="212" y="1494"/>
                        <a:pt x="184" y="1840"/>
                        <a:pt x="304" y="2066"/>
                      </a:cubicBezTo>
                      <a:cubicBezTo>
                        <a:pt x="425" y="2295"/>
                        <a:pt x="335" y="2415"/>
                        <a:pt x="335" y="2415"/>
                      </a:cubicBezTo>
                      <a:cubicBezTo>
                        <a:pt x="0" y="2950"/>
                        <a:pt x="127" y="4093"/>
                        <a:pt x="226" y="4186"/>
                      </a:cubicBezTo>
                      <a:cubicBezTo>
                        <a:pt x="235" y="4195"/>
                        <a:pt x="249" y="4199"/>
                        <a:pt x="265" y="4199"/>
                      </a:cubicBezTo>
                      <a:cubicBezTo>
                        <a:pt x="411" y="4199"/>
                        <a:pt x="797" y="3840"/>
                        <a:pt x="1010" y="3574"/>
                      </a:cubicBezTo>
                      <a:cubicBezTo>
                        <a:pt x="1132" y="3420"/>
                        <a:pt x="1237" y="3059"/>
                        <a:pt x="1306" y="2687"/>
                      </a:cubicBezTo>
                      <a:cubicBezTo>
                        <a:pt x="1405" y="2599"/>
                        <a:pt x="1521" y="2479"/>
                        <a:pt x="1540" y="2431"/>
                      </a:cubicBezTo>
                      <a:cubicBezTo>
                        <a:pt x="1558" y="2385"/>
                        <a:pt x="1458" y="2374"/>
                        <a:pt x="1356" y="2373"/>
                      </a:cubicBezTo>
                      <a:cubicBezTo>
                        <a:pt x="1386" y="2142"/>
                        <a:pt x="1398" y="1931"/>
                        <a:pt x="1388" y="1792"/>
                      </a:cubicBezTo>
                      <a:cubicBezTo>
                        <a:pt x="1359" y="1376"/>
                        <a:pt x="1262" y="1174"/>
                        <a:pt x="1386" y="858"/>
                      </a:cubicBezTo>
                      <a:cubicBezTo>
                        <a:pt x="1509" y="541"/>
                        <a:pt x="1999" y="353"/>
                        <a:pt x="1996" y="268"/>
                      </a:cubicBezTo>
                      <a:cubicBezTo>
                        <a:pt x="1996" y="253"/>
                        <a:pt x="1977" y="247"/>
                        <a:pt x="1945" y="247"/>
                      </a:cubicBezTo>
                      <a:cubicBezTo>
                        <a:pt x="1792" y="247"/>
                        <a:pt x="1346" y="392"/>
                        <a:pt x="1346" y="392"/>
                      </a:cubicBezTo>
                      <a:cubicBezTo>
                        <a:pt x="1242" y="363"/>
                        <a:pt x="1104" y="3"/>
                        <a:pt x="980" y="0"/>
                      </a:cubicBezTo>
                      <a:cubicBezTo>
                        <a:pt x="980" y="0"/>
                        <a:pt x="979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5"/>
                <p:cNvSpPr/>
                <p:nvPr/>
              </p:nvSpPr>
              <p:spPr>
                <a:xfrm>
                  <a:off x="5043975" y="1067525"/>
                  <a:ext cx="106850" cy="4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4" h="1902" extrusionOk="0">
                      <a:moveTo>
                        <a:pt x="275" y="0"/>
                      </a:moveTo>
                      <a:cubicBezTo>
                        <a:pt x="275" y="0"/>
                        <a:pt x="275" y="0"/>
                        <a:pt x="274" y="0"/>
                      </a:cubicBezTo>
                      <a:cubicBezTo>
                        <a:pt x="189" y="1"/>
                        <a:pt x="393" y="651"/>
                        <a:pt x="393" y="651"/>
                      </a:cubicBezTo>
                      <a:cubicBezTo>
                        <a:pt x="365" y="754"/>
                        <a:pt x="3" y="892"/>
                        <a:pt x="1" y="1016"/>
                      </a:cubicBezTo>
                      <a:cubicBezTo>
                        <a:pt x="0" y="1042"/>
                        <a:pt x="13" y="1053"/>
                        <a:pt x="36" y="1053"/>
                      </a:cubicBezTo>
                      <a:cubicBezTo>
                        <a:pt x="124" y="1053"/>
                        <a:pt x="367" y="902"/>
                        <a:pt x="676" y="829"/>
                      </a:cubicBezTo>
                      <a:cubicBezTo>
                        <a:pt x="700" y="823"/>
                        <a:pt x="725" y="820"/>
                        <a:pt x="751" y="820"/>
                      </a:cubicBezTo>
                      <a:cubicBezTo>
                        <a:pt x="1150" y="820"/>
                        <a:pt x="1763" y="1452"/>
                        <a:pt x="1774" y="1523"/>
                      </a:cubicBezTo>
                      <a:cubicBezTo>
                        <a:pt x="1784" y="1599"/>
                        <a:pt x="1503" y="1750"/>
                        <a:pt x="1489" y="1771"/>
                      </a:cubicBezTo>
                      <a:cubicBezTo>
                        <a:pt x="1483" y="1780"/>
                        <a:pt x="1549" y="1792"/>
                        <a:pt x="1645" y="1792"/>
                      </a:cubicBezTo>
                      <a:cubicBezTo>
                        <a:pt x="1765" y="1792"/>
                        <a:pt x="1932" y="1773"/>
                        <a:pt x="2060" y="1706"/>
                      </a:cubicBezTo>
                      <a:cubicBezTo>
                        <a:pt x="2152" y="1659"/>
                        <a:pt x="2226" y="1644"/>
                        <a:pt x="2282" y="1644"/>
                      </a:cubicBezTo>
                      <a:cubicBezTo>
                        <a:pt x="2366" y="1644"/>
                        <a:pt x="2409" y="1677"/>
                        <a:pt x="2409" y="1677"/>
                      </a:cubicBezTo>
                      <a:cubicBezTo>
                        <a:pt x="2678" y="1847"/>
                        <a:pt x="3100" y="1902"/>
                        <a:pt x="3466" y="1902"/>
                      </a:cubicBezTo>
                      <a:cubicBezTo>
                        <a:pt x="3827" y="1902"/>
                        <a:pt x="4133" y="1848"/>
                        <a:pt x="4180" y="1799"/>
                      </a:cubicBezTo>
                      <a:cubicBezTo>
                        <a:pt x="4274" y="1700"/>
                        <a:pt x="3867" y="1248"/>
                        <a:pt x="3573" y="1011"/>
                      </a:cubicBezTo>
                      <a:cubicBezTo>
                        <a:pt x="3421" y="888"/>
                        <a:pt x="3060" y="779"/>
                        <a:pt x="2690" y="708"/>
                      </a:cubicBezTo>
                      <a:cubicBezTo>
                        <a:pt x="2601" y="608"/>
                        <a:pt x="2482" y="490"/>
                        <a:pt x="2435" y="472"/>
                      </a:cubicBezTo>
                      <a:cubicBezTo>
                        <a:pt x="2431" y="470"/>
                        <a:pt x="2428" y="470"/>
                        <a:pt x="2424" y="470"/>
                      </a:cubicBezTo>
                      <a:cubicBezTo>
                        <a:pt x="2387" y="470"/>
                        <a:pt x="2378" y="563"/>
                        <a:pt x="2376" y="656"/>
                      </a:cubicBezTo>
                      <a:cubicBezTo>
                        <a:pt x="2193" y="631"/>
                        <a:pt x="2022" y="616"/>
                        <a:pt x="1890" y="616"/>
                      </a:cubicBezTo>
                      <a:cubicBezTo>
                        <a:pt x="1855" y="616"/>
                        <a:pt x="1824" y="617"/>
                        <a:pt x="1795" y="619"/>
                      </a:cubicBezTo>
                      <a:cubicBezTo>
                        <a:pt x="1536" y="635"/>
                        <a:pt x="1359" y="679"/>
                        <a:pt x="1187" y="679"/>
                      </a:cubicBezTo>
                      <a:cubicBezTo>
                        <a:pt x="1082" y="679"/>
                        <a:pt x="979" y="663"/>
                        <a:pt x="860" y="616"/>
                      </a:cubicBezTo>
                      <a:cubicBezTo>
                        <a:pt x="545" y="490"/>
                        <a:pt x="361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5"/>
                <p:cNvSpPr/>
                <p:nvPr/>
              </p:nvSpPr>
              <p:spPr>
                <a:xfrm>
                  <a:off x="4698350" y="1109175"/>
                  <a:ext cx="108675" cy="3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1554" extrusionOk="0">
                      <a:moveTo>
                        <a:pt x="127" y="0"/>
                      </a:moveTo>
                      <a:cubicBezTo>
                        <a:pt x="125" y="0"/>
                        <a:pt x="123" y="1"/>
                        <a:pt x="122" y="1"/>
                      </a:cubicBezTo>
                      <a:cubicBezTo>
                        <a:pt x="37" y="17"/>
                        <a:pt x="347" y="622"/>
                        <a:pt x="347" y="622"/>
                      </a:cubicBezTo>
                      <a:cubicBezTo>
                        <a:pt x="335" y="730"/>
                        <a:pt x="0" y="925"/>
                        <a:pt x="19" y="1047"/>
                      </a:cubicBezTo>
                      <a:cubicBezTo>
                        <a:pt x="22" y="1069"/>
                        <a:pt x="33" y="1079"/>
                        <a:pt x="50" y="1079"/>
                      </a:cubicBezTo>
                      <a:cubicBezTo>
                        <a:pt x="129" y="1079"/>
                        <a:pt x="349" y="879"/>
                        <a:pt x="654" y="751"/>
                      </a:cubicBezTo>
                      <a:cubicBezTo>
                        <a:pt x="697" y="733"/>
                        <a:pt x="747" y="725"/>
                        <a:pt x="800" y="725"/>
                      </a:cubicBezTo>
                      <a:cubicBezTo>
                        <a:pt x="1202" y="725"/>
                        <a:pt x="1831" y="1191"/>
                        <a:pt x="1852" y="1255"/>
                      </a:cubicBezTo>
                      <a:cubicBezTo>
                        <a:pt x="1875" y="1328"/>
                        <a:pt x="1621" y="1523"/>
                        <a:pt x="1611" y="1546"/>
                      </a:cubicBezTo>
                      <a:cubicBezTo>
                        <a:pt x="1609" y="1551"/>
                        <a:pt x="1622" y="1554"/>
                        <a:pt x="1647" y="1554"/>
                      </a:cubicBezTo>
                      <a:cubicBezTo>
                        <a:pt x="1741" y="1554"/>
                        <a:pt x="2000" y="1513"/>
                        <a:pt x="2165" y="1389"/>
                      </a:cubicBezTo>
                      <a:cubicBezTo>
                        <a:pt x="2274" y="1306"/>
                        <a:pt x="2362" y="1287"/>
                        <a:pt x="2421" y="1287"/>
                      </a:cubicBezTo>
                      <a:cubicBezTo>
                        <a:pt x="2474" y="1287"/>
                        <a:pt x="2504" y="1302"/>
                        <a:pt x="2504" y="1302"/>
                      </a:cubicBezTo>
                      <a:cubicBezTo>
                        <a:pt x="2664" y="1370"/>
                        <a:pt x="2863" y="1395"/>
                        <a:pt x="3069" y="1395"/>
                      </a:cubicBezTo>
                      <a:cubicBezTo>
                        <a:pt x="3616" y="1395"/>
                        <a:pt x="4214" y="1213"/>
                        <a:pt x="4270" y="1131"/>
                      </a:cubicBezTo>
                      <a:cubicBezTo>
                        <a:pt x="4347" y="1017"/>
                        <a:pt x="3871" y="640"/>
                        <a:pt x="3542" y="454"/>
                      </a:cubicBezTo>
                      <a:cubicBezTo>
                        <a:pt x="3371" y="357"/>
                        <a:pt x="2997" y="310"/>
                        <a:pt x="2621" y="301"/>
                      </a:cubicBezTo>
                      <a:cubicBezTo>
                        <a:pt x="2518" y="218"/>
                        <a:pt x="2380" y="121"/>
                        <a:pt x="2331" y="110"/>
                      </a:cubicBezTo>
                      <a:cubicBezTo>
                        <a:pt x="2328" y="109"/>
                        <a:pt x="2326" y="109"/>
                        <a:pt x="2324" y="109"/>
                      </a:cubicBezTo>
                      <a:cubicBezTo>
                        <a:pt x="2282" y="109"/>
                        <a:pt x="2288" y="205"/>
                        <a:pt x="2302" y="301"/>
                      </a:cubicBezTo>
                      <a:cubicBezTo>
                        <a:pt x="2069" y="308"/>
                        <a:pt x="1859" y="328"/>
                        <a:pt x="1724" y="360"/>
                      </a:cubicBezTo>
                      <a:cubicBezTo>
                        <a:pt x="1400" y="436"/>
                        <a:pt x="1218" y="531"/>
                        <a:pt x="990" y="531"/>
                      </a:cubicBezTo>
                      <a:cubicBezTo>
                        <a:pt x="931" y="531"/>
                        <a:pt x="869" y="525"/>
                        <a:pt x="800" y="510"/>
                      </a:cubicBezTo>
                      <a:cubicBezTo>
                        <a:pt x="475" y="441"/>
                        <a:pt x="216" y="0"/>
                        <a:pt x="12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5"/>
                <p:cNvSpPr/>
                <p:nvPr/>
              </p:nvSpPr>
              <p:spPr>
                <a:xfrm>
                  <a:off x="4927850" y="1026925"/>
                  <a:ext cx="81850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458" extrusionOk="0">
                      <a:moveTo>
                        <a:pt x="212" y="1"/>
                      </a:moveTo>
                      <a:cubicBezTo>
                        <a:pt x="212" y="1"/>
                        <a:pt x="212" y="1"/>
                        <a:pt x="211" y="1"/>
                      </a:cubicBezTo>
                      <a:cubicBezTo>
                        <a:pt x="146" y="2"/>
                        <a:pt x="303" y="500"/>
                        <a:pt x="303" y="500"/>
                      </a:cubicBezTo>
                      <a:cubicBezTo>
                        <a:pt x="281" y="579"/>
                        <a:pt x="3" y="684"/>
                        <a:pt x="1" y="778"/>
                      </a:cubicBezTo>
                      <a:cubicBezTo>
                        <a:pt x="1" y="799"/>
                        <a:pt x="10" y="807"/>
                        <a:pt x="29" y="807"/>
                      </a:cubicBezTo>
                      <a:cubicBezTo>
                        <a:pt x="96" y="807"/>
                        <a:pt x="283" y="692"/>
                        <a:pt x="519" y="636"/>
                      </a:cubicBezTo>
                      <a:cubicBezTo>
                        <a:pt x="537" y="632"/>
                        <a:pt x="556" y="629"/>
                        <a:pt x="577" y="629"/>
                      </a:cubicBezTo>
                      <a:cubicBezTo>
                        <a:pt x="883" y="629"/>
                        <a:pt x="1351" y="1113"/>
                        <a:pt x="1359" y="1167"/>
                      </a:cubicBezTo>
                      <a:cubicBezTo>
                        <a:pt x="1368" y="1225"/>
                        <a:pt x="1153" y="1341"/>
                        <a:pt x="1141" y="1357"/>
                      </a:cubicBezTo>
                      <a:cubicBezTo>
                        <a:pt x="1136" y="1364"/>
                        <a:pt x="1188" y="1373"/>
                        <a:pt x="1262" y="1373"/>
                      </a:cubicBezTo>
                      <a:cubicBezTo>
                        <a:pt x="1354" y="1373"/>
                        <a:pt x="1481" y="1359"/>
                        <a:pt x="1578" y="1307"/>
                      </a:cubicBezTo>
                      <a:cubicBezTo>
                        <a:pt x="1649" y="1271"/>
                        <a:pt x="1706" y="1260"/>
                        <a:pt x="1748" y="1260"/>
                      </a:cubicBezTo>
                      <a:cubicBezTo>
                        <a:pt x="1813" y="1260"/>
                        <a:pt x="1846" y="1285"/>
                        <a:pt x="1846" y="1285"/>
                      </a:cubicBezTo>
                      <a:cubicBezTo>
                        <a:pt x="2052" y="1415"/>
                        <a:pt x="2376" y="1457"/>
                        <a:pt x="2656" y="1457"/>
                      </a:cubicBezTo>
                      <a:cubicBezTo>
                        <a:pt x="2932" y="1457"/>
                        <a:pt x="3166" y="1416"/>
                        <a:pt x="3202" y="1379"/>
                      </a:cubicBezTo>
                      <a:cubicBezTo>
                        <a:pt x="3274" y="1303"/>
                        <a:pt x="2962" y="957"/>
                        <a:pt x="2738" y="775"/>
                      </a:cubicBezTo>
                      <a:cubicBezTo>
                        <a:pt x="2621" y="681"/>
                        <a:pt x="2344" y="598"/>
                        <a:pt x="2060" y="543"/>
                      </a:cubicBezTo>
                      <a:cubicBezTo>
                        <a:pt x="1993" y="468"/>
                        <a:pt x="1902" y="377"/>
                        <a:pt x="1866" y="362"/>
                      </a:cubicBezTo>
                      <a:cubicBezTo>
                        <a:pt x="1863" y="361"/>
                        <a:pt x="1860" y="361"/>
                        <a:pt x="1858" y="361"/>
                      </a:cubicBezTo>
                      <a:cubicBezTo>
                        <a:pt x="1829" y="361"/>
                        <a:pt x="1822" y="432"/>
                        <a:pt x="1820" y="503"/>
                      </a:cubicBezTo>
                      <a:cubicBezTo>
                        <a:pt x="1680" y="484"/>
                        <a:pt x="1549" y="473"/>
                        <a:pt x="1448" y="473"/>
                      </a:cubicBezTo>
                      <a:cubicBezTo>
                        <a:pt x="1422" y="473"/>
                        <a:pt x="1397" y="473"/>
                        <a:pt x="1375" y="475"/>
                      </a:cubicBezTo>
                      <a:cubicBezTo>
                        <a:pt x="1178" y="488"/>
                        <a:pt x="1043" y="521"/>
                        <a:pt x="911" y="521"/>
                      </a:cubicBezTo>
                      <a:cubicBezTo>
                        <a:pt x="831" y="521"/>
                        <a:pt x="752" y="509"/>
                        <a:pt x="660" y="473"/>
                      </a:cubicBezTo>
                      <a:cubicBezTo>
                        <a:pt x="419" y="376"/>
                        <a:pt x="278" y="1"/>
                        <a:pt x="21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5"/>
                <p:cNvSpPr/>
                <p:nvPr/>
              </p:nvSpPr>
              <p:spPr>
                <a:xfrm>
                  <a:off x="4699450" y="1005625"/>
                  <a:ext cx="81850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458" extrusionOk="0">
                      <a:moveTo>
                        <a:pt x="212" y="1"/>
                      </a:moveTo>
                      <a:cubicBezTo>
                        <a:pt x="212" y="1"/>
                        <a:pt x="211" y="1"/>
                        <a:pt x="211" y="1"/>
                      </a:cubicBezTo>
                      <a:cubicBezTo>
                        <a:pt x="145" y="2"/>
                        <a:pt x="302" y="500"/>
                        <a:pt x="302" y="500"/>
                      </a:cubicBezTo>
                      <a:cubicBezTo>
                        <a:pt x="279" y="579"/>
                        <a:pt x="3" y="683"/>
                        <a:pt x="1" y="778"/>
                      </a:cubicBezTo>
                      <a:cubicBezTo>
                        <a:pt x="1" y="798"/>
                        <a:pt x="10" y="807"/>
                        <a:pt x="28" y="807"/>
                      </a:cubicBezTo>
                      <a:cubicBezTo>
                        <a:pt x="95" y="807"/>
                        <a:pt x="281" y="691"/>
                        <a:pt x="518" y="635"/>
                      </a:cubicBezTo>
                      <a:cubicBezTo>
                        <a:pt x="537" y="631"/>
                        <a:pt x="556" y="629"/>
                        <a:pt x="575" y="629"/>
                      </a:cubicBezTo>
                      <a:cubicBezTo>
                        <a:pt x="881" y="629"/>
                        <a:pt x="1351" y="1113"/>
                        <a:pt x="1359" y="1167"/>
                      </a:cubicBezTo>
                      <a:cubicBezTo>
                        <a:pt x="1367" y="1225"/>
                        <a:pt x="1151" y="1341"/>
                        <a:pt x="1141" y="1357"/>
                      </a:cubicBezTo>
                      <a:cubicBezTo>
                        <a:pt x="1136" y="1364"/>
                        <a:pt x="1187" y="1373"/>
                        <a:pt x="1261" y="1373"/>
                      </a:cubicBezTo>
                      <a:cubicBezTo>
                        <a:pt x="1353" y="1373"/>
                        <a:pt x="1480" y="1359"/>
                        <a:pt x="1578" y="1307"/>
                      </a:cubicBezTo>
                      <a:cubicBezTo>
                        <a:pt x="1649" y="1271"/>
                        <a:pt x="1706" y="1260"/>
                        <a:pt x="1748" y="1260"/>
                      </a:cubicBezTo>
                      <a:cubicBezTo>
                        <a:pt x="1813" y="1260"/>
                        <a:pt x="1846" y="1285"/>
                        <a:pt x="1846" y="1285"/>
                      </a:cubicBezTo>
                      <a:cubicBezTo>
                        <a:pt x="2052" y="1415"/>
                        <a:pt x="2376" y="1457"/>
                        <a:pt x="2656" y="1457"/>
                      </a:cubicBezTo>
                      <a:cubicBezTo>
                        <a:pt x="2932" y="1457"/>
                        <a:pt x="3166" y="1416"/>
                        <a:pt x="3202" y="1379"/>
                      </a:cubicBezTo>
                      <a:cubicBezTo>
                        <a:pt x="3274" y="1303"/>
                        <a:pt x="2962" y="957"/>
                        <a:pt x="2737" y="775"/>
                      </a:cubicBezTo>
                      <a:lnTo>
                        <a:pt x="2736" y="775"/>
                      </a:lnTo>
                      <a:cubicBezTo>
                        <a:pt x="2620" y="681"/>
                        <a:pt x="2344" y="598"/>
                        <a:pt x="2060" y="543"/>
                      </a:cubicBezTo>
                      <a:cubicBezTo>
                        <a:pt x="1993" y="466"/>
                        <a:pt x="1902" y="377"/>
                        <a:pt x="1866" y="362"/>
                      </a:cubicBezTo>
                      <a:cubicBezTo>
                        <a:pt x="1863" y="361"/>
                        <a:pt x="1860" y="361"/>
                        <a:pt x="1857" y="361"/>
                      </a:cubicBezTo>
                      <a:cubicBezTo>
                        <a:pt x="1828" y="361"/>
                        <a:pt x="1821" y="432"/>
                        <a:pt x="1820" y="504"/>
                      </a:cubicBezTo>
                      <a:cubicBezTo>
                        <a:pt x="1679" y="484"/>
                        <a:pt x="1549" y="473"/>
                        <a:pt x="1448" y="473"/>
                      </a:cubicBezTo>
                      <a:cubicBezTo>
                        <a:pt x="1421" y="473"/>
                        <a:pt x="1397" y="474"/>
                        <a:pt x="1375" y="475"/>
                      </a:cubicBezTo>
                      <a:cubicBezTo>
                        <a:pt x="1177" y="487"/>
                        <a:pt x="1042" y="520"/>
                        <a:pt x="911" y="520"/>
                      </a:cubicBezTo>
                      <a:cubicBezTo>
                        <a:pt x="830" y="520"/>
                        <a:pt x="751" y="508"/>
                        <a:pt x="660" y="471"/>
                      </a:cubicBezTo>
                      <a:cubicBezTo>
                        <a:pt x="419" y="376"/>
                        <a:pt x="277" y="1"/>
                        <a:pt x="21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5"/>
                <p:cNvSpPr/>
                <p:nvPr/>
              </p:nvSpPr>
              <p:spPr>
                <a:xfrm>
                  <a:off x="5046975" y="532325"/>
                  <a:ext cx="54075" cy="1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4240" extrusionOk="0">
                      <a:moveTo>
                        <a:pt x="1081" y="1"/>
                      </a:moveTo>
                      <a:cubicBezTo>
                        <a:pt x="995" y="1"/>
                        <a:pt x="629" y="476"/>
                        <a:pt x="629" y="476"/>
                      </a:cubicBezTo>
                      <a:cubicBezTo>
                        <a:pt x="621" y="479"/>
                        <a:pt x="612" y="480"/>
                        <a:pt x="602" y="480"/>
                      </a:cubicBezTo>
                      <a:cubicBezTo>
                        <a:pt x="497" y="480"/>
                        <a:pt x="279" y="348"/>
                        <a:pt x="158" y="348"/>
                      </a:cubicBezTo>
                      <a:cubicBezTo>
                        <a:pt x="137" y="348"/>
                        <a:pt x="119" y="352"/>
                        <a:pt x="105" y="361"/>
                      </a:cubicBezTo>
                      <a:cubicBezTo>
                        <a:pt x="1" y="430"/>
                        <a:pt x="344" y="541"/>
                        <a:pt x="643" y="809"/>
                      </a:cubicBezTo>
                      <a:cubicBezTo>
                        <a:pt x="943" y="1078"/>
                        <a:pt x="756" y="2055"/>
                        <a:pt x="700" y="2107"/>
                      </a:cubicBezTo>
                      <a:cubicBezTo>
                        <a:pt x="692" y="2115"/>
                        <a:pt x="678" y="2118"/>
                        <a:pt x="661" y="2118"/>
                      </a:cubicBezTo>
                      <a:cubicBezTo>
                        <a:pt x="564" y="2118"/>
                        <a:pt x="356" y="2014"/>
                        <a:pt x="335" y="2014"/>
                      </a:cubicBezTo>
                      <a:lnTo>
                        <a:pt x="335" y="2014"/>
                      </a:lnTo>
                      <a:cubicBezTo>
                        <a:pt x="309" y="2014"/>
                        <a:pt x="484" y="2326"/>
                        <a:pt x="714" y="2446"/>
                      </a:cubicBezTo>
                      <a:cubicBezTo>
                        <a:pt x="944" y="2568"/>
                        <a:pt x="937" y="2716"/>
                        <a:pt x="937" y="2716"/>
                      </a:cubicBezTo>
                      <a:cubicBezTo>
                        <a:pt x="964" y="3348"/>
                        <a:pt x="1713" y="4218"/>
                        <a:pt x="1848" y="4239"/>
                      </a:cubicBezTo>
                      <a:cubicBezTo>
                        <a:pt x="1851" y="4240"/>
                        <a:pt x="1853" y="4240"/>
                        <a:pt x="1855" y="4240"/>
                      </a:cubicBezTo>
                      <a:cubicBezTo>
                        <a:pt x="1988" y="4240"/>
                        <a:pt x="2121" y="3662"/>
                        <a:pt x="2149" y="3292"/>
                      </a:cubicBezTo>
                      <a:cubicBezTo>
                        <a:pt x="2163" y="3096"/>
                        <a:pt x="2045" y="2739"/>
                        <a:pt x="1893" y="2393"/>
                      </a:cubicBezTo>
                      <a:cubicBezTo>
                        <a:pt x="1924" y="2264"/>
                        <a:pt x="1952" y="2100"/>
                        <a:pt x="1941" y="2049"/>
                      </a:cubicBezTo>
                      <a:cubicBezTo>
                        <a:pt x="1938" y="2035"/>
                        <a:pt x="1928" y="2029"/>
                        <a:pt x="1914" y="2029"/>
                      </a:cubicBezTo>
                      <a:cubicBezTo>
                        <a:pt x="1879" y="2029"/>
                        <a:pt x="1816" y="2065"/>
                        <a:pt x="1755" y="2106"/>
                      </a:cubicBezTo>
                      <a:cubicBezTo>
                        <a:pt x="1650" y="1899"/>
                        <a:pt x="1541" y="1717"/>
                        <a:pt x="1455" y="1608"/>
                      </a:cubicBezTo>
                      <a:cubicBezTo>
                        <a:pt x="1195" y="1281"/>
                        <a:pt x="1001" y="1170"/>
                        <a:pt x="925" y="839"/>
                      </a:cubicBezTo>
                      <a:cubicBezTo>
                        <a:pt x="847" y="508"/>
                        <a:pt x="1145" y="75"/>
                        <a:pt x="1094" y="7"/>
                      </a:cubicBezTo>
                      <a:cubicBezTo>
                        <a:pt x="1091" y="3"/>
                        <a:pt x="1087" y="1"/>
                        <a:pt x="1081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35"/>
                <p:cNvSpPr/>
                <p:nvPr/>
              </p:nvSpPr>
              <p:spPr>
                <a:xfrm>
                  <a:off x="5078800" y="753625"/>
                  <a:ext cx="5777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6" extrusionOk="0">
                      <a:moveTo>
                        <a:pt x="678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59"/>
                        <a:pt x="412" y="463"/>
                        <a:pt x="374" y="463"/>
                      </a:cubicBezTo>
                      <a:cubicBezTo>
                        <a:pt x="317" y="463"/>
                        <a:pt x="243" y="455"/>
                        <a:pt x="181" y="455"/>
                      </a:cubicBezTo>
                      <a:cubicBezTo>
                        <a:pt x="126" y="455"/>
                        <a:pt x="79" y="461"/>
                        <a:pt x="59" y="487"/>
                      </a:cubicBezTo>
                      <a:cubicBezTo>
                        <a:pt x="1" y="560"/>
                        <a:pt x="272" y="558"/>
                        <a:pt x="549" y="681"/>
                      </a:cubicBezTo>
                      <a:cubicBezTo>
                        <a:pt x="825" y="805"/>
                        <a:pt x="920" y="1547"/>
                        <a:pt x="892" y="1597"/>
                      </a:cubicBezTo>
                      <a:cubicBezTo>
                        <a:pt x="881" y="1618"/>
                        <a:pt x="833" y="1623"/>
                        <a:pt x="780" y="1623"/>
                      </a:cubicBezTo>
                      <a:cubicBezTo>
                        <a:pt x="715" y="1623"/>
                        <a:pt x="643" y="1615"/>
                        <a:pt x="617" y="1615"/>
                      </a:cubicBezTo>
                      <a:cubicBezTo>
                        <a:pt x="613" y="1615"/>
                        <a:pt x="610" y="1615"/>
                        <a:pt x="609" y="1616"/>
                      </a:cubicBezTo>
                      <a:cubicBezTo>
                        <a:pt x="590" y="1622"/>
                        <a:pt x="787" y="1804"/>
                        <a:pt x="980" y="1838"/>
                      </a:cubicBezTo>
                      <a:cubicBezTo>
                        <a:pt x="1173" y="1870"/>
                        <a:pt x="1203" y="1977"/>
                        <a:pt x="1203" y="1977"/>
                      </a:cubicBezTo>
                      <a:cubicBezTo>
                        <a:pt x="1366" y="2415"/>
                        <a:pt x="2081" y="2856"/>
                        <a:pt x="2203" y="2856"/>
                      </a:cubicBezTo>
                      <a:cubicBezTo>
                        <a:pt x="2206" y="2856"/>
                        <a:pt x="2208" y="2856"/>
                        <a:pt x="2210" y="2855"/>
                      </a:cubicBezTo>
                      <a:cubicBezTo>
                        <a:pt x="2310" y="2839"/>
                        <a:pt x="2272" y="2384"/>
                        <a:pt x="2204" y="2107"/>
                      </a:cubicBezTo>
                      <a:cubicBezTo>
                        <a:pt x="2169" y="1965"/>
                        <a:pt x="2001" y="1736"/>
                        <a:pt x="1811" y="1524"/>
                      </a:cubicBezTo>
                      <a:cubicBezTo>
                        <a:pt x="1804" y="1425"/>
                        <a:pt x="1786" y="1300"/>
                        <a:pt x="1767" y="1267"/>
                      </a:cubicBezTo>
                      <a:cubicBezTo>
                        <a:pt x="1763" y="1260"/>
                        <a:pt x="1757" y="1257"/>
                        <a:pt x="1751" y="1257"/>
                      </a:cubicBezTo>
                      <a:cubicBezTo>
                        <a:pt x="1726" y="1257"/>
                        <a:pt x="1685" y="1302"/>
                        <a:pt x="1646" y="1351"/>
                      </a:cubicBezTo>
                      <a:cubicBezTo>
                        <a:pt x="1523" y="1227"/>
                        <a:pt x="1402" y="1122"/>
                        <a:pt x="1316" y="1065"/>
                      </a:cubicBezTo>
                      <a:cubicBezTo>
                        <a:pt x="1053" y="891"/>
                        <a:pt x="889" y="856"/>
                        <a:pt x="756" y="638"/>
                      </a:cubicBezTo>
                      <a:cubicBezTo>
                        <a:pt x="624" y="418"/>
                        <a:pt x="738" y="40"/>
                        <a:pt x="684" y="2"/>
                      </a:cubicBezTo>
                      <a:cubicBezTo>
                        <a:pt x="682" y="1"/>
                        <a:pt x="680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5"/>
                <p:cNvSpPr/>
                <p:nvPr/>
              </p:nvSpPr>
              <p:spPr>
                <a:xfrm>
                  <a:off x="5214848" y="1148023"/>
                  <a:ext cx="5777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8" extrusionOk="0">
                      <a:moveTo>
                        <a:pt x="678" y="1"/>
                      </a:moveTo>
                      <a:cubicBezTo>
                        <a:pt x="619" y="1"/>
                        <a:pt x="460" y="447"/>
                        <a:pt x="460" y="447"/>
                      </a:cubicBezTo>
                      <a:cubicBezTo>
                        <a:pt x="443" y="460"/>
                        <a:pt x="412" y="464"/>
                        <a:pt x="373" y="464"/>
                      </a:cubicBezTo>
                      <a:cubicBezTo>
                        <a:pt x="315" y="464"/>
                        <a:pt x="241" y="455"/>
                        <a:pt x="178" y="455"/>
                      </a:cubicBezTo>
                      <a:cubicBezTo>
                        <a:pt x="124" y="455"/>
                        <a:pt x="78" y="462"/>
                        <a:pt x="59" y="487"/>
                      </a:cubicBezTo>
                      <a:cubicBezTo>
                        <a:pt x="1" y="560"/>
                        <a:pt x="272" y="560"/>
                        <a:pt x="548" y="683"/>
                      </a:cubicBezTo>
                      <a:cubicBezTo>
                        <a:pt x="825" y="805"/>
                        <a:pt x="920" y="1547"/>
                        <a:pt x="891" y="1598"/>
                      </a:cubicBezTo>
                      <a:cubicBezTo>
                        <a:pt x="880" y="1619"/>
                        <a:pt x="833" y="1624"/>
                        <a:pt x="780" y="1624"/>
                      </a:cubicBezTo>
                      <a:cubicBezTo>
                        <a:pt x="715" y="1624"/>
                        <a:pt x="642" y="1616"/>
                        <a:pt x="617" y="1616"/>
                      </a:cubicBezTo>
                      <a:cubicBezTo>
                        <a:pt x="613" y="1616"/>
                        <a:pt x="610" y="1616"/>
                        <a:pt x="609" y="1616"/>
                      </a:cubicBezTo>
                      <a:cubicBezTo>
                        <a:pt x="590" y="1623"/>
                        <a:pt x="787" y="1806"/>
                        <a:pt x="980" y="1838"/>
                      </a:cubicBezTo>
                      <a:cubicBezTo>
                        <a:pt x="1173" y="1870"/>
                        <a:pt x="1203" y="1979"/>
                        <a:pt x="1203" y="1979"/>
                      </a:cubicBezTo>
                      <a:cubicBezTo>
                        <a:pt x="1366" y="2416"/>
                        <a:pt x="2083" y="2858"/>
                        <a:pt x="2203" y="2858"/>
                      </a:cubicBezTo>
                      <a:cubicBezTo>
                        <a:pt x="2205" y="2858"/>
                        <a:pt x="2207" y="2857"/>
                        <a:pt x="2209" y="2857"/>
                      </a:cubicBezTo>
                      <a:cubicBezTo>
                        <a:pt x="2310" y="2841"/>
                        <a:pt x="2272" y="2384"/>
                        <a:pt x="2204" y="2108"/>
                      </a:cubicBezTo>
                      <a:lnTo>
                        <a:pt x="2204" y="2109"/>
                      </a:lnTo>
                      <a:cubicBezTo>
                        <a:pt x="2168" y="1966"/>
                        <a:pt x="2001" y="1736"/>
                        <a:pt x="1811" y="1526"/>
                      </a:cubicBezTo>
                      <a:cubicBezTo>
                        <a:pt x="1804" y="1426"/>
                        <a:pt x="1785" y="1301"/>
                        <a:pt x="1765" y="1268"/>
                      </a:cubicBezTo>
                      <a:cubicBezTo>
                        <a:pt x="1762" y="1262"/>
                        <a:pt x="1756" y="1259"/>
                        <a:pt x="1750" y="1259"/>
                      </a:cubicBezTo>
                      <a:cubicBezTo>
                        <a:pt x="1725" y="1259"/>
                        <a:pt x="1684" y="1304"/>
                        <a:pt x="1646" y="1351"/>
                      </a:cubicBezTo>
                      <a:cubicBezTo>
                        <a:pt x="1523" y="1228"/>
                        <a:pt x="1402" y="1124"/>
                        <a:pt x="1315" y="1065"/>
                      </a:cubicBezTo>
                      <a:cubicBezTo>
                        <a:pt x="1053" y="892"/>
                        <a:pt x="889" y="857"/>
                        <a:pt x="756" y="638"/>
                      </a:cubicBezTo>
                      <a:cubicBezTo>
                        <a:pt x="624" y="419"/>
                        <a:pt x="738" y="41"/>
                        <a:pt x="684" y="3"/>
                      </a:cubicBezTo>
                      <a:cubicBezTo>
                        <a:pt x="682" y="1"/>
                        <a:pt x="680" y="1"/>
                        <a:pt x="67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5"/>
                <p:cNvSpPr/>
                <p:nvPr/>
              </p:nvSpPr>
              <p:spPr>
                <a:xfrm rot="-1680467">
                  <a:off x="5155801" y="1289850"/>
                  <a:ext cx="36376" cy="8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3230" extrusionOk="0">
                      <a:moveTo>
                        <a:pt x="837" y="1"/>
                      </a:moveTo>
                      <a:cubicBezTo>
                        <a:pt x="768" y="1"/>
                        <a:pt x="469" y="328"/>
                        <a:pt x="469" y="328"/>
                      </a:cubicBezTo>
                      <a:cubicBezTo>
                        <a:pt x="464" y="329"/>
                        <a:pt x="460" y="330"/>
                        <a:pt x="455" y="330"/>
                      </a:cubicBezTo>
                      <a:cubicBezTo>
                        <a:pt x="376" y="330"/>
                        <a:pt x="205" y="203"/>
                        <a:pt x="114" y="203"/>
                      </a:cubicBezTo>
                      <a:cubicBezTo>
                        <a:pt x="102" y="203"/>
                        <a:pt x="91" y="205"/>
                        <a:pt x="82" y="209"/>
                      </a:cubicBezTo>
                      <a:cubicBezTo>
                        <a:pt x="1" y="254"/>
                        <a:pt x="251" y="359"/>
                        <a:pt x="459" y="580"/>
                      </a:cubicBezTo>
                      <a:cubicBezTo>
                        <a:pt x="667" y="800"/>
                        <a:pt x="465" y="1521"/>
                        <a:pt x="419" y="1557"/>
                      </a:cubicBezTo>
                      <a:cubicBezTo>
                        <a:pt x="414" y="1561"/>
                        <a:pt x="406" y="1563"/>
                        <a:pt x="397" y="1563"/>
                      </a:cubicBezTo>
                      <a:cubicBezTo>
                        <a:pt x="328" y="1563"/>
                        <a:pt x="168" y="1465"/>
                        <a:pt x="152" y="1464"/>
                      </a:cubicBezTo>
                      <a:cubicBezTo>
                        <a:pt x="152" y="1464"/>
                        <a:pt x="152" y="1464"/>
                        <a:pt x="151" y="1464"/>
                      </a:cubicBezTo>
                      <a:lnTo>
                        <a:pt x="151" y="1464"/>
                      </a:lnTo>
                      <a:cubicBezTo>
                        <a:pt x="133" y="1464"/>
                        <a:pt x="244" y="1707"/>
                        <a:pt x="408" y="1812"/>
                      </a:cubicBezTo>
                      <a:cubicBezTo>
                        <a:pt x="573" y="1917"/>
                        <a:pt x="559" y="2029"/>
                        <a:pt x="559" y="2029"/>
                      </a:cubicBezTo>
                      <a:cubicBezTo>
                        <a:pt x="539" y="2503"/>
                        <a:pt x="1046" y="3204"/>
                        <a:pt x="1146" y="3228"/>
                      </a:cubicBezTo>
                      <a:cubicBezTo>
                        <a:pt x="1149" y="3229"/>
                        <a:pt x="1151" y="3229"/>
                        <a:pt x="1154" y="3229"/>
                      </a:cubicBezTo>
                      <a:cubicBezTo>
                        <a:pt x="1252" y="3229"/>
                        <a:pt x="1387" y="2810"/>
                        <a:pt x="1431" y="2536"/>
                      </a:cubicBezTo>
                      <a:cubicBezTo>
                        <a:pt x="1454" y="2390"/>
                        <a:pt x="1389" y="2115"/>
                        <a:pt x="1296" y="1846"/>
                      </a:cubicBezTo>
                      <a:cubicBezTo>
                        <a:pt x="1327" y="1751"/>
                        <a:pt x="1359" y="1630"/>
                        <a:pt x="1353" y="1591"/>
                      </a:cubicBezTo>
                      <a:cubicBezTo>
                        <a:pt x="1351" y="1580"/>
                        <a:pt x="1343" y="1575"/>
                        <a:pt x="1331" y="1575"/>
                      </a:cubicBezTo>
                      <a:cubicBezTo>
                        <a:pt x="1304" y="1575"/>
                        <a:pt x="1257" y="1597"/>
                        <a:pt x="1212" y="1622"/>
                      </a:cubicBezTo>
                      <a:cubicBezTo>
                        <a:pt x="1145" y="1460"/>
                        <a:pt x="1076" y="1317"/>
                        <a:pt x="1017" y="1230"/>
                      </a:cubicBezTo>
                      <a:cubicBezTo>
                        <a:pt x="843" y="969"/>
                        <a:pt x="705" y="872"/>
                        <a:pt x="668" y="619"/>
                      </a:cubicBezTo>
                      <a:cubicBezTo>
                        <a:pt x="630" y="367"/>
                        <a:pt x="881" y="61"/>
                        <a:pt x="848" y="6"/>
                      </a:cubicBezTo>
                      <a:cubicBezTo>
                        <a:pt x="845" y="3"/>
                        <a:pt x="842" y="1"/>
                        <a:pt x="83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5"/>
                <p:cNvSpPr/>
                <p:nvPr/>
              </p:nvSpPr>
              <p:spPr>
                <a:xfrm>
                  <a:off x="5145190" y="1162051"/>
                  <a:ext cx="738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2132" extrusionOk="0">
                      <a:moveTo>
                        <a:pt x="418" y="0"/>
                      </a:moveTo>
                      <a:cubicBezTo>
                        <a:pt x="359" y="0"/>
                        <a:pt x="370" y="496"/>
                        <a:pt x="370" y="496"/>
                      </a:cubicBezTo>
                      <a:cubicBezTo>
                        <a:pt x="328" y="565"/>
                        <a:pt x="37" y="588"/>
                        <a:pt x="10" y="677"/>
                      </a:cubicBezTo>
                      <a:cubicBezTo>
                        <a:pt x="1" y="706"/>
                        <a:pt x="21" y="715"/>
                        <a:pt x="63" y="715"/>
                      </a:cubicBezTo>
                      <a:cubicBezTo>
                        <a:pt x="141" y="715"/>
                        <a:pt x="294" y="683"/>
                        <a:pt x="471" y="683"/>
                      </a:cubicBezTo>
                      <a:cubicBezTo>
                        <a:pt x="493" y="683"/>
                        <a:pt x="515" y="683"/>
                        <a:pt x="537" y="684"/>
                      </a:cubicBezTo>
                      <a:cubicBezTo>
                        <a:pt x="839" y="700"/>
                        <a:pt x="1192" y="1360"/>
                        <a:pt x="1184" y="1417"/>
                      </a:cubicBezTo>
                      <a:cubicBezTo>
                        <a:pt x="1176" y="1474"/>
                        <a:pt x="941" y="1524"/>
                        <a:pt x="926" y="1536"/>
                      </a:cubicBezTo>
                      <a:cubicBezTo>
                        <a:pt x="914" y="1545"/>
                        <a:pt x="1088" y="1618"/>
                        <a:pt x="1257" y="1618"/>
                      </a:cubicBezTo>
                      <a:cubicBezTo>
                        <a:pt x="1290" y="1618"/>
                        <a:pt x="1322" y="1615"/>
                        <a:pt x="1352" y="1609"/>
                      </a:cubicBezTo>
                      <a:cubicBezTo>
                        <a:pt x="1386" y="1602"/>
                        <a:pt x="1415" y="1600"/>
                        <a:pt x="1442" y="1600"/>
                      </a:cubicBezTo>
                      <a:cubicBezTo>
                        <a:pt x="1565" y="1600"/>
                        <a:pt x="1611" y="1661"/>
                        <a:pt x="1611" y="1661"/>
                      </a:cubicBezTo>
                      <a:cubicBezTo>
                        <a:pt x="1886" y="1973"/>
                        <a:pt x="2571" y="2132"/>
                        <a:pt x="2798" y="2132"/>
                      </a:cubicBezTo>
                      <a:cubicBezTo>
                        <a:pt x="2830" y="2132"/>
                        <a:pt x="2853" y="2128"/>
                        <a:pt x="2864" y="2122"/>
                      </a:cubicBezTo>
                      <a:cubicBezTo>
                        <a:pt x="2953" y="2071"/>
                        <a:pt x="2754" y="1659"/>
                        <a:pt x="2592" y="1425"/>
                      </a:cubicBezTo>
                      <a:cubicBezTo>
                        <a:pt x="2507" y="1303"/>
                        <a:pt x="2270" y="1150"/>
                        <a:pt x="2017" y="1020"/>
                      </a:cubicBezTo>
                      <a:cubicBezTo>
                        <a:pt x="1975" y="931"/>
                        <a:pt x="1913" y="820"/>
                        <a:pt x="1883" y="796"/>
                      </a:cubicBezTo>
                      <a:cubicBezTo>
                        <a:pt x="1880" y="793"/>
                        <a:pt x="1876" y="791"/>
                        <a:pt x="1872" y="791"/>
                      </a:cubicBezTo>
                      <a:cubicBezTo>
                        <a:pt x="1846" y="791"/>
                        <a:pt x="1821" y="853"/>
                        <a:pt x="1802" y="917"/>
                      </a:cubicBezTo>
                      <a:cubicBezTo>
                        <a:pt x="1642" y="845"/>
                        <a:pt x="1492" y="791"/>
                        <a:pt x="1389" y="768"/>
                      </a:cubicBezTo>
                      <a:cubicBezTo>
                        <a:pt x="1083" y="699"/>
                        <a:pt x="917" y="725"/>
                        <a:pt x="716" y="569"/>
                      </a:cubicBezTo>
                      <a:cubicBezTo>
                        <a:pt x="514" y="412"/>
                        <a:pt x="484" y="17"/>
                        <a:pt x="421" y="1"/>
                      </a:cubicBezTo>
                      <a:cubicBezTo>
                        <a:pt x="420" y="0"/>
                        <a:pt x="419" y="0"/>
                        <a:pt x="41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5"/>
                <p:cNvSpPr/>
                <p:nvPr/>
              </p:nvSpPr>
              <p:spPr>
                <a:xfrm rot="-1782476">
                  <a:off x="5243449" y="1346661"/>
                  <a:ext cx="55177" cy="8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3495" extrusionOk="0">
                      <a:moveTo>
                        <a:pt x="773" y="0"/>
                      </a:moveTo>
                      <a:cubicBezTo>
                        <a:pt x="710" y="0"/>
                        <a:pt x="497" y="503"/>
                        <a:pt x="497" y="503"/>
                      </a:cubicBezTo>
                      <a:cubicBezTo>
                        <a:pt x="483" y="513"/>
                        <a:pt x="462" y="517"/>
                        <a:pt x="436" y="517"/>
                      </a:cubicBezTo>
                      <a:cubicBezTo>
                        <a:pt x="360" y="517"/>
                        <a:pt x="243" y="485"/>
                        <a:pt x="158" y="485"/>
                      </a:cubicBezTo>
                      <a:cubicBezTo>
                        <a:pt x="119" y="485"/>
                        <a:pt x="86" y="492"/>
                        <a:pt x="68" y="512"/>
                      </a:cubicBezTo>
                      <a:cubicBezTo>
                        <a:pt x="0" y="593"/>
                        <a:pt x="286" y="617"/>
                        <a:pt x="566" y="788"/>
                      </a:cubicBezTo>
                      <a:cubicBezTo>
                        <a:pt x="846" y="958"/>
                        <a:pt x="867" y="1837"/>
                        <a:pt x="832" y="1893"/>
                      </a:cubicBezTo>
                      <a:cubicBezTo>
                        <a:pt x="821" y="1910"/>
                        <a:pt x="791" y="1916"/>
                        <a:pt x="754" y="1916"/>
                      </a:cubicBezTo>
                      <a:cubicBezTo>
                        <a:pt x="673" y="1916"/>
                        <a:pt x="557" y="1888"/>
                        <a:pt x="533" y="1888"/>
                      </a:cubicBezTo>
                      <a:cubicBezTo>
                        <a:pt x="532" y="1888"/>
                        <a:pt x="531" y="1888"/>
                        <a:pt x="530" y="1888"/>
                      </a:cubicBezTo>
                      <a:cubicBezTo>
                        <a:pt x="510" y="1894"/>
                        <a:pt x="700" y="2127"/>
                        <a:pt x="900" y="2183"/>
                      </a:cubicBezTo>
                      <a:cubicBezTo>
                        <a:pt x="1101" y="2240"/>
                        <a:pt x="1121" y="2370"/>
                        <a:pt x="1121" y="2370"/>
                      </a:cubicBezTo>
                      <a:cubicBezTo>
                        <a:pt x="1249" y="2903"/>
                        <a:pt x="1971" y="3494"/>
                        <a:pt x="2088" y="3494"/>
                      </a:cubicBezTo>
                      <a:cubicBezTo>
                        <a:pt x="2089" y="3494"/>
                        <a:pt x="2090" y="3494"/>
                        <a:pt x="2090" y="3494"/>
                      </a:cubicBezTo>
                      <a:cubicBezTo>
                        <a:pt x="2199" y="3484"/>
                        <a:pt x="2207" y="2945"/>
                        <a:pt x="2163" y="2616"/>
                      </a:cubicBezTo>
                      <a:cubicBezTo>
                        <a:pt x="2141" y="2445"/>
                        <a:pt x="1989" y="2160"/>
                        <a:pt x="1811" y="1895"/>
                      </a:cubicBezTo>
                      <a:cubicBezTo>
                        <a:pt x="1813" y="1778"/>
                        <a:pt x="1807" y="1630"/>
                        <a:pt x="1789" y="1589"/>
                      </a:cubicBezTo>
                      <a:cubicBezTo>
                        <a:pt x="1786" y="1581"/>
                        <a:pt x="1780" y="1577"/>
                        <a:pt x="1772" y="1577"/>
                      </a:cubicBezTo>
                      <a:cubicBezTo>
                        <a:pt x="1746" y="1577"/>
                        <a:pt x="1699" y="1625"/>
                        <a:pt x="1655" y="1676"/>
                      </a:cubicBezTo>
                      <a:cubicBezTo>
                        <a:pt x="1537" y="1519"/>
                        <a:pt x="1422" y="1385"/>
                        <a:pt x="1335" y="1310"/>
                      </a:cubicBezTo>
                      <a:cubicBezTo>
                        <a:pt x="1076" y="1082"/>
                        <a:pt x="907" y="1024"/>
                        <a:pt x="790" y="755"/>
                      </a:cubicBezTo>
                      <a:cubicBezTo>
                        <a:pt x="673" y="486"/>
                        <a:pt x="832" y="53"/>
                        <a:pt x="780" y="3"/>
                      </a:cubicBezTo>
                      <a:cubicBezTo>
                        <a:pt x="778" y="1"/>
                        <a:pt x="776" y="0"/>
                        <a:pt x="77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5"/>
                <p:cNvSpPr/>
                <p:nvPr/>
              </p:nvSpPr>
              <p:spPr>
                <a:xfrm rot="-2459643">
                  <a:off x="5098825" y="1209787"/>
                  <a:ext cx="57777" cy="7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8" extrusionOk="0">
                      <a:moveTo>
                        <a:pt x="678" y="1"/>
                      </a:moveTo>
                      <a:cubicBezTo>
                        <a:pt x="619" y="1"/>
                        <a:pt x="460" y="448"/>
                        <a:pt x="460" y="448"/>
                      </a:cubicBezTo>
                      <a:cubicBezTo>
                        <a:pt x="443" y="461"/>
                        <a:pt x="412" y="465"/>
                        <a:pt x="373" y="465"/>
                      </a:cubicBezTo>
                      <a:cubicBezTo>
                        <a:pt x="315" y="465"/>
                        <a:pt x="241" y="456"/>
                        <a:pt x="178" y="456"/>
                      </a:cubicBezTo>
                      <a:cubicBezTo>
                        <a:pt x="124" y="456"/>
                        <a:pt x="79" y="462"/>
                        <a:pt x="59" y="487"/>
                      </a:cubicBezTo>
                      <a:cubicBezTo>
                        <a:pt x="1" y="560"/>
                        <a:pt x="272" y="560"/>
                        <a:pt x="548" y="683"/>
                      </a:cubicBezTo>
                      <a:cubicBezTo>
                        <a:pt x="826" y="806"/>
                        <a:pt x="920" y="1547"/>
                        <a:pt x="891" y="1598"/>
                      </a:cubicBezTo>
                      <a:cubicBezTo>
                        <a:pt x="880" y="1619"/>
                        <a:pt x="832" y="1624"/>
                        <a:pt x="779" y="1624"/>
                      </a:cubicBezTo>
                      <a:cubicBezTo>
                        <a:pt x="715" y="1624"/>
                        <a:pt x="642" y="1616"/>
                        <a:pt x="616" y="1616"/>
                      </a:cubicBezTo>
                      <a:cubicBezTo>
                        <a:pt x="612" y="1616"/>
                        <a:pt x="609" y="1616"/>
                        <a:pt x="608" y="1617"/>
                      </a:cubicBezTo>
                      <a:cubicBezTo>
                        <a:pt x="590" y="1623"/>
                        <a:pt x="787" y="1806"/>
                        <a:pt x="980" y="1838"/>
                      </a:cubicBezTo>
                      <a:cubicBezTo>
                        <a:pt x="1173" y="1870"/>
                        <a:pt x="1203" y="1979"/>
                        <a:pt x="1203" y="1979"/>
                      </a:cubicBezTo>
                      <a:cubicBezTo>
                        <a:pt x="1366" y="2416"/>
                        <a:pt x="2083" y="2858"/>
                        <a:pt x="2203" y="2858"/>
                      </a:cubicBezTo>
                      <a:cubicBezTo>
                        <a:pt x="2205" y="2858"/>
                        <a:pt x="2207" y="2858"/>
                        <a:pt x="2209" y="2857"/>
                      </a:cubicBezTo>
                      <a:cubicBezTo>
                        <a:pt x="2310" y="2841"/>
                        <a:pt x="2272" y="2384"/>
                        <a:pt x="2204" y="2108"/>
                      </a:cubicBezTo>
                      <a:lnTo>
                        <a:pt x="2204" y="2109"/>
                      </a:lnTo>
                      <a:cubicBezTo>
                        <a:pt x="2169" y="1966"/>
                        <a:pt x="2001" y="1737"/>
                        <a:pt x="1811" y="1526"/>
                      </a:cubicBezTo>
                      <a:cubicBezTo>
                        <a:pt x="1804" y="1426"/>
                        <a:pt x="1786" y="1301"/>
                        <a:pt x="1767" y="1269"/>
                      </a:cubicBezTo>
                      <a:cubicBezTo>
                        <a:pt x="1763" y="1262"/>
                        <a:pt x="1757" y="1259"/>
                        <a:pt x="1751" y="1259"/>
                      </a:cubicBezTo>
                      <a:cubicBezTo>
                        <a:pt x="1726" y="1259"/>
                        <a:pt x="1685" y="1304"/>
                        <a:pt x="1646" y="1352"/>
                      </a:cubicBezTo>
                      <a:cubicBezTo>
                        <a:pt x="1523" y="1228"/>
                        <a:pt x="1403" y="1124"/>
                        <a:pt x="1316" y="1066"/>
                      </a:cubicBezTo>
                      <a:cubicBezTo>
                        <a:pt x="1053" y="892"/>
                        <a:pt x="889" y="858"/>
                        <a:pt x="756" y="638"/>
                      </a:cubicBezTo>
                      <a:cubicBezTo>
                        <a:pt x="624" y="419"/>
                        <a:pt x="738" y="40"/>
                        <a:pt x="684" y="3"/>
                      </a:cubicBezTo>
                      <a:cubicBezTo>
                        <a:pt x="682" y="2"/>
                        <a:pt x="680" y="1"/>
                        <a:pt x="67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5"/>
                <p:cNvSpPr/>
                <p:nvPr/>
              </p:nvSpPr>
              <p:spPr>
                <a:xfrm rot="-4098874">
                  <a:off x="5557894" y="1453356"/>
                  <a:ext cx="70948" cy="143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5735" extrusionOk="0">
                      <a:moveTo>
                        <a:pt x="1468" y="0"/>
                      </a:moveTo>
                      <a:cubicBezTo>
                        <a:pt x="1351" y="0"/>
                        <a:pt x="844" y="629"/>
                        <a:pt x="844" y="629"/>
                      </a:cubicBezTo>
                      <a:cubicBezTo>
                        <a:pt x="835" y="632"/>
                        <a:pt x="824" y="634"/>
                        <a:pt x="812" y="634"/>
                      </a:cubicBezTo>
                      <a:cubicBezTo>
                        <a:pt x="672" y="634"/>
                        <a:pt x="375" y="443"/>
                        <a:pt x="210" y="443"/>
                      </a:cubicBezTo>
                      <a:cubicBezTo>
                        <a:pt x="184" y="443"/>
                        <a:pt x="160" y="448"/>
                        <a:pt x="142" y="459"/>
                      </a:cubicBezTo>
                      <a:cubicBezTo>
                        <a:pt x="1" y="549"/>
                        <a:pt x="459" y="707"/>
                        <a:pt x="855" y="1079"/>
                      </a:cubicBezTo>
                      <a:cubicBezTo>
                        <a:pt x="1252" y="1449"/>
                        <a:pt x="973" y="2759"/>
                        <a:pt x="896" y="2828"/>
                      </a:cubicBezTo>
                      <a:cubicBezTo>
                        <a:pt x="885" y="2838"/>
                        <a:pt x="868" y="2842"/>
                        <a:pt x="846" y="2842"/>
                      </a:cubicBezTo>
                      <a:cubicBezTo>
                        <a:pt x="716" y="2842"/>
                        <a:pt x="434" y="2693"/>
                        <a:pt x="406" y="2692"/>
                      </a:cubicBezTo>
                      <a:lnTo>
                        <a:pt x="406" y="2692"/>
                      </a:lnTo>
                      <a:cubicBezTo>
                        <a:pt x="371" y="2692"/>
                        <a:pt x="596" y="3117"/>
                        <a:pt x="904" y="3286"/>
                      </a:cubicBezTo>
                      <a:cubicBezTo>
                        <a:pt x="1211" y="3455"/>
                        <a:pt x="1197" y="3655"/>
                        <a:pt x="1197" y="3655"/>
                      </a:cubicBezTo>
                      <a:cubicBezTo>
                        <a:pt x="1216" y="4506"/>
                        <a:pt x="2200" y="5701"/>
                        <a:pt x="2381" y="5733"/>
                      </a:cubicBezTo>
                      <a:cubicBezTo>
                        <a:pt x="2384" y="5734"/>
                        <a:pt x="2388" y="5734"/>
                        <a:pt x="2392" y="5734"/>
                      </a:cubicBezTo>
                      <a:cubicBezTo>
                        <a:pt x="2570" y="5734"/>
                        <a:pt x="2766" y="4962"/>
                        <a:pt x="2813" y="4465"/>
                      </a:cubicBezTo>
                      <a:cubicBezTo>
                        <a:pt x="2838" y="4203"/>
                        <a:pt x="2689" y="3716"/>
                        <a:pt x="2494" y="3248"/>
                      </a:cubicBezTo>
                      <a:cubicBezTo>
                        <a:pt x="2539" y="3075"/>
                        <a:pt x="2581" y="2853"/>
                        <a:pt x="2568" y="2785"/>
                      </a:cubicBezTo>
                      <a:cubicBezTo>
                        <a:pt x="2564" y="2766"/>
                        <a:pt x="2550" y="2757"/>
                        <a:pt x="2531" y="2757"/>
                      </a:cubicBezTo>
                      <a:cubicBezTo>
                        <a:pt x="2483" y="2757"/>
                        <a:pt x="2399" y="2804"/>
                        <a:pt x="2318" y="2855"/>
                      </a:cubicBezTo>
                      <a:cubicBezTo>
                        <a:pt x="2180" y="2574"/>
                        <a:pt x="2039" y="2327"/>
                        <a:pt x="1926" y="2177"/>
                      </a:cubicBezTo>
                      <a:cubicBezTo>
                        <a:pt x="1585" y="1730"/>
                        <a:pt x="1328" y="1574"/>
                        <a:pt x="1233" y="1126"/>
                      </a:cubicBezTo>
                      <a:cubicBezTo>
                        <a:pt x="1138" y="677"/>
                        <a:pt x="1552" y="104"/>
                        <a:pt x="1486" y="9"/>
                      </a:cubicBezTo>
                      <a:cubicBezTo>
                        <a:pt x="1482" y="3"/>
                        <a:pt x="1476" y="0"/>
                        <a:pt x="146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5"/>
                <p:cNvSpPr/>
                <p:nvPr/>
              </p:nvSpPr>
              <p:spPr>
                <a:xfrm rot="-2700000">
                  <a:off x="5414479" y="1460953"/>
                  <a:ext cx="54349" cy="94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3785" extrusionOk="0">
                      <a:moveTo>
                        <a:pt x="1127" y="1"/>
                      </a:moveTo>
                      <a:cubicBezTo>
                        <a:pt x="1025" y="1"/>
                        <a:pt x="649" y="320"/>
                        <a:pt x="649" y="320"/>
                      </a:cubicBezTo>
                      <a:cubicBezTo>
                        <a:pt x="647" y="320"/>
                        <a:pt x="645" y="320"/>
                        <a:pt x="642" y="320"/>
                      </a:cubicBezTo>
                      <a:cubicBezTo>
                        <a:pt x="537" y="320"/>
                        <a:pt x="260" y="115"/>
                        <a:pt x="136" y="115"/>
                      </a:cubicBezTo>
                      <a:cubicBezTo>
                        <a:pt x="126" y="115"/>
                        <a:pt x="117" y="117"/>
                        <a:pt x="109" y="119"/>
                      </a:cubicBezTo>
                      <a:cubicBezTo>
                        <a:pt x="1" y="158"/>
                        <a:pt x="352" y="320"/>
                        <a:pt x="657" y="608"/>
                      </a:cubicBezTo>
                      <a:cubicBezTo>
                        <a:pt x="961" y="898"/>
                        <a:pt x="741" y="1698"/>
                        <a:pt x="682" y="1732"/>
                      </a:cubicBezTo>
                      <a:cubicBezTo>
                        <a:pt x="676" y="1734"/>
                        <a:pt x="670" y="1736"/>
                        <a:pt x="661" y="1736"/>
                      </a:cubicBezTo>
                      <a:cubicBezTo>
                        <a:pt x="573" y="1736"/>
                        <a:pt x="328" y="1585"/>
                        <a:pt x="304" y="1580"/>
                      </a:cubicBezTo>
                      <a:cubicBezTo>
                        <a:pt x="304" y="1580"/>
                        <a:pt x="303" y="1580"/>
                        <a:pt x="303" y="1580"/>
                      </a:cubicBezTo>
                      <a:lnTo>
                        <a:pt x="303" y="1580"/>
                      </a:lnTo>
                      <a:cubicBezTo>
                        <a:pt x="279" y="1580"/>
                        <a:pt x="451" y="1878"/>
                        <a:pt x="685" y="2025"/>
                      </a:cubicBezTo>
                      <a:cubicBezTo>
                        <a:pt x="922" y="2172"/>
                        <a:pt x="911" y="2299"/>
                        <a:pt x="911" y="2299"/>
                      </a:cubicBezTo>
                      <a:cubicBezTo>
                        <a:pt x="922" y="2845"/>
                        <a:pt x="1676" y="3738"/>
                        <a:pt x="1816" y="3782"/>
                      </a:cubicBezTo>
                      <a:cubicBezTo>
                        <a:pt x="1822" y="3784"/>
                        <a:pt x="1828" y="3785"/>
                        <a:pt x="1834" y="3785"/>
                      </a:cubicBezTo>
                      <a:cubicBezTo>
                        <a:pt x="1968" y="3785"/>
                        <a:pt x="2116" y="3333"/>
                        <a:pt x="2154" y="3028"/>
                      </a:cubicBezTo>
                      <a:cubicBezTo>
                        <a:pt x="2174" y="2863"/>
                        <a:pt x="2061" y="2534"/>
                        <a:pt x="1912" y="2210"/>
                      </a:cubicBezTo>
                      <a:cubicBezTo>
                        <a:pt x="1947" y="2104"/>
                        <a:pt x="1982" y="1969"/>
                        <a:pt x="1971" y="1923"/>
                      </a:cubicBezTo>
                      <a:cubicBezTo>
                        <a:pt x="1967" y="1907"/>
                        <a:pt x="1950" y="1900"/>
                        <a:pt x="1926" y="1900"/>
                      </a:cubicBezTo>
                      <a:cubicBezTo>
                        <a:pt x="1888" y="1900"/>
                        <a:pt x="1832" y="1916"/>
                        <a:pt x="1777" y="1936"/>
                      </a:cubicBezTo>
                      <a:cubicBezTo>
                        <a:pt x="1673" y="1738"/>
                        <a:pt x="1566" y="1561"/>
                        <a:pt x="1478" y="1450"/>
                      </a:cubicBezTo>
                      <a:cubicBezTo>
                        <a:pt x="1217" y="1121"/>
                        <a:pt x="1020" y="987"/>
                        <a:pt x="948" y="689"/>
                      </a:cubicBezTo>
                      <a:cubicBezTo>
                        <a:pt x="876" y="390"/>
                        <a:pt x="1198" y="78"/>
                        <a:pt x="1147" y="9"/>
                      </a:cubicBezTo>
                      <a:cubicBezTo>
                        <a:pt x="1143" y="3"/>
                        <a:pt x="1136" y="1"/>
                        <a:pt x="112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35"/>
                <p:cNvSpPr/>
                <p:nvPr/>
              </p:nvSpPr>
              <p:spPr>
                <a:xfrm rot="-1937013">
                  <a:off x="5413291" y="1282690"/>
                  <a:ext cx="52374" cy="9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" h="3803" extrusionOk="0">
                      <a:moveTo>
                        <a:pt x="1129" y="1"/>
                      </a:moveTo>
                      <a:cubicBezTo>
                        <a:pt x="1025" y="1"/>
                        <a:pt x="646" y="306"/>
                        <a:pt x="646" y="306"/>
                      </a:cubicBezTo>
                      <a:cubicBezTo>
                        <a:pt x="644" y="306"/>
                        <a:pt x="642" y="306"/>
                        <a:pt x="640" y="306"/>
                      </a:cubicBezTo>
                      <a:cubicBezTo>
                        <a:pt x="535" y="306"/>
                        <a:pt x="258" y="87"/>
                        <a:pt x="134" y="87"/>
                      </a:cubicBezTo>
                      <a:cubicBezTo>
                        <a:pt x="126" y="87"/>
                        <a:pt x="118" y="88"/>
                        <a:pt x="111" y="90"/>
                      </a:cubicBezTo>
                      <a:cubicBezTo>
                        <a:pt x="0" y="126"/>
                        <a:pt x="347" y="297"/>
                        <a:pt x="643" y="594"/>
                      </a:cubicBezTo>
                      <a:cubicBezTo>
                        <a:pt x="939" y="893"/>
                        <a:pt x="696" y="1685"/>
                        <a:pt x="636" y="1717"/>
                      </a:cubicBezTo>
                      <a:cubicBezTo>
                        <a:pt x="631" y="1720"/>
                        <a:pt x="625" y="1721"/>
                        <a:pt x="617" y="1721"/>
                      </a:cubicBezTo>
                      <a:cubicBezTo>
                        <a:pt x="532" y="1721"/>
                        <a:pt x="287" y="1561"/>
                        <a:pt x="263" y="1555"/>
                      </a:cubicBezTo>
                      <a:cubicBezTo>
                        <a:pt x="263" y="1555"/>
                        <a:pt x="262" y="1555"/>
                        <a:pt x="262" y="1555"/>
                      </a:cubicBezTo>
                      <a:lnTo>
                        <a:pt x="262" y="1555"/>
                      </a:lnTo>
                      <a:cubicBezTo>
                        <a:pt x="238" y="1555"/>
                        <a:pt x="401" y="1857"/>
                        <a:pt x="632" y="2011"/>
                      </a:cubicBezTo>
                      <a:cubicBezTo>
                        <a:pt x="863" y="2166"/>
                        <a:pt x="849" y="2292"/>
                        <a:pt x="849" y="2292"/>
                      </a:cubicBezTo>
                      <a:cubicBezTo>
                        <a:pt x="844" y="2838"/>
                        <a:pt x="1572" y="3752"/>
                        <a:pt x="1710" y="3799"/>
                      </a:cubicBezTo>
                      <a:cubicBezTo>
                        <a:pt x="1717" y="3801"/>
                        <a:pt x="1724" y="3802"/>
                        <a:pt x="1730" y="3802"/>
                      </a:cubicBezTo>
                      <a:cubicBezTo>
                        <a:pt x="1864" y="3802"/>
                        <a:pt x="2025" y="3358"/>
                        <a:pt x="2070" y="3056"/>
                      </a:cubicBezTo>
                      <a:cubicBezTo>
                        <a:pt x="2094" y="2892"/>
                        <a:pt x="1992" y="2561"/>
                        <a:pt x="1852" y="2231"/>
                      </a:cubicBezTo>
                      <a:cubicBezTo>
                        <a:pt x="1891" y="2127"/>
                        <a:pt x="1928" y="1992"/>
                        <a:pt x="1920" y="1948"/>
                      </a:cubicBezTo>
                      <a:cubicBezTo>
                        <a:pt x="1916" y="1929"/>
                        <a:pt x="1898" y="1922"/>
                        <a:pt x="1871" y="1922"/>
                      </a:cubicBezTo>
                      <a:cubicBezTo>
                        <a:pt x="1833" y="1922"/>
                        <a:pt x="1779" y="1937"/>
                        <a:pt x="1725" y="1954"/>
                      </a:cubicBezTo>
                      <a:cubicBezTo>
                        <a:pt x="1628" y="1753"/>
                        <a:pt x="1523" y="1572"/>
                        <a:pt x="1441" y="1461"/>
                      </a:cubicBezTo>
                      <a:cubicBezTo>
                        <a:pt x="1189" y="1123"/>
                        <a:pt x="995" y="983"/>
                        <a:pt x="932" y="683"/>
                      </a:cubicBezTo>
                      <a:cubicBezTo>
                        <a:pt x="868" y="382"/>
                        <a:pt x="1199" y="80"/>
                        <a:pt x="1151" y="10"/>
                      </a:cubicBezTo>
                      <a:cubicBezTo>
                        <a:pt x="1146" y="4"/>
                        <a:pt x="1139" y="1"/>
                        <a:pt x="1129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35"/>
                <p:cNvSpPr/>
                <p:nvPr/>
              </p:nvSpPr>
              <p:spPr>
                <a:xfrm rot="-1449198">
                  <a:off x="5294698" y="1143174"/>
                  <a:ext cx="31327" cy="81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3246" extrusionOk="0">
                      <a:moveTo>
                        <a:pt x="854" y="1"/>
                      </a:moveTo>
                      <a:cubicBezTo>
                        <a:pt x="781" y="1"/>
                        <a:pt x="460" y="295"/>
                        <a:pt x="460" y="295"/>
                      </a:cubicBezTo>
                      <a:cubicBezTo>
                        <a:pt x="458" y="295"/>
                        <a:pt x="455" y="295"/>
                        <a:pt x="453" y="295"/>
                      </a:cubicBezTo>
                      <a:cubicBezTo>
                        <a:pt x="375" y="295"/>
                        <a:pt x="203" y="136"/>
                        <a:pt x="110" y="136"/>
                      </a:cubicBezTo>
                      <a:cubicBezTo>
                        <a:pt x="101" y="136"/>
                        <a:pt x="93" y="138"/>
                        <a:pt x="86" y="141"/>
                      </a:cubicBezTo>
                      <a:cubicBezTo>
                        <a:pt x="1" y="178"/>
                        <a:pt x="240" y="304"/>
                        <a:pt x="427" y="543"/>
                      </a:cubicBezTo>
                      <a:cubicBezTo>
                        <a:pt x="614" y="782"/>
                        <a:pt x="347" y="1481"/>
                        <a:pt x="299" y="1513"/>
                      </a:cubicBezTo>
                      <a:cubicBezTo>
                        <a:pt x="295" y="1516"/>
                        <a:pt x="289" y="1517"/>
                        <a:pt x="281" y="1517"/>
                      </a:cubicBezTo>
                      <a:cubicBezTo>
                        <a:pt x="215" y="1517"/>
                        <a:pt x="57" y="1399"/>
                        <a:pt x="40" y="1395"/>
                      </a:cubicBezTo>
                      <a:cubicBezTo>
                        <a:pt x="40" y="1395"/>
                        <a:pt x="40" y="1395"/>
                        <a:pt x="40" y="1395"/>
                      </a:cubicBezTo>
                      <a:lnTo>
                        <a:pt x="40" y="1395"/>
                      </a:lnTo>
                      <a:cubicBezTo>
                        <a:pt x="21" y="1395"/>
                        <a:pt x="109" y="1647"/>
                        <a:pt x="265" y="1766"/>
                      </a:cubicBezTo>
                      <a:cubicBezTo>
                        <a:pt x="419" y="1886"/>
                        <a:pt x="395" y="1995"/>
                        <a:pt x="395" y="1995"/>
                      </a:cubicBezTo>
                      <a:cubicBezTo>
                        <a:pt x="331" y="2466"/>
                        <a:pt x="772" y="3211"/>
                        <a:pt x="869" y="3244"/>
                      </a:cubicBezTo>
                      <a:cubicBezTo>
                        <a:pt x="872" y="3245"/>
                        <a:pt x="876" y="3246"/>
                        <a:pt x="880" y="3246"/>
                      </a:cubicBezTo>
                      <a:cubicBezTo>
                        <a:pt x="980" y="3246"/>
                        <a:pt x="1149" y="2846"/>
                        <a:pt x="1217" y="2580"/>
                      </a:cubicBezTo>
                      <a:cubicBezTo>
                        <a:pt x="1253" y="2438"/>
                        <a:pt x="1213" y="2157"/>
                        <a:pt x="1145" y="1881"/>
                      </a:cubicBezTo>
                      <a:cubicBezTo>
                        <a:pt x="1185" y="1790"/>
                        <a:pt x="1228" y="1672"/>
                        <a:pt x="1225" y="1633"/>
                      </a:cubicBezTo>
                      <a:cubicBezTo>
                        <a:pt x="1225" y="1619"/>
                        <a:pt x="1215" y="1614"/>
                        <a:pt x="1199" y="1614"/>
                      </a:cubicBezTo>
                      <a:cubicBezTo>
                        <a:pt x="1172" y="1614"/>
                        <a:pt x="1126" y="1631"/>
                        <a:pt x="1082" y="1650"/>
                      </a:cubicBezTo>
                      <a:cubicBezTo>
                        <a:pt x="1030" y="1483"/>
                        <a:pt x="973" y="1333"/>
                        <a:pt x="923" y="1242"/>
                      </a:cubicBezTo>
                      <a:cubicBezTo>
                        <a:pt x="773" y="966"/>
                        <a:pt x="646" y="858"/>
                        <a:pt x="631" y="602"/>
                      </a:cubicBezTo>
                      <a:cubicBezTo>
                        <a:pt x="617" y="347"/>
                        <a:pt x="895" y="65"/>
                        <a:pt x="866" y="7"/>
                      </a:cubicBezTo>
                      <a:cubicBezTo>
                        <a:pt x="864" y="3"/>
                        <a:pt x="860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35"/>
                <p:cNvSpPr/>
                <p:nvPr/>
              </p:nvSpPr>
              <p:spPr>
                <a:xfrm>
                  <a:off x="5105301" y="1347831"/>
                  <a:ext cx="44825" cy="6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2699" extrusionOk="0">
                      <a:moveTo>
                        <a:pt x="663" y="0"/>
                      </a:moveTo>
                      <a:cubicBezTo>
                        <a:pt x="609" y="0"/>
                        <a:pt x="419" y="370"/>
                        <a:pt x="419" y="370"/>
                      </a:cubicBezTo>
                      <a:cubicBezTo>
                        <a:pt x="410" y="375"/>
                        <a:pt x="397" y="377"/>
                        <a:pt x="380" y="377"/>
                      </a:cubicBezTo>
                      <a:cubicBezTo>
                        <a:pt x="313" y="377"/>
                        <a:pt x="198" y="340"/>
                        <a:pt x="122" y="340"/>
                      </a:cubicBezTo>
                      <a:cubicBezTo>
                        <a:pt x="95" y="340"/>
                        <a:pt x="73" y="345"/>
                        <a:pt x="60" y="357"/>
                      </a:cubicBezTo>
                      <a:cubicBezTo>
                        <a:pt x="1" y="416"/>
                        <a:pt x="240" y="446"/>
                        <a:pt x="470" y="588"/>
                      </a:cubicBezTo>
                      <a:cubicBezTo>
                        <a:pt x="701" y="728"/>
                        <a:pt x="697" y="1394"/>
                        <a:pt x="667" y="1435"/>
                      </a:cubicBezTo>
                      <a:cubicBezTo>
                        <a:pt x="659" y="1445"/>
                        <a:pt x="640" y="1449"/>
                        <a:pt x="616" y="1449"/>
                      </a:cubicBezTo>
                      <a:cubicBezTo>
                        <a:pt x="547" y="1449"/>
                        <a:pt x="436" y="1418"/>
                        <a:pt x="416" y="1418"/>
                      </a:cubicBezTo>
                      <a:cubicBezTo>
                        <a:pt x="416" y="1418"/>
                        <a:pt x="415" y="1418"/>
                        <a:pt x="414" y="1419"/>
                      </a:cubicBezTo>
                      <a:cubicBezTo>
                        <a:pt x="397" y="1421"/>
                        <a:pt x="551" y="1606"/>
                        <a:pt x="717" y="1658"/>
                      </a:cubicBezTo>
                      <a:cubicBezTo>
                        <a:pt x="883" y="1708"/>
                        <a:pt x="897" y="1807"/>
                        <a:pt x="897" y="1807"/>
                      </a:cubicBezTo>
                      <a:cubicBezTo>
                        <a:pt x="991" y="2219"/>
                        <a:pt x="1588" y="2699"/>
                        <a:pt x="1682" y="2699"/>
                      </a:cubicBezTo>
                      <a:cubicBezTo>
                        <a:pt x="1682" y="2699"/>
                        <a:pt x="1682" y="2699"/>
                        <a:pt x="1682" y="2699"/>
                      </a:cubicBezTo>
                      <a:cubicBezTo>
                        <a:pt x="1774" y="2696"/>
                        <a:pt x="1793" y="2289"/>
                        <a:pt x="1765" y="2038"/>
                      </a:cubicBezTo>
                      <a:lnTo>
                        <a:pt x="1765" y="2038"/>
                      </a:lnTo>
                      <a:lnTo>
                        <a:pt x="1764" y="2039"/>
                      </a:lnTo>
                      <a:cubicBezTo>
                        <a:pt x="1751" y="1909"/>
                        <a:pt x="1629" y="1687"/>
                        <a:pt x="1487" y="1478"/>
                      </a:cubicBezTo>
                      <a:cubicBezTo>
                        <a:pt x="1492" y="1390"/>
                        <a:pt x="1491" y="1277"/>
                        <a:pt x="1476" y="1246"/>
                      </a:cubicBezTo>
                      <a:cubicBezTo>
                        <a:pt x="1473" y="1239"/>
                        <a:pt x="1467" y="1236"/>
                        <a:pt x="1461" y="1236"/>
                      </a:cubicBezTo>
                      <a:cubicBezTo>
                        <a:pt x="1438" y="1236"/>
                        <a:pt x="1399" y="1269"/>
                        <a:pt x="1362" y="1306"/>
                      </a:cubicBezTo>
                      <a:cubicBezTo>
                        <a:pt x="1266" y="1182"/>
                        <a:pt x="1172" y="1076"/>
                        <a:pt x="1103" y="1015"/>
                      </a:cubicBezTo>
                      <a:cubicBezTo>
                        <a:pt x="891" y="832"/>
                        <a:pt x="750" y="781"/>
                        <a:pt x="658" y="573"/>
                      </a:cubicBezTo>
                      <a:cubicBezTo>
                        <a:pt x="568" y="364"/>
                        <a:pt x="712" y="43"/>
                        <a:pt x="670" y="3"/>
                      </a:cubicBezTo>
                      <a:cubicBezTo>
                        <a:pt x="668" y="1"/>
                        <a:pt x="665" y="0"/>
                        <a:pt x="66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35"/>
                <p:cNvSpPr/>
                <p:nvPr/>
              </p:nvSpPr>
              <p:spPr>
                <a:xfrm rot="-4118473">
                  <a:off x="5623237" y="1550710"/>
                  <a:ext cx="31324" cy="8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3245" extrusionOk="0">
                      <a:moveTo>
                        <a:pt x="854" y="1"/>
                      </a:moveTo>
                      <a:cubicBezTo>
                        <a:pt x="781" y="1"/>
                        <a:pt x="459" y="293"/>
                        <a:pt x="459" y="293"/>
                      </a:cubicBezTo>
                      <a:cubicBezTo>
                        <a:pt x="456" y="294"/>
                        <a:pt x="454" y="294"/>
                        <a:pt x="451" y="294"/>
                      </a:cubicBezTo>
                      <a:cubicBezTo>
                        <a:pt x="373" y="294"/>
                        <a:pt x="202" y="135"/>
                        <a:pt x="110" y="135"/>
                      </a:cubicBezTo>
                      <a:cubicBezTo>
                        <a:pt x="101" y="135"/>
                        <a:pt x="93" y="137"/>
                        <a:pt x="86" y="140"/>
                      </a:cubicBezTo>
                      <a:cubicBezTo>
                        <a:pt x="1" y="177"/>
                        <a:pt x="240" y="304"/>
                        <a:pt x="427" y="543"/>
                      </a:cubicBezTo>
                      <a:cubicBezTo>
                        <a:pt x="614" y="781"/>
                        <a:pt x="348" y="1481"/>
                        <a:pt x="298" y="1512"/>
                      </a:cubicBezTo>
                      <a:cubicBezTo>
                        <a:pt x="293" y="1515"/>
                        <a:pt x="287" y="1516"/>
                        <a:pt x="280" y="1516"/>
                      </a:cubicBezTo>
                      <a:cubicBezTo>
                        <a:pt x="214" y="1516"/>
                        <a:pt x="56" y="1399"/>
                        <a:pt x="39" y="1395"/>
                      </a:cubicBezTo>
                      <a:cubicBezTo>
                        <a:pt x="39" y="1395"/>
                        <a:pt x="39" y="1395"/>
                        <a:pt x="39" y="1395"/>
                      </a:cubicBezTo>
                      <a:lnTo>
                        <a:pt x="39" y="1395"/>
                      </a:lnTo>
                      <a:cubicBezTo>
                        <a:pt x="22" y="1395"/>
                        <a:pt x="110" y="1646"/>
                        <a:pt x="263" y="1766"/>
                      </a:cubicBezTo>
                      <a:cubicBezTo>
                        <a:pt x="418" y="1885"/>
                        <a:pt x="393" y="1995"/>
                        <a:pt x="393" y="1995"/>
                      </a:cubicBezTo>
                      <a:cubicBezTo>
                        <a:pt x="330" y="2467"/>
                        <a:pt x="771" y="3209"/>
                        <a:pt x="869" y="3243"/>
                      </a:cubicBezTo>
                      <a:cubicBezTo>
                        <a:pt x="872" y="3244"/>
                        <a:pt x="876" y="3245"/>
                        <a:pt x="880" y="3245"/>
                      </a:cubicBezTo>
                      <a:cubicBezTo>
                        <a:pt x="979" y="3245"/>
                        <a:pt x="1149" y="2845"/>
                        <a:pt x="1216" y="2580"/>
                      </a:cubicBezTo>
                      <a:cubicBezTo>
                        <a:pt x="1253" y="2437"/>
                        <a:pt x="1212" y="2156"/>
                        <a:pt x="1145" y="1881"/>
                      </a:cubicBezTo>
                      <a:cubicBezTo>
                        <a:pt x="1185" y="1789"/>
                        <a:pt x="1227" y="1670"/>
                        <a:pt x="1225" y="1632"/>
                      </a:cubicBezTo>
                      <a:cubicBezTo>
                        <a:pt x="1225" y="1619"/>
                        <a:pt x="1215" y="1613"/>
                        <a:pt x="1199" y="1613"/>
                      </a:cubicBezTo>
                      <a:cubicBezTo>
                        <a:pt x="1171" y="1613"/>
                        <a:pt x="1126" y="1630"/>
                        <a:pt x="1081" y="1649"/>
                      </a:cubicBezTo>
                      <a:cubicBezTo>
                        <a:pt x="1030" y="1482"/>
                        <a:pt x="973" y="1333"/>
                        <a:pt x="923" y="1242"/>
                      </a:cubicBezTo>
                      <a:cubicBezTo>
                        <a:pt x="773" y="966"/>
                        <a:pt x="645" y="857"/>
                        <a:pt x="631" y="602"/>
                      </a:cubicBezTo>
                      <a:cubicBezTo>
                        <a:pt x="617" y="347"/>
                        <a:pt x="895" y="65"/>
                        <a:pt x="866" y="7"/>
                      </a:cubicBezTo>
                      <a:cubicBezTo>
                        <a:pt x="864" y="3"/>
                        <a:pt x="860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35"/>
                <p:cNvSpPr/>
                <p:nvPr/>
              </p:nvSpPr>
              <p:spPr>
                <a:xfrm>
                  <a:off x="4773825" y="481700"/>
                  <a:ext cx="57750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2858" extrusionOk="0">
                      <a:moveTo>
                        <a:pt x="677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60"/>
                        <a:pt x="410" y="464"/>
                        <a:pt x="371" y="464"/>
                      </a:cubicBezTo>
                      <a:cubicBezTo>
                        <a:pt x="314" y="464"/>
                        <a:pt x="242" y="456"/>
                        <a:pt x="181" y="456"/>
                      </a:cubicBezTo>
                      <a:cubicBezTo>
                        <a:pt x="126" y="456"/>
                        <a:pt x="79" y="462"/>
                        <a:pt x="58" y="488"/>
                      </a:cubicBezTo>
                      <a:cubicBezTo>
                        <a:pt x="0" y="561"/>
                        <a:pt x="271" y="560"/>
                        <a:pt x="548" y="682"/>
                      </a:cubicBezTo>
                      <a:cubicBezTo>
                        <a:pt x="825" y="805"/>
                        <a:pt x="919" y="1548"/>
                        <a:pt x="891" y="1597"/>
                      </a:cubicBezTo>
                      <a:cubicBezTo>
                        <a:pt x="879" y="1619"/>
                        <a:pt x="830" y="1624"/>
                        <a:pt x="776" y="1624"/>
                      </a:cubicBezTo>
                      <a:cubicBezTo>
                        <a:pt x="713" y="1624"/>
                        <a:pt x="642" y="1616"/>
                        <a:pt x="617" y="1616"/>
                      </a:cubicBezTo>
                      <a:cubicBezTo>
                        <a:pt x="613" y="1616"/>
                        <a:pt x="610" y="1617"/>
                        <a:pt x="608" y="1617"/>
                      </a:cubicBezTo>
                      <a:cubicBezTo>
                        <a:pt x="590" y="1623"/>
                        <a:pt x="787" y="1805"/>
                        <a:pt x="980" y="1837"/>
                      </a:cubicBezTo>
                      <a:cubicBezTo>
                        <a:pt x="1173" y="1871"/>
                        <a:pt x="1203" y="1979"/>
                        <a:pt x="1203" y="1979"/>
                      </a:cubicBezTo>
                      <a:cubicBezTo>
                        <a:pt x="1365" y="2416"/>
                        <a:pt x="2080" y="2857"/>
                        <a:pt x="2202" y="2857"/>
                      </a:cubicBezTo>
                      <a:cubicBezTo>
                        <a:pt x="2204" y="2857"/>
                        <a:pt x="2206" y="2857"/>
                        <a:pt x="2208" y="2857"/>
                      </a:cubicBezTo>
                      <a:cubicBezTo>
                        <a:pt x="2310" y="2840"/>
                        <a:pt x="2271" y="2385"/>
                        <a:pt x="2203" y="2109"/>
                      </a:cubicBezTo>
                      <a:cubicBezTo>
                        <a:pt x="2168" y="1965"/>
                        <a:pt x="2000" y="1737"/>
                        <a:pt x="1811" y="1525"/>
                      </a:cubicBezTo>
                      <a:cubicBezTo>
                        <a:pt x="1803" y="1426"/>
                        <a:pt x="1785" y="1301"/>
                        <a:pt x="1765" y="1268"/>
                      </a:cubicBezTo>
                      <a:cubicBezTo>
                        <a:pt x="1761" y="1261"/>
                        <a:pt x="1756" y="1258"/>
                        <a:pt x="1750" y="1258"/>
                      </a:cubicBezTo>
                      <a:cubicBezTo>
                        <a:pt x="1725" y="1258"/>
                        <a:pt x="1684" y="1303"/>
                        <a:pt x="1646" y="1351"/>
                      </a:cubicBezTo>
                      <a:cubicBezTo>
                        <a:pt x="1522" y="1228"/>
                        <a:pt x="1402" y="1123"/>
                        <a:pt x="1315" y="1065"/>
                      </a:cubicBezTo>
                      <a:cubicBezTo>
                        <a:pt x="1053" y="893"/>
                        <a:pt x="888" y="857"/>
                        <a:pt x="756" y="638"/>
                      </a:cubicBezTo>
                      <a:cubicBezTo>
                        <a:pt x="623" y="420"/>
                        <a:pt x="737" y="41"/>
                        <a:pt x="684" y="2"/>
                      </a:cubicBezTo>
                      <a:cubicBezTo>
                        <a:pt x="682" y="1"/>
                        <a:pt x="680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35"/>
                <p:cNvSpPr/>
                <p:nvPr/>
              </p:nvSpPr>
              <p:spPr>
                <a:xfrm>
                  <a:off x="4847375" y="562025"/>
                  <a:ext cx="57750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2858" extrusionOk="0">
                      <a:moveTo>
                        <a:pt x="677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60"/>
                        <a:pt x="411" y="464"/>
                        <a:pt x="373" y="464"/>
                      </a:cubicBezTo>
                      <a:cubicBezTo>
                        <a:pt x="315" y="464"/>
                        <a:pt x="241" y="455"/>
                        <a:pt x="178" y="455"/>
                      </a:cubicBezTo>
                      <a:cubicBezTo>
                        <a:pt x="123" y="455"/>
                        <a:pt x="77" y="462"/>
                        <a:pt x="57" y="487"/>
                      </a:cubicBezTo>
                      <a:cubicBezTo>
                        <a:pt x="0" y="560"/>
                        <a:pt x="270" y="560"/>
                        <a:pt x="548" y="682"/>
                      </a:cubicBezTo>
                      <a:cubicBezTo>
                        <a:pt x="825" y="805"/>
                        <a:pt x="919" y="1547"/>
                        <a:pt x="891" y="1598"/>
                      </a:cubicBezTo>
                      <a:cubicBezTo>
                        <a:pt x="879" y="1618"/>
                        <a:pt x="832" y="1624"/>
                        <a:pt x="779" y="1624"/>
                      </a:cubicBezTo>
                      <a:cubicBezTo>
                        <a:pt x="714" y="1624"/>
                        <a:pt x="641" y="1615"/>
                        <a:pt x="615" y="1615"/>
                      </a:cubicBezTo>
                      <a:cubicBezTo>
                        <a:pt x="611" y="1615"/>
                        <a:pt x="609" y="1616"/>
                        <a:pt x="607" y="1616"/>
                      </a:cubicBezTo>
                      <a:cubicBezTo>
                        <a:pt x="590" y="1622"/>
                        <a:pt x="787" y="1806"/>
                        <a:pt x="980" y="1838"/>
                      </a:cubicBezTo>
                      <a:cubicBezTo>
                        <a:pt x="1172" y="1870"/>
                        <a:pt x="1203" y="1979"/>
                        <a:pt x="1203" y="1979"/>
                      </a:cubicBezTo>
                      <a:cubicBezTo>
                        <a:pt x="1366" y="2416"/>
                        <a:pt x="2081" y="2857"/>
                        <a:pt x="2202" y="2857"/>
                      </a:cubicBezTo>
                      <a:cubicBezTo>
                        <a:pt x="2205" y="2857"/>
                        <a:pt x="2206" y="2857"/>
                        <a:pt x="2208" y="2857"/>
                      </a:cubicBezTo>
                      <a:cubicBezTo>
                        <a:pt x="2310" y="2841"/>
                        <a:pt x="2271" y="2384"/>
                        <a:pt x="2203" y="2108"/>
                      </a:cubicBezTo>
                      <a:cubicBezTo>
                        <a:pt x="2167" y="1965"/>
                        <a:pt x="2000" y="1736"/>
                        <a:pt x="1811" y="1525"/>
                      </a:cubicBezTo>
                      <a:cubicBezTo>
                        <a:pt x="1803" y="1425"/>
                        <a:pt x="1785" y="1300"/>
                        <a:pt x="1765" y="1268"/>
                      </a:cubicBezTo>
                      <a:cubicBezTo>
                        <a:pt x="1761" y="1262"/>
                        <a:pt x="1756" y="1259"/>
                        <a:pt x="1749" y="1259"/>
                      </a:cubicBezTo>
                      <a:cubicBezTo>
                        <a:pt x="1725" y="1259"/>
                        <a:pt x="1683" y="1303"/>
                        <a:pt x="1646" y="1351"/>
                      </a:cubicBezTo>
                      <a:cubicBezTo>
                        <a:pt x="1522" y="1227"/>
                        <a:pt x="1402" y="1123"/>
                        <a:pt x="1314" y="1065"/>
                      </a:cubicBezTo>
                      <a:cubicBezTo>
                        <a:pt x="1053" y="892"/>
                        <a:pt x="888" y="857"/>
                        <a:pt x="756" y="638"/>
                      </a:cubicBezTo>
                      <a:cubicBezTo>
                        <a:pt x="623" y="419"/>
                        <a:pt x="736" y="40"/>
                        <a:pt x="684" y="3"/>
                      </a:cubicBezTo>
                      <a:cubicBezTo>
                        <a:pt x="682" y="1"/>
                        <a:pt x="680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35"/>
                <p:cNvSpPr/>
                <p:nvPr/>
              </p:nvSpPr>
              <p:spPr>
                <a:xfrm>
                  <a:off x="4800125" y="988075"/>
                  <a:ext cx="1008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1655" extrusionOk="0">
                      <a:moveTo>
                        <a:pt x="166" y="0"/>
                      </a:moveTo>
                      <a:cubicBezTo>
                        <a:pt x="165" y="0"/>
                        <a:pt x="164" y="1"/>
                        <a:pt x="163" y="1"/>
                      </a:cubicBezTo>
                      <a:cubicBezTo>
                        <a:pt x="84" y="11"/>
                        <a:pt x="339" y="637"/>
                        <a:pt x="339" y="637"/>
                      </a:cubicBezTo>
                      <a:cubicBezTo>
                        <a:pt x="321" y="742"/>
                        <a:pt x="1" y="915"/>
                        <a:pt x="11" y="1037"/>
                      </a:cubicBezTo>
                      <a:cubicBezTo>
                        <a:pt x="13" y="1061"/>
                        <a:pt x="23" y="1071"/>
                        <a:pt x="41" y="1071"/>
                      </a:cubicBezTo>
                      <a:cubicBezTo>
                        <a:pt x="118" y="1071"/>
                        <a:pt x="331" y="891"/>
                        <a:pt x="617" y="786"/>
                      </a:cubicBezTo>
                      <a:cubicBezTo>
                        <a:pt x="650" y="774"/>
                        <a:pt x="685" y="768"/>
                        <a:pt x="723" y="768"/>
                      </a:cubicBezTo>
                      <a:cubicBezTo>
                        <a:pt x="1096" y="768"/>
                        <a:pt x="1686" y="1303"/>
                        <a:pt x="1702" y="1370"/>
                      </a:cubicBezTo>
                      <a:cubicBezTo>
                        <a:pt x="1720" y="1445"/>
                        <a:pt x="1474" y="1622"/>
                        <a:pt x="1463" y="1644"/>
                      </a:cubicBezTo>
                      <a:cubicBezTo>
                        <a:pt x="1460" y="1650"/>
                        <a:pt x="1484" y="1655"/>
                        <a:pt x="1525" y="1655"/>
                      </a:cubicBezTo>
                      <a:cubicBezTo>
                        <a:pt x="1630" y="1655"/>
                        <a:pt x="1841" y="1626"/>
                        <a:pt x="1986" y="1525"/>
                      </a:cubicBezTo>
                      <a:cubicBezTo>
                        <a:pt x="2081" y="1457"/>
                        <a:pt x="2159" y="1439"/>
                        <a:pt x="2213" y="1439"/>
                      </a:cubicBezTo>
                      <a:cubicBezTo>
                        <a:pt x="2273" y="1439"/>
                        <a:pt x="2305" y="1461"/>
                        <a:pt x="2305" y="1461"/>
                      </a:cubicBezTo>
                      <a:cubicBezTo>
                        <a:pt x="2493" y="1562"/>
                        <a:pt x="2747" y="1598"/>
                        <a:pt x="2999" y="1598"/>
                      </a:cubicBezTo>
                      <a:cubicBezTo>
                        <a:pt x="3455" y="1598"/>
                        <a:pt x="3906" y="1479"/>
                        <a:pt x="3956" y="1410"/>
                      </a:cubicBezTo>
                      <a:cubicBezTo>
                        <a:pt x="4034" y="1303"/>
                        <a:pt x="3612" y="893"/>
                        <a:pt x="3317" y="685"/>
                      </a:cubicBezTo>
                      <a:cubicBezTo>
                        <a:pt x="3212" y="611"/>
                        <a:pt x="3014" y="553"/>
                        <a:pt x="2786" y="513"/>
                      </a:cubicBezTo>
                      <a:cubicBezTo>
                        <a:pt x="2662" y="427"/>
                        <a:pt x="2502" y="310"/>
                        <a:pt x="2406" y="252"/>
                      </a:cubicBezTo>
                      <a:cubicBezTo>
                        <a:pt x="2389" y="242"/>
                        <a:pt x="2377" y="237"/>
                        <a:pt x="2370" y="237"/>
                      </a:cubicBezTo>
                      <a:cubicBezTo>
                        <a:pt x="2332" y="237"/>
                        <a:pt x="2400" y="358"/>
                        <a:pt x="2408" y="464"/>
                      </a:cubicBezTo>
                      <a:cubicBezTo>
                        <a:pt x="2264" y="451"/>
                        <a:pt x="2122" y="444"/>
                        <a:pt x="1993" y="444"/>
                      </a:cubicBezTo>
                      <a:cubicBezTo>
                        <a:pt x="1849" y="444"/>
                        <a:pt x="1723" y="452"/>
                        <a:pt x="1633" y="469"/>
                      </a:cubicBezTo>
                      <a:cubicBezTo>
                        <a:pt x="1353" y="517"/>
                        <a:pt x="1183" y="591"/>
                        <a:pt x="994" y="591"/>
                      </a:cubicBezTo>
                      <a:cubicBezTo>
                        <a:pt x="923" y="591"/>
                        <a:pt x="850" y="581"/>
                        <a:pt x="767" y="555"/>
                      </a:cubicBezTo>
                      <a:cubicBezTo>
                        <a:pt x="465" y="462"/>
                        <a:pt x="247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4" name="Google Shape;1424;p35"/>
              <p:cNvSpPr/>
              <p:nvPr/>
            </p:nvSpPr>
            <p:spPr>
              <a:xfrm rot="-1680427">
                <a:off x="1970736" y="4024936"/>
                <a:ext cx="147961" cy="328464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230" extrusionOk="0">
                    <a:moveTo>
                      <a:pt x="837" y="1"/>
                    </a:moveTo>
                    <a:cubicBezTo>
                      <a:pt x="768" y="1"/>
                      <a:pt x="469" y="328"/>
                      <a:pt x="469" y="328"/>
                    </a:cubicBezTo>
                    <a:cubicBezTo>
                      <a:pt x="464" y="329"/>
                      <a:pt x="460" y="330"/>
                      <a:pt x="455" y="330"/>
                    </a:cubicBezTo>
                    <a:cubicBezTo>
                      <a:pt x="376" y="330"/>
                      <a:pt x="205" y="203"/>
                      <a:pt x="114" y="203"/>
                    </a:cubicBezTo>
                    <a:cubicBezTo>
                      <a:pt x="102" y="203"/>
                      <a:pt x="91" y="205"/>
                      <a:pt x="82" y="209"/>
                    </a:cubicBezTo>
                    <a:cubicBezTo>
                      <a:pt x="1" y="254"/>
                      <a:pt x="251" y="359"/>
                      <a:pt x="459" y="580"/>
                    </a:cubicBezTo>
                    <a:cubicBezTo>
                      <a:pt x="667" y="800"/>
                      <a:pt x="465" y="1521"/>
                      <a:pt x="419" y="1557"/>
                    </a:cubicBezTo>
                    <a:cubicBezTo>
                      <a:pt x="414" y="1561"/>
                      <a:pt x="406" y="1563"/>
                      <a:pt x="397" y="1563"/>
                    </a:cubicBezTo>
                    <a:cubicBezTo>
                      <a:pt x="328" y="1563"/>
                      <a:pt x="168" y="1465"/>
                      <a:pt x="152" y="1464"/>
                    </a:cubicBezTo>
                    <a:cubicBezTo>
                      <a:pt x="152" y="1464"/>
                      <a:pt x="152" y="1464"/>
                      <a:pt x="151" y="1464"/>
                    </a:cubicBezTo>
                    <a:lnTo>
                      <a:pt x="151" y="1464"/>
                    </a:lnTo>
                    <a:cubicBezTo>
                      <a:pt x="133" y="1464"/>
                      <a:pt x="244" y="1707"/>
                      <a:pt x="408" y="1812"/>
                    </a:cubicBezTo>
                    <a:cubicBezTo>
                      <a:pt x="573" y="1917"/>
                      <a:pt x="559" y="2029"/>
                      <a:pt x="559" y="2029"/>
                    </a:cubicBezTo>
                    <a:cubicBezTo>
                      <a:pt x="539" y="2503"/>
                      <a:pt x="1046" y="3204"/>
                      <a:pt x="1146" y="3228"/>
                    </a:cubicBezTo>
                    <a:cubicBezTo>
                      <a:pt x="1149" y="3229"/>
                      <a:pt x="1151" y="3229"/>
                      <a:pt x="1154" y="3229"/>
                    </a:cubicBezTo>
                    <a:cubicBezTo>
                      <a:pt x="1252" y="3229"/>
                      <a:pt x="1387" y="2810"/>
                      <a:pt x="1431" y="2536"/>
                    </a:cubicBezTo>
                    <a:cubicBezTo>
                      <a:pt x="1454" y="2390"/>
                      <a:pt x="1389" y="2115"/>
                      <a:pt x="1296" y="1846"/>
                    </a:cubicBezTo>
                    <a:cubicBezTo>
                      <a:pt x="1327" y="1751"/>
                      <a:pt x="1359" y="1630"/>
                      <a:pt x="1353" y="1591"/>
                    </a:cubicBezTo>
                    <a:cubicBezTo>
                      <a:pt x="1351" y="1580"/>
                      <a:pt x="1343" y="1575"/>
                      <a:pt x="1331" y="1575"/>
                    </a:cubicBezTo>
                    <a:cubicBezTo>
                      <a:pt x="1304" y="1575"/>
                      <a:pt x="1257" y="1597"/>
                      <a:pt x="1212" y="1622"/>
                    </a:cubicBezTo>
                    <a:cubicBezTo>
                      <a:pt x="1145" y="1460"/>
                      <a:pt x="1076" y="1317"/>
                      <a:pt x="1017" y="1230"/>
                    </a:cubicBezTo>
                    <a:cubicBezTo>
                      <a:pt x="843" y="969"/>
                      <a:pt x="705" y="872"/>
                      <a:pt x="668" y="619"/>
                    </a:cubicBezTo>
                    <a:cubicBezTo>
                      <a:pt x="630" y="367"/>
                      <a:pt x="881" y="61"/>
                      <a:pt x="848" y="6"/>
                    </a:cubicBezTo>
                    <a:cubicBezTo>
                      <a:pt x="845" y="3"/>
                      <a:pt x="842" y="1"/>
                      <a:pt x="837" y="1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5" name="Google Shape;1425;p35"/>
            <p:cNvSpPr/>
            <p:nvPr/>
          </p:nvSpPr>
          <p:spPr>
            <a:xfrm rot="-4856089">
              <a:off x="912171" y="2670394"/>
              <a:ext cx="225046" cy="467481"/>
            </a:xfrm>
            <a:custGeom>
              <a:avLst/>
              <a:gdLst/>
              <a:ahLst/>
              <a:cxnLst/>
              <a:rect l="l" t="t" r="r" b="b"/>
              <a:pathLst>
                <a:path w="2213" h="4597" extrusionOk="0">
                  <a:moveTo>
                    <a:pt x="1785" y="0"/>
                  </a:moveTo>
                  <a:cubicBezTo>
                    <a:pt x="1780" y="0"/>
                    <a:pt x="1773" y="2"/>
                    <a:pt x="1765" y="5"/>
                  </a:cubicBezTo>
                  <a:cubicBezTo>
                    <a:pt x="1576" y="74"/>
                    <a:pt x="1184" y="517"/>
                    <a:pt x="1015" y="517"/>
                  </a:cubicBezTo>
                  <a:cubicBezTo>
                    <a:pt x="1013" y="517"/>
                    <a:pt x="1011" y="517"/>
                    <a:pt x="1008" y="517"/>
                  </a:cubicBezTo>
                  <a:cubicBezTo>
                    <a:pt x="861" y="507"/>
                    <a:pt x="137" y="121"/>
                    <a:pt x="19" y="121"/>
                  </a:cubicBezTo>
                  <a:cubicBezTo>
                    <a:pt x="6" y="121"/>
                    <a:pt x="1" y="125"/>
                    <a:pt x="3" y="135"/>
                  </a:cubicBezTo>
                  <a:cubicBezTo>
                    <a:pt x="28" y="235"/>
                    <a:pt x="845" y="885"/>
                    <a:pt x="885" y="1103"/>
                  </a:cubicBezTo>
                  <a:cubicBezTo>
                    <a:pt x="926" y="1320"/>
                    <a:pt x="586" y="2297"/>
                    <a:pt x="586" y="2297"/>
                  </a:cubicBezTo>
                  <a:cubicBezTo>
                    <a:pt x="586" y="2297"/>
                    <a:pt x="271" y="2058"/>
                    <a:pt x="200" y="2058"/>
                  </a:cubicBezTo>
                  <a:cubicBezTo>
                    <a:pt x="189" y="2058"/>
                    <a:pt x="184" y="2064"/>
                    <a:pt x="186" y="2076"/>
                  </a:cubicBezTo>
                  <a:cubicBezTo>
                    <a:pt x="204" y="2170"/>
                    <a:pt x="568" y="2729"/>
                    <a:pt x="557" y="2823"/>
                  </a:cubicBezTo>
                  <a:cubicBezTo>
                    <a:pt x="547" y="2916"/>
                    <a:pt x="669" y="3582"/>
                    <a:pt x="935" y="3997"/>
                  </a:cubicBezTo>
                  <a:cubicBezTo>
                    <a:pt x="1175" y="4369"/>
                    <a:pt x="1309" y="4597"/>
                    <a:pt x="1396" y="4597"/>
                  </a:cubicBezTo>
                  <a:cubicBezTo>
                    <a:pt x="1406" y="4597"/>
                    <a:pt x="1416" y="4594"/>
                    <a:pt x="1425" y="4587"/>
                  </a:cubicBezTo>
                  <a:lnTo>
                    <a:pt x="1426" y="4587"/>
                  </a:lnTo>
                  <a:cubicBezTo>
                    <a:pt x="1426" y="4587"/>
                    <a:pt x="2148" y="4201"/>
                    <a:pt x="1997" y="3006"/>
                  </a:cubicBezTo>
                  <a:cubicBezTo>
                    <a:pt x="1997" y="3006"/>
                    <a:pt x="1999" y="2640"/>
                    <a:pt x="2035" y="2492"/>
                  </a:cubicBezTo>
                  <a:cubicBezTo>
                    <a:pt x="2069" y="2353"/>
                    <a:pt x="2213" y="2055"/>
                    <a:pt x="2121" y="2055"/>
                  </a:cubicBezTo>
                  <a:cubicBezTo>
                    <a:pt x="2116" y="2055"/>
                    <a:pt x="2110" y="2056"/>
                    <a:pt x="2103" y="2058"/>
                  </a:cubicBezTo>
                  <a:cubicBezTo>
                    <a:pt x="2001" y="2088"/>
                    <a:pt x="1906" y="2171"/>
                    <a:pt x="1833" y="2171"/>
                  </a:cubicBezTo>
                  <a:cubicBezTo>
                    <a:pt x="1815" y="2171"/>
                    <a:pt x="1798" y="2166"/>
                    <a:pt x="1782" y="2153"/>
                  </a:cubicBezTo>
                  <a:cubicBezTo>
                    <a:pt x="1708" y="2089"/>
                    <a:pt x="1230" y="1369"/>
                    <a:pt x="1214" y="1098"/>
                  </a:cubicBezTo>
                  <a:cubicBezTo>
                    <a:pt x="1199" y="827"/>
                    <a:pt x="1224" y="766"/>
                    <a:pt x="1240" y="741"/>
                  </a:cubicBezTo>
                  <a:cubicBezTo>
                    <a:pt x="1257" y="719"/>
                    <a:pt x="1897" y="0"/>
                    <a:pt x="1785" y="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35"/>
          <p:cNvGrpSpPr/>
          <p:nvPr/>
        </p:nvGrpSpPr>
        <p:grpSpPr>
          <a:xfrm>
            <a:off x="-1658" y="2876815"/>
            <a:ext cx="4885856" cy="2266679"/>
            <a:chOff x="-1658" y="2876815"/>
            <a:chExt cx="4885856" cy="2266679"/>
          </a:xfrm>
        </p:grpSpPr>
        <p:sp>
          <p:nvSpPr>
            <p:cNvPr id="1427" name="Google Shape;1427;p35"/>
            <p:cNvSpPr/>
            <p:nvPr/>
          </p:nvSpPr>
          <p:spPr>
            <a:xfrm flipH="1">
              <a:off x="-1658" y="2876815"/>
              <a:ext cx="4885856" cy="2266679"/>
            </a:xfrm>
            <a:custGeom>
              <a:avLst/>
              <a:gdLst/>
              <a:ahLst/>
              <a:cxnLst/>
              <a:rect l="l" t="t" r="r" b="b"/>
              <a:pathLst>
                <a:path w="45255" h="20995" extrusionOk="0">
                  <a:moveTo>
                    <a:pt x="43281" y="375"/>
                  </a:moveTo>
                  <a:cubicBezTo>
                    <a:pt x="40293" y="1083"/>
                    <a:pt x="37435" y="2418"/>
                    <a:pt x="35076" y="4120"/>
                  </a:cubicBezTo>
                  <a:cubicBezTo>
                    <a:pt x="33688" y="5120"/>
                    <a:pt x="32577" y="6368"/>
                    <a:pt x="31570" y="7708"/>
                  </a:cubicBezTo>
                  <a:cubicBezTo>
                    <a:pt x="31569" y="7708"/>
                    <a:pt x="31569" y="7709"/>
                    <a:pt x="31569" y="7709"/>
                  </a:cubicBezTo>
                  <a:cubicBezTo>
                    <a:pt x="31346" y="8005"/>
                    <a:pt x="31129" y="8304"/>
                    <a:pt x="30915" y="8607"/>
                  </a:cubicBezTo>
                  <a:cubicBezTo>
                    <a:pt x="29386" y="10772"/>
                    <a:pt x="28019" y="13083"/>
                    <a:pt x="26135" y="14946"/>
                  </a:cubicBezTo>
                  <a:cubicBezTo>
                    <a:pt x="22549" y="18494"/>
                    <a:pt x="17934" y="17907"/>
                    <a:pt x="13293" y="17936"/>
                  </a:cubicBezTo>
                  <a:cubicBezTo>
                    <a:pt x="12998" y="17938"/>
                    <a:pt x="12703" y="17944"/>
                    <a:pt x="12407" y="17954"/>
                  </a:cubicBezTo>
                  <a:cubicBezTo>
                    <a:pt x="12226" y="17960"/>
                    <a:pt x="12045" y="17966"/>
                    <a:pt x="11864" y="17976"/>
                  </a:cubicBezTo>
                  <a:lnTo>
                    <a:pt x="11863" y="17976"/>
                  </a:lnTo>
                  <a:cubicBezTo>
                    <a:pt x="11844" y="17976"/>
                    <a:pt x="11826" y="17977"/>
                    <a:pt x="11807" y="17978"/>
                  </a:cubicBezTo>
                  <a:cubicBezTo>
                    <a:pt x="11553" y="17992"/>
                    <a:pt x="11300" y="18007"/>
                    <a:pt x="11046" y="18027"/>
                  </a:cubicBezTo>
                  <a:cubicBezTo>
                    <a:pt x="11005" y="18029"/>
                    <a:pt x="10964" y="18032"/>
                    <a:pt x="10923" y="18035"/>
                  </a:cubicBezTo>
                  <a:cubicBezTo>
                    <a:pt x="8361" y="18235"/>
                    <a:pt x="5799" y="18729"/>
                    <a:pt x="3376" y="19519"/>
                  </a:cubicBezTo>
                  <a:cubicBezTo>
                    <a:pt x="2167" y="19913"/>
                    <a:pt x="1024" y="20408"/>
                    <a:pt x="0" y="20995"/>
                  </a:cubicBezTo>
                  <a:lnTo>
                    <a:pt x="45254" y="20995"/>
                  </a:lnTo>
                  <a:lnTo>
                    <a:pt x="45254" y="1"/>
                  </a:lnTo>
                  <a:cubicBezTo>
                    <a:pt x="44592" y="94"/>
                    <a:pt x="43933" y="219"/>
                    <a:pt x="43281" y="37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 flipH="1">
              <a:off x="2943" y="3391043"/>
              <a:ext cx="4434992" cy="1750612"/>
            </a:xfrm>
            <a:custGeom>
              <a:avLst/>
              <a:gdLst/>
              <a:ahLst/>
              <a:cxnLst/>
              <a:rect l="l" t="t" r="r" b="b"/>
              <a:pathLst>
                <a:path w="41079" h="16215" extrusionOk="0">
                  <a:moveTo>
                    <a:pt x="37640" y="1325"/>
                  </a:moveTo>
                  <a:cubicBezTo>
                    <a:pt x="35721" y="2254"/>
                    <a:pt x="33918" y="3462"/>
                    <a:pt x="32286" y="4929"/>
                  </a:cubicBezTo>
                  <a:cubicBezTo>
                    <a:pt x="31403" y="5721"/>
                    <a:pt x="30546" y="6558"/>
                    <a:pt x="29689" y="7398"/>
                  </a:cubicBezTo>
                  <a:cubicBezTo>
                    <a:pt x="28829" y="8239"/>
                    <a:pt x="27968" y="9082"/>
                    <a:pt x="27078" y="9885"/>
                  </a:cubicBezTo>
                  <a:cubicBezTo>
                    <a:pt x="25178" y="11600"/>
                    <a:pt x="23146" y="13135"/>
                    <a:pt x="20708" y="14077"/>
                  </a:cubicBezTo>
                  <a:cubicBezTo>
                    <a:pt x="17455" y="15335"/>
                    <a:pt x="13849" y="15326"/>
                    <a:pt x="10420" y="15110"/>
                  </a:cubicBezTo>
                  <a:cubicBezTo>
                    <a:pt x="9811" y="15071"/>
                    <a:pt x="9193" y="15037"/>
                    <a:pt x="8573" y="15013"/>
                  </a:cubicBezTo>
                  <a:cubicBezTo>
                    <a:pt x="8052" y="14992"/>
                    <a:pt x="7529" y="14980"/>
                    <a:pt x="7006" y="14980"/>
                  </a:cubicBezTo>
                  <a:cubicBezTo>
                    <a:pt x="4540" y="14977"/>
                    <a:pt x="2093" y="15240"/>
                    <a:pt x="0" y="16214"/>
                  </a:cubicBezTo>
                  <a:lnTo>
                    <a:pt x="41079" y="16214"/>
                  </a:lnTo>
                  <a:lnTo>
                    <a:pt x="41079" y="11674"/>
                  </a:lnTo>
                  <a:cubicBezTo>
                    <a:pt x="41067" y="11683"/>
                    <a:pt x="41054" y="11693"/>
                    <a:pt x="41041" y="11703"/>
                  </a:cubicBezTo>
                  <a:cubicBezTo>
                    <a:pt x="40482" y="12124"/>
                    <a:pt x="39786" y="12319"/>
                    <a:pt x="39147" y="12577"/>
                  </a:cubicBezTo>
                  <a:cubicBezTo>
                    <a:pt x="38162" y="12975"/>
                    <a:pt x="37094" y="13215"/>
                    <a:pt x="36063" y="13453"/>
                  </a:cubicBezTo>
                  <a:cubicBezTo>
                    <a:pt x="35264" y="13639"/>
                    <a:pt x="34527" y="13998"/>
                    <a:pt x="33680" y="13932"/>
                  </a:cubicBezTo>
                  <a:cubicBezTo>
                    <a:pt x="34969" y="13334"/>
                    <a:pt x="36063" y="12846"/>
                    <a:pt x="37126" y="11904"/>
                  </a:cubicBezTo>
                  <a:cubicBezTo>
                    <a:pt x="37461" y="11608"/>
                    <a:pt x="37911" y="11277"/>
                    <a:pt x="38367" y="11151"/>
                  </a:cubicBezTo>
                  <a:cubicBezTo>
                    <a:pt x="38438" y="11131"/>
                    <a:pt x="38507" y="11116"/>
                    <a:pt x="38578" y="11106"/>
                  </a:cubicBezTo>
                  <a:cubicBezTo>
                    <a:pt x="39035" y="11048"/>
                    <a:pt x="39269" y="11444"/>
                    <a:pt x="39717" y="11400"/>
                  </a:cubicBezTo>
                  <a:cubicBezTo>
                    <a:pt x="40129" y="11359"/>
                    <a:pt x="40502" y="11078"/>
                    <a:pt x="40920" y="11083"/>
                  </a:cubicBezTo>
                  <a:cubicBezTo>
                    <a:pt x="40981" y="11084"/>
                    <a:pt x="41034" y="11090"/>
                    <a:pt x="41079" y="11100"/>
                  </a:cubicBezTo>
                  <a:lnTo>
                    <a:pt x="41079" y="6682"/>
                  </a:lnTo>
                  <a:cubicBezTo>
                    <a:pt x="40264" y="7534"/>
                    <a:pt x="39339" y="8232"/>
                    <a:pt x="38283" y="8855"/>
                  </a:cubicBezTo>
                  <a:cubicBezTo>
                    <a:pt x="37317" y="9424"/>
                    <a:pt x="36298" y="9915"/>
                    <a:pt x="35233" y="10267"/>
                  </a:cubicBezTo>
                  <a:cubicBezTo>
                    <a:pt x="34338" y="10564"/>
                    <a:pt x="33416" y="10767"/>
                    <a:pt x="32499" y="10985"/>
                  </a:cubicBezTo>
                  <a:cubicBezTo>
                    <a:pt x="31641" y="11187"/>
                    <a:pt x="30816" y="11474"/>
                    <a:pt x="29965" y="11707"/>
                  </a:cubicBezTo>
                  <a:cubicBezTo>
                    <a:pt x="29433" y="11852"/>
                    <a:pt x="28285" y="12091"/>
                    <a:pt x="28214" y="12106"/>
                  </a:cubicBezTo>
                  <a:cubicBezTo>
                    <a:pt x="28275" y="12075"/>
                    <a:pt x="29157" y="11639"/>
                    <a:pt x="29556" y="11355"/>
                  </a:cubicBezTo>
                  <a:cubicBezTo>
                    <a:pt x="30776" y="10487"/>
                    <a:pt x="32184" y="9873"/>
                    <a:pt x="33512" y="9185"/>
                  </a:cubicBezTo>
                  <a:cubicBezTo>
                    <a:pt x="34333" y="8757"/>
                    <a:pt x="35374" y="8344"/>
                    <a:pt x="35935" y="7570"/>
                  </a:cubicBezTo>
                  <a:cubicBezTo>
                    <a:pt x="36286" y="7087"/>
                    <a:pt x="36616" y="6670"/>
                    <a:pt x="37151" y="6374"/>
                  </a:cubicBezTo>
                  <a:cubicBezTo>
                    <a:pt x="37737" y="6050"/>
                    <a:pt x="38225" y="5859"/>
                    <a:pt x="38664" y="5327"/>
                  </a:cubicBezTo>
                  <a:cubicBezTo>
                    <a:pt x="39026" y="4888"/>
                    <a:pt x="39332" y="4430"/>
                    <a:pt x="39837" y="4145"/>
                  </a:cubicBezTo>
                  <a:cubicBezTo>
                    <a:pt x="39843" y="4141"/>
                    <a:pt x="39852" y="4137"/>
                    <a:pt x="39859" y="4134"/>
                  </a:cubicBezTo>
                  <a:cubicBezTo>
                    <a:pt x="40237" y="3926"/>
                    <a:pt x="40669" y="3804"/>
                    <a:pt x="41079" y="3687"/>
                  </a:cubicBezTo>
                  <a:lnTo>
                    <a:pt x="41079" y="0"/>
                  </a:lnTo>
                  <a:cubicBezTo>
                    <a:pt x="39900" y="344"/>
                    <a:pt x="38751" y="788"/>
                    <a:pt x="37640" y="1324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6"/>
          <p:cNvGrpSpPr/>
          <p:nvPr/>
        </p:nvGrpSpPr>
        <p:grpSpPr>
          <a:xfrm rot="3405134">
            <a:off x="526691" y="3228872"/>
            <a:ext cx="1307625" cy="1038186"/>
            <a:chOff x="4952000" y="3982625"/>
            <a:chExt cx="398200" cy="316150"/>
          </a:xfrm>
        </p:grpSpPr>
        <p:sp>
          <p:nvSpPr>
            <p:cNvPr id="1434" name="Google Shape;1434;p36"/>
            <p:cNvSpPr/>
            <p:nvPr/>
          </p:nvSpPr>
          <p:spPr>
            <a:xfrm>
              <a:off x="5078775" y="4113325"/>
              <a:ext cx="158475" cy="88450"/>
            </a:xfrm>
            <a:custGeom>
              <a:avLst/>
              <a:gdLst/>
              <a:ahLst/>
              <a:cxnLst/>
              <a:rect l="l" t="t" r="r" b="b"/>
              <a:pathLst>
                <a:path w="6339" h="3538" extrusionOk="0">
                  <a:moveTo>
                    <a:pt x="6329" y="30"/>
                  </a:moveTo>
                  <a:cubicBezTo>
                    <a:pt x="6338" y="91"/>
                    <a:pt x="6215" y="264"/>
                    <a:pt x="6188" y="309"/>
                  </a:cubicBezTo>
                  <a:cubicBezTo>
                    <a:pt x="6005" y="615"/>
                    <a:pt x="5785" y="898"/>
                    <a:pt x="5579" y="1191"/>
                  </a:cubicBezTo>
                  <a:cubicBezTo>
                    <a:pt x="5377" y="1477"/>
                    <a:pt x="5211" y="1780"/>
                    <a:pt x="5040" y="2085"/>
                  </a:cubicBezTo>
                  <a:cubicBezTo>
                    <a:pt x="5060" y="1957"/>
                    <a:pt x="5071" y="1690"/>
                    <a:pt x="5071" y="1690"/>
                  </a:cubicBezTo>
                  <a:cubicBezTo>
                    <a:pt x="5040" y="1688"/>
                    <a:pt x="4935" y="1805"/>
                    <a:pt x="4905" y="1828"/>
                  </a:cubicBezTo>
                  <a:cubicBezTo>
                    <a:pt x="4842" y="1880"/>
                    <a:pt x="4778" y="1931"/>
                    <a:pt x="4712" y="1981"/>
                  </a:cubicBezTo>
                  <a:cubicBezTo>
                    <a:pt x="4582" y="2078"/>
                    <a:pt x="4448" y="2174"/>
                    <a:pt x="4311" y="2260"/>
                  </a:cubicBezTo>
                  <a:cubicBezTo>
                    <a:pt x="4039" y="2433"/>
                    <a:pt x="3750" y="2577"/>
                    <a:pt x="3440" y="2670"/>
                  </a:cubicBezTo>
                  <a:cubicBezTo>
                    <a:pt x="2962" y="2814"/>
                    <a:pt x="2431" y="2727"/>
                    <a:pt x="1971" y="2918"/>
                  </a:cubicBezTo>
                  <a:cubicBezTo>
                    <a:pt x="1756" y="3006"/>
                    <a:pt x="1589" y="3178"/>
                    <a:pt x="1390" y="3296"/>
                  </a:cubicBezTo>
                  <a:cubicBezTo>
                    <a:pt x="980" y="3537"/>
                    <a:pt x="476" y="3530"/>
                    <a:pt x="1" y="3515"/>
                  </a:cubicBezTo>
                  <a:cubicBezTo>
                    <a:pt x="372" y="3277"/>
                    <a:pt x="743" y="3039"/>
                    <a:pt x="1115" y="2802"/>
                  </a:cubicBezTo>
                  <a:cubicBezTo>
                    <a:pt x="891" y="2761"/>
                    <a:pt x="675" y="2671"/>
                    <a:pt x="486" y="2544"/>
                  </a:cubicBezTo>
                  <a:cubicBezTo>
                    <a:pt x="391" y="2478"/>
                    <a:pt x="150" y="2238"/>
                    <a:pt x="19" y="2258"/>
                  </a:cubicBezTo>
                  <a:cubicBezTo>
                    <a:pt x="295" y="2218"/>
                    <a:pt x="576" y="2179"/>
                    <a:pt x="851" y="2222"/>
                  </a:cubicBezTo>
                  <a:cubicBezTo>
                    <a:pt x="1013" y="2247"/>
                    <a:pt x="1171" y="2300"/>
                    <a:pt x="1327" y="2352"/>
                  </a:cubicBezTo>
                  <a:cubicBezTo>
                    <a:pt x="1646" y="2459"/>
                    <a:pt x="1976" y="2522"/>
                    <a:pt x="2296" y="2380"/>
                  </a:cubicBezTo>
                  <a:cubicBezTo>
                    <a:pt x="2777" y="2169"/>
                    <a:pt x="3099" y="1696"/>
                    <a:pt x="3447" y="1319"/>
                  </a:cubicBezTo>
                  <a:cubicBezTo>
                    <a:pt x="3356" y="1355"/>
                    <a:pt x="2964" y="1423"/>
                    <a:pt x="2857" y="1426"/>
                  </a:cubicBezTo>
                  <a:cubicBezTo>
                    <a:pt x="3255" y="1155"/>
                    <a:pt x="3652" y="882"/>
                    <a:pt x="4068" y="639"/>
                  </a:cubicBezTo>
                  <a:cubicBezTo>
                    <a:pt x="4421" y="434"/>
                    <a:pt x="4814" y="303"/>
                    <a:pt x="5210" y="205"/>
                  </a:cubicBezTo>
                  <a:cubicBezTo>
                    <a:pt x="5424" y="152"/>
                    <a:pt x="5642" y="106"/>
                    <a:pt x="5859" y="66"/>
                  </a:cubicBezTo>
                  <a:cubicBezTo>
                    <a:pt x="5979" y="44"/>
                    <a:pt x="6102" y="19"/>
                    <a:pt x="6224" y="13"/>
                  </a:cubicBezTo>
                  <a:cubicBezTo>
                    <a:pt x="6244" y="12"/>
                    <a:pt x="6305" y="1"/>
                    <a:pt x="6322" y="15"/>
                  </a:cubicBezTo>
                  <a:cubicBezTo>
                    <a:pt x="6326" y="19"/>
                    <a:pt x="6328" y="24"/>
                    <a:pt x="6329" y="3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5117850" y="4199075"/>
              <a:ext cx="124275" cy="99700"/>
            </a:xfrm>
            <a:custGeom>
              <a:avLst/>
              <a:gdLst/>
              <a:ahLst/>
              <a:cxnLst/>
              <a:rect l="l" t="t" r="r" b="b"/>
              <a:pathLst>
                <a:path w="4971" h="3988" extrusionOk="0">
                  <a:moveTo>
                    <a:pt x="4953" y="22"/>
                  </a:moveTo>
                  <a:cubicBezTo>
                    <a:pt x="4971" y="71"/>
                    <a:pt x="4895" y="237"/>
                    <a:pt x="4880" y="279"/>
                  </a:cubicBezTo>
                  <a:cubicBezTo>
                    <a:pt x="4775" y="568"/>
                    <a:pt x="4636" y="841"/>
                    <a:pt x="4510" y="1121"/>
                  </a:cubicBezTo>
                  <a:cubicBezTo>
                    <a:pt x="4387" y="1395"/>
                    <a:pt x="4296" y="1677"/>
                    <a:pt x="4203" y="1962"/>
                  </a:cubicBezTo>
                  <a:cubicBezTo>
                    <a:pt x="4198" y="1852"/>
                    <a:pt x="4163" y="1624"/>
                    <a:pt x="4163" y="1624"/>
                  </a:cubicBezTo>
                  <a:cubicBezTo>
                    <a:pt x="4137" y="1629"/>
                    <a:pt x="4068" y="1743"/>
                    <a:pt x="4047" y="1768"/>
                  </a:cubicBezTo>
                  <a:cubicBezTo>
                    <a:pt x="4001" y="1822"/>
                    <a:pt x="3955" y="1875"/>
                    <a:pt x="3909" y="1927"/>
                  </a:cubicBezTo>
                  <a:cubicBezTo>
                    <a:pt x="3815" y="2031"/>
                    <a:pt x="3719" y="2133"/>
                    <a:pt x="3616" y="2229"/>
                  </a:cubicBezTo>
                  <a:cubicBezTo>
                    <a:pt x="3415" y="2418"/>
                    <a:pt x="3195" y="2587"/>
                    <a:pt x="2950" y="2716"/>
                  </a:cubicBezTo>
                  <a:cubicBezTo>
                    <a:pt x="2571" y="2915"/>
                    <a:pt x="2109" y="2929"/>
                    <a:pt x="1751" y="3164"/>
                  </a:cubicBezTo>
                  <a:cubicBezTo>
                    <a:pt x="1586" y="3273"/>
                    <a:pt x="1474" y="3445"/>
                    <a:pt x="1324" y="3577"/>
                  </a:cubicBezTo>
                  <a:cubicBezTo>
                    <a:pt x="1018" y="3847"/>
                    <a:pt x="592" y="3923"/>
                    <a:pt x="190" y="3988"/>
                  </a:cubicBezTo>
                  <a:cubicBezTo>
                    <a:pt x="463" y="3727"/>
                    <a:pt x="738" y="3467"/>
                    <a:pt x="1012" y="3205"/>
                  </a:cubicBezTo>
                  <a:cubicBezTo>
                    <a:pt x="816" y="3208"/>
                    <a:pt x="621" y="3167"/>
                    <a:pt x="440" y="3091"/>
                  </a:cubicBezTo>
                  <a:cubicBezTo>
                    <a:pt x="349" y="3052"/>
                    <a:pt x="107" y="2888"/>
                    <a:pt x="0" y="2927"/>
                  </a:cubicBezTo>
                  <a:cubicBezTo>
                    <a:pt x="227" y="2847"/>
                    <a:pt x="457" y="2768"/>
                    <a:pt x="696" y="2759"/>
                  </a:cubicBezTo>
                  <a:cubicBezTo>
                    <a:pt x="836" y="2755"/>
                    <a:pt x="977" y="2774"/>
                    <a:pt x="1117" y="2793"/>
                  </a:cubicBezTo>
                  <a:cubicBezTo>
                    <a:pt x="1404" y="2830"/>
                    <a:pt x="1692" y="2829"/>
                    <a:pt x="1938" y="2658"/>
                  </a:cubicBezTo>
                  <a:cubicBezTo>
                    <a:pt x="2308" y="2402"/>
                    <a:pt x="2503" y="1951"/>
                    <a:pt x="2736" y="1577"/>
                  </a:cubicBezTo>
                  <a:cubicBezTo>
                    <a:pt x="2664" y="1621"/>
                    <a:pt x="2344" y="1744"/>
                    <a:pt x="2256" y="1763"/>
                  </a:cubicBezTo>
                  <a:cubicBezTo>
                    <a:pt x="2546" y="1469"/>
                    <a:pt x="2837" y="1176"/>
                    <a:pt x="3148" y="903"/>
                  </a:cubicBezTo>
                  <a:cubicBezTo>
                    <a:pt x="3412" y="672"/>
                    <a:pt x="3720" y="497"/>
                    <a:pt x="4038" y="351"/>
                  </a:cubicBezTo>
                  <a:cubicBezTo>
                    <a:pt x="4210" y="272"/>
                    <a:pt x="4386" y="197"/>
                    <a:pt x="4563" y="128"/>
                  </a:cubicBezTo>
                  <a:cubicBezTo>
                    <a:pt x="4661" y="90"/>
                    <a:pt x="4760" y="49"/>
                    <a:pt x="4862" y="24"/>
                  </a:cubicBezTo>
                  <a:cubicBezTo>
                    <a:pt x="4879" y="19"/>
                    <a:pt x="4927" y="1"/>
                    <a:pt x="4945" y="10"/>
                  </a:cubicBezTo>
                  <a:cubicBezTo>
                    <a:pt x="4948" y="12"/>
                    <a:pt x="4952" y="17"/>
                    <a:pt x="4953" y="22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4964350" y="4221425"/>
              <a:ext cx="173975" cy="57100"/>
            </a:xfrm>
            <a:custGeom>
              <a:avLst/>
              <a:gdLst/>
              <a:ahLst/>
              <a:cxnLst/>
              <a:rect l="l" t="t" r="r" b="b"/>
              <a:pathLst>
                <a:path w="6959" h="2284" extrusionOk="0">
                  <a:moveTo>
                    <a:pt x="6958" y="89"/>
                  </a:moveTo>
                  <a:cubicBezTo>
                    <a:pt x="6951" y="149"/>
                    <a:pt x="6793" y="290"/>
                    <a:pt x="6757" y="326"/>
                  </a:cubicBezTo>
                  <a:cubicBezTo>
                    <a:pt x="6508" y="584"/>
                    <a:pt x="6229" y="809"/>
                    <a:pt x="5963" y="1047"/>
                  </a:cubicBezTo>
                  <a:cubicBezTo>
                    <a:pt x="5701" y="1280"/>
                    <a:pt x="5469" y="1536"/>
                    <a:pt x="5235" y="1795"/>
                  </a:cubicBezTo>
                  <a:cubicBezTo>
                    <a:pt x="5282" y="1675"/>
                    <a:pt x="5354" y="1417"/>
                    <a:pt x="5354" y="1417"/>
                  </a:cubicBezTo>
                  <a:cubicBezTo>
                    <a:pt x="5324" y="1409"/>
                    <a:pt x="5195" y="1498"/>
                    <a:pt x="5161" y="1514"/>
                  </a:cubicBezTo>
                  <a:cubicBezTo>
                    <a:pt x="5088" y="1550"/>
                    <a:pt x="5013" y="1584"/>
                    <a:pt x="4939" y="1618"/>
                  </a:cubicBezTo>
                  <a:cubicBezTo>
                    <a:pt x="4791" y="1685"/>
                    <a:pt x="4638" y="1747"/>
                    <a:pt x="4485" y="1800"/>
                  </a:cubicBezTo>
                  <a:cubicBezTo>
                    <a:pt x="4180" y="1905"/>
                    <a:pt x="3866" y="1981"/>
                    <a:pt x="3544" y="2000"/>
                  </a:cubicBezTo>
                  <a:cubicBezTo>
                    <a:pt x="3045" y="2031"/>
                    <a:pt x="2547" y="1826"/>
                    <a:pt x="2055" y="1906"/>
                  </a:cubicBezTo>
                  <a:cubicBezTo>
                    <a:pt x="1827" y="1943"/>
                    <a:pt x="1625" y="2073"/>
                    <a:pt x="1404" y="2142"/>
                  </a:cubicBezTo>
                  <a:cubicBezTo>
                    <a:pt x="951" y="2284"/>
                    <a:pt x="460" y="2161"/>
                    <a:pt x="1" y="2039"/>
                  </a:cubicBezTo>
                  <a:cubicBezTo>
                    <a:pt x="417" y="1891"/>
                    <a:pt x="833" y="1745"/>
                    <a:pt x="1249" y="1598"/>
                  </a:cubicBezTo>
                  <a:cubicBezTo>
                    <a:pt x="1040" y="1508"/>
                    <a:pt x="850" y="1371"/>
                    <a:pt x="696" y="1204"/>
                  </a:cubicBezTo>
                  <a:cubicBezTo>
                    <a:pt x="618" y="1119"/>
                    <a:pt x="438" y="829"/>
                    <a:pt x="305" y="819"/>
                  </a:cubicBezTo>
                  <a:cubicBezTo>
                    <a:pt x="584" y="844"/>
                    <a:pt x="866" y="869"/>
                    <a:pt x="1125" y="974"/>
                  </a:cubicBezTo>
                  <a:cubicBezTo>
                    <a:pt x="1278" y="1035"/>
                    <a:pt x="1417" y="1122"/>
                    <a:pt x="1557" y="1209"/>
                  </a:cubicBezTo>
                  <a:cubicBezTo>
                    <a:pt x="1845" y="1385"/>
                    <a:pt x="2150" y="1521"/>
                    <a:pt x="2496" y="1457"/>
                  </a:cubicBezTo>
                  <a:cubicBezTo>
                    <a:pt x="3011" y="1360"/>
                    <a:pt x="3433" y="973"/>
                    <a:pt x="3858" y="687"/>
                  </a:cubicBezTo>
                  <a:cubicBezTo>
                    <a:pt x="3760" y="700"/>
                    <a:pt x="3363" y="678"/>
                    <a:pt x="3259" y="656"/>
                  </a:cubicBezTo>
                  <a:cubicBezTo>
                    <a:pt x="3708" y="481"/>
                    <a:pt x="4157" y="308"/>
                    <a:pt x="4617" y="165"/>
                  </a:cubicBezTo>
                  <a:cubicBezTo>
                    <a:pt x="5008" y="45"/>
                    <a:pt x="5420" y="7"/>
                    <a:pt x="5827" y="3"/>
                  </a:cubicBezTo>
                  <a:cubicBezTo>
                    <a:pt x="6049" y="1"/>
                    <a:pt x="6271" y="6"/>
                    <a:pt x="6492" y="15"/>
                  </a:cubicBezTo>
                  <a:cubicBezTo>
                    <a:pt x="6614" y="22"/>
                    <a:pt x="6738" y="25"/>
                    <a:pt x="6860" y="46"/>
                  </a:cubicBezTo>
                  <a:cubicBezTo>
                    <a:pt x="6879" y="50"/>
                    <a:pt x="6940" y="53"/>
                    <a:pt x="6954" y="71"/>
                  </a:cubicBezTo>
                  <a:cubicBezTo>
                    <a:pt x="6958" y="76"/>
                    <a:pt x="6959" y="81"/>
                    <a:pt x="6958" y="8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4952000" y="4192200"/>
              <a:ext cx="105800" cy="32800"/>
            </a:xfrm>
            <a:custGeom>
              <a:avLst/>
              <a:gdLst/>
              <a:ahLst/>
              <a:cxnLst/>
              <a:rect l="l" t="t" r="r" b="b"/>
              <a:pathLst>
                <a:path w="4232" h="1312" extrusionOk="0">
                  <a:moveTo>
                    <a:pt x="4232" y="72"/>
                  </a:moveTo>
                  <a:cubicBezTo>
                    <a:pt x="4227" y="108"/>
                    <a:pt x="4129" y="191"/>
                    <a:pt x="4107" y="214"/>
                  </a:cubicBezTo>
                  <a:cubicBezTo>
                    <a:pt x="3953" y="365"/>
                    <a:pt x="3781" y="497"/>
                    <a:pt x="3617" y="637"/>
                  </a:cubicBezTo>
                  <a:cubicBezTo>
                    <a:pt x="3456" y="773"/>
                    <a:pt x="3312" y="926"/>
                    <a:pt x="3166" y="1078"/>
                  </a:cubicBezTo>
                  <a:cubicBezTo>
                    <a:pt x="3197" y="1006"/>
                    <a:pt x="3244" y="851"/>
                    <a:pt x="3244" y="851"/>
                  </a:cubicBezTo>
                  <a:cubicBezTo>
                    <a:pt x="3226" y="846"/>
                    <a:pt x="3147" y="898"/>
                    <a:pt x="3126" y="907"/>
                  </a:cubicBezTo>
                  <a:cubicBezTo>
                    <a:pt x="3080" y="928"/>
                    <a:pt x="3036" y="948"/>
                    <a:pt x="2990" y="967"/>
                  </a:cubicBezTo>
                  <a:cubicBezTo>
                    <a:pt x="2900" y="1005"/>
                    <a:pt x="2807" y="1040"/>
                    <a:pt x="2713" y="1071"/>
                  </a:cubicBezTo>
                  <a:cubicBezTo>
                    <a:pt x="2528" y="1130"/>
                    <a:pt x="2336" y="1171"/>
                    <a:pt x="2142" y="1178"/>
                  </a:cubicBezTo>
                  <a:cubicBezTo>
                    <a:pt x="1840" y="1189"/>
                    <a:pt x="1542" y="1058"/>
                    <a:pt x="1244" y="1100"/>
                  </a:cubicBezTo>
                  <a:cubicBezTo>
                    <a:pt x="1105" y="1119"/>
                    <a:pt x="981" y="1194"/>
                    <a:pt x="848" y="1233"/>
                  </a:cubicBezTo>
                  <a:cubicBezTo>
                    <a:pt x="572" y="1312"/>
                    <a:pt x="277" y="1230"/>
                    <a:pt x="1" y="1150"/>
                  </a:cubicBezTo>
                  <a:cubicBezTo>
                    <a:pt x="255" y="1067"/>
                    <a:pt x="508" y="985"/>
                    <a:pt x="761" y="902"/>
                  </a:cubicBezTo>
                  <a:cubicBezTo>
                    <a:pt x="636" y="844"/>
                    <a:pt x="525" y="758"/>
                    <a:pt x="433" y="656"/>
                  </a:cubicBezTo>
                  <a:cubicBezTo>
                    <a:pt x="387" y="604"/>
                    <a:pt x="282" y="425"/>
                    <a:pt x="203" y="418"/>
                  </a:cubicBezTo>
                  <a:cubicBezTo>
                    <a:pt x="371" y="437"/>
                    <a:pt x="541" y="456"/>
                    <a:pt x="695" y="523"/>
                  </a:cubicBezTo>
                  <a:cubicBezTo>
                    <a:pt x="786" y="562"/>
                    <a:pt x="870" y="617"/>
                    <a:pt x="953" y="671"/>
                  </a:cubicBezTo>
                  <a:cubicBezTo>
                    <a:pt x="1124" y="782"/>
                    <a:pt x="1307" y="869"/>
                    <a:pt x="1516" y="834"/>
                  </a:cubicBezTo>
                  <a:cubicBezTo>
                    <a:pt x="1828" y="784"/>
                    <a:pt x="2090" y="555"/>
                    <a:pt x="2350" y="389"/>
                  </a:cubicBezTo>
                  <a:cubicBezTo>
                    <a:pt x="2292" y="396"/>
                    <a:pt x="2051" y="376"/>
                    <a:pt x="1989" y="362"/>
                  </a:cubicBezTo>
                  <a:cubicBezTo>
                    <a:pt x="2263" y="263"/>
                    <a:pt x="2537" y="164"/>
                    <a:pt x="2817" y="85"/>
                  </a:cubicBezTo>
                  <a:cubicBezTo>
                    <a:pt x="3054" y="18"/>
                    <a:pt x="3303" y="1"/>
                    <a:pt x="3550" y="4"/>
                  </a:cubicBezTo>
                  <a:cubicBezTo>
                    <a:pt x="3683" y="6"/>
                    <a:pt x="3817" y="13"/>
                    <a:pt x="3951" y="22"/>
                  </a:cubicBezTo>
                  <a:cubicBezTo>
                    <a:pt x="4025" y="27"/>
                    <a:pt x="4099" y="32"/>
                    <a:pt x="4173" y="45"/>
                  </a:cubicBezTo>
                  <a:cubicBezTo>
                    <a:pt x="4185" y="48"/>
                    <a:pt x="4222" y="51"/>
                    <a:pt x="4229" y="63"/>
                  </a:cubicBezTo>
                  <a:cubicBezTo>
                    <a:pt x="4231" y="65"/>
                    <a:pt x="4232" y="69"/>
                    <a:pt x="4232" y="72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237000" y="4108625"/>
              <a:ext cx="64475" cy="78425"/>
            </a:xfrm>
            <a:custGeom>
              <a:avLst/>
              <a:gdLst/>
              <a:ahLst/>
              <a:cxnLst/>
              <a:rect l="l" t="t" r="r" b="b"/>
              <a:pathLst>
                <a:path w="2579" h="3137" extrusionOk="0">
                  <a:moveTo>
                    <a:pt x="2560" y="9"/>
                  </a:moveTo>
                  <a:cubicBezTo>
                    <a:pt x="2578" y="36"/>
                    <a:pt x="2557" y="149"/>
                    <a:pt x="2555" y="176"/>
                  </a:cubicBezTo>
                  <a:cubicBezTo>
                    <a:pt x="2535" y="367"/>
                    <a:pt x="2493" y="554"/>
                    <a:pt x="2458" y="742"/>
                  </a:cubicBezTo>
                  <a:cubicBezTo>
                    <a:pt x="2426" y="928"/>
                    <a:pt x="2414" y="1112"/>
                    <a:pt x="2400" y="1299"/>
                  </a:cubicBezTo>
                  <a:cubicBezTo>
                    <a:pt x="2380" y="1232"/>
                    <a:pt x="2325" y="1100"/>
                    <a:pt x="2325" y="1100"/>
                  </a:cubicBezTo>
                  <a:cubicBezTo>
                    <a:pt x="2310" y="1106"/>
                    <a:pt x="2285" y="1187"/>
                    <a:pt x="2276" y="1205"/>
                  </a:cubicBezTo>
                  <a:cubicBezTo>
                    <a:pt x="2257" y="1245"/>
                    <a:pt x="2237" y="1284"/>
                    <a:pt x="2217" y="1323"/>
                  </a:cubicBezTo>
                  <a:cubicBezTo>
                    <a:pt x="2176" y="1401"/>
                    <a:pt x="2133" y="1476"/>
                    <a:pt x="2086" y="1549"/>
                  </a:cubicBezTo>
                  <a:cubicBezTo>
                    <a:pt x="1993" y="1696"/>
                    <a:pt x="1885" y="1832"/>
                    <a:pt x="1756" y="1947"/>
                  </a:cubicBezTo>
                  <a:cubicBezTo>
                    <a:pt x="1556" y="2125"/>
                    <a:pt x="1278" y="2203"/>
                    <a:pt x="1097" y="2400"/>
                  </a:cubicBezTo>
                  <a:cubicBezTo>
                    <a:pt x="1015" y="2492"/>
                    <a:pt x="971" y="2613"/>
                    <a:pt x="902" y="2715"/>
                  </a:cubicBezTo>
                  <a:cubicBezTo>
                    <a:pt x="757" y="2925"/>
                    <a:pt x="511" y="3037"/>
                    <a:pt x="277" y="3137"/>
                  </a:cubicBezTo>
                  <a:cubicBezTo>
                    <a:pt x="403" y="2938"/>
                    <a:pt x="529" y="2737"/>
                    <a:pt x="657" y="2538"/>
                  </a:cubicBezTo>
                  <a:cubicBezTo>
                    <a:pt x="538" y="2568"/>
                    <a:pt x="413" y="2573"/>
                    <a:pt x="293" y="2555"/>
                  </a:cubicBezTo>
                  <a:cubicBezTo>
                    <a:pt x="231" y="2545"/>
                    <a:pt x="60" y="2483"/>
                    <a:pt x="0" y="2523"/>
                  </a:cubicBezTo>
                  <a:cubicBezTo>
                    <a:pt x="125" y="2440"/>
                    <a:pt x="253" y="2357"/>
                    <a:pt x="397" y="2316"/>
                  </a:cubicBezTo>
                  <a:cubicBezTo>
                    <a:pt x="481" y="2291"/>
                    <a:pt x="569" y="2282"/>
                    <a:pt x="657" y="2271"/>
                  </a:cubicBezTo>
                  <a:cubicBezTo>
                    <a:pt x="836" y="2250"/>
                    <a:pt x="1011" y="2207"/>
                    <a:pt x="1135" y="2065"/>
                  </a:cubicBezTo>
                  <a:cubicBezTo>
                    <a:pt x="1319" y="1854"/>
                    <a:pt x="1369" y="1551"/>
                    <a:pt x="1453" y="1289"/>
                  </a:cubicBezTo>
                  <a:cubicBezTo>
                    <a:pt x="1417" y="1326"/>
                    <a:pt x="1241" y="1449"/>
                    <a:pt x="1190" y="1474"/>
                  </a:cubicBezTo>
                  <a:cubicBezTo>
                    <a:pt x="1322" y="1252"/>
                    <a:pt x="1453" y="1029"/>
                    <a:pt x="1600" y="818"/>
                  </a:cubicBezTo>
                  <a:cubicBezTo>
                    <a:pt x="1725" y="638"/>
                    <a:pt x="1886" y="484"/>
                    <a:pt x="2056" y="348"/>
                  </a:cubicBezTo>
                  <a:cubicBezTo>
                    <a:pt x="2149" y="274"/>
                    <a:pt x="2243" y="202"/>
                    <a:pt x="2339" y="133"/>
                  </a:cubicBezTo>
                  <a:cubicBezTo>
                    <a:pt x="2393" y="96"/>
                    <a:pt x="2447" y="56"/>
                    <a:pt x="2505" y="24"/>
                  </a:cubicBezTo>
                  <a:cubicBezTo>
                    <a:pt x="2514" y="19"/>
                    <a:pt x="2541" y="0"/>
                    <a:pt x="2554" y="4"/>
                  </a:cubicBezTo>
                  <a:cubicBezTo>
                    <a:pt x="2556" y="4"/>
                    <a:pt x="2559" y="6"/>
                    <a:pt x="2560" y="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145400" y="4051975"/>
              <a:ext cx="82450" cy="62900"/>
            </a:xfrm>
            <a:custGeom>
              <a:avLst/>
              <a:gdLst/>
              <a:ahLst/>
              <a:cxnLst/>
              <a:rect l="l" t="t" r="r" b="b"/>
              <a:pathLst>
                <a:path w="3298" h="2516" extrusionOk="0">
                  <a:moveTo>
                    <a:pt x="3287" y="15"/>
                  </a:moveTo>
                  <a:cubicBezTo>
                    <a:pt x="3298" y="47"/>
                    <a:pt x="3246" y="155"/>
                    <a:pt x="3235" y="181"/>
                  </a:cubicBezTo>
                  <a:cubicBezTo>
                    <a:pt x="3160" y="368"/>
                    <a:pt x="3065" y="544"/>
                    <a:pt x="2977" y="725"/>
                  </a:cubicBezTo>
                  <a:cubicBezTo>
                    <a:pt x="2892" y="900"/>
                    <a:pt x="2827" y="1084"/>
                    <a:pt x="2762" y="1268"/>
                  </a:cubicBezTo>
                  <a:cubicBezTo>
                    <a:pt x="2760" y="1195"/>
                    <a:pt x="2742" y="1047"/>
                    <a:pt x="2742" y="1047"/>
                  </a:cubicBezTo>
                  <a:cubicBezTo>
                    <a:pt x="2725" y="1048"/>
                    <a:pt x="2677" y="1122"/>
                    <a:pt x="2663" y="1138"/>
                  </a:cubicBezTo>
                  <a:cubicBezTo>
                    <a:pt x="2633" y="1173"/>
                    <a:pt x="2602" y="1206"/>
                    <a:pt x="2570" y="1240"/>
                  </a:cubicBezTo>
                  <a:cubicBezTo>
                    <a:pt x="2507" y="1305"/>
                    <a:pt x="2442" y="1370"/>
                    <a:pt x="2373" y="1430"/>
                  </a:cubicBezTo>
                  <a:cubicBezTo>
                    <a:pt x="2239" y="1551"/>
                    <a:pt x="2092" y="1657"/>
                    <a:pt x="1930" y="1736"/>
                  </a:cubicBezTo>
                  <a:cubicBezTo>
                    <a:pt x="1678" y="1859"/>
                    <a:pt x="1376" y="1860"/>
                    <a:pt x="1138" y="2006"/>
                  </a:cubicBezTo>
                  <a:cubicBezTo>
                    <a:pt x="1028" y="2076"/>
                    <a:pt x="951" y="2186"/>
                    <a:pt x="852" y="2269"/>
                  </a:cubicBezTo>
                  <a:cubicBezTo>
                    <a:pt x="647" y="2438"/>
                    <a:pt x="368" y="2481"/>
                    <a:pt x="103" y="2515"/>
                  </a:cubicBezTo>
                  <a:cubicBezTo>
                    <a:pt x="288" y="2350"/>
                    <a:pt x="471" y="2185"/>
                    <a:pt x="655" y="2020"/>
                  </a:cubicBezTo>
                  <a:cubicBezTo>
                    <a:pt x="528" y="2017"/>
                    <a:pt x="400" y="1988"/>
                    <a:pt x="284" y="1934"/>
                  </a:cubicBezTo>
                  <a:cubicBezTo>
                    <a:pt x="226" y="1907"/>
                    <a:pt x="70" y="1796"/>
                    <a:pt x="0" y="1819"/>
                  </a:cubicBezTo>
                  <a:cubicBezTo>
                    <a:pt x="149" y="1772"/>
                    <a:pt x="301" y="1724"/>
                    <a:pt x="457" y="1723"/>
                  </a:cubicBezTo>
                  <a:cubicBezTo>
                    <a:pt x="549" y="1723"/>
                    <a:pt x="640" y="1738"/>
                    <a:pt x="731" y="1752"/>
                  </a:cubicBezTo>
                  <a:cubicBezTo>
                    <a:pt x="918" y="1782"/>
                    <a:pt x="1106" y="1787"/>
                    <a:pt x="1271" y="1679"/>
                  </a:cubicBezTo>
                  <a:cubicBezTo>
                    <a:pt x="1516" y="1520"/>
                    <a:pt x="1652" y="1229"/>
                    <a:pt x="1811" y="988"/>
                  </a:cubicBezTo>
                  <a:cubicBezTo>
                    <a:pt x="1764" y="1017"/>
                    <a:pt x="1552" y="1090"/>
                    <a:pt x="1494" y="1101"/>
                  </a:cubicBezTo>
                  <a:cubicBezTo>
                    <a:pt x="1689" y="914"/>
                    <a:pt x="1884" y="728"/>
                    <a:pt x="2092" y="556"/>
                  </a:cubicBezTo>
                  <a:cubicBezTo>
                    <a:pt x="2269" y="410"/>
                    <a:pt x="2473" y="302"/>
                    <a:pt x="2684" y="213"/>
                  </a:cubicBezTo>
                  <a:cubicBezTo>
                    <a:pt x="2798" y="164"/>
                    <a:pt x="2914" y="119"/>
                    <a:pt x="3030" y="77"/>
                  </a:cubicBezTo>
                  <a:cubicBezTo>
                    <a:pt x="3095" y="53"/>
                    <a:pt x="3160" y="29"/>
                    <a:pt x="3227" y="14"/>
                  </a:cubicBezTo>
                  <a:cubicBezTo>
                    <a:pt x="3238" y="11"/>
                    <a:pt x="3271" y="0"/>
                    <a:pt x="3282" y="6"/>
                  </a:cubicBezTo>
                  <a:cubicBezTo>
                    <a:pt x="3284" y="9"/>
                    <a:pt x="3287" y="11"/>
                    <a:pt x="3288" y="1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5243275" y="3982625"/>
              <a:ext cx="106925" cy="107650"/>
            </a:xfrm>
            <a:custGeom>
              <a:avLst/>
              <a:gdLst/>
              <a:ahLst/>
              <a:cxnLst/>
              <a:rect l="l" t="t" r="r" b="b"/>
              <a:pathLst>
                <a:path w="4277" h="4306" extrusionOk="0">
                  <a:moveTo>
                    <a:pt x="4255" y="17"/>
                  </a:moveTo>
                  <a:cubicBezTo>
                    <a:pt x="4277" y="61"/>
                    <a:pt x="4228" y="225"/>
                    <a:pt x="4218" y="265"/>
                  </a:cubicBezTo>
                  <a:cubicBezTo>
                    <a:pt x="4156" y="548"/>
                    <a:pt x="4061" y="820"/>
                    <a:pt x="3979" y="1096"/>
                  </a:cubicBezTo>
                  <a:cubicBezTo>
                    <a:pt x="3898" y="1368"/>
                    <a:pt x="3848" y="1641"/>
                    <a:pt x="3797" y="1919"/>
                  </a:cubicBezTo>
                  <a:cubicBezTo>
                    <a:pt x="3779" y="1816"/>
                    <a:pt x="3718" y="1609"/>
                    <a:pt x="3718" y="1609"/>
                  </a:cubicBezTo>
                  <a:cubicBezTo>
                    <a:pt x="3695" y="1615"/>
                    <a:pt x="3644" y="1732"/>
                    <a:pt x="3628" y="1758"/>
                  </a:cubicBezTo>
                  <a:cubicBezTo>
                    <a:pt x="3592" y="1813"/>
                    <a:pt x="3556" y="1868"/>
                    <a:pt x="3519" y="1922"/>
                  </a:cubicBezTo>
                  <a:cubicBezTo>
                    <a:pt x="3444" y="2031"/>
                    <a:pt x="3366" y="2138"/>
                    <a:pt x="3283" y="2241"/>
                  </a:cubicBezTo>
                  <a:cubicBezTo>
                    <a:pt x="3120" y="2441"/>
                    <a:pt x="2935" y="2627"/>
                    <a:pt x="2724" y="2777"/>
                  </a:cubicBezTo>
                  <a:cubicBezTo>
                    <a:pt x="2394" y="3010"/>
                    <a:pt x="1966" y="3080"/>
                    <a:pt x="1663" y="3344"/>
                  </a:cubicBezTo>
                  <a:cubicBezTo>
                    <a:pt x="1521" y="3466"/>
                    <a:pt x="1437" y="3641"/>
                    <a:pt x="1316" y="3781"/>
                  </a:cubicBezTo>
                  <a:cubicBezTo>
                    <a:pt x="1063" y="4071"/>
                    <a:pt x="676" y="4195"/>
                    <a:pt x="308" y="4306"/>
                  </a:cubicBezTo>
                  <a:cubicBezTo>
                    <a:pt x="532" y="4029"/>
                    <a:pt x="755" y="3751"/>
                    <a:pt x="978" y="3474"/>
                  </a:cubicBezTo>
                  <a:cubicBezTo>
                    <a:pt x="796" y="3500"/>
                    <a:pt x="609" y="3487"/>
                    <a:pt x="430" y="3438"/>
                  </a:cubicBezTo>
                  <a:cubicBezTo>
                    <a:pt x="341" y="3413"/>
                    <a:pt x="95" y="3291"/>
                    <a:pt x="1" y="3340"/>
                  </a:cubicBezTo>
                  <a:cubicBezTo>
                    <a:pt x="201" y="3239"/>
                    <a:pt x="406" y="3136"/>
                    <a:pt x="627" y="3099"/>
                  </a:cubicBezTo>
                  <a:cubicBezTo>
                    <a:pt x="759" y="3076"/>
                    <a:pt x="892" y="3076"/>
                    <a:pt x="1025" y="3076"/>
                  </a:cubicBezTo>
                  <a:cubicBezTo>
                    <a:pt x="1297" y="3075"/>
                    <a:pt x="1565" y="3039"/>
                    <a:pt x="1774" y="2849"/>
                  </a:cubicBezTo>
                  <a:cubicBezTo>
                    <a:pt x="2086" y="2564"/>
                    <a:pt x="2211" y="2119"/>
                    <a:pt x="2382" y="1743"/>
                  </a:cubicBezTo>
                  <a:cubicBezTo>
                    <a:pt x="2321" y="1792"/>
                    <a:pt x="2038" y="1946"/>
                    <a:pt x="1958" y="1974"/>
                  </a:cubicBezTo>
                  <a:cubicBezTo>
                    <a:pt x="2193" y="1665"/>
                    <a:pt x="2427" y="1355"/>
                    <a:pt x="2682" y="1063"/>
                  </a:cubicBezTo>
                  <a:cubicBezTo>
                    <a:pt x="2900" y="814"/>
                    <a:pt x="3166" y="613"/>
                    <a:pt x="3443" y="438"/>
                  </a:cubicBezTo>
                  <a:cubicBezTo>
                    <a:pt x="3594" y="342"/>
                    <a:pt x="3749" y="251"/>
                    <a:pt x="3905" y="164"/>
                  </a:cubicBezTo>
                  <a:cubicBezTo>
                    <a:pt x="3990" y="117"/>
                    <a:pt x="4078" y="67"/>
                    <a:pt x="4170" y="30"/>
                  </a:cubicBezTo>
                  <a:cubicBezTo>
                    <a:pt x="4185" y="24"/>
                    <a:pt x="4228" y="0"/>
                    <a:pt x="4246" y="7"/>
                  </a:cubicBezTo>
                  <a:cubicBezTo>
                    <a:pt x="4249" y="9"/>
                    <a:pt x="4253" y="12"/>
                    <a:pt x="4255" y="17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36"/>
          <p:cNvSpPr txBox="1">
            <a:spLocks noGrp="1"/>
          </p:cNvSpPr>
          <p:nvPr>
            <p:ph type="title"/>
          </p:nvPr>
        </p:nvSpPr>
        <p:spPr>
          <a:xfrm>
            <a:off x="388480" y="1190095"/>
            <a:ext cx="552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400" b="0" dirty="0">
                <a:latin typeface="Everlasting" panose="02000503000000000000" pitchFamily="2" charset="-52"/>
              </a:rPr>
              <a:t>нашето</a:t>
            </a:r>
            <a:r>
              <a:rPr lang="en-US" sz="36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3600" b="0" dirty="0">
                <a:latin typeface="Everlasting" panose="02000503000000000000" pitchFamily="2" charset="-52"/>
              </a:rPr>
              <a:t>р</a:t>
            </a:r>
            <a:r>
              <a:rPr lang="bg-BG" sz="3400" b="0" dirty="0">
                <a:latin typeface="Everlasting" panose="02000503000000000000" pitchFamily="2" charset="-52"/>
              </a:rPr>
              <a:t>е</a:t>
            </a:r>
            <a:r>
              <a:rPr lang="bg-BG" sz="3600" b="0" dirty="0">
                <a:latin typeface="Everlasting" panose="02000503000000000000" pitchFamily="2" charset="-52"/>
              </a:rPr>
              <a:t>ш</a:t>
            </a:r>
            <a:r>
              <a:rPr lang="bg-BG" sz="3400" b="0" dirty="0">
                <a:latin typeface="Everlasting" panose="02000503000000000000" pitchFamily="2" charset="-52"/>
              </a:rPr>
              <a:t>е</a:t>
            </a:r>
            <a:r>
              <a:rPr lang="bg-BG" sz="3600" b="0" dirty="0">
                <a:latin typeface="Everlasting" panose="02000503000000000000" pitchFamily="2" charset="-52"/>
              </a:rPr>
              <a:t>ни</a:t>
            </a:r>
            <a:r>
              <a:rPr lang="bg-BG" sz="3400" b="0" dirty="0">
                <a:latin typeface="Everlasting" panose="02000503000000000000" pitchFamily="2" charset="-52"/>
              </a:rPr>
              <a:t>е</a:t>
            </a:r>
            <a:endParaRPr sz="3400" b="0" dirty="0">
              <a:latin typeface="Everlasting" panose="02000503000000000000" pitchFamily="2" charset="-52"/>
            </a:endParaRPr>
          </a:p>
        </p:txBody>
      </p:sp>
      <p:sp>
        <p:nvSpPr>
          <p:cNvPr id="1443" name="Google Shape;1443;p36"/>
          <p:cNvSpPr txBox="1">
            <a:spLocks noGrp="1"/>
          </p:cNvSpPr>
          <p:nvPr>
            <p:ph type="subTitle" idx="1"/>
          </p:nvPr>
        </p:nvSpPr>
        <p:spPr>
          <a:xfrm>
            <a:off x="554715" y="1955348"/>
            <a:ext cx="7589159" cy="2388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Everlasting" panose="02000503000000000000" pitchFamily="2" charset="-52"/>
              </a:rPr>
              <a:t>Следене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на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популацията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на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морските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обитатели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Everlasting" panose="02000503000000000000" pitchFamily="2" charset="-52"/>
              </a:rPr>
              <a:t>Следене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на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риболовната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дейност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>
                <a:latin typeface="Everlasting" panose="02000503000000000000" pitchFamily="2" charset="-52"/>
              </a:rPr>
              <a:t>Алармиране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на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властите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при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ЗАСИЧАНЕ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НА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Н</a:t>
            </a:r>
            <a:r>
              <a:rPr lang="bg-BG" sz="2200" dirty="0">
                <a:latin typeface="Everlasting" panose="02000503000000000000" pitchFamily="2" charset="-52"/>
              </a:rPr>
              <a:t>Е</a:t>
            </a:r>
            <a:r>
              <a:rPr lang="bg-BG" sz="2400" dirty="0">
                <a:latin typeface="Everlasting" panose="02000503000000000000" pitchFamily="2" charset="-52"/>
              </a:rPr>
              <a:t>РАГЛЕМЕНТИРАН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dirty="0">
                <a:latin typeface="Everlasting" panose="02000503000000000000" pitchFamily="2" charset="-52"/>
              </a:rPr>
              <a:t>УЛОВ</a:t>
            </a:r>
            <a:endParaRPr sz="2400" dirty="0">
              <a:latin typeface="Everlasting" panose="02000503000000000000" pitchFamily="2" charset="-52"/>
            </a:endParaRPr>
          </a:p>
        </p:txBody>
      </p:sp>
      <p:grpSp>
        <p:nvGrpSpPr>
          <p:cNvPr id="1444" name="Google Shape;1444;p36"/>
          <p:cNvGrpSpPr/>
          <p:nvPr/>
        </p:nvGrpSpPr>
        <p:grpSpPr>
          <a:xfrm flipH="1">
            <a:off x="5063140" y="12"/>
            <a:ext cx="4079195" cy="1628568"/>
            <a:chOff x="427039" y="2728590"/>
            <a:chExt cx="1486533" cy="593480"/>
          </a:xfrm>
        </p:grpSpPr>
        <p:sp>
          <p:nvSpPr>
            <p:cNvPr id="1445" name="Google Shape;1445;p36"/>
            <p:cNvSpPr/>
            <p:nvPr/>
          </p:nvSpPr>
          <p:spPr>
            <a:xfrm>
              <a:off x="427039" y="2728590"/>
              <a:ext cx="1486533" cy="593480"/>
            </a:xfrm>
            <a:custGeom>
              <a:avLst/>
              <a:gdLst/>
              <a:ahLst/>
              <a:cxnLst/>
              <a:rect l="l" t="t" r="r" b="b"/>
              <a:pathLst>
                <a:path w="37782" h="15084" extrusionOk="0">
                  <a:moveTo>
                    <a:pt x="37751" y="0"/>
                  </a:moveTo>
                  <a:cubicBezTo>
                    <a:pt x="37782" y="1158"/>
                    <a:pt x="37191" y="2373"/>
                    <a:pt x="36436" y="3308"/>
                  </a:cubicBezTo>
                  <a:cubicBezTo>
                    <a:pt x="34588" y="5588"/>
                    <a:pt x="31816" y="6991"/>
                    <a:pt x="28948" y="7621"/>
                  </a:cubicBezTo>
                  <a:cubicBezTo>
                    <a:pt x="26080" y="8250"/>
                    <a:pt x="23103" y="8164"/>
                    <a:pt x="20181" y="7889"/>
                  </a:cubicBezTo>
                  <a:cubicBezTo>
                    <a:pt x="17565" y="7643"/>
                    <a:pt x="14924" y="7248"/>
                    <a:pt x="12327" y="7640"/>
                  </a:cubicBezTo>
                  <a:cubicBezTo>
                    <a:pt x="7468" y="8373"/>
                    <a:pt x="3657" y="11625"/>
                    <a:pt x="0" y="150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427039" y="2728590"/>
              <a:ext cx="1199668" cy="519865"/>
            </a:xfrm>
            <a:custGeom>
              <a:avLst/>
              <a:gdLst/>
              <a:ahLst/>
              <a:cxnLst/>
              <a:rect l="l" t="t" r="r" b="b"/>
              <a:pathLst>
                <a:path w="30491" h="13213" extrusionOk="0">
                  <a:moveTo>
                    <a:pt x="18675" y="0"/>
                  </a:moveTo>
                  <a:cubicBezTo>
                    <a:pt x="18451" y="367"/>
                    <a:pt x="18136" y="678"/>
                    <a:pt x="17783" y="928"/>
                  </a:cubicBezTo>
                  <a:cubicBezTo>
                    <a:pt x="15172" y="2774"/>
                    <a:pt x="12014" y="1441"/>
                    <a:pt x="9131" y="1759"/>
                  </a:cubicBezTo>
                  <a:cubicBezTo>
                    <a:pt x="8543" y="1823"/>
                    <a:pt x="7964" y="2005"/>
                    <a:pt x="7487" y="2361"/>
                  </a:cubicBezTo>
                  <a:cubicBezTo>
                    <a:pt x="8318" y="1203"/>
                    <a:pt x="9613" y="657"/>
                    <a:pt x="10824" y="0"/>
                  </a:cubicBezTo>
                  <a:lnTo>
                    <a:pt x="0" y="0"/>
                  </a:lnTo>
                  <a:lnTo>
                    <a:pt x="0" y="13213"/>
                  </a:lnTo>
                  <a:cubicBezTo>
                    <a:pt x="3034" y="9326"/>
                    <a:pt x="6267" y="5658"/>
                    <a:pt x="10864" y="4223"/>
                  </a:cubicBezTo>
                  <a:cubicBezTo>
                    <a:pt x="13371" y="3440"/>
                    <a:pt x="16041" y="3430"/>
                    <a:pt x="18664" y="3274"/>
                  </a:cubicBezTo>
                  <a:cubicBezTo>
                    <a:pt x="21595" y="3104"/>
                    <a:pt x="24551" y="2733"/>
                    <a:pt x="27288" y="1676"/>
                  </a:cubicBezTo>
                  <a:cubicBezTo>
                    <a:pt x="28410" y="1244"/>
                    <a:pt x="29497" y="684"/>
                    <a:pt x="30491" y="0"/>
                  </a:cubicBezTo>
                  <a:lnTo>
                    <a:pt x="18675" y="0"/>
                  </a:ln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36"/>
          <p:cNvGrpSpPr/>
          <p:nvPr/>
        </p:nvGrpSpPr>
        <p:grpSpPr>
          <a:xfrm flipH="1">
            <a:off x="6124235" y="432168"/>
            <a:ext cx="410285" cy="820543"/>
            <a:chOff x="3049925" y="2302950"/>
            <a:chExt cx="137675" cy="275350"/>
          </a:xfrm>
        </p:grpSpPr>
        <p:sp>
          <p:nvSpPr>
            <p:cNvPr id="1448" name="Google Shape;1448;p36"/>
            <p:cNvSpPr/>
            <p:nvPr/>
          </p:nvSpPr>
          <p:spPr>
            <a:xfrm>
              <a:off x="3130100" y="2363125"/>
              <a:ext cx="57500" cy="57525"/>
            </a:xfrm>
            <a:custGeom>
              <a:avLst/>
              <a:gdLst/>
              <a:ahLst/>
              <a:cxnLst/>
              <a:rect l="l" t="t" r="r" b="b"/>
              <a:pathLst>
                <a:path w="2300" h="2301" extrusionOk="0">
                  <a:moveTo>
                    <a:pt x="1151" y="1"/>
                  </a:moveTo>
                  <a:cubicBezTo>
                    <a:pt x="515" y="1"/>
                    <a:pt x="0" y="516"/>
                    <a:pt x="0" y="1151"/>
                  </a:cubicBezTo>
                  <a:cubicBezTo>
                    <a:pt x="0" y="1785"/>
                    <a:pt x="515" y="2300"/>
                    <a:pt x="1151" y="2300"/>
                  </a:cubicBezTo>
                  <a:cubicBezTo>
                    <a:pt x="1786" y="2300"/>
                    <a:pt x="2300" y="1785"/>
                    <a:pt x="2300" y="1151"/>
                  </a:cubicBezTo>
                  <a:cubicBezTo>
                    <a:pt x="2300" y="516"/>
                    <a:pt x="1786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3049925" y="2363125"/>
              <a:ext cx="26050" cy="26025"/>
            </a:xfrm>
            <a:custGeom>
              <a:avLst/>
              <a:gdLst/>
              <a:ahLst/>
              <a:cxnLst/>
              <a:rect l="l" t="t" r="r" b="b"/>
              <a:pathLst>
                <a:path w="1042" h="1041" extrusionOk="0">
                  <a:moveTo>
                    <a:pt x="520" y="1"/>
                  </a:moveTo>
                  <a:cubicBezTo>
                    <a:pt x="233" y="1"/>
                    <a:pt x="0" y="234"/>
                    <a:pt x="0" y="521"/>
                  </a:cubicBezTo>
                  <a:cubicBezTo>
                    <a:pt x="0" y="808"/>
                    <a:pt x="233" y="1041"/>
                    <a:pt x="520" y="1041"/>
                  </a:cubicBezTo>
                  <a:cubicBezTo>
                    <a:pt x="807" y="1041"/>
                    <a:pt x="1042" y="808"/>
                    <a:pt x="1042" y="521"/>
                  </a:cubicBezTo>
                  <a:cubicBezTo>
                    <a:pt x="1042" y="234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3090000" y="2474175"/>
              <a:ext cx="26025" cy="26050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21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8" y="1042"/>
                    <a:pt x="1041" y="809"/>
                    <a:pt x="1041" y="522"/>
                  </a:cubicBezTo>
                  <a:cubicBezTo>
                    <a:pt x="1041" y="233"/>
                    <a:pt x="80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3093175" y="2565275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60" y="1"/>
                  </a:moveTo>
                  <a:cubicBezTo>
                    <a:pt x="116" y="1"/>
                    <a:pt x="0" y="117"/>
                    <a:pt x="0" y="261"/>
                  </a:cubicBezTo>
                  <a:cubicBezTo>
                    <a:pt x="0" y="405"/>
                    <a:pt x="116" y="521"/>
                    <a:pt x="260" y="521"/>
                  </a:cubicBezTo>
                  <a:cubicBezTo>
                    <a:pt x="404" y="521"/>
                    <a:pt x="520" y="405"/>
                    <a:pt x="520" y="261"/>
                  </a:cubicBezTo>
                  <a:cubicBezTo>
                    <a:pt x="520" y="117"/>
                    <a:pt x="404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3130100" y="2467675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60" y="1"/>
                  </a:moveTo>
                  <a:cubicBezTo>
                    <a:pt x="117" y="1"/>
                    <a:pt x="0" y="117"/>
                    <a:pt x="0" y="261"/>
                  </a:cubicBezTo>
                  <a:cubicBezTo>
                    <a:pt x="0" y="404"/>
                    <a:pt x="117" y="521"/>
                    <a:pt x="260" y="521"/>
                  </a:cubicBezTo>
                  <a:cubicBezTo>
                    <a:pt x="404" y="521"/>
                    <a:pt x="520" y="404"/>
                    <a:pt x="520" y="261"/>
                  </a:cubicBezTo>
                  <a:cubicBezTo>
                    <a:pt x="520" y="117"/>
                    <a:pt x="404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3083500" y="2302950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61" y="1"/>
                  </a:moveTo>
                  <a:cubicBezTo>
                    <a:pt x="117" y="1"/>
                    <a:pt x="1" y="117"/>
                    <a:pt x="1" y="261"/>
                  </a:cubicBezTo>
                  <a:cubicBezTo>
                    <a:pt x="1" y="404"/>
                    <a:pt x="117" y="521"/>
                    <a:pt x="261" y="521"/>
                  </a:cubicBezTo>
                  <a:cubicBezTo>
                    <a:pt x="404" y="521"/>
                    <a:pt x="521" y="404"/>
                    <a:pt x="521" y="261"/>
                  </a:cubicBezTo>
                  <a:cubicBezTo>
                    <a:pt x="521" y="117"/>
                    <a:pt x="404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36"/>
          <p:cNvGrpSpPr/>
          <p:nvPr/>
        </p:nvGrpSpPr>
        <p:grpSpPr>
          <a:xfrm flipH="1">
            <a:off x="4711911" y="94288"/>
            <a:ext cx="1544864" cy="1238007"/>
            <a:chOff x="4423100" y="2378550"/>
            <a:chExt cx="540200" cy="432900"/>
          </a:xfrm>
        </p:grpSpPr>
        <p:sp>
          <p:nvSpPr>
            <p:cNvPr id="1455" name="Google Shape;1455;p36"/>
            <p:cNvSpPr/>
            <p:nvPr/>
          </p:nvSpPr>
          <p:spPr>
            <a:xfrm>
              <a:off x="4537050" y="2582000"/>
              <a:ext cx="206275" cy="123200"/>
            </a:xfrm>
            <a:custGeom>
              <a:avLst/>
              <a:gdLst/>
              <a:ahLst/>
              <a:cxnLst/>
              <a:rect l="l" t="t" r="r" b="b"/>
              <a:pathLst>
                <a:path w="8251" h="4928" extrusionOk="0">
                  <a:moveTo>
                    <a:pt x="13" y="4691"/>
                  </a:moveTo>
                  <a:cubicBezTo>
                    <a:pt x="68" y="4744"/>
                    <a:pt x="334" y="4751"/>
                    <a:pt x="398" y="4757"/>
                  </a:cubicBezTo>
                  <a:cubicBezTo>
                    <a:pt x="844" y="4800"/>
                    <a:pt x="1294" y="4791"/>
                    <a:pt x="1742" y="4801"/>
                  </a:cubicBezTo>
                  <a:cubicBezTo>
                    <a:pt x="2180" y="4812"/>
                    <a:pt x="2610" y="4871"/>
                    <a:pt x="3045" y="4928"/>
                  </a:cubicBezTo>
                  <a:cubicBezTo>
                    <a:pt x="2902" y="4851"/>
                    <a:pt x="2624" y="4663"/>
                    <a:pt x="2624" y="4663"/>
                  </a:cubicBezTo>
                  <a:cubicBezTo>
                    <a:pt x="2646" y="4630"/>
                    <a:pt x="2841" y="4611"/>
                    <a:pt x="2887" y="4599"/>
                  </a:cubicBezTo>
                  <a:cubicBezTo>
                    <a:pt x="2986" y="4573"/>
                    <a:pt x="3085" y="4547"/>
                    <a:pt x="3184" y="4519"/>
                  </a:cubicBezTo>
                  <a:cubicBezTo>
                    <a:pt x="3380" y="4462"/>
                    <a:pt x="3576" y="4398"/>
                    <a:pt x="3766" y="4325"/>
                  </a:cubicBezTo>
                  <a:cubicBezTo>
                    <a:pt x="4143" y="4178"/>
                    <a:pt x="4504" y="3995"/>
                    <a:pt x="4829" y="3754"/>
                  </a:cubicBezTo>
                  <a:cubicBezTo>
                    <a:pt x="5332" y="3380"/>
                    <a:pt x="5642" y="2779"/>
                    <a:pt x="6177" y="2459"/>
                  </a:cubicBezTo>
                  <a:cubicBezTo>
                    <a:pt x="6426" y="2309"/>
                    <a:pt x="6725" y="2269"/>
                    <a:pt x="6991" y="2156"/>
                  </a:cubicBezTo>
                  <a:cubicBezTo>
                    <a:pt x="7541" y="1924"/>
                    <a:pt x="7910" y="1410"/>
                    <a:pt x="8250" y="921"/>
                  </a:cubicBezTo>
                  <a:cubicBezTo>
                    <a:pt x="7733" y="1116"/>
                    <a:pt x="7216" y="1313"/>
                    <a:pt x="6699" y="1510"/>
                  </a:cubicBezTo>
                  <a:cubicBezTo>
                    <a:pt x="6826" y="1254"/>
                    <a:pt x="6897" y="970"/>
                    <a:pt x="6909" y="684"/>
                  </a:cubicBezTo>
                  <a:cubicBezTo>
                    <a:pt x="6915" y="539"/>
                    <a:pt x="6852" y="117"/>
                    <a:pt x="6971" y="1"/>
                  </a:cubicBezTo>
                  <a:cubicBezTo>
                    <a:pt x="6725" y="248"/>
                    <a:pt x="6475" y="502"/>
                    <a:pt x="6312" y="812"/>
                  </a:cubicBezTo>
                  <a:cubicBezTo>
                    <a:pt x="6216" y="994"/>
                    <a:pt x="6154" y="1192"/>
                    <a:pt x="6089" y="1387"/>
                  </a:cubicBezTo>
                  <a:cubicBezTo>
                    <a:pt x="5957" y="1789"/>
                    <a:pt x="5774" y="2168"/>
                    <a:pt x="5392" y="2385"/>
                  </a:cubicBezTo>
                  <a:cubicBezTo>
                    <a:pt x="4821" y="2711"/>
                    <a:pt x="4103" y="2681"/>
                    <a:pt x="3464" y="2752"/>
                  </a:cubicBezTo>
                  <a:cubicBezTo>
                    <a:pt x="3568" y="2685"/>
                    <a:pt x="3931" y="2342"/>
                    <a:pt x="4012" y="2237"/>
                  </a:cubicBezTo>
                  <a:cubicBezTo>
                    <a:pt x="3442" y="2434"/>
                    <a:pt x="2871" y="2631"/>
                    <a:pt x="2316" y="2868"/>
                  </a:cubicBezTo>
                  <a:cubicBezTo>
                    <a:pt x="1845" y="3070"/>
                    <a:pt x="1419" y="3367"/>
                    <a:pt x="1025" y="3693"/>
                  </a:cubicBezTo>
                  <a:cubicBezTo>
                    <a:pt x="812" y="3870"/>
                    <a:pt x="603" y="4055"/>
                    <a:pt x="400" y="4244"/>
                  </a:cubicBezTo>
                  <a:cubicBezTo>
                    <a:pt x="288" y="4348"/>
                    <a:pt x="172" y="4453"/>
                    <a:pt x="74" y="4571"/>
                  </a:cubicBezTo>
                  <a:cubicBezTo>
                    <a:pt x="58" y="4591"/>
                    <a:pt x="1" y="4643"/>
                    <a:pt x="3" y="4673"/>
                  </a:cubicBezTo>
                  <a:cubicBezTo>
                    <a:pt x="3" y="4679"/>
                    <a:pt x="7" y="4685"/>
                    <a:pt x="13" y="4691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4579075" y="2691625"/>
              <a:ext cx="187425" cy="91125"/>
            </a:xfrm>
            <a:custGeom>
              <a:avLst/>
              <a:gdLst/>
              <a:ahLst/>
              <a:cxnLst/>
              <a:rect l="l" t="t" r="r" b="b"/>
              <a:pathLst>
                <a:path w="7497" h="3645" extrusionOk="0">
                  <a:moveTo>
                    <a:pt x="6" y="3033"/>
                  </a:moveTo>
                  <a:cubicBezTo>
                    <a:pt x="46" y="3086"/>
                    <a:pt x="270" y="3127"/>
                    <a:pt x="325" y="3141"/>
                  </a:cubicBezTo>
                  <a:cubicBezTo>
                    <a:pt x="696" y="3238"/>
                    <a:pt x="1079" y="3292"/>
                    <a:pt x="1456" y="3361"/>
                  </a:cubicBezTo>
                  <a:cubicBezTo>
                    <a:pt x="1827" y="3429"/>
                    <a:pt x="2183" y="3537"/>
                    <a:pt x="2544" y="3645"/>
                  </a:cubicBezTo>
                  <a:cubicBezTo>
                    <a:pt x="2432" y="3560"/>
                    <a:pt x="2223" y="3362"/>
                    <a:pt x="2223" y="3362"/>
                  </a:cubicBezTo>
                  <a:cubicBezTo>
                    <a:pt x="2245" y="3339"/>
                    <a:pt x="2414" y="3349"/>
                    <a:pt x="2454" y="3345"/>
                  </a:cubicBezTo>
                  <a:cubicBezTo>
                    <a:pt x="2542" y="3336"/>
                    <a:pt x="2629" y="3328"/>
                    <a:pt x="2717" y="3316"/>
                  </a:cubicBezTo>
                  <a:cubicBezTo>
                    <a:pt x="2892" y="3295"/>
                    <a:pt x="3065" y="3267"/>
                    <a:pt x="3237" y="3230"/>
                  </a:cubicBezTo>
                  <a:cubicBezTo>
                    <a:pt x="3575" y="3158"/>
                    <a:pt x="3907" y="3053"/>
                    <a:pt x="4214" y="2892"/>
                  </a:cubicBezTo>
                  <a:cubicBezTo>
                    <a:pt x="4691" y="2642"/>
                    <a:pt x="5035" y="2176"/>
                    <a:pt x="5533" y="1975"/>
                  </a:cubicBezTo>
                  <a:cubicBezTo>
                    <a:pt x="5763" y="1882"/>
                    <a:pt x="6021" y="1889"/>
                    <a:pt x="6262" y="1829"/>
                  </a:cubicBezTo>
                  <a:cubicBezTo>
                    <a:pt x="6760" y="1707"/>
                    <a:pt x="7143" y="1322"/>
                    <a:pt x="7497" y="953"/>
                  </a:cubicBezTo>
                  <a:cubicBezTo>
                    <a:pt x="7032" y="1049"/>
                    <a:pt x="6567" y="1146"/>
                    <a:pt x="6102" y="1242"/>
                  </a:cubicBezTo>
                  <a:cubicBezTo>
                    <a:pt x="6245" y="1043"/>
                    <a:pt x="6343" y="811"/>
                    <a:pt x="6392" y="571"/>
                  </a:cubicBezTo>
                  <a:cubicBezTo>
                    <a:pt x="6418" y="450"/>
                    <a:pt x="6422" y="83"/>
                    <a:pt x="6537" y="0"/>
                  </a:cubicBezTo>
                  <a:cubicBezTo>
                    <a:pt x="6294" y="177"/>
                    <a:pt x="6049" y="358"/>
                    <a:pt x="5870" y="598"/>
                  </a:cubicBezTo>
                  <a:cubicBezTo>
                    <a:pt x="5763" y="740"/>
                    <a:pt x="5684" y="899"/>
                    <a:pt x="5602" y="1055"/>
                  </a:cubicBezTo>
                  <a:cubicBezTo>
                    <a:pt x="5436" y="1378"/>
                    <a:pt x="5231" y="1674"/>
                    <a:pt x="4877" y="1807"/>
                  </a:cubicBezTo>
                  <a:cubicBezTo>
                    <a:pt x="4349" y="2005"/>
                    <a:pt x="3745" y="1884"/>
                    <a:pt x="3194" y="1856"/>
                  </a:cubicBezTo>
                  <a:cubicBezTo>
                    <a:pt x="3290" y="1816"/>
                    <a:pt x="3644" y="1573"/>
                    <a:pt x="3727" y="1495"/>
                  </a:cubicBezTo>
                  <a:cubicBezTo>
                    <a:pt x="3217" y="1584"/>
                    <a:pt x="2707" y="1674"/>
                    <a:pt x="2204" y="1801"/>
                  </a:cubicBezTo>
                  <a:cubicBezTo>
                    <a:pt x="1777" y="1907"/>
                    <a:pt x="1377" y="2102"/>
                    <a:pt x="1000" y="2325"/>
                  </a:cubicBezTo>
                  <a:cubicBezTo>
                    <a:pt x="794" y="2446"/>
                    <a:pt x="593" y="2573"/>
                    <a:pt x="395" y="2707"/>
                  </a:cubicBezTo>
                  <a:cubicBezTo>
                    <a:pt x="286" y="2780"/>
                    <a:pt x="174" y="2853"/>
                    <a:pt x="75" y="2940"/>
                  </a:cubicBezTo>
                  <a:cubicBezTo>
                    <a:pt x="58" y="2954"/>
                    <a:pt x="3" y="2991"/>
                    <a:pt x="1" y="3015"/>
                  </a:cubicBezTo>
                  <a:cubicBezTo>
                    <a:pt x="0" y="3022"/>
                    <a:pt x="3" y="3027"/>
                    <a:pt x="6" y="3033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4691850" y="2537450"/>
              <a:ext cx="179600" cy="154850"/>
            </a:xfrm>
            <a:custGeom>
              <a:avLst/>
              <a:gdLst/>
              <a:ahLst/>
              <a:cxnLst/>
              <a:rect l="l" t="t" r="r" b="b"/>
              <a:pathLst>
                <a:path w="7184" h="6194" extrusionOk="0">
                  <a:moveTo>
                    <a:pt x="21" y="6154"/>
                  </a:moveTo>
                  <a:cubicBezTo>
                    <a:pt x="87" y="6193"/>
                    <a:pt x="348" y="6139"/>
                    <a:pt x="411" y="6130"/>
                  </a:cubicBezTo>
                  <a:cubicBezTo>
                    <a:pt x="856" y="6071"/>
                    <a:pt x="1292" y="5959"/>
                    <a:pt x="1730" y="5868"/>
                  </a:cubicBezTo>
                  <a:cubicBezTo>
                    <a:pt x="2160" y="5778"/>
                    <a:pt x="2592" y="5736"/>
                    <a:pt x="3028" y="5694"/>
                  </a:cubicBezTo>
                  <a:cubicBezTo>
                    <a:pt x="2872" y="5652"/>
                    <a:pt x="2557" y="5531"/>
                    <a:pt x="2557" y="5531"/>
                  </a:cubicBezTo>
                  <a:cubicBezTo>
                    <a:pt x="2572" y="5495"/>
                    <a:pt x="2758" y="5432"/>
                    <a:pt x="2800" y="5409"/>
                  </a:cubicBezTo>
                  <a:cubicBezTo>
                    <a:pt x="2890" y="5362"/>
                    <a:pt x="2981" y="5314"/>
                    <a:pt x="3070" y="5263"/>
                  </a:cubicBezTo>
                  <a:cubicBezTo>
                    <a:pt x="3250" y="5163"/>
                    <a:pt x="3424" y="5057"/>
                    <a:pt x="3593" y="4941"/>
                  </a:cubicBezTo>
                  <a:cubicBezTo>
                    <a:pt x="3926" y="4714"/>
                    <a:pt x="4238" y="4453"/>
                    <a:pt x="4498" y="4144"/>
                  </a:cubicBezTo>
                  <a:cubicBezTo>
                    <a:pt x="4901" y="3665"/>
                    <a:pt x="5067" y="3010"/>
                    <a:pt x="5516" y="2575"/>
                  </a:cubicBezTo>
                  <a:cubicBezTo>
                    <a:pt x="5724" y="2373"/>
                    <a:pt x="6005" y="2265"/>
                    <a:pt x="6239" y="2095"/>
                  </a:cubicBezTo>
                  <a:cubicBezTo>
                    <a:pt x="6720" y="1744"/>
                    <a:pt x="6963" y="1158"/>
                    <a:pt x="7184" y="605"/>
                  </a:cubicBezTo>
                  <a:cubicBezTo>
                    <a:pt x="6724" y="913"/>
                    <a:pt x="6266" y="1223"/>
                    <a:pt x="5808" y="1532"/>
                  </a:cubicBezTo>
                  <a:cubicBezTo>
                    <a:pt x="5872" y="1254"/>
                    <a:pt x="5877" y="962"/>
                    <a:pt x="5824" y="680"/>
                  </a:cubicBezTo>
                  <a:cubicBezTo>
                    <a:pt x="5798" y="538"/>
                    <a:pt x="5639" y="141"/>
                    <a:pt x="5729" y="1"/>
                  </a:cubicBezTo>
                  <a:cubicBezTo>
                    <a:pt x="5545" y="299"/>
                    <a:pt x="5360" y="602"/>
                    <a:pt x="5272" y="940"/>
                  </a:cubicBezTo>
                  <a:cubicBezTo>
                    <a:pt x="5220" y="1140"/>
                    <a:pt x="5204" y="1347"/>
                    <a:pt x="5185" y="1551"/>
                  </a:cubicBezTo>
                  <a:cubicBezTo>
                    <a:pt x="5148" y="1973"/>
                    <a:pt x="5057" y="2383"/>
                    <a:pt x="4734" y="2682"/>
                  </a:cubicBezTo>
                  <a:cubicBezTo>
                    <a:pt x="4253" y="3130"/>
                    <a:pt x="3547" y="3265"/>
                    <a:pt x="2941" y="3478"/>
                  </a:cubicBezTo>
                  <a:cubicBezTo>
                    <a:pt x="3027" y="3391"/>
                    <a:pt x="3302" y="2974"/>
                    <a:pt x="3357" y="2852"/>
                  </a:cubicBezTo>
                  <a:cubicBezTo>
                    <a:pt x="2847" y="3174"/>
                    <a:pt x="2336" y="3496"/>
                    <a:pt x="1849" y="3854"/>
                  </a:cubicBezTo>
                  <a:cubicBezTo>
                    <a:pt x="1435" y="4159"/>
                    <a:pt x="1090" y="4544"/>
                    <a:pt x="780" y="4951"/>
                  </a:cubicBezTo>
                  <a:cubicBezTo>
                    <a:pt x="613" y="5172"/>
                    <a:pt x="452" y="5400"/>
                    <a:pt x="297" y="5630"/>
                  </a:cubicBezTo>
                  <a:cubicBezTo>
                    <a:pt x="212" y="5757"/>
                    <a:pt x="123" y="5886"/>
                    <a:pt x="54" y="6022"/>
                  </a:cubicBezTo>
                  <a:cubicBezTo>
                    <a:pt x="42" y="6046"/>
                    <a:pt x="0" y="6109"/>
                    <a:pt x="9" y="6138"/>
                  </a:cubicBezTo>
                  <a:cubicBezTo>
                    <a:pt x="10" y="6144"/>
                    <a:pt x="15" y="6149"/>
                    <a:pt x="23" y="6154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4791000" y="2420875"/>
              <a:ext cx="86325" cy="102925"/>
            </a:xfrm>
            <a:custGeom>
              <a:avLst/>
              <a:gdLst/>
              <a:ahLst/>
              <a:cxnLst/>
              <a:rect l="l" t="t" r="r" b="b"/>
              <a:pathLst>
                <a:path w="3453" h="4117" extrusionOk="0">
                  <a:moveTo>
                    <a:pt x="18" y="4101"/>
                  </a:moveTo>
                  <a:cubicBezTo>
                    <a:pt x="59" y="4116"/>
                    <a:pt x="200" y="4057"/>
                    <a:pt x="236" y="4044"/>
                  </a:cubicBezTo>
                  <a:cubicBezTo>
                    <a:pt x="480" y="3963"/>
                    <a:pt x="714" y="3853"/>
                    <a:pt x="951" y="3752"/>
                  </a:cubicBezTo>
                  <a:cubicBezTo>
                    <a:pt x="1184" y="3654"/>
                    <a:pt x="1423" y="3584"/>
                    <a:pt x="1665" y="3512"/>
                  </a:cubicBezTo>
                  <a:cubicBezTo>
                    <a:pt x="1572" y="3505"/>
                    <a:pt x="1381" y="3471"/>
                    <a:pt x="1381" y="3471"/>
                  </a:cubicBezTo>
                  <a:cubicBezTo>
                    <a:pt x="1385" y="3449"/>
                    <a:pt x="1483" y="3393"/>
                    <a:pt x="1505" y="3376"/>
                  </a:cubicBezTo>
                  <a:cubicBezTo>
                    <a:pt x="1551" y="3339"/>
                    <a:pt x="1597" y="3302"/>
                    <a:pt x="1641" y="3264"/>
                  </a:cubicBezTo>
                  <a:cubicBezTo>
                    <a:pt x="1732" y="3188"/>
                    <a:pt x="1818" y="3108"/>
                    <a:pt x="1901" y="3024"/>
                  </a:cubicBezTo>
                  <a:cubicBezTo>
                    <a:pt x="2065" y="2859"/>
                    <a:pt x="2212" y="2677"/>
                    <a:pt x="2325" y="2474"/>
                  </a:cubicBezTo>
                  <a:cubicBezTo>
                    <a:pt x="2501" y="2160"/>
                    <a:pt x="2522" y="1772"/>
                    <a:pt x="2727" y="1476"/>
                  </a:cubicBezTo>
                  <a:cubicBezTo>
                    <a:pt x="2823" y="1340"/>
                    <a:pt x="2970" y="1248"/>
                    <a:pt x="3084" y="1127"/>
                  </a:cubicBezTo>
                  <a:cubicBezTo>
                    <a:pt x="3317" y="876"/>
                    <a:pt x="3390" y="518"/>
                    <a:pt x="3453" y="181"/>
                  </a:cubicBezTo>
                  <a:cubicBezTo>
                    <a:pt x="3227" y="406"/>
                    <a:pt x="3003" y="632"/>
                    <a:pt x="2778" y="856"/>
                  </a:cubicBezTo>
                  <a:cubicBezTo>
                    <a:pt x="2784" y="691"/>
                    <a:pt x="2754" y="527"/>
                    <a:pt x="2694" y="373"/>
                  </a:cubicBezTo>
                  <a:cubicBezTo>
                    <a:pt x="2663" y="296"/>
                    <a:pt x="2530" y="88"/>
                    <a:pt x="2565" y="0"/>
                  </a:cubicBezTo>
                  <a:cubicBezTo>
                    <a:pt x="2494" y="188"/>
                    <a:pt x="2423" y="380"/>
                    <a:pt x="2410" y="581"/>
                  </a:cubicBezTo>
                  <a:cubicBezTo>
                    <a:pt x="2403" y="699"/>
                    <a:pt x="2416" y="818"/>
                    <a:pt x="2429" y="935"/>
                  </a:cubicBezTo>
                  <a:cubicBezTo>
                    <a:pt x="2454" y="1178"/>
                    <a:pt x="2447" y="1419"/>
                    <a:pt x="2297" y="1624"/>
                  </a:cubicBezTo>
                  <a:cubicBezTo>
                    <a:pt x="2075" y="1928"/>
                    <a:pt x="1691" y="2083"/>
                    <a:pt x="1372" y="2270"/>
                  </a:cubicBezTo>
                  <a:cubicBezTo>
                    <a:pt x="1411" y="2211"/>
                    <a:pt x="1521" y="1946"/>
                    <a:pt x="1538" y="1871"/>
                  </a:cubicBezTo>
                  <a:cubicBezTo>
                    <a:pt x="1286" y="2109"/>
                    <a:pt x="1032" y="2347"/>
                    <a:pt x="797" y="2602"/>
                  </a:cubicBezTo>
                  <a:cubicBezTo>
                    <a:pt x="597" y="2819"/>
                    <a:pt x="444" y="3075"/>
                    <a:pt x="314" y="3339"/>
                  </a:cubicBezTo>
                  <a:cubicBezTo>
                    <a:pt x="243" y="3482"/>
                    <a:pt x="178" y="3628"/>
                    <a:pt x="116" y="3776"/>
                  </a:cubicBezTo>
                  <a:cubicBezTo>
                    <a:pt x="81" y="3856"/>
                    <a:pt x="45" y="3939"/>
                    <a:pt x="22" y="4023"/>
                  </a:cubicBezTo>
                  <a:cubicBezTo>
                    <a:pt x="17" y="4038"/>
                    <a:pt x="0" y="4079"/>
                    <a:pt x="8" y="4093"/>
                  </a:cubicBezTo>
                  <a:cubicBezTo>
                    <a:pt x="9" y="4096"/>
                    <a:pt x="13" y="4099"/>
                    <a:pt x="18" y="4101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4903750" y="2378550"/>
              <a:ext cx="59550" cy="83725"/>
            </a:xfrm>
            <a:custGeom>
              <a:avLst/>
              <a:gdLst/>
              <a:ahLst/>
              <a:cxnLst/>
              <a:rect l="l" t="t" r="r" b="b"/>
              <a:pathLst>
                <a:path w="2382" h="3349" extrusionOk="0">
                  <a:moveTo>
                    <a:pt x="16" y="3340"/>
                  </a:moveTo>
                  <a:cubicBezTo>
                    <a:pt x="49" y="3349"/>
                    <a:pt x="154" y="3293"/>
                    <a:pt x="180" y="3282"/>
                  </a:cubicBezTo>
                  <a:cubicBezTo>
                    <a:pt x="362" y="3200"/>
                    <a:pt x="534" y="3099"/>
                    <a:pt x="710" y="3005"/>
                  </a:cubicBezTo>
                  <a:cubicBezTo>
                    <a:pt x="882" y="2913"/>
                    <a:pt x="1061" y="2841"/>
                    <a:pt x="1242" y="2769"/>
                  </a:cubicBezTo>
                  <a:cubicBezTo>
                    <a:pt x="1170" y="2771"/>
                    <a:pt x="1021" y="2758"/>
                    <a:pt x="1021" y="2758"/>
                  </a:cubicBezTo>
                  <a:cubicBezTo>
                    <a:pt x="1023" y="2741"/>
                    <a:pt x="1094" y="2690"/>
                    <a:pt x="1110" y="2676"/>
                  </a:cubicBezTo>
                  <a:cubicBezTo>
                    <a:pt x="1142" y="2644"/>
                    <a:pt x="1174" y="2612"/>
                    <a:pt x="1206" y="2580"/>
                  </a:cubicBezTo>
                  <a:cubicBezTo>
                    <a:pt x="1271" y="2514"/>
                    <a:pt x="1331" y="2447"/>
                    <a:pt x="1390" y="2377"/>
                  </a:cubicBezTo>
                  <a:cubicBezTo>
                    <a:pt x="1504" y="2238"/>
                    <a:pt x="1604" y="2088"/>
                    <a:pt x="1677" y="1924"/>
                  </a:cubicBezTo>
                  <a:cubicBezTo>
                    <a:pt x="1788" y="1668"/>
                    <a:pt x="1777" y="1368"/>
                    <a:pt x="1915" y="1126"/>
                  </a:cubicBezTo>
                  <a:cubicBezTo>
                    <a:pt x="1979" y="1015"/>
                    <a:pt x="2086" y="933"/>
                    <a:pt x="2164" y="831"/>
                  </a:cubicBezTo>
                  <a:cubicBezTo>
                    <a:pt x="2326" y="621"/>
                    <a:pt x="2357" y="341"/>
                    <a:pt x="2382" y="77"/>
                  </a:cubicBezTo>
                  <a:cubicBezTo>
                    <a:pt x="2224" y="267"/>
                    <a:pt x="2067" y="456"/>
                    <a:pt x="1910" y="644"/>
                  </a:cubicBezTo>
                  <a:cubicBezTo>
                    <a:pt x="1902" y="518"/>
                    <a:pt x="1868" y="393"/>
                    <a:pt x="1809" y="279"/>
                  </a:cubicBezTo>
                  <a:cubicBezTo>
                    <a:pt x="1781" y="222"/>
                    <a:pt x="1663" y="72"/>
                    <a:pt x="1684" y="0"/>
                  </a:cubicBezTo>
                  <a:cubicBezTo>
                    <a:pt x="1643" y="150"/>
                    <a:pt x="1601" y="304"/>
                    <a:pt x="1606" y="459"/>
                  </a:cubicBezTo>
                  <a:cubicBezTo>
                    <a:pt x="1609" y="550"/>
                    <a:pt x="1627" y="641"/>
                    <a:pt x="1646" y="731"/>
                  </a:cubicBezTo>
                  <a:cubicBezTo>
                    <a:pt x="1682" y="916"/>
                    <a:pt x="1694" y="1101"/>
                    <a:pt x="1594" y="1270"/>
                  </a:cubicBezTo>
                  <a:cubicBezTo>
                    <a:pt x="1444" y="1521"/>
                    <a:pt x="1159" y="1667"/>
                    <a:pt x="928" y="1833"/>
                  </a:cubicBezTo>
                  <a:cubicBezTo>
                    <a:pt x="954" y="1786"/>
                    <a:pt x="1019" y="1573"/>
                    <a:pt x="1027" y="1515"/>
                  </a:cubicBezTo>
                  <a:cubicBezTo>
                    <a:pt x="850" y="1716"/>
                    <a:pt x="671" y="1917"/>
                    <a:pt x="509" y="2130"/>
                  </a:cubicBezTo>
                  <a:cubicBezTo>
                    <a:pt x="371" y="2312"/>
                    <a:pt x="270" y="2520"/>
                    <a:pt x="190" y="2732"/>
                  </a:cubicBezTo>
                  <a:cubicBezTo>
                    <a:pt x="145" y="2847"/>
                    <a:pt x="106" y="2965"/>
                    <a:pt x="67" y="3083"/>
                  </a:cubicBezTo>
                  <a:cubicBezTo>
                    <a:pt x="47" y="3148"/>
                    <a:pt x="25" y="3214"/>
                    <a:pt x="13" y="3281"/>
                  </a:cubicBezTo>
                  <a:cubicBezTo>
                    <a:pt x="11" y="3292"/>
                    <a:pt x="0" y="3324"/>
                    <a:pt x="8" y="3335"/>
                  </a:cubicBezTo>
                  <a:cubicBezTo>
                    <a:pt x="9" y="3338"/>
                    <a:pt x="13" y="3339"/>
                    <a:pt x="15" y="334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4483875" y="2710600"/>
              <a:ext cx="120725" cy="46275"/>
            </a:xfrm>
            <a:custGeom>
              <a:avLst/>
              <a:gdLst/>
              <a:ahLst/>
              <a:cxnLst/>
              <a:rect l="l" t="t" r="r" b="b"/>
              <a:pathLst>
                <a:path w="4829" h="1851" extrusionOk="0">
                  <a:moveTo>
                    <a:pt x="3" y="1221"/>
                  </a:moveTo>
                  <a:cubicBezTo>
                    <a:pt x="22" y="1258"/>
                    <a:pt x="157" y="1305"/>
                    <a:pt x="187" y="1320"/>
                  </a:cubicBezTo>
                  <a:cubicBezTo>
                    <a:pt x="408" y="1417"/>
                    <a:pt x="638" y="1488"/>
                    <a:pt x="864" y="1568"/>
                  </a:cubicBezTo>
                  <a:cubicBezTo>
                    <a:pt x="1086" y="1647"/>
                    <a:pt x="1295" y="1749"/>
                    <a:pt x="1506" y="1850"/>
                  </a:cubicBezTo>
                  <a:cubicBezTo>
                    <a:pt x="1447" y="1788"/>
                    <a:pt x="1337" y="1645"/>
                    <a:pt x="1337" y="1645"/>
                  </a:cubicBezTo>
                  <a:cubicBezTo>
                    <a:pt x="1354" y="1632"/>
                    <a:pt x="1455" y="1655"/>
                    <a:pt x="1481" y="1657"/>
                  </a:cubicBezTo>
                  <a:cubicBezTo>
                    <a:pt x="1536" y="1661"/>
                    <a:pt x="1592" y="1663"/>
                    <a:pt x="1646" y="1666"/>
                  </a:cubicBezTo>
                  <a:cubicBezTo>
                    <a:pt x="1756" y="1670"/>
                    <a:pt x="1865" y="1670"/>
                    <a:pt x="1976" y="1665"/>
                  </a:cubicBezTo>
                  <a:cubicBezTo>
                    <a:pt x="2191" y="1653"/>
                    <a:pt x="2406" y="1621"/>
                    <a:pt x="2612" y="1552"/>
                  </a:cubicBezTo>
                  <a:cubicBezTo>
                    <a:pt x="2930" y="1445"/>
                    <a:pt x="3189" y="1193"/>
                    <a:pt x="3516" y="1119"/>
                  </a:cubicBezTo>
                  <a:cubicBezTo>
                    <a:pt x="3667" y="1084"/>
                    <a:pt x="3826" y="1114"/>
                    <a:pt x="3980" y="1101"/>
                  </a:cubicBezTo>
                  <a:cubicBezTo>
                    <a:pt x="4300" y="1075"/>
                    <a:pt x="4573" y="875"/>
                    <a:pt x="4829" y="683"/>
                  </a:cubicBezTo>
                  <a:lnTo>
                    <a:pt x="3939" y="724"/>
                  </a:lnTo>
                  <a:cubicBezTo>
                    <a:pt x="4047" y="613"/>
                    <a:pt x="4131" y="481"/>
                    <a:pt x="4186" y="337"/>
                  </a:cubicBezTo>
                  <a:cubicBezTo>
                    <a:pt x="4213" y="265"/>
                    <a:pt x="4252" y="40"/>
                    <a:pt x="4331" y="0"/>
                  </a:cubicBezTo>
                  <a:cubicBezTo>
                    <a:pt x="4165" y="85"/>
                    <a:pt x="3995" y="172"/>
                    <a:pt x="3860" y="302"/>
                  </a:cubicBezTo>
                  <a:cubicBezTo>
                    <a:pt x="3781" y="379"/>
                    <a:pt x="3715" y="470"/>
                    <a:pt x="3650" y="558"/>
                  </a:cubicBezTo>
                  <a:cubicBezTo>
                    <a:pt x="3515" y="741"/>
                    <a:pt x="3359" y="903"/>
                    <a:pt x="3128" y="949"/>
                  </a:cubicBezTo>
                  <a:cubicBezTo>
                    <a:pt x="2783" y="1019"/>
                    <a:pt x="2421" y="884"/>
                    <a:pt x="2086" y="813"/>
                  </a:cubicBezTo>
                  <a:cubicBezTo>
                    <a:pt x="2149" y="797"/>
                    <a:pt x="2392" y="683"/>
                    <a:pt x="2450" y="643"/>
                  </a:cubicBezTo>
                  <a:cubicBezTo>
                    <a:pt x="2127" y="648"/>
                    <a:pt x="1803" y="652"/>
                    <a:pt x="1480" y="680"/>
                  </a:cubicBezTo>
                  <a:cubicBezTo>
                    <a:pt x="1207" y="704"/>
                    <a:pt x="940" y="784"/>
                    <a:pt x="685" y="883"/>
                  </a:cubicBezTo>
                  <a:cubicBezTo>
                    <a:pt x="547" y="938"/>
                    <a:pt x="410" y="997"/>
                    <a:pt x="274" y="1059"/>
                  </a:cubicBezTo>
                  <a:cubicBezTo>
                    <a:pt x="200" y="1094"/>
                    <a:pt x="123" y="1127"/>
                    <a:pt x="54" y="1172"/>
                  </a:cubicBezTo>
                  <a:cubicBezTo>
                    <a:pt x="43" y="1178"/>
                    <a:pt x="4" y="1195"/>
                    <a:pt x="1" y="1210"/>
                  </a:cubicBezTo>
                  <a:cubicBezTo>
                    <a:pt x="1" y="1214"/>
                    <a:pt x="1" y="1218"/>
                    <a:pt x="3" y="1223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4423100" y="2767775"/>
              <a:ext cx="134250" cy="43675"/>
            </a:xfrm>
            <a:custGeom>
              <a:avLst/>
              <a:gdLst/>
              <a:ahLst/>
              <a:cxnLst/>
              <a:rect l="l" t="t" r="r" b="b"/>
              <a:pathLst>
                <a:path w="5370" h="1747" extrusionOk="0">
                  <a:moveTo>
                    <a:pt x="3" y="899"/>
                  </a:moveTo>
                  <a:cubicBezTo>
                    <a:pt x="21" y="942"/>
                    <a:pt x="163" y="1007"/>
                    <a:pt x="196" y="1027"/>
                  </a:cubicBezTo>
                  <a:cubicBezTo>
                    <a:pt x="429" y="1156"/>
                    <a:pt x="674" y="1257"/>
                    <a:pt x="916" y="1369"/>
                  </a:cubicBezTo>
                  <a:cubicBezTo>
                    <a:pt x="1151" y="1479"/>
                    <a:pt x="1372" y="1613"/>
                    <a:pt x="1593" y="1746"/>
                  </a:cubicBezTo>
                  <a:cubicBezTo>
                    <a:pt x="1534" y="1671"/>
                    <a:pt x="1427" y="1502"/>
                    <a:pt x="1427" y="1502"/>
                  </a:cubicBezTo>
                  <a:cubicBezTo>
                    <a:pt x="1447" y="1490"/>
                    <a:pt x="1557" y="1526"/>
                    <a:pt x="1586" y="1531"/>
                  </a:cubicBezTo>
                  <a:cubicBezTo>
                    <a:pt x="1645" y="1541"/>
                    <a:pt x="1706" y="1550"/>
                    <a:pt x="1767" y="1557"/>
                  </a:cubicBezTo>
                  <a:cubicBezTo>
                    <a:pt x="1887" y="1573"/>
                    <a:pt x="2007" y="1584"/>
                    <a:pt x="2128" y="1589"/>
                  </a:cubicBezTo>
                  <a:cubicBezTo>
                    <a:pt x="2367" y="1599"/>
                    <a:pt x="2607" y="1585"/>
                    <a:pt x="2840" y="1531"/>
                  </a:cubicBezTo>
                  <a:cubicBezTo>
                    <a:pt x="3202" y="1447"/>
                    <a:pt x="3513" y="1195"/>
                    <a:pt x="3880" y="1147"/>
                  </a:cubicBezTo>
                  <a:cubicBezTo>
                    <a:pt x="4050" y="1125"/>
                    <a:pt x="4222" y="1174"/>
                    <a:pt x="4393" y="1176"/>
                  </a:cubicBezTo>
                  <a:cubicBezTo>
                    <a:pt x="4747" y="1179"/>
                    <a:pt x="5069" y="989"/>
                    <a:pt x="5370" y="803"/>
                  </a:cubicBezTo>
                  <a:cubicBezTo>
                    <a:pt x="5043" y="787"/>
                    <a:pt x="4715" y="772"/>
                    <a:pt x="4388" y="756"/>
                  </a:cubicBezTo>
                  <a:cubicBezTo>
                    <a:pt x="4517" y="647"/>
                    <a:pt x="4623" y="509"/>
                    <a:pt x="4698" y="357"/>
                  </a:cubicBezTo>
                  <a:cubicBezTo>
                    <a:pt x="4735" y="280"/>
                    <a:pt x="4802" y="35"/>
                    <a:pt x="4893" y="0"/>
                  </a:cubicBezTo>
                  <a:cubicBezTo>
                    <a:pt x="4700" y="77"/>
                    <a:pt x="4504" y="155"/>
                    <a:pt x="4343" y="285"/>
                  </a:cubicBezTo>
                  <a:cubicBezTo>
                    <a:pt x="4248" y="361"/>
                    <a:pt x="4166" y="454"/>
                    <a:pt x="4086" y="544"/>
                  </a:cubicBezTo>
                  <a:cubicBezTo>
                    <a:pt x="3919" y="731"/>
                    <a:pt x="3729" y="893"/>
                    <a:pt x="3470" y="922"/>
                  </a:cubicBezTo>
                  <a:cubicBezTo>
                    <a:pt x="3083" y="963"/>
                    <a:pt x="2700" y="777"/>
                    <a:pt x="2337" y="664"/>
                  </a:cubicBezTo>
                  <a:cubicBezTo>
                    <a:pt x="2409" y="653"/>
                    <a:pt x="2687" y="551"/>
                    <a:pt x="2756" y="514"/>
                  </a:cubicBezTo>
                  <a:cubicBezTo>
                    <a:pt x="2399" y="486"/>
                    <a:pt x="2043" y="457"/>
                    <a:pt x="1685" y="455"/>
                  </a:cubicBezTo>
                  <a:cubicBezTo>
                    <a:pt x="1381" y="454"/>
                    <a:pt x="1081" y="513"/>
                    <a:pt x="790" y="597"/>
                  </a:cubicBezTo>
                  <a:cubicBezTo>
                    <a:pt x="631" y="643"/>
                    <a:pt x="474" y="694"/>
                    <a:pt x="319" y="748"/>
                  </a:cubicBezTo>
                  <a:cubicBezTo>
                    <a:pt x="234" y="778"/>
                    <a:pt x="146" y="808"/>
                    <a:pt x="64" y="849"/>
                  </a:cubicBezTo>
                  <a:cubicBezTo>
                    <a:pt x="50" y="855"/>
                    <a:pt x="7" y="871"/>
                    <a:pt x="2" y="887"/>
                  </a:cubicBezTo>
                  <a:cubicBezTo>
                    <a:pt x="1" y="891"/>
                    <a:pt x="1" y="894"/>
                    <a:pt x="3" y="89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E880A1-9419-F89D-1A50-8F6D6729C3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4" b="90278" l="9901" r="89934">
                        <a14:foregroundMark x1="39109" y1="27778" x2="39109" y2="27778"/>
                        <a14:foregroundMark x1="44059" y1="17130" x2="44059" y2="17130"/>
                        <a14:foregroundMark x1="12706" y1="29167" x2="12706" y2="29167"/>
                        <a14:foregroundMark x1="77063" y1="43056" x2="77063" y2="43056"/>
                        <a14:foregroundMark x1="40099" y1="75694" x2="40099" y2="75694"/>
                        <a14:foregroundMark x1="62046" y1="83796" x2="62046" y2="83796"/>
                        <a14:foregroundMark x1="45875" y1="89352" x2="45875" y2="89352"/>
                        <a14:foregroundMark x1="28053" y1="17130" x2="28053" y2="17130"/>
                        <a14:foregroundMark x1="12376" y1="27778" x2="12706" y2="29861"/>
                        <a14:foregroundMark x1="13036" y1="30324" x2="14923" y2="31985"/>
                        <a14:foregroundMark x1="31675" y1="19758" x2="33828" y2="15972"/>
                        <a14:foregroundMark x1="45710" y1="90278" x2="45710" y2="90278"/>
                        <a14:foregroundMark x1="70957" y1="36111" x2="70957" y2="36111"/>
                        <a14:foregroundMark x1="70792" y1="36111" x2="71452" y2="35880"/>
                        <a14:foregroundMark x1="71617" y1="35185" x2="71617" y2="35185"/>
                        <a14:foregroundMark x1="71452" y1="35417" x2="71452" y2="36574"/>
                        <a14:foregroundMark x1="71452" y1="34954" x2="71452" y2="35417"/>
                        <a14:backgroundMark x1="15347" y1="31481" x2="22277" y2="40046"/>
                        <a14:backgroundMark x1="22937" y1="34954" x2="31188" y2="20370"/>
                        <a14:backgroundMark x1="31353" y1="20139" x2="31848" y2="21296"/>
                        <a14:backgroundMark x1="31848" y1="20139" x2="31353" y2="20139"/>
                        <a14:backgroundMark x1="45050" y1="12963" x2="45050" y2="12269"/>
                        <a14:backgroundMark x1="11716" y1="29861" x2="11386" y2="20833"/>
                        <a14:backgroundMark x1="12541" y1="30093" x2="10066" y2="19907"/>
                        <a14:backgroundMark x1="11386" y1="30324" x2="10726" y2="12963"/>
                        <a14:backgroundMark x1="12211" y1="29861" x2="10891" y2="14120"/>
                        <a14:backgroundMark x1="31683" y1="19907" x2="31683" y2="19907"/>
                        <a14:backgroundMark x1="45875" y1="89352" x2="45875" y2="89352"/>
                        <a14:backgroundMark x1="68647" y1="51389" x2="68647" y2="51389"/>
                        <a14:backgroundMark x1="70627" y1="35417" x2="70627" y2="35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56775" y="3052727"/>
            <a:ext cx="2719760" cy="1938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6" name="Google Shape;1466;p37"/>
          <p:cNvGrpSpPr/>
          <p:nvPr/>
        </p:nvGrpSpPr>
        <p:grpSpPr>
          <a:xfrm>
            <a:off x="6784961" y="4389433"/>
            <a:ext cx="852549" cy="820557"/>
            <a:chOff x="2575018" y="3855622"/>
            <a:chExt cx="397385" cy="382473"/>
          </a:xfrm>
        </p:grpSpPr>
        <p:sp>
          <p:nvSpPr>
            <p:cNvPr id="1467" name="Google Shape;1467;p37"/>
            <p:cNvSpPr/>
            <p:nvPr/>
          </p:nvSpPr>
          <p:spPr>
            <a:xfrm>
              <a:off x="2575018" y="3855622"/>
              <a:ext cx="397385" cy="382473"/>
            </a:xfrm>
            <a:custGeom>
              <a:avLst/>
              <a:gdLst/>
              <a:ahLst/>
              <a:cxnLst/>
              <a:rect l="l" t="t" r="r" b="b"/>
              <a:pathLst>
                <a:path w="10100" h="9721" extrusionOk="0">
                  <a:moveTo>
                    <a:pt x="9998" y="3857"/>
                  </a:moveTo>
                  <a:cubicBezTo>
                    <a:pt x="9923" y="4303"/>
                    <a:pt x="9731" y="4730"/>
                    <a:pt x="9450" y="5085"/>
                  </a:cubicBezTo>
                  <a:cubicBezTo>
                    <a:pt x="8966" y="5692"/>
                    <a:pt x="8247" y="6060"/>
                    <a:pt x="7644" y="6551"/>
                  </a:cubicBezTo>
                  <a:cubicBezTo>
                    <a:pt x="7232" y="6887"/>
                    <a:pt x="6849" y="7330"/>
                    <a:pt x="6701" y="7851"/>
                  </a:cubicBezTo>
                  <a:cubicBezTo>
                    <a:pt x="6605" y="8189"/>
                    <a:pt x="6794" y="8563"/>
                    <a:pt x="6685" y="8898"/>
                  </a:cubicBezTo>
                  <a:cubicBezTo>
                    <a:pt x="6556" y="9300"/>
                    <a:pt x="5886" y="9468"/>
                    <a:pt x="5532" y="9605"/>
                  </a:cubicBezTo>
                  <a:cubicBezTo>
                    <a:pt x="5377" y="9665"/>
                    <a:pt x="5212" y="9721"/>
                    <a:pt x="5049" y="9698"/>
                  </a:cubicBezTo>
                  <a:cubicBezTo>
                    <a:pt x="4707" y="9654"/>
                    <a:pt x="4505" y="9311"/>
                    <a:pt x="4291" y="9041"/>
                  </a:cubicBezTo>
                  <a:cubicBezTo>
                    <a:pt x="4223" y="8954"/>
                    <a:pt x="4151" y="8875"/>
                    <a:pt x="4074" y="8799"/>
                  </a:cubicBezTo>
                  <a:cubicBezTo>
                    <a:pt x="3425" y="8159"/>
                    <a:pt x="2500" y="7909"/>
                    <a:pt x="1604" y="7872"/>
                  </a:cubicBezTo>
                  <a:cubicBezTo>
                    <a:pt x="1549" y="7869"/>
                    <a:pt x="1496" y="7867"/>
                    <a:pt x="1443" y="7863"/>
                  </a:cubicBezTo>
                  <a:cubicBezTo>
                    <a:pt x="1141" y="7843"/>
                    <a:pt x="836" y="7793"/>
                    <a:pt x="587" y="7627"/>
                  </a:cubicBezTo>
                  <a:cubicBezTo>
                    <a:pt x="0" y="7237"/>
                    <a:pt x="168" y="6346"/>
                    <a:pt x="767" y="6063"/>
                  </a:cubicBezTo>
                  <a:cubicBezTo>
                    <a:pt x="1857" y="5551"/>
                    <a:pt x="2761" y="7160"/>
                    <a:pt x="3667" y="7472"/>
                  </a:cubicBezTo>
                  <a:cubicBezTo>
                    <a:pt x="3705" y="7486"/>
                    <a:pt x="3746" y="7498"/>
                    <a:pt x="3785" y="7484"/>
                  </a:cubicBezTo>
                  <a:cubicBezTo>
                    <a:pt x="3907" y="7445"/>
                    <a:pt x="3834" y="7258"/>
                    <a:pt x="3742" y="7165"/>
                  </a:cubicBezTo>
                  <a:cubicBezTo>
                    <a:pt x="2815" y="6224"/>
                    <a:pt x="1866" y="5451"/>
                    <a:pt x="835" y="4644"/>
                  </a:cubicBezTo>
                  <a:cubicBezTo>
                    <a:pt x="490" y="4372"/>
                    <a:pt x="191" y="3970"/>
                    <a:pt x="237" y="3533"/>
                  </a:cubicBezTo>
                  <a:cubicBezTo>
                    <a:pt x="278" y="3143"/>
                    <a:pt x="600" y="2820"/>
                    <a:pt x="971" y="2691"/>
                  </a:cubicBezTo>
                  <a:cubicBezTo>
                    <a:pt x="2535" y="2153"/>
                    <a:pt x="2744" y="3616"/>
                    <a:pt x="3106" y="4677"/>
                  </a:cubicBezTo>
                  <a:cubicBezTo>
                    <a:pt x="3246" y="5085"/>
                    <a:pt x="3412" y="5606"/>
                    <a:pt x="3823" y="5824"/>
                  </a:cubicBezTo>
                  <a:cubicBezTo>
                    <a:pt x="3868" y="5849"/>
                    <a:pt x="3920" y="5868"/>
                    <a:pt x="3970" y="5860"/>
                  </a:cubicBezTo>
                  <a:cubicBezTo>
                    <a:pt x="4099" y="5835"/>
                    <a:pt x="4116" y="5658"/>
                    <a:pt x="4099" y="5525"/>
                  </a:cubicBezTo>
                  <a:cubicBezTo>
                    <a:pt x="3990" y="4685"/>
                    <a:pt x="3768" y="3864"/>
                    <a:pt x="3609" y="3031"/>
                  </a:cubicBezTo>
                  <a:cubicBezTo>
                    <a:pt x="3475" y="2339"/>
                    <a:pt x="3413" y="1604"/>
                    <a:pt x="3594" y="913"/>
                  </a:cubicBezTo>
                  <a:cubicBezTo>
                    <a:pt x="3697" y="525"/>
                    <a:pt x="3968" y="254"/>
                    <a:pt x="4302" y="124"/>
                  </a:cubicBezTo>
                  <a:cubicBezTo>
                    <a:pt x="4623" y="0"/>
                    <a:pt x="4999" y="8"/>
                    <a:pt x="5339" y="172"/>
                  </a:cubicBezTo>
                  <a:cubicBezTo>
                    <a:pt x="6487" y="728"/>
                    <a:pt x="5294" y="2312"/>
                    <a:pt x="5081" y="3085"/>
                  </a:cubicBezTo>
                  <a:cubicBezTo>
                    <a:pt x="4845" y="3949"/>
                    <a:pt x="5049" y="4952"/>
                    <a:pt x="5403" y="5756"/>
                  </a:cubicBezTo>
                  <a:cubicBezTo>
                    <a:pt x="5438" y="5835"/>
                    <a:pt x="5492" y="5927"/>
                    <a:pt x="5580" y="5929"/>
                  </a:cubicBezTo>
                  <a:lnTo>
                    <a:pt x="5584" y="5929"/>
                  </a:lnTo>
                  <a:cubicBezTo>
                    <a:pt x="5677" y="5928"/>
                    <a:pt x="5735" y="5829"/>
                    <a:pt x="5767" y="5740"/>
                  </a:cubicBezTo>
                  <a:cubicBezTo>
                    <a:pt x="5944" y="5264"/>
                    <a:pt x="6027" y="4616"/>
                    <a:pt x="5958" y="4107"/>
                  </a:cubicBezTo>
                  <a:cubicBezTo>
                    <a:pt x="5914" y="3802"/>
                    <a:pt x="5472" y="3045"/>
                    <a:pt x="6150" y="3070"/>
                  </a:cubicBezTo>
                  <a:cubicBezTo>
                    <a:pt x="6474" y="3081"/>
                    <a:pt x="6666" y="3559"/>
                    <a:pt x="6732" y="3819"/>
                  </a:cubicBezTo>
                  <a:cubicBezTo>
                    <a:pt x="6895" y="4459"/>
                    <a:pt x="6922" y="5094"/>
                    <a:pt x="6581" y="5689"/>
                  </a:cubicBezTo>
                  <a:cubicBezTo>
                    <a:pt x="6541" y="5757"/>
                    <a:pt x="6498" y="5825"/>
                    <a:pt x="6483" y="5903"/>
                  </a:cubicBezTo>
                  <a:cubicBezTo>
                    <a:pt x="6431" y="6175"/>
                    <a:pt x="6701" y="6143"/>
                    <a:pt x="6841" y="6016"/>
                  </a:cubicBezTo>
                  <a:cubicBezTo>
                    <a:pt x="7707" y="5228"/>
                    <a:pt x="7379" y="4218"/>
                    <a:pt x="7475" y="3205"/>
                  </a:cubicBezTo>
                  <a:cubicBezTo>
                    <a:pt x="7538" y="2526"/>
                    <a:pt x="8044" y="2084"/>
                    <a:pt x="8625" y="2042"/>
                  </a:cubicBezTo>
                  <a:cubicBezTo>
                    <a:pt x="8896" y="2022"/>
                    <a:pt x="9182" y="2088"/>
                    <a:pt x="9448" y="2256"/>
                  </a:cubicBezTo>
                  <a:cubicBezTo>
                    <a:pt x="9955" y="2576"/>
                    <a:pt x="10100" y="3268"/>
                    <a:pt x="10000" y="38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2620382" y="3990378"/>
              <a:ext cx="32578" cy="29037"/>
            </a:xfrm>
            <a:custGeom>
              <a:avLst/>
              <a:gdLst/>
              <a:ahLst/>
              <a:cxnLst/>
              <a:rect l="l" t="t" r="r" b="b"/>
              <a:pathLst>
                <a:path w="828" h="738" extrusionOk="0">
                  <a:moveTo>
                    <a:pt x="442" y="1"/>
                  </a:moveTo>
                  <a:cubicBezTo>
                    <a:pt x="378" y="1"/>
                    <a:pt x="313" y="15"/>
                    <a:pt x="252" y="47"/>
                  </a:cubicBezTo>
                  <a:cubicBezTo>
                    <a:pt x="0" y="179"/>
                    <a:pt x="13" y="548"/>
                    <a:pt x="250" y="686"/>
                  </a:cubicBezTo>
                  <a:cubicBezTo>
                    <a:pt x="310" y="721"/>
                    <a:pt x="375" y="738"/>
                    <a:pt x="439" y="738"/>
                  </a:cubicBezTo>
                  <a:cubicBezTo>
                    <a:pt x="638" y="738"/>
                    <a:pt x="827" y="583"/>
                    <a:pt x="827" y="369"/>
                  </a:cubicBezTo>
                  <a:cubicBezTo>
                    <a:pt x="827" y="145"/>
                    <a:pt x="642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2888948" y="3955873"/>
              <a:ext cx="32617" cy="29037"/>
            </a:xfrm>
            <a:custGeom>
              <a:avLst/>
              <a:gdLst/>
              <a:ahLst/>
              <a:cxnLst/>
              <a:rect l="l" t="t" r="r" b="b"/>
              <a:pathLst>
                <a:path w="829" h="738" extrusionOk="0">
                  <a:moveTo>
                    <a:pt x="444" y="1"/>
                  </a:moveTo>
                  <a:cubicBezTo>
                    <a:pt x="380" y="1"/>
                    <a:pt x="315" y="16"/>
                    <a:pt x="253" y="48"/>
                  </a:cubicBezTo>
                  <a:cubicBezTo>
                    <a:pt x="1" y="179"/>
                    <a:pt x="13" y="547"/>
                    <a:pt x="251" y="687"/>
                  </a:cubicBezTo>
                  <a:cubicBezTo>
                    <a:pt x="311" y="721"/>
                    <a:pt x="375" y="737"/>
                    <a:pt x="439" y="737"/>
                  </a:cubicBezTo>
                  <a:cubicBezTo>
                    <a:pt x="638" y="737"/>
                    <a:pt x="828" y="583"/>
                    <a:pt x="828" y="370"/>
                  </a:cubicBezTo>
                  <a:cubicBezTo>
                    <a:pt x="828" y="145"/>
                    <a:pt x="643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2799676" y="4117737"/>
              <a:ext cx="32538" cy="29037"/>
            </a:xfrm>
            <a:custGeom>
              <a:avLst/>
              <a:gdLst/>
              <a:ahLst/>
              <a:cxnLst/>
              <a:rect l="l" t="t" r="r" b="b"/>
              <a:pathLst>
                <a:path w="827" h="738" extrusionOk="0">
                  <a:moveTo>
                    <a:pt x="442" y="0"/>
                  </a:moveTo>
                  <a:cubicBezTo>
                    <a:pt x="378" y="0"/>
                    <a:pt x="313" y="15"/>
                    <a:pt x="251" y="47"/>
                  </a:cubicBezTo>
                  <a:cubicBezTo>
                    <a:pt x="0" y="178"/>
                    <a:pt x="12" y="547"/>
                    <a:pt x="250" y="686"/>
                  </a:cubicBezTo>
                  <a:cubicBezTo>
                    <a:pt x="310" y="721"/>
                    <a:pt x="375" y="737"/>
                    <a:pt x="439" y="737"/>
                  </a:cubicBezTo>
                  <a:cubicBezTo>
                    <a:pt x="637" y="737"/>
                    <a:pt x="826" y="583"/>
                    <a:pt x="826" y="369"/>
                  </a:cubicBezTo>
                  <a:cubicBezTo>
                    <a:pt x="826" y="145"/>
                    <a:pt x="641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2731452" y="3893747"/>
              <a:ext cx="37063" cy="29312"/>
            </a:xfrm>
            <a:custGeom>
              <a:avLst/>
              <a:gdLst/>
              <a:ahLst/>
              <a:cxnLst/>
              <a:rect l="l" t="t" r="r" b="b"/>
              <a:pathLst>
                <a:path w="942" h="745" extrusionOk="0">
                  <a:moveTo>
                    <a:pt x="442" y="1"/>
                  </a:moveTo>
                  <a:cubicBezTo>
                    <a:pt x="163" y="1"/>
                    <a:pt x="1" y="326"/>
                    <a:pt x="140" y="560"/>
                  </a:cubicBezTo>
                  <a:cubicBezTo>
                    <a:pt x="214" y="683"/>
                    <a:pt x="344" y="744"/>
                    <a:pt x="474" y="744"/>
                  </a:cubicBezTo>
                  <a:cubicBezTo>
                    <a:pt x="603" y="744"/>
                    <a:pt x="731" y="683"/>
                    <a:pt x="799" y="559"/>
                  </a:cubicBezTo>
                  <a:cubicBezTo>
                    <a:pt x="942" y="300"/>
                    <a:pt x="734" y="7"/>
                    <a:pt x="450" y="1"/>
                  </a:cubicBezTo>
                  <a:cubicBezTo>
                    <a:pt x="447" y="1"/>
                    <a:pt x="445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2635609" y="3970391"/>
              <a:ext cx="14361" cy="10781"/>
            </a:xfrm>
            <a:custGeom>
              <a:avLst/>
              <a:gdLst/>
              <a:ahLst/>
              <a:cxnLst/>
              <a:rect l="l" t="t" r="r" b="b"/>
              <a:pathLst>
                <a:path w="365" h="274" extrusionOk="0">
                  <a:moveTo>
                    <a:pt x="225" y="0"/>
                  </a:moveTo>
                  <a:cubicBezTo>
                    <a:pt x="93" y="0"/>
                    <a:pt x="1" y="179"/>
                    <a:pt x="136" y="256"/>
                  </a:cubicBezTo>
                  <a:cubicBezTo>
                    <a:pt x="158" y="268"/>
                    <a:pt x="181" y="273"/>
                    <a:pt x="203" y="273"/>
                  </a:cubicBezTo>
                  <a:cubicBezTo>
                    <a:pt x="278" y="273"/>
                    <a:pt x="346" y="209"/>
                    <a:pt x="356" y="135"/>
                  </a:cubicBezTo>
                  <a:cubicBezTo>
                    <a:pt x="365" y="79"/>
                    <a:pt x="340" y="23"/>
                    <a:pt x="260" y="4"/>
                  </a:cubicBezTo>
                  <a:cubicBezTo>
                    <a:pt x="248" y="2"/>
                    <a:pt x="237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2761747" y="3920305"/>
              <a:ext cx="17745" cy="15266"/>
            </a:xfrm>
            <a:custGeom>
              <a:avLst/>
              <a:gdLst/>
              <a:ahLst/>
              <a:cxnLst/>
              <a:rect l="l" t="t" r="r" b="b"/>
              <a:pathLst>
                <a:path w="451" h="388" extrusionOk="0">
                  <a:moveTo>
                    <a:pt x="194" y="0"/>
                  </a:moveTo>
                  <a:cubicBezTo>
                    <a:pt x="136" y="0"/>
                    <a:pt x="82" y="31"/>
                    <a:pt x="51" y="112"/>
                  </a:cubicBezTo>
                  <a:cubicBezTo>
                    <a:pt x="1" y="249"/>
                    <a:pt x="115" y="387"/>
                    <a:pt x="233" y="387"/>
                  </a:cubicBezTo>
                  <a:cubicBezTo>
                    <a:pt x="278" y="387"/>
                    <a:pt x="325" y="366"/>
                    <a:pt x="362" y="316"/>
                  </a:cubicBezTo>
                  <a:cubicBezTo>
                    <a:pt x="450" y="197"/>
                    <a:pt x="364" y="41"/>
                    <a:pt x="241" y="7"/>
                  </a:cubicBezTo>
                  <a:cubicBezTo>
                    <a:pt x="225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2917040" y="3983807"/>
              <a:ext cx="17705" cy="15266"/>
            </a:xfrm>
            <a:custGeom>
              <a:avLst/>
              <a:gdLst/>
              <a:ahLst/>
              <a:cxnLst/>
              <a:rect l="l" t="t" r="r" b="b"/>
              <a:pathLst>
                <a:path w="450" h="388" extrusionOk="0">
                  <a:moveTo>
                    <a:pt x="193" y="1"/>
                  </a:moveTo>
                  <a:cubicBezTo>
                    <a:pt x="134" y="1"/>
                    <a:pt x="80" y="32"/>
                    <a:pt x="51" y="113"/>
                  </a:cubicBezTo>
                  <a:cubicBezTo>
                    <a:pt x="0" y="250"/>
                    <a:pt x="114" y="388"/>
                    <a:pt x="232" y="388"/>
                  </a:cubicBezTo>
                  <a:cubicBezTo>
                    <a:pt x="278" y="388"/>
                    <a:pt x="324" y="367"/>
                    <a:pt x="362" y="317"/>
                  </a:cubicBezTo>
                  <a:cubicBezTo>
                    <a:pt x="450" y="198"/>
                    <a:pt x="363" y="42"/>
                    <a:pt x="240" y="7"/>
                  </a:cubicBezTo>
                  <a:cubicBezTo>
                    <a:pt x="224" y="3"/>
                    <a:pt x="208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2811164" y="3994470"/>
              <a:ext cx="18492" cy="14597"/>
            </a:xfrm>
            <a:custGeom>
              <a:avLst/>
              <a:gdLst/>
              <a:ahLst/>
              <a:cxnLst/>
              <a:rect l="l" t="t" r="r" b="b"/>
              <a:pathLst>
                <a:path w="470" h="371" extrusionOk="0">
                  <a:moveTo>
                    <a:pt x="298" y="0"/>
                  </a:moveTo>
                  <a:cubicBezTo>
                    <a:pt x="295" y="0"/>
                    <a:pt x="292" y="0"/>
                    <a:pt x="289" y="0"/>
                  </a:cubicBezTo>
                  <a:cubicBezTo>
                    <a:pt x="86" y="6"/>
                    <a:pt x="0" y="309"/>
                    <a:pt x="217" y="364"/>
                  </a:cubicBezTo>
                  <a:cubicBezTo>
                    <a:pt x="233" y="368"/>
                    <a:pt x="249" y="370"/>
                    <a:pt x="264" y="370"/>
                  </a:cubicBezTo>
                  <a:cubicBezTo>
                    <a:pt x="383" y="370"/>
                    <a:pt x="469" y="249"/>
                    <a:pt x="457" y="136"/>
                  </a:cubicBezTo>
                  <a:cubicBezTo>
                    <a:pt x="449" y="62"/>
                    <a:pt x="401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2831859" y="4114983"/>
              <a:ext cx="18492" cy="14597"/>
            </a:xfrm>
            <a:custGeom>
              <a:avLst/>
              <a:gdLst/>
              <a:ahLst/>
              <a:cxnLst/>
              <a:rect l="l" t="t" r="r" b="b"/>
              <a:pathLst>
                <a:path w="470" h="371" extrusionOk="0">
                  <a:moveTo>
                    <a:pt x="298" y="1"/>
                  </a:moveTo>
                  <a:cubicBezTo>
                    <a:pt x="295" y="1"/>
                    <a:pt x="292" y="1"/>
                    <a:pt x="289" y="1"/>
                  </a:cubicBezTo>
                  <a:cubicBezTo>
                    <a:pt x="86" y="7"/>
                    <a:pt x="1" y="308"/>
                    <a:pt x="217" y="365"/>
                  </a:cubicBezTo>
                  <a:cubicBezTo>
                    <a:pt x="233" y="369"/>
                    <a:pt x="249" y="371"/>
                    <a:pt x="264" y="371"/>
                  </a:cubicBezTo>
                  <a:cubicBezTo>
                    <a:pt x="383" y="371"/>
                    <a:pt x="470" y="249"/>
                    <a:pt x="458" y="137"/>
                  </a:cubicBezTo>
                  <a:cubicBezTo>
                    <a:pt x="449" y="62"/>
                    <a:pt x="401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2744790" y="3865891"/>
              <a:ext cx="13141" cy="11410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194" y="1"/>
                  </a:moveTo>
                  <a:cubicBezTo>
                    <a:pt x="179" y="1"/>
                    <a:pt x="162" y="4"/>
                    <a:pt x="143" y="10"/>
                  </a:cubicBezTo>
                  <a:cubicBezTo>
                    <a:pt x="1" y="60"/>
                    <a:pt x="6" y="289"/>
                    <a:pt x="165" y="289"/>
                  </a:cubicBezTo>
                  <a:cubicBezTo>
                    <a:pt x="168" y="289"/>
                    <a:pt x="171" y="289"/>
                    <a:pt x="174" y="289"/>
                  </a:cubicBezTo>
                  <a:cubicBezTo>
                    <a:pt x="284" y="284"/>
                    <a:pt x="334" y="159"/>
                    <a:pt x="296" y="71"/>
                  </a:cubicBezTo>
                  <a:cubicBezTo>
                    <a:pt x="278" y="31"/>
                    <a:pt x="243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2651543" y="3981132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3" y="0"/>
                  </a:moveTo>
                  <a:cubicBezTo>
                    <a:pt x="47" y="0"/>
                    <a:pt x="0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8" y="138"/>
                    <a:pt x="172" y="105"/>
                    <a:pt x="178" y="68"/>
                  </a:cubicBezTo>
                  <a:cubicBezTo>
                    <a:pt x="182" y="40"/>
                    <a:pt x="169" y="12"/>
                    <a:pt x="130" y="2"/>
                  </a:cubicBezTo>
                  <a:cubicBezTo>
                    <a:pt x="124" y="1"/>
                    <a:pt x="11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2663504" y="4069658"/>
              <a:ext cx="7200" cy="5430"/>
            </a:xfrm>
            <a:custGeom>
              <a:avLst/>
              <a:gdLst/>
              <a:ahLst/>
              <a:cxnLst/>
              <a:rect l="l" t="t" r="r" b="b"/>
              <a:pathLst>
                <a:path w="183" h="138" extrusionOk="0">
                  <a:moveTo>
                    <a:pt x="113" y="0"/>
                  </a:moveTo>
                  <a:cubicBezTo>
                    <a:pt x="46" y="0"/>
                    <a:pt x="1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9" y="138"/>
                    <a:pt x="172" y="106"/>
                    <a:pt x="177" y="69"/>
                  </a:cubicBezTo>
                  <a:cubicBezTo>
                    <a:pt x="182" y="41"/>
                    <a:pt x="170" y="12"/>
                    <a:pt x="130" y="2"/>
                  </a:cubicBezTo>
                  <a:cubicBezTo>
                    <a:pt x="124" y="1"/>
                    <a:pt x="119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2770875" y="3908383"/>
              <a:ext cx="7200" cy="5430"/>
            </a:xfrm>
            <a:custGeom>
              <a:avLst/>
              <a:gdLst/>
              <a:ahLst/>
              <a:cxnLst/>
              <a:rect l="l" t="t" r="r" b="b"/>
              <a:pathLst>
                <a:path w="183" h="138" extrusionOk="0">
                  <a:moveTo>
                    <a:pt x="113" y="1"/>
                  </a:moveTo>
                  <a:cubicBezTo>
                    <a:pt x="47" y="1"/>
                    <a:pt x="1" y="90"/>
                    <a:pt x="68" y="128"/>
                  </a:cubicBezTo>
                  <a:cubicBezTo>
                    <a:pt x="80" y="134"/>
                    <a:pt x="91" y="137"/>
                    <a:pt x="102" y="137"/>
                  </a:cubicBezTo>
                  <a:cubicBezTo>
                    <a:pt x="139" y="137"/>
                    <a:pt x="173" y="105"/>
                    <a:pt x="179" y="68"/>
                  </a:cubicBezTo>
                  <a:cubicBezTo>
                    <a:pt x="182" y="40"/>
                    <a:pt x="170" y="11"/>
                    <a:pt x="130" y="3"/>
                  </a:cubicBezTo>
                  <a:cubicBezTo>
                    <a:pt x="125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2937972" y="4008280"/>
              <a:ext cx="17745" cy="15266"/>
            </a:xfrm>
            <a:custGeom>
              <a:avLst/>
              <a:gdLst/>
              <a:ahLst/>
              <a:cxnLst/>
              <a:rect l="l" t="t" r="r" b="b"/>
              <a:pathLst>
                <a:path w="451" h="388" extrusionOk="0">
                  <a:moveTo>
                    <a:pt x="192" y="0"/>
                  </a:moveTo>
                  <a:cubicBezTo>
                    <a:pt x="134" y="0"/>
                    <a:pt x="80" y="32"/>
                    <a:pt x="51" y="111"/>
                  </a:cubicBezTo>
                  <a:cubicBezTo>
                    <a:pt x="1" y="249"/>
                    <a:pt x="114" y="387"/>
                    <a:pt x="231" y="387"/>
                  </a:cubicBezTo>
                  <a:cubicBezTo>
                    <a:pt x="277" y="387"/>
                    <a:pt x="324" y="366"/>
                    <a:pt x="361" y="315"/>
                  </a:cubicBezTo>
                  <a:cubicBezTo>
                    <a:pt x="450" y="198"/>
                    <a:pt x="363" y="42"/>
                    <a:pt x="241" y="7"/>
                  </a:cubicBezTo>
                  <a:cubicBezTo>
                    <a:pt x="225" y="2"/>
                    <a:pt x="208" y="0"/>
                    <a:pt x="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2947139" y="3996358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1" y="1"/>
                  </a:moveTo>
                  <a:cubicBezTo>
                    <a:pt x="45" y="1"/>
                    <a:pt x="0" y="89"/>
                    <a:pt x="67" y="128"/>
                  </a:cubicBezTo>
                  <a:cubicBezTo>
                    <a:pt x="78" y="134"/>
                    <a:pt x="89" y="137"/>
                    <a:pt x="100" y="137"/>
                  </a:cubicBezTo>
                  <a:cubicBezTo>
                    <a:pt x="138" y="137"/>
                    <a:pt x="172" y="105"/>
                    <a:pt x="177" y="69"/>
                  </a:cubicBezTo>
                  <a:cubicBezTo>
                    <a:pt x="181" y="40"/>
                    <a:pt x="169" y="12"/>
                    <a:pt x="129" y="3"/>
                  </a:cubicBezTo>
                  <a:cubicBezTo>
                    <a:pt x="123" y="1"/>
                    <a:pt x="117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2935257" y="4040661"/>
              <a:ext cx="7239" cy="543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113" y="1"/>
                  </a:moveTo>
                  <a:cubicBezTo>
                    <a:pt x="47" y="1"/>
                    <a:pt x="1" y="90"/>
                    <a:pt x="68" y="129"/>
                  </a:cubicBezTo>
                  <a:cubicBezTo>
                    <a:pt x="80" y="135"/>
                    <a:pt x="91" y="138"/>
                    <a:pt x="102" y="138"/>
                  </a:cubicBezTo>
                  <a:cubicBezTo>
                    <a:pt x="140" y="138"/>
                    <a:pt x="173" y="106"/>
                    <a:pt x="179" y="69"/>
                  </a:cubicBezTo>
                  <a:cubicBezTo>
                    <a:pt x="184" y="41"/>
                    <a:pt x="170" y="12"/>
                    <a:pt x="130" y="3"/>
                  </a:cubicBezTo>
                  <a:cubicBezTo>
                    <a:pt x="125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2924201" y="3959138"/>
              <a:ext cx="7239" cy="543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114" y="1"/>
                  </a:moveTo>
                  <a:cubicBezTo>
                    <a:pt x="47" y="1"/>
                    <a:pt x="1" y="90"/>
                    <a:pt x="69" y="128"/>
                  </a:cubicBezTo>
                  <a:cubicBezTo>
                    <a:pt x="81" y="135"/>
                    <a:pt x="92" y="137"/>
                    <a:pt x="103" y="137"/>
                  </a:cubicBezTo>
                  <a:cubicBezTo>
                    <a:pt x="140" y="137"/>
                    <a:pt x="174" y="105"/>
                    <a:pt x="178" y="69"/>
                  </a:cubicBezTo>
                  <a:cubicBezTo>
                    <a:pt x="183" y="40"/>
                    <a:pt x="171" y="12"/>
                    <a:pt x="131" y="3"/>
                  </a:cubicBezTo>
                  <a:cubicBezTo>
                    <a:pt x="126" y="2"/>
                    <a:pt x="120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2831073" y="4006313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2" y="1"/>
                  </a:moveTo>
                  <a:cubicBezTo>
                    <a:pt x="46" y="1"/>
                    <a:pt x="0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8" y="138"/>
                    <a:pt x="172" y="106"/>
                    <a:pt x="177" y="69"/>
                  </a:cubicBezTo>
                  <a:cubicBezTo>
                    <a:pt x="182" y="41"/>
                    <a:pt x="169" y="13"/>
                    <a:pt x="130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2628645" y="4033815"/>
              <a:ext cx="18256" cy="13771"/>
            </a:xfrm>
            <a:custGeom>
              <a:avLst/>
              <a:gdLst/>
              <a:ahLst/>
              <a:cxnLst/>
              <a:rect l="l" t="t" r="r" b="b"/>
              <a:pathLst>
                <a:path w="464" h="350" extrusionOk="0">
                  <a:moveTo>
                    <a:pt x="238" y="0"/>
                  </a:moveTo>
                  <a:cubicBezTo>
                    <a:pt x="116" y="0"/>
                    <a:pt x="1" y="101"/>
                    <a:pt x="63" y="241"/>
                  </a:cubicBezTo>
                  <a:cubicBezTo>
                    <a:pt x="95" y="316"/>
                    <a:pt x="164" y="350"/>
                    <a:pt x="235" y="350"/>
                  </a:cubicBezTo>
                  <a:cubicBezTo>
                    <a:pt x="293" y="350"/>
                    <a:pt x="351" y="328"/>
                    <a:pt x="391" y="288"/>
                  </a:cubicBezTo>
                  <a:cubicBezTo>
                    <a:pt x="445" y="235"/>
                    <a:pt x="464" y="154"/>
                    <a:pt x="393" y="71"/>
                  </a:cubicBezTo>
                  <a:cubicBezTo>
                    <a:pt x="352" y="22"/>
                    <a:pt x="294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2673340" y="4069658"/>
              <a:ext cx="18217" cy="13771"/>
            </a:xfrm>
            <a:custGeom>
              <a:avLst/>
              <a:gdLst/>
              <a:ahLst/>
              <a:cxnLst/>
              <a:rect l="l" t="t" r="r" b="b"/>
              <a:pathLst>
                <a:path w="463" h="350" extrusionOk="0">
                  <a:moveTo>
                    <a:pt x="237" y="1"/>
                  </a:moveTo>
                  <a:cubicBezTo>
                    <a:pt x="116" y="1"/>
                    <a:pt x="0" y="101"/>
                    <a:pt x="61" y="241"/>
                  </a:cubicBezTo>
                  <a:cubicBezTo>
                    <a:pt x="94" y="316"/>
                    <a:pt x="163" y="350"/>
                    <a:pt x="234" y="350"/>
                  </a:cubicBezTo>
                  <a:cubicBezTo>
                    <a:pt x="291" y="350"/>
                    <a:pt x="349" y="328"/>
                    <a:pt x="390" y="288"/>
                  </a:cubicBezTo>
                  <a:cubicBezTo>
                    <a:pt x="445" y="234"/>
                    <a:pt x="462" y="155"/>
                    <a:pt x="393" y="72"/>
                  </a:cubicBezTo>
                  <a:cubicBezTo>
                    <a:pt x="351" y="22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2617235" y="4027952"/>
              <a:ext cx="6728" cy="5902"/>
            </a:xfrm>
            <a:custGeom>
              <a:avLst/>
              <a:gdLst/>
              <a:ahLst/>
              <a:cxnLst/>
              <a:rect l="l" t="t" r="r" b="b"/>
              <a:pathLst>
                <a:path w="171" h="150" extrusionOk="0">
                  <a:moveTo>
                    <a:pt x="84" y="1"/>
                  </a:moveTo>
                  <a:cubicBezTo>
                    <a:pt x="73" y="1"/>
                    <a:pt x="61" y="4"/>
                    <a:pt x="49" y="11"/>
                  </a:cubicBezTo>
                  <a:cubicBezTo>
                    <a:pt x="1" y="40"/>
                    <a:pt x="8" y="106"/>
                    <a:pt x="47" y="136"/>
                  </a:cubicBezTo>
                  <a:cubicBezTo>
                    <a:pt x="57" y="145"/>
                    <a:pt x="70" y="150"/>
                    <a:pt x="82" y="150"/>
                  </a:cubicBezTo>
                  <a:cubicBezTo>
                    <a:pt x="97" y="150"/>
                    <a:pt x="113" y="143"/>
                    <a:pt x="127" y="127"/>
                  </a:cubicBezTo>
                  <a:cubicBezTo>
                    <a:pt x="171" y="80"/>
                    <a:pt x="137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2763360" y="3956463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2" y="1"/>
                  </a:moveTo>
                  <a:cubicBezTo>
                    <a:pt x="45" y="1"/>
                    <a:pt x="0" y="90"/>
                    <a:pt x="67" y="128"/>
                  </a:cubicBezTo>
                  <a:cubicBezTo>
                    <a:pt x="78" y="134"/>
                    <a:pt x="90" y="137"/>
                    <a:pt x="101" y="137"/>
                  </a:cubicBezTo>
                  <a:cubicBezTo>
                    <a:pt x="138" y="137"/>
                    <a:pt x="172" y="105"/>
                    <a:pt x="178" y="68"/>
                  </a:cubicBezTo>
                  <a:cubicBezTo>
                    <a:pt x="181" y="40"/>
                    <a:pt x="169" y="11"/>
                    <a:pt x="129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2894496" y="3993644"/>
              <a:ext cx="7161" cy="5430"/>
            </a:xfrm>
            <a:custGeom>
              <a:avLst/>
              <a:gdLst/>
              <a:ahLst/>
              <a:cxnLst/>
              <a:rect l="l" t="t" r="r" b="b"/>
              <a:pathLst>
                <a:path w="182" h="138" extrusionOk="0">
                  <a:moveTo>
                    <a:pt x="113" y="1"/>
                  </a:moveTo>
                  <a:cubicBezTo>
                    <a:pt x="47" y="1"/>
                    <a:pt x="1" y="90"/>
                    <a:pt x="68" y="129"/>
                  </a:cubicBezTo>
                  <a:cubicBezTo>
                    <a:pt x="79" y="135"/>
                    <a:pt x="90" y="138"/>
                    <a:pt x="101" y="138"/>
                  </a:cubicBezTo>
                  <a:cubicBezTo>
                    <a:pt x="138" y="138"/>
                    <a:pt x="172" y="106"/>
                    <a:pt x="178" y="70"/>
                  </a:cubicBezTo>
                  <a:cubicBezTo>
                    <a:pt x="182" y="41"/>
                    <a:pt x="169" y="13"/>
                    <a:pt x="130" y="3"/>
                  </a:cubicBezTo>
                  <a:cubicBezTo>
                    <a:pt x="124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2825013" y="4043375"/>
              <a:ext cx="7200" cy="5390"/>
            </a:xfrm>
            <a:custGeom>
              <a:avLst/>
              <a:gdLst/>
              <a:ahLst/>
              <a:cxnLst/>
              <a:rect l="l" t="t" r="r" b="b"/>
              <a:pathLst>
                <a:path w="183" h="137" extrusionOk="0">
                  <a:moveTo>
                    <a:pt x="113" y="1"/>
                  </a:moveTo>
                  <a:cubicBezTo>
                    <a:pt x="46" y="1"/>
                    <a:pt x="1" y="90"/>
                    <a:pt x="68" y="128"/>
                  </a:cubicBezTo>
                  <a:cubicBezTo>
                    <a:pt x="79" y="134"/>
                    <a:pt x="90" y="137"/>
                    <a:pt x="101" y="137"/>
                  </a:cubicBezTo>
                  <a:cubicBezTo>
                    <a:pt x="139" y="137"/>
                    <a:pt x="172" y="105"/>
                    <a:pt x="177" y="69"/>
                  </a:cubicBezTo>
                  <a:cubicBezTo>
                    <a:pt x="182" y="40"/>
                    <a:pt x="170" y="12"/>
                    <a:pt x="130" y="3"/>
                  </a:cubicBezTo>
                  <a:cubicBezTo>
                    <a:pt x="124" y="2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2820646" y="4157397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2" y="1"/>
                  </a:moveTo>
                  <a:cubicBezTo>
                    <a:pt x="46" y="1"/>
                    <a:pt x="0" y="90"/>
                    <a:pt x="68" y="128"/>
                  </a:cubicBezTo>
                  <a:cubicBezTo>
                    <a:pt x="79" y="134"/>
                    <a:pt x="90" y="136"/>
                    <a:pt x="101" y="136"/>
                  </a:cubicBezTo>
                  <a:cubicBezTo>
                    <a:pt x="138" y="136"/>
                    <a:pt x="172" y="105"/>
                    <a:pt x="178" y="68"/>
                  </a:cubicBezTo>
                  <a:cubicBezTo>
                    <a:pt x="182" y="40"/>
                    <a:pt x="169" y="11"/>
                    <a:pt x="130" y="3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2735859" y="3877026"/>
              <a:ext cx="7161" cy="5390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113" y="0"/>
                  </a:moveTo>
                  <a:cubicBezTo>
                    <a:pt x="46" y="0"/>
                    <a:pt x="1" y="90"/>
                    <a:pt x="68" y="127"/>
                  </a:cubicBezTo>
                  <a:cubicBezTo>
                    <a:pt x="79" y="134"/>
                    <a:pt x="91" y="137"/>
                    <a:pt x="102" y="137"/>
                  </a:cubicBezTo>
                  <a:cubicBezTo>
                    <a:pt x="139" y="137"/>
                    <a:pt x="173" y="105"/>
                    <a:pt x="178" y="68"/>
                  </a:cubicBezTo>
                  <a:cubicBezTo>
                    <a:pt x="182" y="39"/>
                    <a:pt x="170" y="11"/>
                    <a:pt x="130" y="2"/>
                  </a:cubicBezTo>
                  <a:cubicBezTo>
                    <a:pt x="124" y="1"/>
                    <a:pt x="118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4" name="Google Shape;1494;p37"/>
          <p:cNvSpPr txBox="1">
            <a:spLocks noGrp="1"/>
          </p:cNvSpPr>
          <p:nvPr>
            <p:ph type="title"/>
          </p:nvPr>
        </p:nvSpPr>
        <p:spPr>
          <a:xfrm>
            <a:off x="1988881" y="385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400" b="0" dirty="0">
                <a:latin typeface="Everlasting" panose="02000503000000000000" pitchFamily="2" charset="-52"/>
              </a:rPr>
              <a:t>Из</a:t>
            </a:r>
            <a:r>
              <a:rPr lang="bg-BG" sz="3600" b="0" dirty="0">
                <a:latin typeface="Everlasting" panose="02000503000000000000" pitchFamily="2" charset="-52"/>
              </a:rPr>
              <a:t>пол</a:t>
            </a:r>
            <a:r>
              <a:rPr lang="bg-BG" sz="3400" b="0" dirty="0">
                <a:latin typeface="Everlasting" panose="02000503000000000000" pitchFamily="2" charset="-52"/>
              </a:rPr>
              <a:t>взв</a:t>
            </a:r>
            <a:r>
              <a:rPr lang="bg-BG" sz="3600" b="0" dirty="0">
                <a:latin typeface="Everlasting" panose="02000503000000000000" pitchFamily="2" charset="-52"/>
              </a:rPr>
              <a:t>ани</a:t>
            </a:r>
            <a:r>
              <a:rPr lang="en-US" sz="3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3400" b="0" dirty="0">
                <a:latin typeface="Everlasting" panose="02000503000000000000" pitchFamily="2" charset="-52"/>
              </a:rPr>
              <a:t>те</a:t>
            </a:r>
            <a:r>
              <a:rPr lang="bg-BG" sz="3600" b="0" dirty="0">
                <a:latin typeface="Everlasting" panose="02000503000000000000" pitchFamily="2" charset="-52"/>
              </a:rPr>
              <a:t>хноло</a:t>
            </a:r>
            <a:r>
              <a:rPr lang="bg-BG" sz="3400" b="0" dirty="0">
                <a:latin typeface="Everlasting" panose="02000503000000000000" pitchFamily="2" charset="-52"/>
              </a:rPr>
              <a:t>гии</a:t>
            </a:r>
            <a:endParaRPr sz="3400" b="0" dirty="0">
              <a:latin typeface="Everlasting" panose="02000503000000000000" pitchFamily="2" charset="-52"/>
            </a:endParaRPr>
          </a:p>
        </p:txBody>
      </p:sp>
      <p:grpSp>
        <p:nvGrpSpPr>
          <p:cNvPr id="1497" name="Google Shape;1497;p37"/>
          <p:cNvGrpSpPr/>
          <p:nvPr/>
        </p:nvGrpSpPr>
        <p:grpSpPr>
          <a:xfrm rot="-3385135" flipH="1">
            <a:off x="7810821" y="3890203"/>
            <a:ext cx="1023918" cy="820537"/>
            <a:chOff x="4423100" y="2378550"/>
            <a:chExt cx="540200" cy="432900"/>
          </a:xfrm>
        </p:grpSpPr>
        <p:sp>
          <p:nvSpPr>
            <p:cNvPr id="1498" name="Google Shape;1498;p37"/>
            <p:cNvSpPr/>
            <p:nvPr/>
          </p:nvSpPr>
          <p:spPr>
            <a:xfrm>
              <a:off x="4537050" y="2582000"/>
              <a:ext cx="206275" cy="123200"/>
            </a:xfrm>
            <a:custGeom>
              <a:avLst/>
              <a:gdLst/>
              <a:ahLst/>
              <a:cxnLst/>
              <a:rect l="l" t="t" r="r" b="b"/>
              <a:pathLst>
                <a:path w="8251" h="4928" extrusionOk="0">
                  <a:moveTo>
                    <a:pt x="13" y="4691"/>
                  </a:moveTo>
                  <a:cubicBezTo>
                    <a:pt x="68" y="4744"/>
                    <a:pt x="334" y="4751"/>
                    <a:pt x="398" y="4757"/>
                  </a:cubicBezTo>
                  <a:cubicBezTo>
                    <a:pt x="844" y="4800"/>
                    <a:pt x="1294" y="4791"/>
                    <a:pt x="1742" y="4801"/>
                  </a:cubicBezTo>
                  <a:cubicBezTo>
                    <a:pt x="2180" y="4812"/>
                    <a:pt x="2610" y="4871"/>
                    <a:pt x="3045" y="4928"/>
                  </a:cubicBezTo>
                  <a:cubicBezTo>
                    <a:pt x="2902" y="4851"/>
                    <a:pt x="2624" y="4663"/>
                    <a:pt x="2624" y="4663"/>
                  </a:cubicBezTo>
                  <a:cubicBezTo>
                    <a:pt x="2646" y="4630"/>
                    <a:pt x="2841" y="4611"/>
                    <a:pt x="2887" y="4599"/>
                  </a:cubicBezTo>
                  <a:cubicBezTo>
                    <a:pt x="2986" y="4573"/>
                    <a:pt x="3085" y="4547"/>
                    <a:pt x="3184" y="4519"/>
                  </a:cubicBezTo>
                  <a:cubicBezTo>
                    <a:pt x="3380" y="4462"/>
                    <a:pt x="3576" y="4398"/>
                    <a:pt x="3766" y="4325"/>
                  </a:cubicBezTo>
                  <a:cubicBezTo>
                    <a:pt x="4143" y="4178"/>
                    <a:pt x="4504" y="3995"/>
                    <a:pt x="4829" y="3754"/>
                  </a:cubicBezTo>
                  <a:cubicBezTo>
                    <a:pt x="5332" y="3380"/>
                    <a:pt x="5642" y="2779"/>
                    <a:pt x="6177" y="2459"/>
                  </a:cubicBezTo>
                  <a:cubicBezTo>
                    <a:pt x="6426" y="2309"/>
                    <a:pt x="6725" y="2269"/>
                    <a:pt x="6991" y="2156"/>
                  </a:cubicBezTo>
                  <a:cubicBezTo>
                    <a:pt x="7541" y="1924"/>
                    <a:pt x="7910" y="1410"/>
                    <a:pt x="8250" y="921"/>
                  </a:cubicBezTo>
                  <a:cubicBezTo>
                    <a:pt x="7733" y="1116"/>
                    <a:pt x="7216" y="1313"/>
                    <a:pt x="6699" y="1510"/>
                  </a:cubicBezTo>
                  <a:cubicBezTo>
                    <a:pt x="6826" y="1254"/>
                    <a:pt x="6897" y="970"/>
                    <a:pt x="6909" y="684"/>
                  </a:cubicBezTo>
                  <a:cubicBezTo>
                    <a:pt x="6915" y="539"/>
                    <a:pt x="6852" y="117"/>
                    <a:pt x="6971" y="1"/>
                  </a:cubicBezTo>
                  <a:cubicBezTo>
                    <a:pt x="6725" y="248"/>
                    <a:pt x="6475" y="502"/>
                    <a:pt x="6312" y="812"/>
                  </a:cubicBezTo>
                  <a:cubicBezTo>
                    <a:pt x="6216" y="994"/>
                    <a:pt x="6154" y="1192"/>
                    <a:pt x="6089" y="1387"/>
                  </a:cubicBezTo>
                  <a:cubicBezTo>
                    <a:pt x="5957" y="1789"/>
                    <a:pt x="5774" y="2168"/>
                    <a:pt x="5392" y="2385"/>
                  </a:cubicBezTo>
                  <a:cubicBezTo>
                    <a:pt x="4821" y="2711"/>
                    <a:pt x="4103" y="2681"/>
                    <a:pt x="3464" y="2752"/>
                  </a:cubicBezTo>
                  <a:cubicBezTo>
                    <a:pt x="3568" y="2685"/>
                    <a:pt x="3931" y="2342"/>
                    <a:pt x="4012" y="2237"/>
                  </a:cubicBezTo>
                  <a:cubicBezTo>
                    <a:pt x="3442" y="2434"/>
                    <a:pt x="2871" y="2631"/>
                    <a:pt x="2316" y="2868"/>
                  </a:cubicBezTo>
                  <a:cubicBezTo>
                    <a:pt x="1845" y="3070"/>
                    <a:pt x="1419" y="3367"/>
                    <a:pt x="1025" y="3693"/>
                  </a:cubicBezTo>
                  <a:cubicBezTo>
                    <a:pt x="812" y="3870"/>
                    <a:pt x="603" y="4055"/>
                    <a:pt x="400" y="4244"/>
                  </a:cubicBezTo>
                  <a:cubicBezTo>
                    <a:pt x="288" y="4348"/>
                    <a:pt x="172" y="4453"/>
                    <a:pt x="74" y="4571"/>
                  </a:cubicBezTo>
                  <a:cubicBezTo>
                    <a:pt x="58" y="4591"/>
                    <a:pt x="1" y="4643"/>
                    <a:pt x="3" y="4673"/>
                  </a:cubicBezTo>
                  <a:cubicBezTo>
                    <a:pt x="3" y="4679"/>
                    <a:pt x="7" y="4685"/>
                    <a:pt x="13" y="4691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4579075" y="2691625"/>
              <a:ext cx="187425" cy="91125"/>
            </a:xfrm>
            <a:custGeom>
              <a:avLst/>
              <a:gdLst/>
              <a:ahLst/>
              <a:cxnLst/>
              <a:rect l="l" t="t" r="r" b="b"/>
              <a:pathLst>
                <a:path w="7497" h="3645" extrusionOk="0">
                  <a:moveTo>
                    <a:pt x="6" y="3033"/>
                  </a:moveTo>
                  <a:cubicBezTo>
                    <a:pt x="46" y="3086"/>
                    <a:pt x="270" y="3127"/>
                    <a:pt x="325" y="3141"/>
                  </a:cubicBezTo>
                  <a:cubicBezTo>
                    <a:pt x="696" y="3238"/>
                    <a:pt x="1079" y="3292"/>
                    <a:pt x="1456" y="3361"/>
                  </a:cubicBezTo>
                  <a:cubicBezTo>
                    <a:pt x="1827" y="3429"/>
                    <a:pt x="2183" y="3537"/>
                    <a:pt x="2544" y="3645"/>
                  </a:cubicBezTo>
                  <a:cubicBezTo>
                    <a:pt x="2432" y="3560"/>
                    <a:pt x="2223" y="3362"/>
                    <a:pt x="2223" y="3362"/>
                  </a:cubicBezTo>
                  <a:cubicBezTo>
                    <a:pt x="2245" y="3339"/>
                    <a:pt x="2414" y="3349"/>
                    <a:pt x="2454" y="3345"/>
                  </a:cubicBezTo>
                  <a:cubicBezTo>
                    <a:pt x="2542" y="3336"/>
                    <a:pt x="2629" y="3328"/>
                    <a:pt x="2717" y="3316"/>
                  </a:cubicBezTo>
                  <a:cubicBezTo>
                    <a:pt x="2892" y="3295"/>
                    <a:pt x="3065" y="3267"/>
                    <a:pt x="3237" y="3230"/>
                  </a:cubicBezTo>
                  <a:cubicBezTo>
                    <a:pt x="3575" y="3158"/>
                    <a:pt x="3907" y="3053"/>
                    <a:pt x="4214" y="2892"/>
                  </a:cubicBezTo>
                  <a:cubicBezTo>
                    <a:pt x="4691" y="2642"/>
                    <a:pt x="5035" y="2176"/>
                    <a:pt x="5533" y="1975"/>
                  </a:cubicBezTo>
                  <a:cubicBezTo>
                    <a:pt x="5763" y="1882"/>
                    <a:pt x="6021" y="1889"/>
                    <a:pt x="6262" y="1829"/>
                  </a:cubicBezTo>
                  <a:cubicBezTo>
                    <a:pt x="6760" y="1707"/>
                    <a:pt x="7143" y="1322"/>
                    <a:pt x="7497" y="953"/>
                  </a:cubicBezTo>
                  <a:cubicBezTo>
                    <a:pt x="7032" y="1049"/>
                    <a:pt x="6567" y="1146"/>
                    <a:pt x="6102" y="1242"/>
                  </a:cubicBezTo>
                  <a:cubicBezTo>
                    <a:pt x="6245" y="1043"/>
                    <a:pt x="6343" y="811"/>
                    <a:pt x="6392" y="571"/>
                  </a:cubicBezTo>
                  <a:cubicBezTo>
                    <a:pt x="6418" y="450"/>
                    <a:pt x="6422" y="83"/>
                    <a:pt x="6537" y="0"/>
                  </a:cubicBezTo>
                  <a:cubicBezTo>
                    <a:pt x="6294" y="177"/>
                    <a:pt x="6049" y="358"/>
                    <a:pt x="5870" y="598"/>
                  </a:cubicBezTo>
                  <a:cubicBezTo>
                    <a:pt x="5763" y="740"/>
                    <a:pt x="5684" y="899"/>
                    <a:pt x="5602" y="1055"/>
                  </a:cubicBezTo>
                  <a:cubicBezTo>
                    <a:pt x="5436" y="1378"/>
                    <a:pt x="5231" y="1674"/>
                    <a:pt x="4877" y="1807"/>
                  </a:cubicBezTo>
                  <a:cubicBezTo>
                    <a:pt x="4349" y="2005"/>
                    <a:pt x="3745" y="1884"/>
                    <a:pt x="3194" y="1856"/>
                  </a:cubicBezTo>
                  <a:cubicBezTo>
                    <a:pt x="3290" y="1816"/>
                    <a:pt x="3644" y="1573"/>
                    <a:pt x="3727" y="1495"/>
                  </a:cubicBezTo>
                  <a:cubicBezTo>
                    <a:pt x="3217" y="1584"/>
                    <a:pt x="2707" y="1674"/>
                    <a:pt x="2204" y="1801"/>
                  </a:cubicBezTo>
                  <a:cubicBezTo>
                    <a:pt x="1777" y="1907"/>
                    <a:pt x="1377" y="2102"/>
                    <a:pt x="1000" y="2325"/>
                  </a:cubicBezTo>
                  <a:cubicBezTo>
                    <a:pt x="794" y="2446"/>
                    <a:pt x="593" y="2573"/>
                    <a:pt x="395" y="2707"/>
                  </a:cubicBezTo>
                  <a:cubicBezTo>
                    <a:pt x="286" y="2780"/>
                    <a:pt x="174" y="2853"/>
                    <a:pt x="75" y="2940"/>
                  </a:cubicBezTo>
                  <a:cubicBezTo>
                    <a:pt x="58" y="2954"/>
                    <a:pt x="3" y="2991"/>
                    <a:pt x="1" y="3015"/>
                  </a:cubicBezTo>
                  <a:cubicBezTo>
                    <a:pt x="0" y="3022"/>
                    <a:pt x="3" y="3027"/>
                    <a:pt x="6" y="3033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4691850" y="2537450"/>
              <a:ext cx="179600" cy="154850"/>
            </a:xfrm>
            <a:custGeom>
              <a:avLst/>
              <a:gdLst/>
              <a:ahLst/>
              <a:cxnLst/>
              <a:rect l="l" t="t" r="r" b="b"/>
              <a:pathLst>
                <a:path w="7184" h="6194" extrusionOk="0">
                  <a:moveTo>
                    <a:pt x="21" y="6154"/>
                  </a:moveTo>
                  <a:cubicBezTo>
                    <a:pt x="87" y="6193"/>
                    <a:pt x="348" y="6139"/>
                    <a:pt x="411" y="6130"/>
                  </a:cubicBezTo>
                  <a:cubicBezTo>
                    <a:pt x="856" y="6071"/>
                    <a:pt x="1292" y="5959"/>
                    <a:pt x="1730" y="5868"/>
                  </a:cubicBezTo>
                  <a:cubicBezTo>
                    <a:pt x="2160" y="5778"/>
                    <a:pt x="2592" y="5736"/>
                    <a:pt x="3028" y="5694"/>
                  </a:cubicBezTo>
                  <a:cubicBezTo>
                    <a:pt x="2872" y="5652"/>
                    <a:pt x="2557" y="5531"/>
                    <a:pt x="2557" y="5531"/>
                  </a:cubicBezTo>
                  <a:cubicBezTo>
                    <a:pt x="2572" y="5495"/>
                    <a:pt x="2758" y="5432"/>
                    <a:pt x="2800" y="5409"/>
                  </a:cubicBezTo>
                  <a:cubicBezTo>
                    <a:pt x="2890" y="5362"/>
                    <a:pt x="2981" y="5314"/>
                    <a:pt x="3070" y="5263"/>
                  </a:cubicBezTo>
                  <a:cubicBezTo>
                    <a:pt x="3250" y="5163"/>
                    <a:pt x="3424" y="5057"/>
                    <a:pt x="3593" y="4941"/>
                  </a:cubicBezTo>
                  <a:cubicBezTo>
                    <a:pt x="3926" y="4714"/>
                    <a:pt x="4238" y="4453"/>
                    <a:pt x="4498" y="4144"/>
                  </a:cubicBezTo>
                  <a:cubicBezTo>
                    <a:pt x="4901" y="3665"/>
                    <a:pt x="5067" y="3010"/>
                    <a:pt x="5516" y="2575"/>
                  </a:cubicBezTo>
                  <a:cubicBezTo>
                    <a:pt x="5724" y="2373"/>
                    <a:pt x="6005" y="2265"/>
                    <a:pt x="6239" y="2095"/>
                  </a:cubicBezTo>
                  <a:cubicBezTo>
                    <a:pt x="6720" y="1744"/>
                    <a:pt x="6963" y="1158"/>
                    <a:pt x="7184" y="605"/>
                  </a:cubicBezTo>
                  <a:cubicBezTo>
                    <a:pt x="6724" y="913"/>
                    <a:pt x="6266" y="1223"/>
                    <a:pt x="5808" y="1532"/>
                  </a:cubicBezTo>
                  <a:cubicBezTo>
                    <a:pt x="5872" y="1254"/>
                    <a:pt x="5877" y="962"/>
                    <a:pt x="5824" y="680"/>
                  </a:cubicBezTo>
                  <a:cubicBezTo>
                    <a:pt x="5798" y="538"/>
                    <a:pt x="5639" y="141"/>
                    <a:pt x="5729" y="1"/>
                  </a:cubicBezTo>
                  <a:cubicBezTo>
                    <a:pt x="5545" y="299"/>
                    <a:pt x="5360" y="602"/>
                    <a:pt x="5272" y="940"/>
                  </a:cubicBezTo>
                  <a:cubicBezTo>
                    <a:pt x="5220" y="1140"/>
                    <a:pt x="5204" y="1347"/>
                    <a:pt x="5185" y="1551"/>
                  </a:cubicBezTo>
                  <a:cubicBezTo>
                    <a:pt x="5148" y="1973"/>
                    <a:pt x="5057" y="2383"/>
                    <a:pt x="4734" y="2682"/>
                  </a:cubicBezTo>
                  <a:cubicBezTo>
                    <a:pt x="4253" y="3130"/>
                    <a:pt x="3547" y="3265"/>
                    <a:pt x="2941" y="3478"/>
                  </a:cubicBezTo>
                  <a:cubicBezTo>
                    <a:pt x="3027" y="3391"/>
                    <a:pt x="3302" y="2974"/>
                    <a:pt x="3357" y="2852"/>
                  </a:cubicBezTo>
                  <a:cubicBezTo>
                    <a:pt x="2847" y="3174"/>
                    <a:pt x="2336" y="3496"/>
                    <a:pt x="1849" y="3854"/>
                  </a:cubicBezTo>
                  <a:cubicBezTo>
                    <a:pt x="1435" y="4159"/>
                    <a:pt x="1090" y="4544"/>
                    <a:pt x="780" y="4951"/>
                  </a:cubicBezTo>
                  <a:cubicBezTo>
                    <a:pt x="613" y="5172"/>
                    <a:pt x="452" y="5400"/>
                    <a:pt x="297" y="5630"/>
                  </a:cubicBezTo>
                  <a:cubicBezTo>
                    <a:pt x="212" y="5757"/>
                    <a:pt x="123" y="5886"/>
                    <a:pt x="54" y="6022"/>
                  </a:cubicBezTo>
                  <a:cubicBezTo>
                    <a:pt x="42" y="6046"/>
                    <a:pt x="0" y="6109"/>
                    <a:pt x="9" y="6138"/>
                  </a:cubicBezTo>
                  <a:cubicBezTo>
                    <a:pt x="10" y="6144"/>
                    <a:pt x="15" y="6149"/>
                    <a:pt x="23" y="6154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4791000" y="2420875"/>
              <a:ext cx="86325" cy="102925"/>
            </a:xfrm>
            <a:custGeom>
              <a:avLst/>
              <a:gdLst/>
              <a:ahLst/>
              <a:cxnLst/>
              <a:rect l="l" t="t" r="r" b="b"/>
              <a:pathLst>
                <a:path w="3453" h="4117" extrusionOk="0">
                  <a:moveTo>
                    <a:pt x="18" y="4101"/>
                  </a:moveTo>
                  <a:cubicBezTo>
                    <a:pt x="59" y="4116"/>
                    <a:pt x="200" y="4057"/>
                    <a:pt x="236" y="4044"/>
                  </a:cubicBezTo>
                  <a:cubicBezTo>
                    <a:pt x="480" y="3963"/>
                    <a:pt x="714" y="3853"/>
                    <a:pt x="951" y="3752"/>
                  </a:cubicBezTo>
                  <a:cubicBezTo>
                    <a:pt x="1184" y="3654"/>
                    <a:pt x="1423" y="3584"/>
                    <a:pt x="1665" y="3512"/>
                  </a:cubicBezTo>
                  <a:cubicBezTo>
                    <a:pt x="1572" y="3505"/>
                    <a:pt x="1381" y="3471"/>
                    <a:pt x="1381" y="3471"/>
                  </a:cubicBezTo>
                  <a:cubicBezTo>
                    <a:pt x="1385" y="3449"/>
                    <a:pt x="1483" y="3393"/>
                    <a:pt x="1505" y="3376"/>
                  </a:cubicBezTo>
                  <a:cubicBezTo>
                    <a:pt x="1551" y="3339"/>
                    <a:pt x="1597" y="3302"/>
                    <a:pt x="1641" y="3264"/>
                  </a:cubicBezTo>
                  <a:cubicBezTo>
                    <a:pt x="1732" y="3188"/>
                    <a:pt x="1818" y="3108"/>
                    <a:pt x="1901" y="3024"/>
                  </a:cubicBezTo>
                  <a:cubicBezTo>
                    <a:pt x="2065" y="2859"/>
                    <a:pt x="2212" y="2677"/>
                    <a:pt x="2325" y="2474"/>
                  </a:cubicBezTo>
                  <a:cubicBezTo>
                    <a:pt x="2501" y="2160"/>
                    <a:pt x="2522" y="1772"/>
                    <a:pt x="2727" y="1476"/>
                  </a:cubicBezTo>
                  <a:cubicBezTo>
                    <a:pt x="2823" y="1340"/>
                    <a:pt x="2970" y="1248"/>
                    <a:pt x="3084" y="1127"/>
                  </a:cubicBezTo>
                  <a:cubicBezTo>
                    <a:pt x="3317" y="876"/>
                    <a:pt x="3390" y="518"/>
                    <a:pt x="3453" y="181"/>
                  </a:cubicBezTo>
                  <a:cubicBezTo>
                    <a:pt x="3227" y="406"/>
                    <a:pt x="3003" y="632"/>
                    <a:pt x="2778" y="856"/>
                  </a:cubicBezTo>
                  <a:cubicBezTo>
                    <a:pt x="2784" y="691"/>
                    <a:pt x="2754" y="527"/>
                    <a:pt x="2694" y="373"/>
                  </a:cubicBezTo>
                  <a:cubicBezTo>
                    <a:pt x="2663" y="296"/>
                    <a:pt x="2530" y="88"/>
                    <a:pt x="2565" y="0"/>
                  </a:cubicBezTo>
                  <a:cubicBezTo>
                    <a:pt x="2494" y="188"/>
                    <a:pt x="2423" y="380"/>
                    <a:pt x="2410" y="581"/>
                  </a:cubicBezTo>
                  <a:cubicBezTo>
                    <a:pt x="2403" y="699"/>
                    <a:pt x="2416" y="818"/>
                    <a:pt x="2429" y="935"/>
                  </a:cubicBezTo>
                  <a:cubicBezTo>
                    <a:pt x="2454" y="1178"/>
                    <a:pt x="2447" y="1419"/>
                    <a:pt x="2297" y="1624"/>
                  </a:cubicBezTo>
                  <a:cubicBezTo>
                    <a:pt x="2075" y="1928"/>
                    <a:pt x="1691" y="2083"/>
                    <a:pt x="1372" y="2270"/>
                  </a:cubicBezTo>
                  <a:cubicBezTo>
                    <a:pt x="1411" y="2211"/>
                    <a:pt x="1521" y="1946"/>
                    <a:pt x="1538" y="1871"/>
                  </a:cubicBezTo>
                  <a:cubicBezTo>
                    <a:pt x="1286" y="2109"/>
                    <a:pt x="1032" y="2347"/>
                    <a:pt x="797" y="2602"/>
                  </a:cubicBezTo>
                  <a:cubicBezTo>
                    <a:pt x="597" y="2819"/>
                    <a:pt x="444" y="3075"/>
                    <a:pt x="314" y="3339"/>
                  </a:cubicBezTo>
                  <a:cubicBezTo>
                    <a:pt x="243" y="3482"/>
                    <a:pt x="178" y="3628"/>
                    <a:pt x="116" y="3776"/>
                  </a:cubicBezTo>
                  <a:cubicBezTo>
                    <a:pt x="81" y="3856"/>
                    <a:pt x="45" y="3939"/>
                    <a:pt x="22" y="4023"/>
                  </a:cubicBezTo>
                  <a:cubicBezTo>
                    <a:pt x="17" y="4038"/>
                    <a:pt x="0" y="4079"/>
                    <a:pt x="8" y="4093"/>
                  </a:cubicBezTo>
                  <a:cubicBezTo>
                    <a:pt x="9" y="4096"/>
                    <a:pt x="13" y="4099"/>
                    <a:pt x="18" y="4101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4903750" y="2378550"/>
              <a:ext cx="59550" cy="83725"/>
            </a:xfrm>
            <a:custGeom>
              <a:avLst/>
              <a:gdLst/>
              <a:ahLst/>
              <a:cxnLst/>
              <a:rect l="l" t="t" r="r" b="b"/>
              <a:pathLst>
                <a:path w="2382" h="3349" extrusionOk="0">
                  <a:moveTo>
                    <a:pt x="16" y="3340"/>
                  </a:moveTo>
                  <a:cubicBezTo>
                    <a:pt x="49" y="3349"/>
                    <a:pt x="154" y="3293"/>
                    <a:pt x="180" y="3282"/>
                  </a:cubicBezTo>
                  <a:cubicBezTo>
                    <a:pt x="362" y="3200"/>
                    <a:pt x="534" y="3099"/>
                    <a:pt x="710" y="3005"/>
                  </a:cubicBezTo>
                  <a:cubicBezTo>
                    <a:pt x="882" y="2913"/>
                    <a:pt x="1061" y="2841"/>
                    <a:pt x="1242" y="2769"/>
                  </a:cubicBezTo>
                  <a:cubicBezTo>
                    <a:pt x="1170" y="2771"/>
                    <a:pt x="1021" y="2758"/>
                    <a:pt x="1021" y="2758"/>
                  </a:cubicBezTo>
                  <a:cubicBezTo>
                    <a:pt x="1023" y="2741"/>
                    <a:pt x="1094" y="2690"/>
                    <a:pt x="1110" y="2676"/>
                  </a:cubicBezTo>
                  <a:cubicBezTo>
                    <a:pt x="1142" y="2644"/>
                    <a:pt x="1174" y="2612"/>
                    <a:pt x="1206" y="2580"/>
                  </a:cubicBezTo>
                  <a:cubicBezTo>
                    <a:pt x="1271" y="2514"/>
                    <a:pt x="1331" y="2447"/>
                    <a:pt x="1390" y="2377"/>
                  </a:cubicBezTo>
                  <a:cubicBezTo>
                    <a:pt x="1504" y="2238"/>
                    <a:pt x="1604" y="2088"/>
                    <a:pt x="1677" y="1924"/>
                  </a:cubicBezTo>
                  <a:cubicBezTo>
                    <a:pt x="1788" y="1668"/>
                    <a:pt x="1777" y="1368"/>
                    <a:pt x="1915" y="1126"/>
                  </a:cubicBezTo>
                  <a:cubicBezTo>
                    <a:pt x="1979" y="1015"/>
                    <a:pt x="2086" y="933"/>
                    <a:pt x="2164" y="831"/>
                  </a:cubicBezTo>
                  <a:cubicBezTo>
                    <a:pt x="2326" y="621"/>
                    <a:pt x="2357" y="341"/>
                    <a:pt x="2382" y="77"/>
                  </a:cubicBezTo>
                  <a:cubicBezTo>
                    <a:pt x="2224" y="267"/>
                    <a:pt x="2067" y="456"/>
                    <a:pt x="1910" y="644"/>
                  </a:cubicBezTo>
                  <a:cubicBezTo>
                    <a:pt x="1902" y="518"/>
                    <a:pt x="1868" y="393"/>
                    <a:pt x="1809" y="279"/>
                  </a:cubicBezTo>
                  <a:cubicBezTo>
                    <a:pt x="1781" y="222"/>
                    <a:pt x="1663" y="72"/>
                    <a:pt x="1684" y="0"/>
                  </a:cubicBezTo>
                  <a:cubicBezTo>
                    <a:pt x="1643" y="150"/>
                    <a:pt x="1601" y="304"/>
                    <a:pt x="1606" y="459"/>
                  </a:cubicBezTo>
                  <a:cubicBezTo>
                    <a:pt x="1609" y="550"/>
                    <a:pt x="1627" y="641"/>
                    <a:pt x="1646" y="731"/>
                  </a:cubicBezTo>
                  <a:cubicBezTo>
                    <a:pt x="1682" y="916"/>
                    <a:pt x="1694" y="1101"/>
                    <a:pt x="1594" y="1270"/>
                  </a:cubicBezTo>
                  <a:cubicBezTo>
                    <a:pt x="1444" y="1521"/>
                    <a:pt x="1159" y="1667"/>
                    <a:pt x="928" y="1833"/>
                  </a:cubicBezTo>
                  <a:cubicBezTo>
                    <a:pt x="954" y="1786"/>
                    <a:pt x="1019" y="1573"/>
                    <a:pt x="1027" y="1515"/>
                  </a:cubicBezTo>
                  <a:cubicBezTo>
                    <a:pt x="850" y="1716"/>
                    <a:pt x="671" y="1917"/>
                    <a:pt x="509" y="2130"/>
                  </a:cubicBezTo>
                  <a:cubicBezTo>
                    <a:pt x="371" y="2312"/>
                    <a:pt x="270" y="2520"/>
                    <a:pt x="190" y="2732"/>
                  </a:cubicBezTo>
                  <a:cubicBezTo>
                    <a:pt x="145" y="2847"/>
                    <a:pt x="106" y="2965"/>
                    <a:pt x="67" y="3083"/>
                  </a:cubicBezTo>
                  <a:cubicBezTo>
                    <a:pt x="47" y="3148"/>
                    <a:pt x="25" y="3214"/>
                    <a:pt x="13" y="3281"/>
                  </a:cubicBezTo>
                  <a:cubicBezTo>
                    <a:pt x="11" y="3292"/>
                    <a:pt x="0" y="3324"/>
                    <a:pt x="8" y="3335"/>
                  </a:cubicBezTo>
                  <a:cubicBezTo>
                    <a:pt x="9" y="3338"/>
                    <a:pt x="13" y="3339"/>
                    <a:pt x="15" y="334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4483875" y="2710600"/>
              <a:ext cx="120725" cy="46275"/>
            </a:xfrm>
            <a:custGeom>
              <a:avLst/>
              <a:gdLst/>
              <a:ahLst/>
              <a:cxnLst/>
              <a:rect l="l" t="t" r="r" b="b"/>
              <a:pathLst>
                <a:path w="4829" h="1851" extrusionOk="0">
                  <a:moveTo>
                    <a:pt x="3" y="1221"/>
                  </a:moveTo>
                  <a:cubicBezTo>
                    <a:pt x="22" y="1258"/>
                    <a:pt x="157" y="1305"/>
                    <a:pt x="187" y="1320"/>
                  </a:cubicBezTo>
                  <a:cubicBezTo>
                    <a:pt x="408" y="1417"/>
                    <a:pt x="638" y="1488"/>
                    <a:pt x="864" y="1568"/>
                  </a:cubicBezTo>
                  <a:cubicBezTo>
                    <a:pt x="1086" y="1647"/>
                    <a:pt x="1295" y="1749"/>
                    <a:pt x="1506" y="1850"/>
                  </a:cubicBezTo>
                  <a:cubicBezTo>
                    <a:pt x="1447" y="1788"/>
                    <a:pt x="1337" y="1645"/>
                    <a:pt x="1337" y="1645"/>
                  </a:cubicBezTo>
                  <a:cubicBezTo>
                    <a:pt x="1354" y="1632"/>
                    <a:pt x="1455" y="1655"/>
                    <a:pt x="1481" y="1657"/>
                  </a:cubicBezTo>
                  <a:cubicBezTo>
                    <a:pt x="1536" y="1661"/>
                    <a:pt x="1592" y="1663"/>
                    <a:pt x="1646" y="1666"/>
                  </a:cubicBezTo>
                  <a:cubicBezTo>
                    <a:pt x="1756" y="1670"/>
                    <a:pt x="1865" y="1670"/>
                    <a:pt x="1976" y="1665"/>
                  </a:cubicBezTo>
                  <a:cubicBezTo>
                    <a:pt x="2191" y="1653"/>
                    <a:pt x="2406" y="1621"/>
                    <a:pt x="2612" y="1552"/>
                  </a:cubicBezTo>
                  <a:cubicBezTo>
                    <a:pt x="2930" y="1445"/>
                    <a:pt x="3189" y="1193"/>
                    <a:pt x="3516" y="1119"/>
                  </a:cubicBezTo>
                  <a:cubicBezTo>
                    <a:pt x="3667" y="1084"/>
                    <a:pt x="3826" y="1114"/>
                    <a:pt x="3980" y="1101"/>
                  </a:cubicBezTo>
                  <a:cubicBezTo>
                    <a:pt x="4300" y="1075"/>
                    <a:pt x="4573" y="875"/>
                    <a:pt x="4829" y="683"/>
                  </a:cubicBezTo>
                  <a:lnTo>
                    <a:pt x="3939" y="724"/>
                  </a:lnTo>
                  <a:cubicBezTo>
                    <a:pt x="4047" y="613"/>
                    <a:pt x="4131" y="481"/>
                    <a:pt x="4186" y="337"/>
                  </a:cubicBezTo>
                  <a:cubicBezTo>
                    <a:pt x="4213" y="265"/>
                    <a:pt x="4252" y="40"/>
                    <a:pt x="4331" y="0"/>
                  </a:cubicBezTo>
                  <a:cubicBezTo>
                    <a:pt x="4165" y="85"/>
                    <a:pt x="3995" y="172"/>
                    <a:pt x="3860" y="302"/>
                  </a:cubicBezTo>
                  <a:cubicBezTo>
                    <a:pt x="3781" y="379"/>
                    <a:pt x="3715" y="470"/>
                    <a:pt x="3650" y="558"/>
                  </a:cubicBezTo>
                  <a:cubicBezTo>
                    <a:pt x="3515" y="741"/>
                    <a:pt x="3359" y="903"/>
                    <a:pt x="3128" y="949"/>
                  </a:cubicBezTo>
                  <a:cubicBezTo>
                    <a:pt x="2783" y="1019"/>
                    <a:pt x="2421" y="884"/>
                    <a:pt x="2086" y="813"/>
                  </a:cubicBezTo>
                  <a:cubicBezTo>
                    <a:pt x="2149" y="797"/>
                    <a:pt x="2392" y="683"/>
                    <a:pt x="2450" y="643"/>
                  </a:cubicBezTo>
                  <a:cubicBezTo>
                    <a:pt x="2127" y="648"/>
                    <a:pt x="1803" y="652"/>
                    <a:pt x="1480" y="680"/>
                  </a:cubicBezTo>
                  <a:cubicBezTo>
                    <a:pt x="1207" y="704"/>
                    <a:pt x="940" y="784"/>
                    <a:pt x="685" y="883"/>
                  </a:cubicBezTo>
                  <a:cubicBezTo>
                    <a:pt x="547" y="938"/>
                    <a:pt x="410" y="997"/>
                    <a:pt x="274" y="1059"/>
                  </a:cubicBezTo>
                  <a:cubicBezTo>
                    <a:pt x="200" y="1094"/>
                    <a:pt x="123" y="1127"/>
                    <a:pt x="54" y="1172"/>
                  </a:cubicBezTo>
                  <a:cubicBezTo>
                    <a:pt x="43" y="1178"/>
                    <a:pt x="4" y="1195"/>
                    <a:pt x="1" y="1210"/>
                  </a:cubicBezTo>
                  <a:cubicBezTo>
                    <a:pt x="1" y="1214"/>
                    <a:pt x="1" y="1218"/>
                    <a:pt x="3" y="1223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4423100" y="2767775"/>
              <a:ext cx="134250" cy="43675"/>
            </a:xfrm>
            <a:custGeom>
              <a:avLst/>
              <a:gdLst/>
              <a:ahLst/>
              <a:cxnLst/>
              <a:rect l="l" t="t" r="r" b="b"/>
              <a:pathLst>
                <a:path w="5370" h="1747" extrusionOk="0">
                  <a:moveTo>
                    <a:pt x="3" y="899"/>
                  </a:moveTo>
                  <a:cubicBezTo>
                    <a:pt x="21" y="942"/>
                    <a:pt x="163" y="1007"/>
                    <a:pt x="196" y="1027"/>
                  </a:cubicBezTo>
                  <a:cubicBezTo>
                    <a:pt x="429" y="1156"/>
                    <a:pt x="674" y="1257"/>
                    <a:pt x="916" y="1369"/>
                  </a:cubicBezTo>
                  <a:cubicBezTo>
                    <a:pt x="1151" y="1479"/>
                    <a:pt x="1372" y="1613"/>
                    <a:pt x="1593" y="1746"/>
                  </a:cubicBezTo>
                  <a:cubicBezTo>
                    <a:pt x="1534" y="1671"/>
                    <a:pt x="1427" y="1502"/>
                    <a:pt x="1427" y="1502"/>
                  </a:cubicBezTo>
                  <a:cubicBezTo>
                    <a:pt x="1447" y="1490"/>
                    <a:pt x="1557" y="1526"/>
                    <a:pt x="1586" y="1531"/>
                  </a:cubicBezTo>
                  <a:cubicBezTo>
                    <a:pt x="1645" y="1541"/>
                    <a:pt x="1706" y="1550"/>
                    <a:pt x="1767" y="1557"/>
                  </a:cubicBezTo>
                  <a:cubicBezTo>
                    <a:pt x="1887" y="1573"/>
                    <a:pt x="2007" y="1584"/>
                    <a:pt x="2128" y="1589"/>
                  </a:cubicBezTo>
                  <a:cubicBezTo>
                    <a:pt x="2367" y="1599"/>
                    <a:pt x="2607" y="1585"/>
                    <a:pt x="2840" y="1531"/>
                  </a:cubicBezTo>
                  <a:cubicBezTo>
                    <a:pt x="3202" y="1447"/>
                    <a:pt x="3513" y="1195"/>
                    <a:pt x="3880" y="1147"/>
                  </a:cubicBezTo>
                  <a:cubicBezTo>
                    <a:pt x="4050" y="1125"/>
                    <a:pt x="4222" y="1174"/>
                    <a:pt x="4393" y="1176"/>
                  </a:cubicBezTo>
                  <a:cubicBezTo>
                    <a:pt x="4747" y="1179"/>
                    <a:pt x="5069" y="989"/>
                    <a:pt x="5370" y="803"/>
                  </a:cubicBezTo>
                  <a:cubicBezTo>
                    <a:pt x="5043" y="787"/>
                    <a:pt x="4715" y="772"/>
                    <a:pt x="4388" y="756"/>
                  </a:cubicBezTo>
                  <a:cubicBezTo>
                    <a:pt x="4517" y="647"/>
                    <a:pt x="4623" y="509"/>
                    <a:pt x="4698" y="357"/>
                  </a:cubicBezTo>
                  <a:cubicBezTo>
                    <a:pt x="4735" y="280"/>
                    <a:pt x="4802" y="35"/>
                    <a:pt x="4893" y="0"/>
                  </a:cubicBezTo>
                  <a:cubicBezTo>
                    <a:pt x="4700" y="77"/>
                    <a:pt x="4504" y="155"/>
                    <a:pt x="4343" y="285"/>
                  </a:cubicBezTo>
                  <a:cubicBezTo>
                    <a:pt x="4248" y="361"/>
                    <a:pt x="4166" y="454"/>
                    <a:pt x="4086" y="544"/>
                  </a:cubicBezTo>
                  <a:cubicBezTo>
                    <a:pt x="3919" y="731"/>
                    <a:pt x="3729" y="893"/>
                    <a:pt x="3470" y="922"/>
                  </a:cubicBezTo>
                  <a:cubicBezTo>
                    <a:pt x="3083" y="963"/>
                    <a:pt x="2700" y="777"/>
                    <a:pt x="2337" y="664"/>
                  </a:cubicBezTo>
                  <a:cubicBezTo>
                    <a:pt x="2409" y="653"/>
                    <a:pt x="2687" y="551"/>
                    <a:pt x="2756" y="514"/>
                  </a:cubicBezTo>
                  <a:cubicBezTo>
                    <a:pt x="2399" y="486"/>
                    <a:pt x="2043" y="457"/>
                    <a:pt x="1685" y="455"/>
                  </a:cubicBezTo>
                  <a:cubicBezTo>
                    <a:pt x="1381" y="454"/>
                    <a:pt x="1081" y="513"/>
                    <a:pt x="790" y="597"/>
                  </a:cubicBezTo>
                  <a:cubicBezTo>
                    <a:pt x="631" y="643"/>
                    <a:pt x="474" y="694"/>
                    <a:pt x="319" y="748"/>
                  </a:cubicBezTo>
                  <a:cubicBezTo>
                    <a:pt x="234" y="778"/>
                    <a:pt x="146" y="808"/>
                    <a:pt x="64" y="849"/>
                  </a:cubicBezTo>
                  <a:cubicBezTo>
                    <a:pt x="50" y="855"/>
                    <a:pt x="7" y="871"/>
                    <a:pt x="2" y="887"/>
                  </a:cubicBezTo>
                  <a:cubicBezTo>
                    <a:pt x="1" y="891"/>
                    <a:pt x="1" y="894"/>
                    <a:pt x="3" y="89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78005CA-9473-FDE6-8F0F-C95B4E483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84" t="29801" r="27131" b="29547"/>
          <a:stretch/>
        </p:blipFill>
        <p:spPr>
          <a:xfrm>
            <a:off x="581621" y="1465947"/>
            <a:ext cx="2814520" cy="2744750"/>
          </a:xfrm>
          <a:prstGeom prst="rect">
            <a:avLst/>
          </a:prstGeom>
        </p:spPr>
      </p:pic>
      <p:pic>
        <p:nvPicPr>
          <p:cNvPr id="6" name="Picture 5" descr="A black and white image of a curved object&#10;&#10;Description automatically generated">
            <a:extLst>
              <a:ext uri="{FF2B5EF4-FFF2-40B4-BE49-F238E27FC236}">
                <a16:creationId xmlns:a16="http://schemas.microsoft.com/office/drawing/2014/main" id="{2FD1880F-8E84-2BC4-45DC-06A9E5313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993" y="1465947"/>
            <a:ext cx="3433409" cy="2826099"/>
          </a:xfrm>
          <a:prstGeom prst="rect">
            <a:avLst/>
          </a:prstGeom>
        </p:spPr>
      </p:pic>
      <p:pic>
        <p:nvPicPr>
          <p:cNvPr id="8" name="Picture 7" descr="A blue and orange logos&#10;&#10;Description automatically generated">
            <a:extLst>
              <a:ext uri="{FF2B5EF4-FFF2-40B4-BE49-F238E27FC236}">
                <a16:creationId xmlns:a16="http://schemas.microsoft.com/office/drawing/2014/main" id="{8C062C59-B89B-4DC3-ECB7-87CC821C0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615" y="1461565"/>
            <a:ext cx="3233186" cy="2169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5"/>
          <p:cNvSpPr txBox="1">
            <a:spLocks noGrp="1"/>
          </p:cNvSpPr>
          <p:nvPr>
            <p:ph type="title"/>
          </p:nvPr>
        </p:nvSpPr>
        <p:spPr>
          <a:xfrm>
            <a:off x="2173135" y="1967413"/>
            <a:ext cx="4816018" cy="1187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bg-BG" sz="72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ДЕ</a:t>
            </a:r>
            <a:r>
              <a:rPr lang="bg-BG" sz="80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МО</a:t>
            </a:r>
            <a:endParaRPr lang="en-US" sz="8000" b="0" dirty="0">
              <a:solidFill>
                <a:schemeClr val="bg1"/>
              </a:solidFill>
              <a:latin typeface="Everlasting" panose="02000503000000000000" pitchFamily="2" charset="-52"/>
              <a:cs typeface="Arial" panose="020B0604020202020204" pitchFamily="34" charset="0"/>
            </a:endParaRPr>
          </a:p>
        </p:txBody>
      </p:sp>
      <p:grpSp>
        <p:nvGrpSpPr>
          <p:cNvPr id="1367" name="Google Shape;1367;p35"/>
          <p:cNvGrpSpPr/>
          <p:nvPr/>
        </p:nvGrpSpPr>
        <p:grpSpPr>
          <a:xfrm>
            <a:off x="-6" y="-5"/>
            <a:ext cx="4123032" cy="4779178"/>
            <a:chOff x="-6" y="-5"/>
            <a:chExt cx="4123032" cy="4779178"/>
          </a:xfrm>
        </p:grpSpPr>
        <p:grpSp>
          <p:nvGrpSpPr>
            <p:cNvPr id="1368" name="Google Shape;1368;p35"/>
            <p:cNvGrpSpPr/>
            <p:nvPr/>
          </p:nvGrpSpPr>
          <p:grpSpPr>
            <a:xfrm>
              <a:off x="-6" y="-5"/>
              <a:ext cx="4123032" cy="4779178"/>
              <a:chOff x="-6" y="-5"/>
              <a:chExt cx="4123032" cy="4779178"/>
            </a:xfrm>
          </p:grpSpPr>
          <p:grpSp>
            <p:nvGrpSpPr>
              <p:cNvPr id="1369" name="Google Shape;1369;p35"/>
              <p:cNvGrpSpPr/>
              <p:nvPr/>
            </p:nvGrpSpPr>
            <p:grpSpPr>
              <a:xfrm>
                <a:off x="-6" y="-5"/>
                <a:ext cx="4123032" cy="4779178"/>
                <a:chOff x="4676125" y="459400"/>
                <a:chExt cx="1013628" cy="1174938"/>
              </a:xfrm>
            </p:grpSpPr>
            <p:sp>
              <p:nvSpPr>
                <p:cNvPr id="1370" name="Google Shape;1370;p35"/>
                <p:cNvSpPr/>
                <p:nvPr/>
              </p:nvSpPr>
              <p:spPr>
                <a:xfrm>
                  <a:off x="4806850" y="710850"/>
                  <a:ext cx="238325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3" h="6278" extrusionOk="0">
                      <a:moveTo>
                        <a:pt x="1225" y="0"/>
                      </a:moveTo>
                      <a:cubicBezTo>
                        <a:pt x="1040" y="0"/>
                        <a:pt x="1145" y="1356"/>
                        <a:pt x="1145" y="1356"/>
                      </a:cubicBezTo>
                      <a:cubicBezTo>
                        <a:pt x="1020" y="1538"/>
                        <a:pt x="104" y="1550"/>
                        <a:pt x="29" y="1789"/>
                      </a:cubicBezTo>
                      <a:cubicBezTo>
                        <a:pt x="0" y="1881"/>
                        <a:pt x="97" y="1905"/>
                        <a:pt x="283" y="1905"/>
                      </a:cubicBezTo>
                      <a:cubicBezTo>
                        <a:pt x="485" y="1905"/>
                        <a:pt x="792" y="1876"/>
                        <a:pt x="1154" y="1876"/>
                      </a:cubicBezTo>
                      <a:cubicBezTo>
                        <a:pt x="1324" y="1876"/>
                        <a:pt x="1507" y="1883"/>
                        <a:pt x="1697" y="1902"/>
                      </a:cubicBezTo>
                      <a:cubicBezTo>
                        <a:pt x="2657" y="1997"/>
                        <a:pt x="3865" y="3873"/>
                        <a:pt x="3847" y="4028"/>
                      </a:cubicBezTo>
                      <a:cubicBezTo>
                        <a:pt x="3828" y="4183"/>
                        <a:pt x="3092" y="4279"/>
                        <a:pt x="3048" y="4310"/>
                      </a:cubicBezTo>
                      <a:cubicBezTo>
                        <a:pt x="3007" y="4337"/>
                        <a:pt x="3652" y="4598"/>
                        <a:pt x="4220" y="4598"/>
                      </a:cubicBezTo>
                      <a:cubicBezTo>
                        <a:pt x="4283" y="4598"/>
                        <a:pt x="4346" y="4595"/>
                        <a:pt x="4406" y="4587"/>
                      </a:cubicBezTo>
                      <a:cubicBezTo>
                        <a:pt x="4480" y="4578"/>
                        <a:pt x="4548" y="4575"/>
                        <a:pt x="4611" y="4575"/>
                      </a:cubicBezTo>
                      <a:cubicBezTo>
                        <a:pt x="5059" y="4575"/>
                        <a:pt x="5231" y="4776"/>
                        <a:pt x="5231" y="4776"/>
                      </a:cubicBezTo>
                      <a:cubicBezTo>
                        <a:pt x="6178" y="5716"/>
                        <a:pt x="8504" y="6278"/>
                        <a:pt x="9126" y="6278"/>
                      </a:cubicBezTo>
                      <a:cubicBezTo>
                        <a:pt x="9189" y="6278"/>
                        <a:pt x="9234" y="6272"/>
                        <a:pt x="9259" y="6260"/>
                      </a:cubicBezTo>
                      <a:cubicBezTo>
                        <a:pt x="9533" y="6134"/>
                        <a:pt x="8846" y="4966"/>
                        <a:pt x="8299" y="4296"/>
                      </a:cubicBezTo>
                      <a:cubicBezTo>
                        <a:pt x="7755" y="3627"/>
                        <a:pt x="5386" y="2521"/>
                        <a:pt x="4406" y="2281"/>
                      </a:cubicBezTo>
                      <a:cubicBezTo>
                        <a:pt x="3427" y="2039"/>
                        <a:pt x="2905" y="2081"/>
                        <a:pt x="2245" y="1614"/>
                      </a:cubicBezTo>
                      <a:cubicBezTo>
                        <a:pt x="1584" y="1148"/>
                        <a:pt x="1436" y="59"/>
                        <a:pt x="1236" y="2"/>
                      </a:cubicBezTo>
                      <a:cubicBezTo>
                        <a:pt x="1232" y="1"/>
                        <a:pt x="1229" y="0"/>
                        <a:pt x="122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35"/>
                <p:cNvSpPr/>
                <p:nvPr/>
              </p:nvSpPr>
              <p:spPr>
                <a:xfrm>
                  <a:off x="5179850" y="617275"/>
                  <a:ext cx="54300" cy="17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" h="7177" extrusionOk="0">
                      <a:moveTo>
                        <a:pt x="452" y="1"/>
                      </a:moveTo>
                      <a:cubicBezTo>
                        <a:pt x="445" y="1"/>
                        <a:pt x="438" y="1"/>
                        <a:pt x="431" y="3"/>
                      </a:cubicBezTo>
                      <a:cubicBezTo>
                        <a:pt x="261" y="45"/>
                        <a:pt x="683" y="433"/>
                        <a:pt x="978" y="1042"/>
                      </a:cubicBezTo>
                      <a:cubicBezTo>
                        <a:pt x="1273" y="1651"/>
                        <a:pt x="595" y="3063"/>
                        <a:pt x="496" y="3109"/>
                      </a:cubicBezTo>
                      <a:cubicBezTo>
                        <a:pt x="491" y="3111"/>
                        <a:pt x="485" y="3112"/>
                        <a:pt x="478" y="3112"/>
                      </a:cubicBezTo>
                      <a:cubicBezTo>
                        <a:pt x="362" y="3112"/>
                        <a:pt x="67" y="2749"/>
                        <a:pt x="34" y="2733"/>
                      </a:cubicBezTo>
                      <a:cubicBezTo>
                        <a:pt x="34" y="2733"/>
                        <a:pt x="33" y="2733"/>
                        <a:pt x="33" y="2733"/>
                      </a:cubicBezTo>
                      <a:lnTo>
                        <a:pt x="33" y="2733"/>
                      </a:lnTo>
                      <a:cubicBezTo>
                        <a:pt x="1" y="2733"/>
                        <a:pt x="105" y="3319"/>
                        <a:pt x="367" y="3649"/>
                      </a:cubicBezTo>
                      <a:cubicBezTo>
                        <a:pt x="631" y="3982"/>
                        <a:pt x="558" y="4211"/>
                        <a:pt x="558" y="4211"/>
                      </a:cubicBezTo>
                      <a:cubicBezTo>
                        <a:pt x="321" y="5215"/>
                        <a:pt x="973" y="7048"/>
                        <a:pt x="1148" y="7165"/>
                      </a:cubicBezTo>
                      <a:cubicBezTo>
                        <a:pt x="1160" y="7173"/>
                        <a:pt x="1172" y="7176"/>
                        <a:pt x="1185" y="7176"/>
                      </a:cubicBezTo>
                      <a:cubicBezTo>
                        <a:pt x="1380" y="7176"/>
                        <a:pt x="1784" y="6405"/>
                        <a:pt x="1971" y="5870"/>
                      </a:cubicBezTo>
                      <a:cubicBezTo>
                        <a:pt x="2171" y="5298"/>
                        <a:pt x="1962" y="3475"/>
                        <a:pt x="1746" y="2802"/>
                      </a:cubicBezTo>
                      <a:cubicBezTo>
                        <a:pt x="1531" y="2127"/>
                        <a:pt x="1314" y="1831"/>
                        <a:pt x="1350" y="1264"/>
                      </a:cubicBezTo>
                      <a:cubicBezTo>
                        <a:pt x="1387" y="698"/>
                        <a:pt x="1984" y="209"/>
                        <a:pt x="1943" y="69"/>
                      </a:cubicBezTo>
                      <a:cubicBezTo>
                        <a:pt x="1939" y="53"/>
                        <a:pt x="1926" y="47"/>
                        <a:pt x="1906" y="47"/>
                      </a:cubicBezTo>
                      <a:cubicBezTo>
                        <a:pt x="1740" y="47"/>
                        <a:pt x="1101" y="511"/>
                        <a:pt x="1101" y="511"/>
                      </a:cubicBezTo>
                      <a:cubicBezTo>
                        <a:pt x="952" y="504"/>
                        <a:pt x="62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35"/>
                <p:cNvSpPr/>
                <p:nvPr/>
              </p:nvSpPr>
              <p:spPr>
                <a:xfrm rot="-2216594">
                  <a:off x="5309872" y="1219653"/>
                  <a:ext cx="41798" cy="13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5526" extrusionOk="0">
                      <a:moveTo>
                        <a:pt x="347" y="1"/>
                      </a:moveTo>
                      <a:cubicBezTo>
                        <a:pt x="342" y="1"/>
                        <a:pt x="337" y="2"/>
                        <a:pt x="332" y="3"/>
                      </a:cubicBezTo>
                      <a:cubicBezTo>
                        <a:pt x="200" y="35"/>
                        <a:pt x="525" y="333"/>
                        <a:pt x="753" y="803"/>
                      </a:cubicBezTo>
                      <a:cubicBezTo>
                        <a:pt x="979" y="1272"/>
                        <a:pt x="458" y="2358"/>
                        <a:pt x="381" y="2394"/>
                      </a:cubicBezTo>
                      <a:cubicBezTo>
                        <a:pt x="377" y="2396"/>
                        <a:pt x="373" y="2397"/>
                        <a:pt x="368" y="2397"/>
                      </a:cubicBezTo>
                      <a:cubicBezTo>
                        <a:pt x="278" y="2397"/>
                        <a:pt x="50" y="2116"/>
                        <a:pt x="25" y="2105"/>
                      </a:cubicBezTo>
                      <a:cubicBezTo>
                        <a:pt x="24" y="2105"/>
                        <a:pt x="24" y="2105"/>
                        <a:pt x="24" y="2105"/>
                      </a:cubicBezTo>
                      <a:lnTo>
                        <a:pt x="24" y="2105"/>
                      </a:lnTo>
                      <a:cubicBezTo>
                        <a:pt x="1" y="2105"/>
                        <a:pt x="81" y="2556"/>
                        <a:pt x="282" y="2809"/>
                      </a:cubicBezTo>
                      <a:cubicBezTo>
                        <a:pt x="485" y="3066"/>
                        <a:pt x="428" y="3242"/>
                        <a:pt x="428" y="3242"/>
                      </a:cubicBezTo>
                      <a:cubicBezTo>
                        <a:pt x="246" y="4015"/>
                        <a:pt x="748" y="5427"/>
                        <a:pt x="884" y="5517"/>
                      </a:cubicBezTo>
                      <a:cubicBezTo>
                        <a:pt x="893" y="5523"/>
                        <a:pt x="902" y="5525"/>
                        <a:pt x="912" y="5525"/>
                      </a:cubicBezTo>
                      <a:cubicBezTo>
                        <a:pt x="1062" y="5525"/>
                        <a:pt x="1373" y="4932"/>
                        <a:pt x="1517" y="4520"/>
                      </a:cubicBezTo>
                      <a:cubicBezTo>
                        <a:pt x="1671" y="4079"/>
                        <a:pt x="1510" y="2676"/>
                        <a:pt x="1343" y="2156"/>
                      </a:cubicBezTo>
                      <a:cubicBezTo>
                        <a:pt x="1177" y="1637"/>
                        <a:pt x="1010" y="1410"/>
                        <a:pt x="1039" y="974"/>
                      </a:cubicBezTo>
                      <a:cubicBezTo>
                        <a:pt x="1067" y="538"/>
                        <a:pt x="1527" y="161"/>
                        <a:pt x="1496" y="52"/>
                      </a:cubicBezTo>
                      <a:cubicBezTo>
                        <a:pt x="1492" y="41"/>
                        <a:pt x="1483" y="36"/>
                        <a:pt x="1467" y="36"/>
                      </a:cubicBezTo>
                      <a:cubicBezTo>
                        <a:pt x="1341" y="36"/>
                        <a:pt x="847" y="394"/>
                        <a:pt x="847" y="394"/>
                      </a:cubicBezTo>
                      <a:cubicBezTo>
                        <a:pt x="732" y="388"/>
                        <a:pt x="483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5"/>
                <p:cNvSpPr/>
                <p:nvPr/>
              </p:nvSpPr>
              <p:spPr>
                <a:xfrm rot="-3337597">
                  <a:off x="5215815" y="1380949"/>
                  <a:ext cx="41801" cy="138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5525" extrusionOk="0">
                      <a:moveTo>
                        <a:pt x="346" y="0"/>
                      </a:moveTo>
                      <a:cubicBezTo>
                        <a:pt x="341" y="0"/>
                        <a:pt x="336" y="1"/>
                        <a:pt x="331" y="2"/>
                      </a:cubicBezTo>
                      <a:cubicBezTo>
                        <a:pt x="200" y="35"/>
                        <a:pt x="524" y="334"/>
                        <a:pt x="752" y="802"/>
                      </a:cubicBezTo>
                      <a:cubicBezTo>
                        <a:pt x="979" y="1271"/>
                        <a:pt x="458" y="2357"/>
                        <a:pt x="381" y="2393"/>
                      </a:cubicBezTo>
                      <a:cubicBezTo>
                        <a:pt x="377" y="2395"/>
                        <a:pt x="372" y="2396"/>
                        <a:pt x="367" y="2396"/>
                      </a:cubicBezTo>
                      <a:cubicBezTo>
                        <a:pt x="277" y="2396"/>
                        <a:pt x="50" y="2116"/>
                        <a:pt x="24" y="2105"/>
                      </a:cubicBezTo>
                      <a:cubicBezTo>
                        <a:pt x="24" y="2105"/>
                        <a:pt x="24" y="2104"/>
                        <a:pt x="23" y="2104"/>
                      </a:cubicBezTo>
                      <a:lnTo>
                        <a:pt x="23" y="2104"/>
                      </a:lnTo>
                      <a:cubicBezTo>
                        <a:pt x="0" y="2104"/>
                        <a:pt x="80" y="2556"/>
                        <a:pt x="282" y="2809"/>
                      </a:cubicBezTo>
                      <a:cubicBezTo>
                        <a:pt x="485" y="3066"/>
                        <a:pt x="428" y="3241"/>
                        <a:pt x="428" y="3241"/>
                      </a:cubicBezTo>
                      <a:cubicBezTo>
                        <a:pt x="246" y="4015"/>
                        <a:pt x="747" y="5427"/>
                        <a:pt x="884" y="5516"/>
                      </a:cubicBezTo>
                      <a:cubicBezTo>
                        <a:pt x="892" y="5522"/>
                        <a:pt x="902" y="5525"/>
                        <a:pt x="912" y="5525"/>
                      </a:cubicBezTo>
                      <a:cubicBezTo>
                        <a:pt x="1062" y="5525"/>
                        <a:pt x="1373" y="4932"/>
                        <a:pt x="1516" y="4519"/>
                      </a:cubicBezTo>
                      <a:cubicBezTo>
                        <a:pt x="1671" y="4080"/>
                        <a:pt x="1510" y="2675"/>
                        <a:pt x="1343" y="2157"/>
                      </a:cubicBezTo>
                      <a:cubicBezTo>
                        <a:pt x="1177" y="1638"/>
                        <a:pt x="1010" y="1410"/>
                        <a:pt x="1038" y="973"/>
                      </a:cubicBezTo>
                      <a:cubicBezTo>
                        <a:pt x="1067" y="537"/>
                        <a:pt x="1526" y="161"/>
                        <a:pt x="1495" y="53"/>
                      </a:cubicBezTo>
                      <a:cubicBezTo>
                        <a:pt x="1492" y="41"/>
                        <a:pt x="1482" y="36"/>
                        <a:pt x="1467" y="36"/>
                      </a:cubicBezTo>
                      <a:cubicBezTo>
                        <a:pt x="1340" y="36"/>
                        <a:pt x="846" y="393"/>
                        <a:pt x="846" y="393"/>
                      </a:cubicBezTo>
                      <a:cubicBezTo>
                        <a:pt x="732" y="387"/>
                        <a:pt x="482" y="0"/>
                        <a:pt x="34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5"/>
                <p:cNvSpPr/>
                <p:nvPr/>
              </p:nvSpPr>
              <p:spPr>
                <a:xfrm>
                  <a:off x="4974352" y="1218625"/>
                  <a:ext cx="146000" cy="9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0" h="3844" extrusionOk="0">
                      <a:moveTo>
                        <a:pt x="751" y="0"/>
                      </a:moveTo>
                      <a:cubicBezTo>
                        <a:pt x="639" y="0"/>
                        <a:pt x="702" y="829"/>
                        <a:pt x="702" y="829"/>
                      </a:cubicBezTo>
                      <a:cubicBezTo>
                        <a:pt x="625" y="941"/>
                        <a:pt x="64" y="948"/>
                        <a:pt x="18" y="1094"/>
                      </a:cubicBezTo>
                      <a:cubicBezTo>
                        <a:pt x="1" y="1151"/>
                        <a:pt x="61" y="1166"/>
                        <a:pt x="175" y="1166"/>
                      </a:cubicBezTo>
                      <a:cubicBezTo>
                        <a:pt x="299" y="1166"/>
                        <a:pt x="487" y="1148"/>
                        <a:pt x="708" y="1148"/>
                      </a:cubicBezTo>
                      <a:cubicBezTo>
                        <a:pt x="813" y="1148"/>
                        <a:pt x="925" y="1152"/>
                        <a:pt x="1041" y="1164"/>
                      </a:cubicBezTo>
                      <a:cubicBezTo>
                        <a:pt x="1628" y="1222"/>
                        <a:pt x="2369" y="2371"/>
                        <a:pt x="2357" y="2467"/>
                      </a:cubicBezTo>
                      <a:cubicBezTo>
                        <a:pt x="2346" y="2561"/>
                        <a:pt x="1896" y="2620"/>
                        <a:pt x="1867" y="2639"/>
                      </a:cubicBezTo>
                      <a:cubicBezTo>
                        <a:pt x="1843" y="2655"/>
                        <a:pt x="2237" y="2815"/>
                        <a:pt x="2585" y="2815"/>
                      </a:cubicBezTo>
                      <a:cubicBezTo>
                        <a:pt x="2624" y="2815"/>
                        <a:pt x="2663" y="2813"/>
                        <a:pt x="2700" y="2808"/>
                      </a:cubicBezTo>
                      <a:cubicBezTo>
                        <a:pt x="2745" y="2803"/>
                        <a:pt x="2786" y="2801"/>
                        <a:pt x="2823" y="2801"/>
                      </a:cubicBezTo>
                      <a:cubicBezTo>
                        <a:pt x="3099" y="2801"/>
                        <a:pt x="3204" y="2923"/>
                        <a:pt x="3204" y="2923"/>
                      </a:cubicBezTo>
                      <a:cubicBezTo>
                        <a:pt x="3786" y="3501"/>
                        <a:pt x="5211" y="3844"/>
                        <a:pt x="5591" y="3844"/>
                      </a:cubicBezTo>
                      <a:cubicBezTo>
                        <a:pt x="5629" y="3844"/>
                        <a:pt x="5657" y="3841"/>
                        <a:pt x="5672" y="3834"/>
                      </a:cubicBezTo>
                      <a:cubicBezTo>
                        <a:pt x="5839" y="3757"/>
                        <a:pt x="5418" y="3041"/>
                        <a:pt x="5085" y="2631"/>
                      </a:cubicBezTo>
                      <a:cubicBezTo>
                        <a:pt x="4751" y="2220"/>
                        <a:pt x="3300" y="1543"/>
                        <a:pt x="2700" y="1395"/>
                      </a:cubicBezTo>
                      <a:cubicBezTo>
                        <a:pt x="2100" y="1248"/>
                        <a:pt x="1780" y="1274"/>
                        <a:pt x="1377" y="988"/>
                      </a:cubicBezTo>
                      <a:cubicBezTo>
                        <a:pt x="972" y="702"/>
                        <a:pt x="880" y="35"/>
                        <a:pt x="758" y="1"/>
                      </a:cubicBezTo>
                      <a:cubicBezTo>
                        <a:pt x="755" y="0"/>
                        <a:pt x="753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5"/>
                <p:cNvSpPr/>
                <p:nvPr/>
              </p:nvSpPr>
              <p:spPr>
                <a:xfrm>
                  <a:off x="4974350" y="987975"/>
                  <a:ext cx="128975" cy="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1633" extrusionOk="0">
                      <a:moveTo>
                        <a:pt x="230" y="1"/>
                      </a:moveTo>
                      <a:cubicBezTo>
                        <a:pt x="229" y="1"/>
                        <a:pt x="228" y="1"/>
                        <a:pt x="226" y="1"/>
                      </a:cubicBezTo>
                      <a:cubicBezTo>
                        <a:pt x="125" y="12"/>
                        <a:pt x="439" y="634"/>
                        <a:pt x="439" y="634"/>
                      </a:cubicBezTo>
                      <a:cubicBezTo>
                        <a:pt x="416" y="740"/>
                        <a:pt x="1" y="919"/>
                        <a:pt x="12" y="1041"/>
                      </a:cubicBezTo>
                      <a:cubicBezTo>
                        <a:pt x="14" y="1065"/>
                        <a:pt x="27" y="1075"/>
                        <a:pt x="49" y="1075"/>
                      </a:cubicBezTo>
                      <a:cubicBezTo>
                        <a:pt x="146" y="1075"/>
                        <a:pt x="424" y="889"/>
                        <a:pt x="793" y="779"/>
                      </a:cubicBezTo>
                      <a:cubicBezTo>
                        <a:pt x="838" y="765"/>
                        <a:pt x="886" y="759"/>
                        <a:pt x="938" y="759"/>
                      </a:cubicBezTo>
                      <a:cubicBezTo>
                        <a:pt x="1416" y="759"/>
                        <a:pt x="2153" y="1277"/>
                        <a:pt x="2172" y="1345"/>
                      </a:cubicBezTo>
                      <a:cubicBezTo>
                        <a:pt x="2193" y="1419"/>
                        <a:pt x="1876" y="1601"/>
                        <a:pt x="1861" y="1623"/>
                      </a:cubicBezTo>
                      <a:cubicBezTo>
                        <a:pt x="1857" y="1629"/>
                        <a:pt x="1884" y="1633"/>
                        <a:pt x="1930" y="1633"/>
                      </a:cubicBezTo>
                      <a:cubicBezTo>
                        <a:pt x="2059" y="1633"/>
                        <a:pt x="2340" y="1602"/>
                        <a:pt x="2532" y="1494"/>
                      </a:cubicBezTo>
                      <a:cubicBezTo>
                        <a:pt x="2659" y="1423"/>
                        <a:pt x="2760" y="1405"/>
                        <a:pt x="2830" y="1405"/>
                      </a:cubicBezTo>
                      <a:cubicBezTo>
                        <a:pt x="2903" y="1405"/>
                        <a:pt x="2943" y="1425"/>
                        <a:pt x="2943" y="1425"/>
                      </a:cubicBezTo>
                      <a:cubicBezTo>
                        <a:pt x="3167" y="1517"/>
                        <a:pt x="3466" y="1551"/>
                        <a:pt x="3769" y="1551"/>
                      </a:cubicBezTo>
                      <a:cubicBezTo>
                        <a:pt x="4372" y="1551"/>
                        <a:pt x="4990" y="1417"/>
                        <a:pt x="5057" y="1345"/>
                      </a:cubicBezTo>
                      <a:cubicBezTo>
                        <a:pt x="5158" y="1236"/>
                        <a:pt x="4626" y="833"/>
                        <a:pt x="4252" y="630"/>
                      </a:cubicBezTo>
                      <a:cubicBezTo>
                        <a:pt x="3981" y="483"/>
                        <a:pt x="3233" y="412"/>
                        <a:pt x="2653" y="412"/>
                      </a:cubicBezTo>
                      <a:cubicBezTo>
                        <a:pt x="2432" y="412"/>
                        <a:pt x="2235" y="422"/>
                        <a:pt x="2098" y="443"/>
                      </a:cubicBezTo>
                      <a:cubicBezTo>
                        <a:pt x="1732" y="498"/>
                        <a:pt x="1511" y="577"/>
                        <a:pt x="1261" y="577"/>
                      </a:cubicBezTo>
                      <a:cubicBezTo>
                        <a:pt x="1176" y="577"/>
                        <a:pt x="1088" y="568"/>
                        <a:pt x="989" y="546"/>
                      </a:cubicBezTo>
                      <a:cubicBezTo>
                        <a:pt x="605" y="458"/>
                        <a:pt x="335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35"/>
                <p:cNvSpPr/>
                <p:nvPr/>
              </p:nvSpPr>
              <p:spPr>
                <a:xfrm>
                  <a:off x="4676125" y="541600"/>
                  <a:ext cx="128925" cy="4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7" h="1634" extrusionOk="0">
                      <a:moveTo>
                        <a:pt x="230" y="1"/>
                      </a:moveTo>
                      <a:cubicBezTo>
                        <a:pt x="228" y="1"/>
                        <a:pt x="227" y="1"/>
                        <a:pt x="226" y="1"/>
                      </a:cubicBezTo>
                      <a:cubicBezTo>
                        <a:pt x="123" y="14"/>
                        <a:pt x="437" y="635"/>
                        <a:pt x="437" y="635"/>
                      </a:cubicBezTo>
                      <a:cubicBezTo>
                        <a:pt x="415" y="742"/>
                        <a:pt x="0" y="919"/>
                        <a:pt x="10" y="1043"/>
                      </a:cubicBezTo>
                      <a:cubicBezTo>
                        <a:pt x="12" y="1066"/>
                        <a:pt x="25" y="1076"/>
                        <a:pt x="48" y="1076"/>
                      </a:cubicBezTo>
                      <a:cubicBezTo>
                        <a:pt x="145" y="1076"/>
                        <a:pt x="422" y="891"/>
                        <a:pt x="791" y="780"/>
                      </a:cubicBezTo>
                      <a:cubicBezTo>
                        <a:pt x="836" y="767"/>
                        <a:pt x="885" y="760"/>
                        <a:pt x="937" y="760"/>
                      </a:cubicBezTo>
                      <a:cubicBezTo>
                        <a:pt x="1416" y="760"/>
                        <a:pt x="2152" y="1278"/>
                        <a:pt x="2171" y="1345"/>
                      </a:cubicBezTo>
                      <a:cubicBezTo>
                        <a:pt x="2192" y="1419"/>
                        <a:pt x="1874" y="1601"/>
                        <a:pt x="1859" y="1623"/>
                      </a:cubicBezTo>
                      <a:cubicBezTo>
                        <a:pt x="1855" y="1629"/>
                        <a:pt x="1882" y="1633"/>
                        <a:pt x="1928" y="1633"/>
                      </a:cubicBezTo>
                      <a:cubicBezTo>
                        <a:pt x="2057" y="1633"/>
                        <a:pt x="2339" y="1602"/>
                        <a:pt x="2531" y="1495"/>
                      </a:cubicBezTo>
                      <a:cubicBezTo>
                        <a:pt x="2658" y="1423"/>
                        <a:pt x="2759" y="1405"/>
                        <a:pt x="2828" y="1405"/>
                      </a:cubicBezTo>
                      <a:cubicBezTo>
                        <a:pt x="2902" y="1405"/>
                        <a:pt x="2941" y="1425"/>
                        <a:pt x="2941" y="1425"/>
                      </a:cubicBezTo>
                      <a:cubicBezTo>
                        <a:pt x="3166" y="1518"/>
                        <a:pt x="3466" y="1552"/>
                        <a:pt x="3770" y="1552"/>
                      </a:cubicBezTo>
                      <a:cubicBezTo>
                        <a:pt x="4372" y="1552"/>
                        <a:pt x="4989" y="1418"/>
                        <a:pt x="5056" y="1346"/>
                      </a:cubicBezTo>
                      <a:cubicBezTo>
                        <a:pt x="5156" y="1237"/>
                        <a:pt x="4624" y="833"/>
                        <a:pt x="4250" y="630"/>
                      </a:cubicBezTo>
                      <a:cubicBezTo>
                        <a:pt x="3979" y="484"/>
                        <a:pt x="3229" y="412"/>
                        <a:pt x="2649" y="412"/>
                      </a:cubicBezTo>
                      <a:cubicBezTo>
                        <a:pt x="2429" y="412"/>
                        <a:pt x="2233" y="423"/>
                        <a:pt x="2098" y="443"/>
                      </a:cubicBezTo>
                      <a:cubicBezTo>
                        <a:pt x="1732" y="499"/>
                        <a:pt x="1510" y="578"/>
                        <a:pt x="1260" y="578"/>
                      </a:cubicBezTo>
                      <a:cubicBezTo>
                        <a:pt x="1175" y="578"/>
                        <a:pt x="1086" y="569"/>
                        <a:pt x="987" y="546"/>
                      </a:cubicBezTo>
                      <a:cubicBezTo>
                        <a:pt x="605" y="459"/>
                        <a:pt x="334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35"/>
                <p:cNvSpPr/>
                <p:nvPr/>
              </p:nvSpPr>
              <p:spPr>
                <a:xfrm>
                  <a:off x="5043550" y="800525"/>
                  <a:ext cx="106850" cy="9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4" h="3757" extrusionOk="0">
                      <a:moveTo>
                        <a:pt x="794" y="0"/>
                      </a:moveTo>
                      <a:cubicBezTo>
                        <a:pt x="707" y="0"/>
                        <a:pt x="638" y="650"/>
                        <a:pt x="638" y="650"/>
                      </a:cubicBezTo>
                      <a:cubicBezTo>
                        <a:pt x="561" y="727"/>
                        <a:pt x="117" y="650"/>
                        <a:pt x="59" y="759"/>
                      </a:cubicBezTo>
                      <a:cubicBezTo>
                        <a:pt x="0" y="869"/>
                        <a:pt x="400" y="831"/>
                        <a:pt x="857" y="963"/>
                      </a:cubicBezTo>
                      <a:cubicBezTo>
                        <a:pt x="1313" y="1096"/>
                        <a:pt x="1730" y="2114"/>
                        <a:pt x="1708" y="2187"/>
                      </a:cubicBezTo>
                      <a:cubicBezTo>
                        <a:pt x="1684" y="2260"/>
                        <a:pt x="1319" y="2241"/>
                        <a:pt x="1296" y="2251"/>
                      </a:cubicBezTo>
                      <a:cubicBezTo>
                        <a:pt x="1271" y="2262"/>
                        <a:pt x="1631" y="2489"/>
                        <a:pt x="1928" y="2507"/>
                      </a:cubicBezTo>
                      <a:cubicBezTo>
                        <a:pt x="2227" y="2527"/>
                        <a:pt x="2311" y="2673"/>
                        <a:pt x="2311" y="2673"/>
                      </a:cubicBezTo>
                      <a:cubicBezTo>
                        <a:pt x="2711" y="3248"/>
                        <a:pt x="3905" y="3756"/>
                        <a:pt x="4112" y="3756"/>
                      </a:cubicBezTo>
                      <a:cubicBezTo>
                        <a:pt x="4119" y="3756"/>
                        <a:pt x="4125" y="3756"/>
                        <a:pt x="4130" y="3754"/>
                      </a:cubicBezTo>
                      <a:cubicBezTo>
                        <a:pt x="4274" y="3717"/>
                        <a:pt x="4046" y="3089"/>
                        <a:pt x="3842" y="2717"/>
                      </a:cubicBezTo>
                      <a:cubicBezTo>
                        <a:pt x="3637" y="2343"/>
                        <a:pt x="2588" y="1595"/>
                        <a:pt x="2135" y="1391"/>
                      </a:cubicBezTo>
                      <a:cubicBezTo>
                        <a:pt x="1683" y="1185"/>
                        <a:pt x="1426" y="1159"/>
                        <a:pt x="1148" y="874"/>
                      </a:cubicBezTo>
                      <a:cubicBezTo>
                        <a:pt x="870" y="588"/>
                        <a:pt x="896" y="47"/>
                        <a:pt x="803" y="2"/>
                      </a:cubicBezTo>
                      <a:cubicBezTo>
                        <a:pt x="800" y="1"/>
                        <a:pt x="797" y="0"/>
                        <a:pt x="794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35"/>
                <p:cNvSpPr/>
                <p:nvPr/>
              </p:nvSpPr>
              <p:spPr>
                <a:xfrm rot="-1011075">
                  <a:off x="5211021" y="1228011"/>
                  <a:ext cx="65428" cy="121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4857" extrusionOk="0">
                      <a:moveTo>
                        <a:pt x="1092" y="1"/>
                      </a:moveTo>
                      <a:cubicBezTo>
                        <a:pt x="999" y="1"/>
                        <a:pt x="669" y="512"/>
                        <a:pt x="669" y="512"/>
                      </a:cubicBezTo>
                      <a:cubicBezTo>
                        <a:pt x="663" y="514"/>
                        <a:pt x="656" y="515"/>
                        <a:pt x="648" y="515"/>
                      </a:cubicBezTo>
                      <a:cubicBezTo>
                        <a:pt x="539" y="515"/>
                        <a:pt x="276" y="338"/>
                        <a:pt x="148" y="338"/>
                      </a:cubicBezTo>
                      <a:cubicBezTo>
                        <a:pt x="129" y="338"/>
                        <a:pt x="114" y="342"/>
                        <a:pt x="102" y="350"/>
                      </a:cubicBezTo>
                      <a:cubicBezTo>
                        <a:pt x="0" y="422"/>
                        <a:pt x="375" y="568"/>
                        <a:pt x="723" y="891"/>
                      </a:cubicBezTo>
                      <a:cubicBezTo>
                        <a:pt x="1071" y="1215"/>
                        <a:pt x="987" y="2310"/>
                        <a:pt x="934" y="2366"/>
                      </a:cubicBezTo>
                      <a:cubicBezTo>
                        <a:pt x="927" y="2374"/>
                        <a:pt x="915" y="2377"/>
                        <a:pt x="900" y="2377"/>
                      </a:cubicBezTo>
                      <a:cubicBezTo>
                        <a:pt x="801" y="2377"/>
                        <a:pt x="559" y="2240"/>
                        <a:pt x="536" y="2239"/>
                      </a:cubicBezTo>
                      <a:cubicBezTo>
                        <a:pt x="536" y="2239"/>
                        <a:pt x="536" y="2239"/>
                        <a:pt x="536" y="2239"/>
                      </a:cubicBezTo>
                      <a:lnTo>
                        <a:pt x="536" y="2239"/>
                      </a:lnTo>
                      <a:cubicBezTo>
                        <a:pt x="510" y="2239"/>
                        <a:pt x="730" y="2602"/>
                        <a:pt x="987" y="2752"/>
                      </a:cubicBezTo>
                      <a:cubicBezTo>
                        <a:pt x="1245" y="2904"/>
                        <a:pt x="1255" y="3072"/>
                        <a:pt x="1255" y="3072"/>
                      </a:cubicBezTo>
                      <a:cubicBezTo>
                        <a:pt x="1356" y="3789"/>
                        <a:pt x="2249" y="4823"/>
                        <a:pt x="2394" y="4855"/>
                      </a:cubicBezTo>
                      <a:cubicBezTo>
                        <a:pt x="2397" y="4856"/>
                        <a:pt x="2400" y="4856"/>
                        <a:pt x="2404" y="4856"/>
                      </a:cubicBezTo>
                      <a:cubicBezTo>
                        <a:pt x="2542" y="4856"/>
                        <a:pt x="2616" y="4214"/>
                        <a:pt x="2602" y="3798"/>
                      </a:cubicBezTo>
                      <a:cubicBezTo>
                        <a:pt x="2588" y="3373"/>
                        <a:pt x="1986" y="2232"/>
                        <a:pt x="1674" y="1846"/>
                      </a:cubicBezTo>
                      <a:cubicBezTo>
                        <a:pt x="1361" y="1461"/>
                        <a:pt x="1144" y="1321"/>
                        <a:pt x="1024" y="941"/>
                      </a:cubicBezTo>
                      <a:cubicBezTo>
                        <a:pt x="904" y="562"/>
                        <a:pt x="1169" y="89"/>
                        <a:pt x="1107" y="8"/>
                      </a:cubicBezTo>
                      <a:cubicBezTo>
                        <a:pt x="1103" y="3"/>
                        <a:pt x="1098" y="1"/>
                        <a:pt x="109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35"/>
                <p:cNvSpPr/>
                <p:nvPr/>
              </p:nvSpPr>
              <p:spPr>
                <a:xfrm>
                  <a:off x="4702250" y="606075"/>
                  <a:ext cx="126850" cy="1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458" extrusionOk="0">
                      <a:moveTo>
                        <a:pt x="943" y="0"/>
                      </a:moveTo>
                      <a:cubicBezTo>
                        <a:pt x="839" y="0"/>
                        <a:pt x="758" y="772"/>
                        <a:pt x="758" y="772"/>
                      </a:cubicBezTo>
                      <a:cubicBezTo>
                        <a:pt x="667" y="862"/>
                        <a:pt x="139" y="772"/>
                        <a:pt x="70" y="902"/>
                      </a:cubicBezTo>
                      <a:cubicBezTo>
                        <a:pt x="0" y="1032"/>
                        <a:pt x="476" y="987"/>
                        <a:pt x="1018" y="1143"/>
                      </a:cubicBezTo>
                      <a:cubicBezTo>
                        <a:pt x="1559" y="1300"/>
                        <a:pt x="2055" y="2508"/>
                        <a:pt x="2027" y="2596"/>
                      </a:cubicBezTo>
                      <a:cubicBezTo>
                        <a:pt x="2000" y="2682"/>
                        <a:pt x="1567" y="2660"/>
                        <a:pt x="1538" y="2672"/>
                      </a:cubicBezTo>
                      <a:cubicBezTo>
                        <a:pt x="1509" y="2685"/>
                        <a:pt x="1937" y="2955"/>
                        <a:pt x="2290" y="2977"/>
                      </a:cubicBezTo>
                      <a:cubicBezTo>
                        <a:pt x="2644" y="2999"/>
                        <a:pt x="2744" y="3173"/>
                        <a:pt x="2744" y="3173"/>
                      </a:cubicBezTo>
                      <a:cubicBezTo>
                        <a:pt x="3217" y="3856"/>
                        <a:pt x="4633" y="4458"/>
                        <a:pt x="4881" y="4458"/>
                      </a:cubicBezTo>
                      <a:cubicBezTo>
                        <a:pt x="4890" y="4458"/>
                        <a:pt x="4897" y="4457"/>
                        <a:pt x="4903" y="4456"/>
                      </a:cubicBezTo>
                      <a:cubicBezTo>
                        <a:pt x="5074" y="4412"/>
                        <a:pt x="4802" y="3667"/>
                        <a:pt x="4561" y="3224"/>
                      </a:cubicBezTo>
                      <a:cubicBezTo>
                        <a:pt x="4318" y="2780"/>
                        <a:pt x="3074" y="1892"/>
                        <a:pt x="2535" y="1650"/>
                      </a:cubicBezTo>
                      <a:cubicBezTo>
                        <a:pt x="1998" y="1407"/>
                        <a:pt x="1693" y="1376"/>
                        <a:pt x="1364" y="1037"/>
                      </a:cubicBezTo>
                      <a:cubicBezTo>
                        <a:pt x="1033" y="699"/>
                        <a:pt x="1063" y="56"/>
                        <a:pt x="954" y="3"/>
                      </a:cubicBezTo>
                      <a:cubicBezTo>
                        <a:pt x="950" y="1"/>
                        <a:pt x="947" y="0"/>
                        <a:pt x="94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5"/>
                <p:cNvSpPr/>
                <p:nvPr/>
              </p:nvSpPr>
              <p:spPr>
                <a:xfrm>
                  <a:off x="5107350" y="633425"/>
                  <a:ext cx="40725" cy="1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" h="5029" extrusionOk="0">
                      <a:moveTo>
                        <a:pt x="1226" y="1"/>
                      </a:moveTo>
                      <a:cubicBezTo>
                        <a:pt x="1116" y="1"/>
                        <a:pt x="678" y="360"/>
                        <a:pt x="678" y="360"/>
                      </a:cubicBezTo>
                      <a:cubicBezTo>
                        <a:pt x="678" y="360"/>
                        <a:pt x="677" y="360"/>
                        <a:pt x="677" y="360"/>
                      </a:cubicBezTo>
                      <a:cubicBezTo>
                        <a:pt x="573" y="360"/>
                        <a:pt x="330" y="29"/>
                        <a:pt x="205" y="29"/>
                      </a:cubicBezTo>
                      <a:cubicBezTo>
                        <a:pt x="199" y="29"/>
                        <a:pt x="193" y="30"/>
                        <a:pt x="187" y="32"/>
                      </a:cubicBezTo>
                      <a:cubicBezTo>
                        <a:pt x="70" y="69"/>
                        <a:pt x="382" y="323"/>
                        <a:pt x="613" y="738"/>
                      </a:cubicBezTo>
                      <a:cubicBezTo>
                        <a:pt x="846" y="1153"/>
                        <a:pt x="430" y="2170"/>
                        <a:pt x="363" y="2206"/>
                      </a:cubicBezTo>
                      <a:cubicBezTo>
                        <a:pt x="359" y="2209"/>
                        <a:pt x="354" y="2210"/>
                        <a:pt x="349" y="2210"/>
                      </a:cubicBezTo>
                      <a:cubicBezTo>
                        <a:pt x="265" y="2210"/>
                        <a:pt x="46" y="1972"/>
                        <a:pt x="23" y="1964"/>
                      </a:cubicBezTo>
                      <a:cubicBezTo>
                        <a:pt x="22" y="1963"/>
                        <a:pt x="22" y="1963"/>
                        <a:pt x="22" y="1963"/>
                      </a:cubicBezTo>
                      <a:lnTo>
                        <a:pt x="22" y="1963"/>
                      </a:lnTo>
                      <a:cubicBezTo>
                        <a:pt x="0" y="1963"/>
                        <a:pt x="98" y="2371"/>
                        <a:pt x="295" y="2590"/>
                      </a:cubicBezTo>
                      <a:cubicBezTo>
                        <a:pt x="493" y="2813"/>
                        <a:pt x="452" y="2976"/>
                        <a:pt x="452" y="2976"/>
                      </a:cubicBezTo>
                      <a:cubicBezTo>
                        <a:pt x="329" y="3690"/>
                        <a:pt x="862" y="4948"/>
                        <a:pt x="991" y="5022"/>
                      </a:cubicBezTo>
                      <a:cubicBezTo>
                        <a:pt x="998" y="5026"/>
                        <a:pt x="1006" y="5029"/>
                        <a:pt x="1014" y="5029"/>
                      </a:cubicBezTo>
                      <a:cubicBezTo>
                        <a:pt x="1150" y="5029"/>
                        <a:pt x="1403" y="4466"/>
                        <a:pt x="1512" y="4080"/>
                      </a:cubicBezTo>
                      <a:cubicBezTo>
                        <a:pt x="1629" y="3671"/>
                        <a:pt x="1406" y="2402"/>
                        <a:pt x="1226" y="1939"/>
                      </a:cubicBezTo>
                      <a:cubicBezTo>
                        <a:pt x="1047" y="1474"/>
                        <a:pt x="882" y="1276"/>
                        <a:pt x="885" y="878"/>
                      </a:cubicBezTo>
                      <a:cubicBezTo>
                        <a:pt x="886" y="479"/>
                        <a:pt x="1283" y="111"/>
                        <a:pt x="1250" y="15"/>
                      </a:cubicBezTo>
                      <a:cubicBezTo>
                        <a:pt x="1247" y="5"/>
                        <a:pt x="1238" y="1"/>
                        <a:pt x="1226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35"/>
                <p:cNvSpPr/>
                <p:nvPr/>
              </p:nvSpPr>
              <p:spPr>
                <a:xfrm rot="-3270457">
                  <a:off x="5379961" y="1364809"/>
                  <a:ext cx="59251" cy="123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4938" extrusionOk="0">
                      <a:moveTo>
                        <a:pt x="1117" y="1"/>
                      </a:moveTo>
                      <a:cubicBezTo>
                        <a:pt x="1021" y="1"/>
                        <a:pt x="661" y="481"/>
                        <a:pt x="661" y="481"/>
                      </a:cubicBezTo>
                      <a:cubicBezTo>
                        <a:pt x="656" y="482"/>
                        <a:pt x="651" y="483"/>
                        <a:pt x="646" y="483"/>
                      </a:cubicBezTo>
                      <a:cubicBezTo>
                        <a:pt x="538" y="483"/>
                        <a:pt x="272" y="269"/>
                        <a:pt x="144" y="269"/>
                      </a:cubicBezTo>
                      <a:cubicBezTo>
                        <a:pt x="130" y="269"/>
                        <a:pt x="117" y="272"/>
                        <a:pt x="106" y="278"/>
                      </a:cubicBezTo>
                      <a:cubicBezTo>
                        <a:pt x="1" y="343"/>
                        <a:pt x="364" y="515"/>
                        <a:pt x="688" y="863"/>
                      </a:cubicBezTo>
                      <a:cubicBezTo>
                        <a:pt x="1013" y="1211"/>
                        <a:pt x="849" y="2298"/>
                        <a:pt x="792" y="2349"/>
                      </a:cubicBezTo>
                      <a:cubicBezTo>
                        <a:pt x="786" y="2355"/>
                        <a:pt x="776" y="2357"/>
                        <a:pt x="764" y="2357"/>
                      </a:cubicBezTo>
                      <a:cubicBezTo>
                        <a:pt x="670" y="2357"/>
                        <a:pt x="428" y="2196"/>
                        <a:pt x="405" y="2194"/>
                      </a:cubicBezTo>
                      <a:cubicBezTo>
                        <a:pt x="404" y="2194"/>
                        <a:pt x="404" y="2194"/>
                        <a:pt x="404" y="2194"/>
                      </a:cubicBezTo>
                      <a:lnTo>
                        <a:pt x="404" y="2194"/>
                      </a:lnTo>
                      <a:cubicBezTo>
                        <a:pt x="379" y="2194"/>
                        <a:pt x="572" y="2570"/>
                        <a:pt x="817" y="2737"/>
                      </a:cubicBezTo>
                      <a:cubicBezTo>
                        <a:pt x="1063" y="2907"/>
                        <a:pt x="1061" y="3076"/>
                        <a:pt x="1061" y="3076"/>
                      </a:cubicBezTo>
                      <a:cubicBezTo>
                        <a:pt x="1110" y="3799"/>
                        <a:pt x="1928" y="4893"/>
                        <a:pt x="2070" y="4935"/>
                      </a:cubicBezTo>
                      <a:cubicBezTo>
                        <a:pt x="2074" y="4937"/>
                        <a:pt x="2079" y="4937"/>
                        <a:pt x="2083" y="4937"/>
                      </a:cubicBezTo>
                      <a:cubicBezTo>
                        <a:pt x="2220" y="4937"/>
                        <a:pt x="2338" y="4309"/>
                        <a:pt x="2354" y="3897"/>
                      </a:cubicBezTo>
                      <a:cubicBezTo>
                        <a:pt x="2370" y="3472"/>
                        <a:pt x="1852" y="2292"/>
                        <a:pt x="1567" y="1884"/>
                      </a:cubicBezTo>
                      <a:cubicBezTo>
                        <a:pt x="1284" y="1476"/>
                        <a:pt x="1077" y="1322"/>
                        <a:pt x="984" y="935"/>
                      </a:cubicBezTo>
                      <a:cubicBezTo>
                        <a:pt x="891" y="547"/>
                        <a:pt x="1190" y="95"/>
                        <a:pt x="1134" y="10"/>
                      </a:cubicBezTo>
                      <a:cubicBezTo>
                        <a:pt x="1130" y="3"/>
                        <a:pt x="1124" y="1"/>
                        <a:pt x="111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35"/>
                <p:cNvSpPr/>
                <p:nvPr/>
              </p:nvSpPr>
              <p:spPr>
                <a:xfrm>
                  <a:off x="4762300" y="833300"/>
                  <a:ext cx="110600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2111" extrusionOk="0">
                      <a:moveTo>
                        <a:pt x="347" y="0"/>
                      </a:moveTo>
                      <a:cubicBezTo>
                        <a:pt x="258" y="0"/>
                        <a:pt x="434" y="658"/>
                        <a:pt x="434" y="658"/>
                      </a:cubicBezTo>
                      <a:cubicBezTo>
                        <a:pt x="398" y="759"/>
                        <a:pt x="12" y="873"/>
                        <a:pt x="3" y="997"/>
                      </a:cubicBezTo>
                      <a:cubicBezTo>
                        <a:pt x="1" y="1025"/>
                        <a:pt x="15" y="1036"/>
                        <a:pt x="43" y="1036"/>
                      </a:cubicBezTo>
                      <a:cubicBezTo>
                        <a:pt x="139" y="1036"/>
                        <a:pt x="398" y="905"/>
                        <a:pt x="719" y="853"/>
                      </a:cubicBezTo>
                      <a:cubicBezTo>
                        <a:pt x="736" y="851"/>
                        <a:pt x="754" y="849"/>
                        <a:pt x="773" y="849"/>
                      </a:cubicBezTo>
                      <a:cubicBezTo>
                        <a:pt x="1190" y="849"/>
                        <a:pt x="1819" y="1544"/>
                        <a:pt x="1825" y="1616"/>
                      </a:cubicBezTo>
                      <a:cubicBezTo>
                        <a:pt x="1831" y="1693"/>
                        <a:pt x="1529" y="1825"/>
                        <a:pt x="1513" y="1845"/>
                      </a:cubicBezTo>
                      <a:cubicBezTo>
                        <a:pt x="1504" y="1857"/>
                        <a:pt x="1613" y="1880"/>
                        <a:pt x="1754" y="1880"/>
                      </a:cubicBezTo>
                      <a:cubicBezTo>
                        <a:pt x="1868" y="1880"/>
                        <a:pt x="2003" y="1865"/>
                        <a:pt x="2113" y="1818"/>
                      </a:cubicBezTo>
                      <a:cubicBezTo>
                        <a:pt x="2200" y="1781"/>
                        <a:pt x="2271" y="1769"/>
                        <a:pt x="2326" y="1769"/>
                      </a:cubicBezTo>
                      <a:cubicBezTo>
                        <a:pt x="2429" y="1769"/>
                        <a:pt x="2480" y="1811"/>
                        <a:pt x="2480" y="1811"/>
                      </a:cubicBezTo>
                      <a:cubicBezTo>
                        <a:pt x="2809" y="2039"/>
                        <a:pt x="3386" y="2111"/>
                        <a:pt x="3808" y="2111"/>
                      </a:cubicBezTo>
                      <a:cubicBezTo>
                        <a:pt x="4076" y="2111"/>
                        <a:pt x="4281" y="2082"/>
                        <a:pt x="4321" y="2046"/>
                      </a:cubicBezTo>
                      <a:cubicBezTo>
                        <a:pt x="4424" y="1953"/>
                        <a:pt x="4025" y="1476"/>
                        <a:pt x="3733" y="1220"/>
                      </a:cubicBezTo>
                      <a:cubicBezTo>
                        <a:pt x="3441" y="964"/>
                        <a:pt x="2341" y="716"/>
                        <a:pt x="1902" y="716"/>
                      </a:cubicBezTo>
                      <a:cubicBezTo>
                        <a:pt x="1901" y="716"/>
                        <a:pt x="1900" y="716"/>
                        <a:pt x="1899" y="716"/>
                      </a:cubicBezTo>
                      <a:cubicBezTo>
                        <a:pt x="1669" y="716"/>
                        <a:pt x="1500" y="739"/>
                        <a:pt x="1344" y="739"/>
                      </a:cubicBezTo>
                      <a:cubicBezTo>
                        <a:pt x="1204" y="739"/>
                        <a:pt x="1076" y="721"/>
                        <a:pt x="923" y="652"/>
                      </a:cubicBezTo>
                      <a:cubicBezTo>
                        <a:pt x="601" y="507"/>
                        <a:pt x="436" y="4"/>
                        <a:pt x="347" y="0"/>
                      </a:cubicBezTo>
                      <a:cubicBezTo>
                        <a:pt x="347" y="0"/>
                        <a:pt x="347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35"/>
                <p:cNvSpPr/>
                <p:nvPr/>
              </p:nvSpPr>
              <p:spPr>
                <a:xfrm rot="-3648610">
                  <a:off x="5318314" y="1484775"/>
                  <a:ext cx="38400" cy="111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" h="4461" extrusionOk="0">
                      <a:moveTo>
                        <a:pt x="1307" y="1"/>
                      </a:moveTo>
                      <a:cubicBezTo>
                        <a:pt x="1199" y="1"/>
                        <a:pt x="746" y="329"/>
                        <a:pt x="746" y="329"/>
                      </a:cubicBezTo>
                      <a:cubicBezTo>
                        <a:pt x="745" y="329"/>
                        <a:pt x="745" y="329"/>
                        <a:pt x="745" y="329"/>
                      </a:cubicBezTo>
                      <a:cubicBezTo>
                        <a:pt x="642" y="329"/>
                        <a:pt x="418" y="44"/>
                        <a:pt x="295" y="44"/>
                      </a:cubicBezTo>
                      <a:cubicBezTo>
                        <a:pt x="288" y="44"/>
                        <a:pt x="281" y="45"/>
                        <a:pt x="275" y="47"/>
                      </a:cubicBezTo>
                      <a:cubicBezTo>
                        <a:pt x="156" y="83"/>
                        <a:pt x="454" y="302"/>
                        <a:pt x="665" y="665"/>
                      </a:cubicBezTo>
                      <a:cubicBezTo>
                        <a:pt x="876" y="1028"/>
                        <a:pt x="418" y="1938"/>
                        <a:pt x="348" y="1971"/>
                      </a:cubicBezTo>
                      <a:cubicBezTo>
                        <a:pt x="344" y="1973"/>
                        <a:pt x="338" y="1974"/>
                        <a:pt x="332" y="1974"/>
                      </a:cubicBezTo>
                      <a:cubicBezTo>
                        <a:pt x="249" y="1974"/>
                        <a:pt x="46" y="1769"/>
                        <a:pt x="23" y="1762"/>
                      </a:cubicBezTo>
                      <a:cubicBezTo>
                        <a:pt x="22" y="1762"/>
                        <a:pt x="22" y="1762"/>
                        <a:pt x="22" y="1762"/>
                      </a:cubicBezTo>
                      <a:lnTo>
                        <a:pt x="22" y="1762"/>
                      </a:lnTo>
                      <a:cubicBezTo>
                        <a:pt x="1" y="1762"/>
                        <a:pt x="79" y="2121"/>
                        <a:pt x="264" y="2313"/>
                      </a:cubicBezTo>
                      <a:cubicBezTo>
                        <a:pt x="451" y="2506"/>
                        <a:pt x="402" y="2651"/>
                        <a:pt x="402" y="2651"/>
                      </a:cubicBezTo>
                      <a:cubicBezTo>
                        <a:pt x="247" y="3286"/>
                        <a:pt x="717" y="4391"/>
                        <a:pt x="841" y="4455"/>
                      </a:cubicBezTo>
                      <a:cubicBezTo>
                        <a:pt x="848" y="4459"/>
                        <a:pt x="855" y="4460"/>
                        <a:pt x="863" y="4460"/>
                      </a:cubicBezTo>
                      <a:cubicBezTo>
                        <a:pt x="997" y="4460"/>
                        <a:pt x="1274" y="3955"/>
                        <a:pt x="1402" y="3611"/>
                      </a:cubicBezTo>
                      <a:cubicBezTo>
                        <a:pt x="1536" y="3245"/>
                        <a:pt x="1374" y="2125"/>
                        <a:pt x="1216" y="1717"/>
                      </a:cubicBezTo>
                      <a:cubicBezTo>
                        <a:pt x="1060" y="1310"/>
                        <a:pt x="907" y="1137"/>
                        <a:pt x="927" y="784"/>
                      </a:cubicBezTo>
                      <a:cubicBezTo>
                        <a:pt x="946" y="431"/>
                        <a:pt x="1357" y="98"/>
                        <a:pt x="1329" y="12"/>
                      </a:cubicBezTo>
                      <a:cubicBezTo>
                        <a:pt x="1326" y="4"/>
                        <a:pt x="1319" y="1"/>
                        <a:pt x="130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5"/>
                <p:cNvSpPr/>
                <p:nvPr/>
              </p:nvSpPr>
              <p:spPr>
                <a:xfrm>
                  <a:off x="5236400" y="779325"/>
                  <a:ext cx="40650" cy="1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4451" extrusionOk="0">
                      <a:moveTo>
                        <a:pt x="573" y="0"/>
                      </a:moveTo>
                      <a:cubicBezTo>
                        <a:pt x="571" y="0"/>
                        <a:pt x="568" y="1"/>
                        <a:pt x="566" y="1"/>
                      </a:cubicBezTo>
                      <a:cubicBezTo>
                        <a:pt x="443" y="16"/>
                        <a:pt x="700" y="281"/>
                        <a:pt x="848" y="675"/>
                      </a:cubicBezTo>
                      <a:cubicBezTo>
                        <a:pt x="996" y="1067"/>
                        <a:pt x="392" y="1888"/>
                        <a:pt x="319" y="1909"/>
                      </a:cubicBezTo>
                      <a:cubicBezTo>
                        <a:pt x="316" y="1910"/>
                        <a:pt x="313" y="1910"/>
                        <a:pt x="310" y="1910"/>
                      </a:cubicBezTo>
                      <a:cubicBezTo>
                        <a:pt x="231" y="1910"/>
                        <a:pt x="54" y="1661"/>
                        <a:pt x="33" y="1649"/>
                      </a:cubicBezTo>
                      <a:cubicBezTo>
                        <a:pt x="33" y="1649"/>
                        <a:pt x="32" y="1649"/>
                        <a:pt x="32" y="1649"/>
                      </a:cubicBezTo>
                      <a:lnTo>
                        <a:pt x="32" y="1649"/>
                      </a:lnTo>
                      <a:cubicBezTo>
                        <a:pt x="10" y="1649"/>
                        <a:pt x="29" y="2014"/>
                        <a:pt x="179" y="2232"/>
                      </a:cubicBezTo>
                      <a:cubicBezTo>
                        <a:pt x="331" y="2454"/>
                        <a:pt x="258" y="2590"/>
                        <a:pt x="258" y="2590"/>
                      </a:cubicBezTo>
                      <a:cubicBezTo>
                        <a:pt x="1" y="3190"/>
                        <a:pt x="281" y="4357"/>
                        <a:pt x="392" y="4441"/>
                      </a:cubicBezTo>
                      <a:cubicBezTo>
                        <a:pt x="401" y="4448"/>
                        <a:pt x="411" y="4451"/>
                        <a:pt x="422" y="4451"/>
                      </a:cubicBezTo>
                      <a:cubicBezTo>
                        <a:pt x="562" y="4451"/>
                        <a:pt x="907" y="4013"/>
                        <a:pt x="1086" y="3701"/>
                      </a:cubicBezTo>
                      <a:cubicBezTo>
                        <a:pt x="1279" y="3364"/>
                        <a:pt x="1304" y="2232"/>
                        <a:pt x="1217" y="1804"/>
                      </a:cubicBezTo>
                      <a:cubicBezTo>
                        <a:pt x="1130" y="1377"/>
                        <a:pt x="1008" y="1180"/>
                        <a:pt x="1087" y="836"/>
                      </a:cubicBezTo>
                      <a:cubicBezTo>
                        <a:pt x="1165" y="490"/>
                        <a:pt x="1625" y="230"/>
                        <a:pt x="1611" y="141"/>
                      </a:cubicBezTo>
                      <a:cubicBezTo>
                        <a:pt x="1609" y="130"/>
                        <a:pt x="1597" y="125"/>
                        <a:pt x="1579" y="125"/>
                      </a:cubicBezTo>
                      <a:cubicBezTo>
                        <a:pt x="1451" y="125"/>
                        <a:pt x="984" y="356"/>
                        <a:pt x="984" y="356"/>
                      </a:cubicBezTo>
                      <a:cubicBezTo>
                        <a:pt x="879" y="342"/>
                        <a:pt x="697" y="0"/>
                        <a:pt x="57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5"/>
                <p:cNvSpPr/>
                <p:nvPr/>
              </p:nvSpPr>
              <p:spPr>
                <a:xfrm>
                  <a:off x="4859950" y="859700"/>
                  <a:ext cx="185550" cy="1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2" h="4273" extrusionOk="0">
                      <a:moveTo>
                        <a:pt x="1368" y="0"/>
                      </a:moveTo>
                      <a:cubicBezTo>
                        <a:pt x="1356" y="0"/>
                        <a:pt x="1347" y="13"/>
                        <a:pt x="1342" y="43"/>
                      </a:cubicBezTo>
                      <a:cubicBezTo>
                        <a:pt x="1292" y="360"/>
                        <a:pt x="1607" y="1264"/>
                        <a:pt x="1464" y="1480"/>
                      </a:cubicBezTo>
                      <a:cubicBezTo>
                        <a:pt x="1321" y="1697"/>
                        <a:pt x="0" y="2528"/>
                        <a:pt x="159" y="2570"/>
                      </a:cubicBezTo>
                      <a:cubicBezTo>
                        <a:pt x="164" y="2571"/>
                        <a:pt x="171" y="2572"/>
                        <a:pt x="179" y="2572"/>
                      </a:cubicBezTo>
                      <a:cubicBezTo>
                        <a:pt x="399" y="2572"/>
                        <a:pt x="1619" y="2089"/>
                        <a:pt x="2071" y="2089"/>
                      </a:cubicBezTo>
                      <a:cubicBezTo>
                        <a:pt x="2113" y="2089"/>
                        <a:pt x="2148" y="2093"/>
                        <a:pt x="2176" y="2102"/>
                      </a:cubicBezTo>
                      <a:cubicBezTo>
                        <a:pt x="2506" y="2215"/>
                        <a:pt x="3590" y="3437"/>
                        <a:pt x="3590" y="3437"/>
                      </a:cubicBezTo>
                      <a:cubicBezTo>
                        <a:pt x="3590" y="3437"/>
                        <a:pt x="2832" y="3767"/>
                        <a:pt x="2977" y="3817"/>
                      </a:cubicBezTo>
                      <a:cubicBezTo>
                        <a:pt x="3026" y="3834"/>
                        <a:pt x="3181" y="3837"/>
                        <a:pt x="3369" y="3837"/>
                      </a:cubicBezTo>
                      <a:cubicBezTo>
                        <a:pt x="3467" y="3837"/>
                        <a:pt x="3575" y="3836"/>
                        <a:pt x="3681" y="3836"/>
                      </a:cubicBezTo>
                      <a:cubicBezTo>
                        <a:pt x="3964" y="3836"/>
                        <a:pt x="4234" y="3842"/>
                        <a:pt x="4292" y="3884"/>
                      </a:cubicBezTo>
                      <a:cubicBezTo>
                        <a:pt x="4404" y="3965"/>
                        <a:pt x="5301" y="4272"/>
                        <a:pt x="6052" y="4272"/>
                      </a:cubicBezTo>
                      <a:cubicBezTo>
                        <a:pt x="6103" y="4272"/>
                        <a:pt x="6153" y="4271"/>
                        <a:pt x="6203" y="4268"/>
                      </a:cubicBezTo>
                      <a:cubicBezTo>
                        <a:pt x="6980" y="4221"/>
                        <a:pt x="7411" y="4216"/>
                        <a:pt x="7395" y="4051"/>
                      </a:cubicBezTo>
                      <a:lnTo>
                        <a:pt x="7396" y="4051"/>
                      </a:lnTo>
                      <a:cubicBezTo>
                        <a:pt x="7396" y="4051"/>
                        <a:pt x="7421" y="2756"/>
                        <a:pt x="5657" y="2040"/>
                      </a:cubicBezTo>
                      <a:cubicBezTo>
                        <a:pt x="5657" y="2040"/>
                        <a:pt x="5155" y="1754"/>
                        <a:pt x="4979" y="1590"/>
                      </a:cubicBezTo>
                      <a:cubicBezTo>
                        <a:pt x="4835" y="1456"/>
                        <a:pt x="4587" y="1113"/>
                        <a:pt x="4480" y="1113"/>
                      </a:cubicBezTo>
                      <a:cubicBezTo>
                        <a:pt x="4458" y="1113"/>
                        <a:pt x="4441" y="1128"/>
                        <a:pt x="4433" y="1163"/>
                      </a:cubicBezTo>
                      <a:cubicBezTo>
                        <a:pt x="4387" y="1366"/>
                        <a:pt x="4462" y="1623"/>
                        <a:pt x="4316" y="1677"/>
                      </a:cubicBezTo>
                      <a:cubicBezTo>
                        <a:pt x="4234" y="1708"/>
                        <a:pt x="3763" y="1754"/>
                        <a:pt x="3299" y="1754"/>
                      </a:cubicBezTo>
                      <a:cubicBezTo>
                        <a:pt x="2943" y="1754"/>
                        <a:pt x="2591" y="1727"/>
                        <a:pt x="2423" y="1645"/>
                      </a:cubicBezTo>
                      <a:cubicBezTo>
                        <a:pt x="2038" y="1456"/>
                        <a:pt x="1973" y="1376"/>
                        <a:pt x="1952" y="1334"/>
                      </a:cubicBezTo>
                      <a:cubicBezTo>
                        <a:pt x="1934" y="1297"/>
                        <a:pt x="1487" y="0"/>
                        <a:pt x="136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5"/>
                <p:cNvSpPr/>
                <p:nvPr/>
              </p:nvSpPr>
              <p:spPr>
                <a:xfrm rot="-2700000">
                  <a:off x="5513460" y="1338187"/>
                  <a:ext cx="133349" cy="17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" h="7068" extrusionOk="0">
                      <a:moveTo>
                        <a:pt x="2619" y="0"/>
                      </a:moveTo>
                      <a:cubicBezTo>
                        <a:pt x="2610" y="0"/>
                        <a:pt x="2598" y="6"/>
                        <a:pt x="2582" y="19"/>
                      </a:cubicBezTo>
                      <a:cubicBezTo>
                        <a:pt x="2333" y="223"/>
                        <a:pt x="1970" y="1109"/>
                        <a:pt x="1720" y="1176"/>
                      </a:cubicBezTo>
                      <a:cubicBezTo>
                        <a:pt x="1689" y="1184"/>
                        <a:pt x="1640" y="1188"/>
                        <a:pt x="1576" y="1188"/>
                      </a:cubicBezTo>
                      <a:cubicBezTo>
                        <a:pt x="1232" y="1188"/>
                        <a:pt x="484" y="1086"/>
                        <a:pt x="165" y="1086"/>
                      </a:cubicBezTo>
                      <a:cubicBezTo>
                        <a:pt x="59" y="1086"/>
                        <a:pt x="0" y="1097"/>
                        <a:pt x="20" y="1127"/>
                      </a:cubicBezTo>
                      <a:cubicBezTo>
                        <a:pt x="110" y="1264"/>
                        <a:pt x="1667" y="1810"/>
                        <a:pt x="1840" y="2113"/>
                      </a:cubicBezTo>
                      <a:cubicBezTo>
                        <a:pt x="2012" y="2418"/>
                        <a:pt x="2014" y="4051"/>
                        <a:pt x="2014" y="4051"/>
                      </a:cubicBezTo>
                      <a:cubicBezTo>
                        <a:pt x="2014" y="4051"/>
                        <a:pt x="1518" y="3890"/>
                        <a:pt x="1351" y="3890"/>
                      </a:cubicBezTo>
                      <a:cubicBezTo>
                        <a:pt x="1308" y="3890"/>
                        <a:pt x="1287" y="3901"/>
                        <a:pt x="1303" y="3928"/>
                      </a:cubicBezTo>
                      <a:cubicBezTo>
                        <a:pt x="1378" y="4061"/>
                        <a:pt x="2210" y="4706"/>
                        <a:pt x="2244" y="4851"/>
                      </a:cubicBezTo>
                      <a:cubicBezTo>
                        <a:pt x="2276" y="4996"/>
                        <a:pt x="2806" y="5925"/>
                        <a:pt x="3419" y="6405"/>
                      </a:cubicBezTo>
                      <a:cubicBezTo>
                        <a:pt x="3929" y="6805"/>
                        <a:pt x="4240" y="7067"/>
                        <a:pt x="4386" y="7067"/>
                      </a:cubicBezTo>
                      <a:cubicBezTo>
                        <a:pt x="4416" y="7067"/>
                        <a:pt x="4439" y="7057"/>
                        <a:pt x="4455" y="7034"/>
                      </a:cubicBezTo>
                      <a:cubicBezTo>
                        <a:pt x="4455" y="7034"/>
                        <a:pt x="5333" y="6081"/>
                        <a:pt x="4486" y="4375"/>
                      </a:cubicBezTo>
                      <a:cubicBezTo>
                        <a:pt x="4486" y="4375"/>
                        <a:pt x="4301" y="3828"/>
                        <a:pt x="4278" y="3590"/>
                      </a:cubicBezTo>
                      <a:cubicBezTo>
                        <a:pt x="4257" y="3374"/>
                        <a:pt x="4310" y="2890"/>
                        <a:pt x="4194" y="2890"/>
                      </a:cubicBezTo>
                      <a:cubicBezTo>
                        <a:pt x="4182" y="2890"/>
                        <a:pt x="4168" y="2895"/>
                        <a:pt x="4152" y="2907"/>
                      </a:cubicBezTo>
                      <a:cubicBezTo>
                        <a:pt x="4001" y="3016"/>
                        <a:pt x="3892" y="3222"/>
                        <a:pt x="3767" y="3222"/>
                      </a:cubicBezTo>
                      <a:cubicBezTo>
                        <a:pt x="3753" y="3222"/>
                        <a:pt x="3738" y="3220"/>
                        <a:pt x="3724" y="3214"/>
                      </a:cubicBezTo>
                      <a:cubicBezTo>
                        <a:pt x="3579" y="3158"/>
                        <a:pt x="2493" y="2332"/>
                        <a:pt x="2329" y="1935"/>
                      </a:cubicBezTo>
                      <a:cubicBezTo>
                        <a:pt x="2166" y="1539"/>
                        <a:pt x="2170" y="1436"/>
                        <a:pt x="2182" y="1391"/>
                      </a:cubicBezTo>
                      <a:cubicBezTo>
                        <a:pt x="2194" y="1349"/>
                        <a:pt x="2753" y="0"/>
                        <a:pt x="261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5"/>
                <p:cNvSpPr/>
                <p:nvPr/>
              </p:nvSpPr>
              <p:spPr>
                <a:xfrm>
                  <a:off x="5026825" y="638775"/>
                  <a:ext cx="65650" cy="13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5456" extrusionOk="0">
                      <a:moveTo>
                        <a:pt x="2118" y="1"/>
                      </a:moveTo>
                      <a:cubicBezTo>
                        <a:pt x="2112" y="1"/>
                        <a:pt x="2104" y="2"/>
                        <a:pt x="2095" y="6"/>
                      </a:cubicBezTo>
                      <a:cubicBezTo>
                        <a:pt x="1870" y="88"/>
                        <a:pt x="1403" y="614"/>
                        <a:pt x="1204" y="614"/>
                      </a:cubicBezTo>
                      <a:cubicBezTo>
                        <a:pt x="1202" y="614"/>
                        <a:pt x="1199" y="614"/>
                        <a:pt x="1197" y="614"/>
                      </a:cubicBezTo>
                      <a:cubicBezTo>
                        <a:pt x="1021" y="602"/>
                        <a:pt x="163" y="143"/>
                        <a:pt x="22" y="143"/>
                      </a:cubicBezTo>
                      <a:cubicBezTo>
                        <a:pt x="7" y="143"/>
                        <a:pt x="0" y="148"/>
                        <a:pt x="3" y="160"/>
                      </a:cubicBezTo>
                      <a:cubicBezTo>
                        <a:pt x="33" y="278"/>
                        <a:pt x="1002" y="1050"/>
                        <a:pt x="1050" y="1309"/>
                      </a:cubicBezTo>
                      <a:cubicBezTo>
                        <a:pt x="1098" y="1566"/>
                        <a:pt x="695" y="2727"/>
                        <a:pt x="695" y="2727"/>
                      </a:cubicBezTo>
                      <a:cubicBezTo>
                        <a:pt x="695" y="2727"/>
                        <a:pt x="322" y="2443"/>
                        <a:pt x="237" y="2443"/>
                      </a:cubicBezTo>
                      <a:cubicBezTo>
                        <a:pt x="224" y="2443"/>
                        <a:pt x="218" y="2449"/>
                        <a:pt x="221" y="2464"/>
                      </a:cubicBezTo>
                      <a:cubicBezTo>
                        <a:pt x="242" y="2577"/>
                        <a:pt x="673" y="3239"/>
                        <a:pt x="661" y="3349"/>
                      </a:cubicBezTo>
                      <a:cubicBezTo>
                        <a:pt x="648" y="3461"/>
                        <a:pt x="794" y="4251"/>
                        <a:pt x="1110" y="4744"/>
                      </a:cubicBezTo>
                      <a:cubicBezTo>
                        <a:pt x="1394" y="5184"/>
                        <a:pt x="1553" y="5456"/>
                        <a:pt x="1657" y="5456"/>
                      </a:cubicBezTo>
                      <a:cubicBezTo>
                        <a:pt x="1669" y="5456"/>
                        <a:pt x="1680" y="5452"/>
                        <a:pt x="1691" y="5445"/>
                      </a:cubicBezTo>
                      <a:lnTo>
                        <a:pt x="1691" y="5446"/>
                      </a:lnTo>
                      <a:cubicBezTo>
                        <a:pt x="1691" y="5446"/>
                        <a:pt x="2549" y="4986"/>
                        <a:pt x="2370" y="3567"/>
                      </a:cubicBezTo>
                      <a:cubicBezTo>
                        <a:pt x="2370" y="3567"/>
                        <a:pt x="2372" y="3133"/>
                        <a:pt x="2415" y="2958"/>
                      </a:cubicBezTo>
                      <a:cubicBezTo>
                        <a:pt x="2455" y="2793"/>
                        <a:pt x="2626" y="2439"/>
                        <a:pt x="2516" y="2439"/>
                      </a:cubicBezTo>
                      <a:cubicBezTo>
                        <a:pt x="2510" y="2439"/>
                        <a:pt x="2503" y="2441"/>
                        <a:pt x="2495" y="2443"/>
                      </a:cubicBezTo>
                      <a:cubicBezTo>
                        <a:pt x="2375" y="2479"/>
                        <a:pt x="2262" y="2576"/>
                        <a:pt x="2176" y="2576"/>
                      </a:cubicBezTo>
                      <a:cubicBezTo>
                        <a:pt x="2154" y="2576"/>
                        <a:pt x="2134" y="2570"/>
                        <a:pt x="2116" y="2554"/>
                      </a:cubicBezTo>
                      <a:cubicBezTo>
                        <a:pt x="2027" y="2480"/>
                        <a:pt x="1459" y="1625"/>
                        <a:pt x="1441" y="1303"/>
                      </a:cubicBezTo>
                      <a:cubicBezTo>
                        <a:pt x="1423" y="981"/>
                        <a:pt x="1452" y="909"/>
                        <a:pt x="1472" y="880"/>
                      </a:cubicBezTo>
                      <a:cubicBezTo>
                        <a:pt x="1491" y="853"/>
                        <a:pt x="2251" y="1"/>
                        <a:pt x="211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35"/>
                <p:cNvSpPr/>
                <p:nvPr/>
              </p:nvSpPr>
              <p:spPr>
                <a:xfrm>
                  <a:off x="5200875" y="459400"/>
                  <a:ext cx="71675" cy="13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" h="5563" extrusionOk="0">
                      <a:moveTo>
                        <a:pt x="619" y="1"/>
                      </a:moveTo>
                      <a:cubicBezTo>
                        <a:pt x="612" y="1"/>
                        <a:pt x="608" y="5"/>
                        <a:pt x="607" y="13"/>
                      </a:cubicBezTo>
                      <a:cubicBezTo>
                        <a:pt x="596" y="136"/>
                        <a:pt x="1255" y="1185"/>
                        <a:pt x="1215" y="1444"/>
                      </a:cubicBezTo>
                      <a:cubicBezTo>
                        <a:pt x="1174" y="1704"/>
                        <a:pt x="411" y="2665"/>
                        <a:pt x="411" y="2665"/>
                      </a:cubicBezTo>
                      <a:cubicBezTo>
                        <a:pt x="411" y="2665"/>
                        <a:pt x="133" y="2244"/>
                        <a:pt x="65" y="2244"/>
                      </a:cubicBezTo>
                      <a:cubicBezTo>
                        <a:pt x="58" y="2244"/>
                        <a:pt x="53" y="2249"/>
                        <a:pt x="51" y="2260"/>
                      </a:cubicBezTo>
                      <a:cubicBezTo>
                        <a:pt x="32" y="2374"/>
                        <a:pt x="221" y="3142"/>
                        <a:pt x="172" y="3242"/>
                      </a:cubicBezTo>
                      <a:cubicBezTo>
                        <a:pt x="123" y="3342"/>
                        <a:pt x="0" y="4137"/>
                        <a:pt x="135" y="4706"/>
                      </a:cubicBezTo>
                      <a:cubicBezTo>
                        <a:pt x="265" y="5248"/>
                        <a:pt x="325" y="5563"/>
                        <a:pt x="434" y="5563"/>
                      </a:cubicBezTo>
                      <a:cubicBezTo>
                        <a:pt x="440" y="5563"/>
                        <a:pt x="445" y="5562"/>
                        <a:pt x="451" y="5560"/>
                      </a:cubicBezTo>
                      <a:cubicBezTo>
                        <a:pt x="451" y="5560"/>
                        <a:pt x="1413" y="5410"/>
                        <a:pt x="1713" y="4012"/>
                      </a:cubicBezTo>
                      <a:cubicBezTo>
                        <a:pt x="1713" y="4012"/>
                        <a:pt x="1859" y="3604"/>
                        <a:pt x="1958" y="3453"/>
                      </a:cubicBezTo>
                      <a:cubicBezTo>
                        <a:pt x="2056" y="3302"/>
                        <a:pt x="2359" y="3001"/>
                        <a:pt x="2203" y="2993"/>
                      </a:cubicBezTo>
                      <a:cubicBezTo>
                        <a:pt x="2196" y="2993"/>
                        <a:pt x="2188" y="2993"/>
                        <a:pt x="2181" y="2993"/>
                      </a:cubicBezTo>
                      <a:cubicBezTo>
                        <a:pt x="2088" y="2993"/>
                        <a:pt x="1990" y="3021"/>
                        <a:pt x="1914" y="3021"/>
                      </a:cubicBezTo>
                      <a:cubicBezTo>
                        <a:pt x="1867" y="3021"/>
                        <a:pt x="1830" y="3010"/>
                        <a:pt x="1808" y="2973"/>
                      </a:cubicBezTo>
                      <a:cubicBezTo>
                        <a:pt x="1749" y="2872"/>
                        <a:pt x="1496" y="1879"/>
                        <a:pt x="1585" y="1568"/>
                      </a:cubicBezTo>
                      <a:cubicBezTo>
                        <a:pt x="1676" y="1258"/>
                        <a:pt x="1726" y="1200"/>
                        <a:pt x="1754" y="1179"/>
                      </a:cubicBezTo>
                      <a:cubicBezTo>
                        <a:pt x="1782" y="1159"/>
                        <a:pt x="2866" y="560"/>
                        <a:pt x="2634" y="560"/>
                      </a:cubicBezTo>
                      <a:cubicBezTo>
                        <a:pt x="2633" y="560"/>
                        <a:pt x="2632" y="560"/>
                        <a:pt x="2632" y="560"/>
                      </a:cubicBezTo>
                      <a:cubicBezTo>
                        <a:pt x="2413" y="563"/>
                        <a:pt x="1884" y="849"/>
                        <a:pt x="1649" y="849"/>
                      </a:cubicBezTo>
                      <a:cubicBezTo>
                        <a:pt x="1623" y="849"/>
                        <a:pt x="1601" y="845"/>
                        <a:pt x="1583" y="837"/>
                      </a:cubicBezTo>
                      <a:cubicBezTo>
                        <a:pt x="1416" y="764"/>
                        <a:pt x="719" y="1"/>
                        <a:pt x="619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35"/>
                <p:cNvSpPr/>
                <p:nvPr/>
              </p:nvSpPr>
              <p:spPr>
                <a:xfrm>
                  <a:off x="4968975" y="492350"/>
                  <a:ext cx="54225" cy="1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4505" extrusionOk="0">
                      <a:moveTo>
                        <a:pt x="1749" y="0"/>
                      </a:moveTo>
                      <a:cubicBezTo>
                        <a:pt x="1745" y="0"/>
                        <a:pt x="1738" y="2"/>
                        <a:pt x="1730" y="5"/>
                      </a:cubicBezTo>
                      <a:cubicBezTo>
                        <a:pt x="1544" y="73"/>
                        <a:pt x="1159" y="508"/>
                        <a:pt x="995" y="508"/>
                      </a:cubicBezTo>
                      <a:cubicBezTo>
                        <a:pt x="993" y="508"/>
                        <a:pt x="990" y="508"/>
                        <a:pt x="988" y="507"/>
                      </a:cubicBezTo>
                      <a:cubicBezTo>
                        <a:pt x="844" y="497"/>
                        <a:pt x="136" y="118"/>
                        <a:pt x="19" y="118"/>
                      </a:cubicBezTo>
                      <a:cubicBezTo>
                        <a:pt x="6" y="118"/>
                        <a:pt x="0" y="123"/>
                        <a:pt x="3" y="132"/>
                      </a:cubicBezTo>
                      <a:cubicBezTo>
                        <a:pt x="29" y="231"/>
                        <a:pt x="829" y="868"/>
                        <a:pt x="867" y="1081"/>
                      </a:cubicBezTo>
                      <a:cubicBezTo>
                        <a:pt x="907" y="1294"/>
                        <a:pt x="575" y="2251"/>
                        <a:pt x="575" y="2251"/>
                      </a:cubicBezTo>
                      <a:cubicBezTo>
                        <a:pt x="575" y="2251"/>
                        <a:pt x="266" y="2017"/>
                        <a:pt x="197" y="2017"/>
                      </a:cubicBezTo>
                      <a:cubicBezTo>
                        <a:pt x="186" y="2017"/>
                        <a:pt x="181" y="2022"/>
                        <a:pt x="184" y="2034"/>
                      </a:cubicBezTo>
                      <a:cubicBezTo>
                        <a:pt x="201" y="2127"/>
                        <a:pt x="556" y="2674"/>
                        <a:pt x="546" y="2766"/>
                      </a:cubicBezTo>
                      <a:cubicBezTo>
                        <a:pt x="535" y="2858"/>
                        <a:pt x="657" y="3510"/>
                        <a:pt x="918" y="3916"/>
                      </a:cubicBezTo>
                      <a:cubicBezTo>
                        <a:pt x="1152" y="4281"/>
                        <a:pt x="1283" y="4505"/>
                        <a:pt x="1369" y="4505"/>
                      </a:cubicBezTo>
                      <a:cubicBezTo>
                        <a:pt x="1379" y="4505"/>
                        <a:pt x="1388" y="4502"/>
                        <a:pt x="1397" y="4496"/>
                      </a:cubicBezTo>
                      <a:cubicBezTo>
                        <a:pt x="1397" y="4496"/>
                        <a:pt x="2105" y="4117"/>
                        <a:pt x="1957" y="2946"/>
                      </a:cubicBezTo>
                      <a:cubicBezTo>
                        <a:pt x="1957" y="2946"/>
                        <a:pt x="1959" y="2587"/>
                        <a:pt x="1995" y="2443"/>
                      </a:cubicBezTo>
                      <a:cubicBezTo>
                        <a:pt x="2028" y="2306"/>
                        <a:pt x="2169" y="2014"/>
                        <a:pt x="2078" y="2014"/>
                      </a:cubicBezTo>
                      <a:cubicBezTo>
                        <a:pt x="2073" y="2014"/>
                        <a:pt x="2067" y="2015"/>
                        <a:pt x="2061" y="2017"/>
                      </a:cubicBezTo>
                      <a:cubicBezTo>
                        <a:pt x="1962" y="2047"/>
                        <a:pt x="1868" y="2128"/>
                        <a:pt x="1797" y="2128"/>
                      </a:cubicBezTo>
                      <a:cubicBezTo>
                        <a:pt x="1779" y="2128"/>
                        <a:pt x="1762" y="2122"/>
                        <a:pt x="1748" y="2110"/>
                      </a:cubicBezTo>
                      <a:cubicBezTo>
                        <a:pt x="1673" y="2048"/>
                        <a:pt x="1205" y="1342"/>
                        <a:pt x="1190" y="1076"/>
                      </a:cubicBezTo>
                      <a:cubicBezTo>
                        <a:pt x="1175" y="811"/>
                        <a:pt x="1199" y="751"/>
                        <a:pt x="1215" y="728"/>
                      </a:cubicBezTo>
                      <a:cubicBezTo>
                        <a:pt x="1231" y="704"/>
                        <a:pt x="1860" y="0"/>
                        <a:pt x="174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35"/>
                <p:cNvSpPr/>
                <p:nvPr/>
              </p:nvSpPr>
              <p:spPr>
                <a:xfrm rot="-3267979">
                  <a:off x="5046350" y="1113636"/>
                  <a:ext cx="55327" cy="11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4597" extrusionOk="0">
                      <a:moveTo>
                        <a:pt x="1785" y="0"/>
                      </a:moveTo>
                      <a:cubicBezTo>
                        <a:pt x="1780" y="0"/>
                        <a:pt x="1773" y="2"/>
                        <a:pt x="1765" y="5"/>
                      </a:cubicBezTo>
                      <a:cubicBezTo>
                        <a:pt x="1576" y="74"/>
                        <a:pt x="1184" y="517"/>
                        <a:pt x="1015" y="517"/>
                      </a:cubicBezTo>
                      <a:cubicBezTo>
                        <a:pt x="1013" y="517"/>
                        <a:pt x="1011" y="517"/>
                        <a:pt x="1008" y="517"/>
                      </a:cubicBezTo>
                      <a:cubicBezTo>
                        <a:pt x="861" y="507"/>
                        <a:pt x="137" y="121"/>
                        <a:pt x="19" y="121"/>
                      </a:cubicBezTo>
                      <a:cubicBezTo>
                        <a:pt x="6" y="121"/>
                        <a:pt x="1" y="125"/>
                        <a:pt x="3" y="135"/>
                      </a:cubicBezTo>
                      <a:cubicBezTo>
                        <a:pt x="28" y="235"/>
                        <a:pt x="845" y="885"/>
                        <a:pt x="885" y="1103"/>
                      </a:cubicBezTo>
                      <a:cubicBezTo>
                        <a:pt x="926" y="1320"/>
                        <a:pt x="586" y="2297"/>
                        <a:pt x="586" y="2297"/>
                      </a:cubicBezTo>
                      <a:cubicBezTo>
                        <a:pt x="586" y="2297"/>
                        <a:pt x="271" y="2058"/>
                        <a:pt x="200" y="2058"/>
                      </a:cubicBezTo>
                      <a:cubicBezTo>
                        <a:pt x="189" y="2058"/>
                        <a:pt x="184" y="2064"/>
                        <a:pt x="186" y="2076"/>
                      </a:cubicBezTo>
                      <a:cubicBezTo>
                        <a:pt x="204" y="2170"/>
                        <a:pt x="568" y="2729"/>
                        <a:pt x="557" y="2823"/>
                      </a:cubicBezTo>
                      <a:cubicBezTo>
                        <a:pt x="547" y="2916"/>
                        <a:pt x="669" y="3582"/>
                        <a:pt x="935" y="3997"/>
                      </a:cubicBezTo>
                      <a:cubicBezTo>
                        <a:pt x="1175" y="4369"/>
                        <a:pt x="1309" y="4597"/>
                        <a:pt x="1396" y="4597"/>
                      </a:cubicBezTo>
                      <a:cubicBezTo>
                        <a:pt x="1406" y="4597"/>
                        <a:pt x="1416" y="4594"/>
                        <a:pt x="1425" y="4587"/>
                      </a:cubicBezTo>
                      <a:lnTo>
                        <a:pt x="1426" y="4587"/>
                      </a:lnTo>
                      <a:cubicBezTo>
                        <a:pt x="1426" y="4587"/>
                        <a:pt x="2148" y="4201"/>
                        <a:pt x="1997" y="3006"/>
                      </a:cubicBezTo>
                      <a:cubicBezTo>
                        <a:pt x="1997" y="3006"/>
                        <a:pt x="1999" y="2640"/>
                        <a:pt x="2035" y="2492"/>
                      </a:cubicBezTo>
                      <a:cubicBezTo>
                        <a:pt x="2069" y="2353"/>
                        <a:pt x="2213" y="2055"/>
                        <a:pt x="2121" y="2055"/>
                      </a:cubicBezTo>
                      <a:cubicBezTo>
                        <a:pt x="2116" y="2055"/>
                        <a:pt x="2110" y="2056"/>
                        <a:pt x="2103" y="2058"/>
                      </a:cubicBezTo>
                      <a:cubicBezTo>
                        <a:pt x="2001" y="2088"/>
                        <a:pt x="1906" y="2171"/>
                        <a:pt x="1833" y="2171"/>
                      </a:cubicBezTo>
                      <a:cubicBezTo>
                        <a:pt x="1815" y="2171"/>
                        <a:pt x="1798" y="2166"/>
                        <a:pt x="1782" y="2153"/>
                      </a:cubicBezTo>
                      <a:cubicBezTo>
                        <a:pt x="1708" y="2089"/>
                        <a:pt x="1230" y="1369"/>
                        <a:pt x="1214" y="1098"/>
                      </a:cubicBezTo>
                      <a:cubicBezTo>
                        <a:pt x="1199" y="827"/>
                        <a:pt x="1224" y="766"/>
                        <a:pt x="1240" y="741"/>
                      </a:cubicBezTo>
                      <a:cubicBezTo>
                        <a:pt x="1257" y="719"/>
                        <a:pt x="1897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35"/>
                <p:cNvSpPr/>
                <p:nvPr/>
              </p:nvSpPr>
              <p:spPr>
                <a:xfrm>
                  <a:off x="4781300" y="573750"/>
                  <a:ext cx="234600" cy="1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4" h="7792" extrusionOk="0">
                      <a:moveTo>
                        <a:pt x="2057" y="0"/>
                      </a:moveTo>
                      <a:cubicBezTo>
                        <a:pt x="2047" y="0"/>
                        <a:pt x="2036" y="5"/>
                        <a:pt x="2025" y="15"/>
                      </a:cubicBezTo>
                      <a:cubicBezTo>
                        <a:pt x="1799" y="228"/>
                        <a:pt x="1819" y="1506"/>
                        <a:pt x="1680" y="1506"/>
                      </a:cubicBezTo>
                      <a:cubicBezTo>
                        <a:pt x="1679" y="1506"/>
                        <a:pt x="1677" y="1505"/>
                        <a:pt x="1675" y="1505"/>
                      </a:cubicBezTo>
                      <a:cubicBezTo>
                        <a:pt x="1574" y="1483"/>
                        <a:pt x="747" y="1313"/>
                        <a:pt x="310" y="1313"/>
                      </a:cubicBezTo>
                      <a:cubicBezTo>
                        <a:pt x="118" y="1313"/>
                        <a:pt x="1" y="1346"/>
                        <a:pt x="54" y="1438"/>
                      </a:cubicBezTo>
                      <a:cubicBezTo>
                        <a:pt x="228" y="1739"/>
                        <a:pt x="1751" y="1894"/>
                        <a:pt x="2111" y="2207"/>
                      </a:cubicBezTo>
                      <a:cubicBezTo>
                        <a:pt x="2471" y="2519"/>
                        <a:pt x="3541" y="4769"/>
                        <a:pt x="3613" y="4863"/>
                      </a:cubicBezTo>
                      <a:lnTo>
                        <a:pt x="3541" y="4769"/>
                      </a:lnTo>
                      <a:cubicBezTo>
                        <a:pt x="3541" y="4769"/>
                        <a:pt x="3095" y="4705"/>
                        <a:pt x="2921" y="4559"/>
                      </a:cubicBezTo>
                      <a:cubicBezTo>
                        <a:pt x="2903" y="4544"/>
                        <a:pt x="2890" y="4537"/>
                        <a:pt x="2883" y="4537"/>
                      </a:cubicBezTo>
                      <a:lnTo>
                        <a:pt x="2883" y="4537"/>
                      </a:lnTo>
                      <a:cubicBezTo>
                        <a:pt x="2817" y="4537"/>
                        <a:pt x="3149" y="5073"/>
                        <a:pt x="3739" y="5304"/>
                      </a:cubicBezTo>
                      <a:cubicBezTo>
                        <a:pt x="4396" y="5562"/>
                        <a:pt x="4633" y="5729"/>
                        <a:pt x="4819" y="5844"/>
                      </a:cubicBezTo>
                      <a:cubicBezTo>
                        <a:pt x="4981" y="5944"/>
                        <a:pt x="6877" y="7792"/>
                        <a:pt x="8197" y="7792"/>
                      </a:cubicBezTo>
                      <a:cubicBezTo>
                        <a:pt x="8391" y="7792"/>
                        <a:pt x="8573" y="7752"/>
                        <a:pt x="8734" y="7661"/>
                      </a:cubicBezTo>
                      <a:cubicBezTo>
                        <a:pt x="8734" y="7661"/>
                        <a:pt x="9383" y="6514"/>
                        <a:pt x="7362" y="4926"/>
                      </a:cubicBezTo>
                      <a:cubicBezTo>
                        <a:pt x="7362" y="4926"/>
                        <a:pt x="6517" y="4363"/>
                        <a:pt x="6399" y="4098"/>
                      </a:cubicBezTo>
                      <a:cubicBezTo>
                        <a:pt x="6291" y="3854"/>
                        <a:pt x="5464" y="2839"/>
                        <a:pt x="5331" y="2839"/>
                      </a:cubicBezTo>
                      <a:cubicBezTo>
                        <a:pt x="5320" y="2839"/>
                        <a:pt x="5313" y="2847"/>
                        <a:pt x="5313" y="2863"/>
                      </a:cubicBezTo>
                      <a:cubicBezTo>
                        <a:pt x="5312" y="3070"/>
                        <a:pt x="5304" y="3552"/>
                        <a:pt x="5304" y="3552"/>
                      </a:cubicBezTo>
                      <a:cubicBezTo>
                        <a:pt x="5304" y="3552"/>
                        <a:pt x="2750" y="2771"/>
                        <a:pt x="2366" y="1964"/>
                      </a:cubicBezTo>
                      <a:cubicBezTo>
                        <a:pt x="2366" y="1964"/>
                        <a:pt x="2265" y="0"/>
                        <a:pt x="205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5"/>
                <p:cNvSpPr/>
                <p:nvPr/>
              </p:nvSpPr>
              <p:spPr>
                <a:xfrm>
                  <a:off x="4777650" y="1059350"/>
                  <a:ext cx="209975" cy="6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2658" extrusionOk="0">
                      <a:moveTo>
                        <a:pt x="902" y="0"/>
                      </a:moveTo>
                      <a:cubicBezTo>
                        <a:pt x="886" y="0"/>
                        <a:pt x="875" y="9"/>
                        <a:pt x="871" y="29"/>
                      </a:cubicBezTo>
                      <a:cubicBezTo>
                        <a:pt x="819" y="263"/>
                        <a:pt x="1398" y="1076"/>
                        <a:pt x="1292" y="1120"/>
                      </a:cubicBezTo>
                      <a:cubicBezTo>
                        <a:pt x="1187" y="1162"/>
                        <a:pt x="1" y="1661"/>
                        <a:pt x="241" y="1776"/>
                      </a:cubicBezTo>
                      <a:cubicBezTo>
                        <a:pt x="263" y="1787"/>
                        <a:pt x="293" y="1792"/>
                        <a:pt x="328" y="1792"/>
                      </a:cubicBezTo>
                      <a:cubicBezTo>
                        <a:pt x="654" y="1792"/>
                        <a:pt x="1472" y="1371"/>
                        <a:pt x="1828" y="1371"/>
                      </a:cubicBezTo>
                      <a:cubicBezTo>
                        <a:pt x="1843" y="1371"/>
                        <a:pt x="1857" y="1372"/>
                        <a:pt x="1871" y="1373"/>
                      </a:cubicBezTo>
                      <a:cubicBezTo>
                        <a:pt x="2224" y="1415"/>
                        <a:pt x="3802" y="2329"/>
                        <a:pt x="3954" y="2398"/>
                      </a:cubicBezTo>
                      <a:lnTo>
                        <a:pt x="3954" y="2398"/>
                      </a:lnTo>
                      <a:cubicBezTo>
                        <a:pt x="3921" y="2387"/>
                        <a:pt x="3877" y="2373"/>
                        <a:pt x="3877" y="2373"/>
                      </a:cubicBezTo>
                      <a:cubicBezTo>
                        <a:pt x="3877" y="2373"/>
                        <a:pt x="3599" y="2509"/>
                        <a:pt x="3422" y="2509"/>
                      </a:cubicBezTo>
                      <a:cubicBezTo>
                        <a:pt x="3413" y="2509"/>
                        <a:pt x="3404" y="2509"/>
                        <a:pt x="3395" y="2508"/>
                      </a:cubicBezTo>
                      <a:cubicBezTo>
                        <a:pt x="3389" y="2507"/>
                        <a:pt x="3384" y="2507"/>
                        <a:pt x="3380" y="2507"/>
                      </a:cubicBezTo>
                      <a:cubicBezTo>
                        <a:pt x="3279" y="2507"/>
                        <a:pt x="3561" y="2657"/>
                        <a:pt x="3937" y="2657"/>
                      </a:cubicBezTo>
                      <a:cubicBezTo>
                        <a:pt x="4032" y="2657"/>
                        <a:pt x="4132" y="2648"/>
                        <a:pt x="4233" y="2624"/>
                      </a:cubicBezTo>
                      <a:cubicBezTo>
                        <a:pt x="4758" y="2504"/>
                        <a:pt x="4980" y="2507"/>
                        <a:pt x="5147" y="2499"/>
                      </a:cubicBezTo>
                      <a:cubicBezTo>
                        <a:pt x="5148" y="2499"/>
                        <a:pt x="5150" y="2499"/>
                        <a:pt x="5152" y="2499"/>
                      </a:cubicBezTo>
                      <a:cubicBezTo>
                        <a:pt x="5248" y="2499"/>
                        <a:pt x="5871" y="2598"/>
                        <a:pt x="6553" y="2598"/>
                      </a:cubicBezTo>
                      <a:cubicBezTo>
                        <a:pt x="7312" y="2598"/>
                        <a:pt x="8143" y="2475"/>
                        <a:pt x="8399" y="1955"/>
                      </a:cubicBezTo>
                      <a:cubicBezTo>
                        <a:pt x="8399" y="1955"/>
                        <a:pt x="8315" y="952"/>
                        <a:pt x="6356" y="824"/>
                      </a:cubicBezTo>
                      <a:cubicBezTo>
                        <a:pt x="6356" y="824"/>
                        <a:pt x="6343" y="824"/>
                        <a:pt x="6319" y="824"/>
                      </a:cubicBezTo>
                      <a:cubicBezTo>
                        <a:pt x="6164" y="824"/>
                        <a:pt x="5554" y="817"/>
                        <a:pt x="5390" y="716"/>
                      </a:cubicBezTo>
                      <a:cubicBezTo>
                        <a:pt x="5232" y="619"/>
                        <a:pt x="4425" y="376"/>
                        <a:pt x="4217" y="376"/>
                      </a:cubicBezTo>
                      <a:cubicBezTo>
                        <a:pt x="4176" y="376"/>
                        <a:pt x="4158" y="385"/>
                        <a:pt x="4173" y="406"/>
                      </a:cubicBezTo>
                      <a:cubicBezTo>
                        <a:pt x="4262" y="538"/>
                        <a:pt x="4464" y="845"/>
                        <a:pt x="4464" y="845"/>
                      </a:cubicBezTo>
                      <a:cubicBezTo>
                        <a:pt x="4464" y="845"/>
                        <a:pt x="3277" y="1215"/>
                        <a:pt x="2475" y="1215"/>
                      </a:cubicBezTo>
                      <a:cubicBezTo>
                        <a:pt x="2250" y="1215"/>
                        <a:pt x="2056" y="1186"/>
                        <a:pt x="1926" y="1111"/>
                      </a:cubicBezTo>
                      <a:cubicBezTo>
                        <a:pt x="1926" y="1111"/>
                        <a:pt x="1081" y="0"/>
                        <a:pt x="902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5"/>
                <p:cNvSpPr/>
                <p:nvPr/>
              </p:nvSpPr>
              <p:spPr>
                <a:xfrm>
                  <a:off x="5090550" y="463825"/>
                  <a:ext cx="101025" cy="1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" h="6400" extrusionOk="0">
                      <a:moveTo>
                        <a:pt x="1577" y="1"/>
                      </a:moveTo>
                      <a:cubicBezTo>
                        <a:pt x="1573" y="1"/>
                        <a:pt x="1569" y="1"/>
                        <a:pt x="1564" y="3"/>
                      </a:cubicBezTo>
                      <a:cubicBezTo>
                        <a:pt x="1376" y="62"/>
                        <a:pt x="1038" y="781"/>
                        <a:pt x="945" y="781"/>
                      </a:cubicBezTo>
                      <a:cubicBezTo>
                        <a:pt x="941" y="781"/>
                        <a:pt x="938" y="780"/>
                        <a:pt x="935" y="778"/>
                      </a:cubicBezTo>
                      <a:cubicBezTo>
                        <a:pt x="870" y="727"/>
                        <a:pt x="221" y="231"/>
                        <a:pt x="46" y="231"/>
                      </a:cubicBezTo>
                      <a:cubicBezTo>
                        <a:pt x="16" y="231"/>
                        <a:pt x="0" y="245"/>
                        <a:pt x="3" y="278"/>
                      </a:cubicBezTo>
                      <a:cubicBezTo>
                        <a:pt x="19" y="504"/>
                        <a:pt x="869" y="1028"/>
                        <a:pt x="992" y="1314"/>
                      </a:cubicBezTo>
                      <a:cubicBezTo>
                        <a:pt x="1115" y="1600"/>
                        <a:pt x="1105" y="3225"/>
                        <a:pt x="1119" y="3300"/>
                      </a:cubicBezTo>
                      <a:lnTo>
                        <a:pt x="1105" y="3225"/>
                      </a:lnTo>
                      <a:cubicBezTo>
                        <a:pt x="1105" y="3225"/>
                        <a:pt x="861" y="3061"/>
                        <a:pt x="800" y="2925"/>
                      </a:cubicBezTo>
                      <a:cubicBezTo>
                        <a:pt x="793" y="2909"/>
                        <a:pt x="786" y="2901"/>
                        <a:pt x="781" y="2901"/>
                      </a:cubicBezTo>
                      <a:lnTo>
                        <a:pt x="781" y="2901"/>
                      </a:lnTo>
                      <a:cubicBezTo>
                        <a:pt x="747" y="2901"/>
                        <a:pt x="794" y="3299"/>
                        <a:pt x="1069" y="3596"/>
                      </a:cubicBezTo>
                      <a:cubicBezTo>
                        <a:pt x="1382" y="3934"/>
                        <a:pt x="1474" y="4099"/>
                        <a:pt x="1550" y="4219"/>
                      </a:cubicBezTo>
                      <a:cubicBezTo>
                        <a:pt x="1625" y="4339"/>
                        <a:pt x="2369" y="6400"/>
                        <a:pt x="3296" y="6400"/>
                      </a:cubicBezTo>
                      <a:cubicBezTo>
                        <a:pt x="3309" y="6400"/>
                        <a:pt x="3322" y="6399"/>
                        <a:pt x="3335" y="6399"/>
                      </a:cubicBezTo>
                      <a:cubicBezTo>
                        <a:pt x="3335" y="6399"/>
                        <a:pt x="4041" y="5909"/>
                        <a:pt x="3305" y="4404"/>
                      </a:cubicBezTo>
                      <a:cubicBezTo>
                        <a:pt x="3305" y="4404"/>
                        <a:pt x="2968" y="3832"/>
                        <a:pt x="2974" y="3642"/>
                      </a:cubicBezTo>
                      <a:cubicBezTo>
                        <a:pt x="2980" y="3465"/>
                        <a:pt x="2773" y="2599"/>
                        <a:pt x="2699" y="2599"/>
                      </a:cubicBezTo>
                      <a:cubicBezTo>
                        <a:pt x="2695" y="2599"/>
                        <a:pt x="2691" y="2602"/>
                        <a:pt x="2687" y="2609"/>
                      </a:cubicBezTo>
                      <a:cubicBezTo>
                        <a:pt x="2628" y="2731"/>
                        <a:pt x="2485" y="3012"/>
                        <a:pt x="2485" y="3012"/>
                      </a:cubicBezTo>
                      <a:cubicBezTo>
                        <a:pt x="2485" y="3012"/>
                        <a:pt x="1207" y="1827"/>
                        <a:pt x="1211" y="1245"/>
                      </a:cubicBezTo>
                      <a:cubicBezTo>
                        <a:pt x="1211" y="1245"/>
                        <a:pt x="1736" y="1"/>
                        <a:pt x="157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5"/>
                <p:cNvSpPr/>
                <p:nvPr/>
              </p:nvSpPr>
              <p:spPr>
                <a:xfrm>
                  <a:off x="5134825" y="768600"/>
                  <a:ext cx="7832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916" extrusionOk="0">
                      <a:moveTo>
                        <a:pt x="1277" y="1"/>
                      </a:moveTo>
                      <a:cubicBezTo>
                        <a:pt x="1274" y="1"/>
                        <a:pt x="1270" y="2"/>
                        <a:pt x="1267" y="3"/>
                      </a:cubicBezTo>
                      <a:cubicBezTo>
                        <a:pt x="1114" y="52"/>
                        <a:pt x="842" y="634"/>
                        <a:pt x="767" y="634"/>
                      </a:cubicBezTo>
                      <a:cubicBezTo>
                        <a:pt x="764" y="634"/>
                        <a:pt x="761" y="634"/>
                        <a:pt x="759" y="632"/>
                      </a:cubicBezTo>
                      <a:cubicBezTo>
                        <a:pt x="706" y="590"/>
                        <a:pt x="180" y="193"/>
                        <a:pt x="37" y="193"/>
                      </a:cubicBezTo>
                      <a:cubicBezTo>
                        <a:pt x="13" y="193"/>
                        <a:pt x="0" y="204"/>
                        <a:pt x="2" y="231"/>
                      </a:cubicBezTo>
                      <a:cubicBezTo>
                        <a:pt x="16" y="414"/>
                        <a:pt x="706" y="835"/>
                        <a:pt x="807" y="1066"/>
                      </a:cubicBezTo>
                      <a:cubicBezTo>
                        <a:pt x="906" y="1298"/>
                        <a:pt x="899" y="2810"/>
                        <a:pt x="911" y="2871"/>
                      </a:cubicBezTo>
                      <a:lnTo>
                        <a:pt x="899" y="2810"/>
                      </a:lnTo>
                      <a:cubicBezTo>
                        <a:pt x="899" y="2810"/>
                        <a:pt x="702" y="2677"/>
                        <a:pt x="651" y="2567"/>
                      </a:cubicBezTo>
                      <a:cubicBezTo>
                        <a:pt x="645" y="2554"/>
                        <a:pt x="640" y="2548"/>
                        <a:pt x="636" y="2548"/>
                      </a:cubicBezTo>
                      <a:lnTo>
                        <a:pt x="636" y="2548"/>
                      </a:lnTo>
                      <a:cubicBezTo>
                        <a:pt x="609" y="2548"/>
                        <a:pt x="648" y="2870"/>
                        <a:pt x="872" y="3110"/>
                      </a:cubicBezTo>
                      <a:cubicBezTo>
                        <a:pt x="1125" y="3382"/>
                        <a:pt x="1200" y="3516"/>
                        <a:pt x="1262" y="3614"/>
                      </a:cubicBezTo>
                      <a:cubicBezTo>
                        <a:pt x="1324" y="3709"/>
                        <a:pt x="1839" y="4915"/>
                        <a:pt x="2579" y="4915"/>
                      </a:cubicBezTo>
                      <a:cubicBezTo>
                        <a:pt x="2594" y="4915"/>
                        <a:pt x="2609" y="4915"/>
                        <a:pt x="2624" y="4914"/>
                      </a:cubicBezTo>
                      <a:lnTo>
                        <a:pt x="2625" y="4914"/>
                      </a:lnTo>
                      <a:cubicBezTo>
                        <a:pt x="2625" y="4914"/>
                        <a:pt x="3133" y="4428"/>
                        <a:pt x="2688" y="3560"/>
                      </a:cubicBezTo>
                      <a:cubicBezTo>
                        <a:pt x="2688" y="3560"/>
                        <a:pt x="2413" y="3098"/>
                        <a:pt x="2418" y="2945"/>
                      </a:cubicBezTo>
                      <a:cubicBezTo>
                        <a:pt x="2422" y="2802"/>
                        <a:pt x="2252" y="2102"/>
                        <a:pt x="2193" y="2102"/>
                      </a:cubicBezTo>
                      <a:cubicBezTo>
                        <a:pt x="2189" y="2102"/>
                        <a:pt x="2186" y="2104"/>
                        <a:pt x="2183" y="2110"/>
                      </a:cubicBezTo>
                      <a:cubicBezTo>
                        <a:pt x="2135" y="2208"/>
                        <a:pt x="2021" y="2436"/>
                        <a:pt x="2021" y="2436"/>
                      </a:cubicBezTo>
                      <a:cubicBezTo>
                        <a:pt x="2021" y="2436"/>
                        <a:pt x="983" y="1480"/>
                        <a:pt x="983" y="1009"/>
                      </a:cubicBezTo>
                      <a:cubicBezTo>
                        <a:pt x="983" y="1009"/>
                        <a:pt x="1405" y="1"/>
                        <a:pt x="127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5"/>
                <p:cNvSpPr/>
                <p:nvPr/>
              </p:nvSpPr>
              <p:spPr>
                <a:xfrm>
                  <a:off x="4831700" y="465975"/>
                  <a:ext cx="112550" cy="10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2" h="4117" extrusionOk="0">
                      <a:moveTo>
                        <a:pt x="1123" y="0"/>
                      </a:moveTo>
                      <a:cubicBezTo>
                        <a:pt x="1118" y="0"/>
                        <a:pt x="1112" y="2"/>
                        <a:pt x="1107" y="7"/>
                      </a:cubicBezTo>
                      <a:cubicBezTo>
                        <a:pt x="981" y="112"/>
                        <a:pt x="950" y="782"/>
                        <a:pt x="877" y="782"/>
                      </a:cubicBezTo>
                      <a:cubicBezTo>
                        <a:pt x="876" y="782"/>
                        <a:pt x="875" y="781"/>
                        <a:pt x="874" y="781"/>
                      </a:cubicBezTo>
                      <a:cubicBezTo>
                        <a:pt x="818" y="765"/>
                        <a:pt x="334" y="634"/>
                        <a:pt x="119" y="634"/>
                      </a:cubicBezTo>
                      <a:cubicBezTo>
                        <a:pt x="43" y="634"/>
                        <a:pt x="1" y="650"/>
                        <a:pt x="22" y="693"/>
                      </a:cubicBezTo>
                      <a:cubicBezTo>
                        <a:pt x="104" y="858"/>
                        <a:pt x="901" y="988"/>
                        <a:pt x="1082" y="1165"/>
                      </a:cubicBezTo>
                      <a:cubicBezTo>
                        <a:pt x="1261" y="1342"/>
                        <a:pt x="1822" y="2746"/>
                        <a:pt x="1857" y="2798"/>
                      </a:cubicBezTo>
                      <a:lnTo>
                        <a:pt x="1822" y="2746"/>
                      </a:lnTo>
                      <a:cubicBezTo>
                        <a:pt x="1822" y="2746"/>
                        <a:pt x="1590" y="2698"/>
                        <a:pt x="1502" y="2615"/>
                      </a:cubicBezTo>
                      <a:cubicBezTo>
                        <a:pt x="1493" y="2606"/>
                        <a:pt x="1486" y="2602"/>
                        <a:pt x="1482" y="2602"/>
                      </a:cubicBezTo>
                      <a:lnTo>
                        <a:pt x="1482" y="2602"/>
                      </a:lnTo>
                      <a:cubicBezTo>
                        <a:pt x="1450" y="2602"/>
                        <a:pt x="1608" y="2894"/>
                        <a:pt x="1910" y="3035"/>
                      </a:cubicBezTo>
                      <a:cubicBezTo>
                        <a:pt x="2247" y="3192"/>
                        <a:pt x="2367" y="3287"/>
                        <a:pt x="2461" y="3354"/>
                      </a:cubicBezTo>
                      <a:cubicBezTo>
                        <a:pt x="2541" y="3411"/>
                        <a:pt x="3257" y="4117"/>
                        <a:pt x="3893" y="4117"/>
                      </a:cubicBezTo>
                      <a:cubicBezTo>
                        <a:pt x="4003" y="4117"/>
                        <a:pt x="4111" y="4096"/>
                        <a:pt x="4212" y="4046"/>
                      </a:cubicBezTo>
                      <a:lnTo>
                        <a:pt x="4212" y="4045"/>
                      </a:lnTo>
                      <a:cubicBezTo>
                        <a:pt x="4212" y="4045"/>
                        <a:pt x="4502" y="3405"/>
                        <a:pt x="3763" y="2769"/>
                      </a:cubicBezTo>
                      <a:cubicBezTo>
                        <a:pt x="3763" y="2769"/>
                        <a:pt x="3334" y="2443"/>
                        <a:pt x="3281" y="2301"/>
                      </a:cubicBezTo>
                      <a:cubicBezTo>
                        <a:pt x="3232" y="2168"/>
                        <a:pt x="2826" y="1602"/>
                        <a:pt x="2758" y="1602"/>
                      </a:cubicBezTo>
                      <a:cubicBezTo>
                        <a:pt x="2752" y="1602"/>
                        <a:pt x="2749" y="1606"/>
                        <a:pt x="2749" y="1615"/>
                      </a:cubicBezTo>
                      <a:cubicBezTo>
                        <a:pt x="2741" y="1723"/>
                        <a:pt x="2721" y="1977"/>
                        <a:pt x="2721" y="1977"/>
                      </a:cubicBezTo>
                      <a:cubicBezTo>
                        <a:pt x="2721" y="1977"/>
                        <a:pt x="1400" y="1482"/>
                        <a:pt x="1224" y="1046"/>
                      </a:cubicBezTo>
                      <a:cubicBezTo>
                        <a:pt x="1224" y="1046"/>
                        <a:pt x="1234" y="0"/>
                        <a:pt x="112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5"/>
                <p:cNvSpPr/>
                <p:nvPr/>
              </p:nvSpPr>
              <p:spPr>
                <a:xfrm>
                  <a:off x="5209500" y="912925"/>
                  <a:ext cx="123075" cy="2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8012" extrusionOk="0">
                      <a:moveTo>
                        <a:pt x="2084" y="1"/>
                      </a:moveTo>
                      <a:cubicBezTo>
                        <a:pt x="2078" y="1"/>
                        <a:pt x="2072" y="2"/>
                        <a:pt x="2065" y="5"/>
                      </a:cubicBezTo>
                      <a:cubicBezTo>
                        <a:pt x="1831" y="105"/>
                        <a:pt x="1497" y="882"/>
                        <a:pt x="1378" y="882"/>
                      </a:cubicBezTo>
                      <a:cubicBezTo>
                        <a:pt x="1373" y="882"/>
                        <a:pt x="1368" y="881"/>
                        <a:pt x="1364" y="878"/>
                      </a:cubicBezTo>
                      <a:cubicBezTo>
                        <a:pt x="1268" y="817"/>
                        <a:pt x="308" y="549"/>
                        <a:pt x="123" y="549"/>
                      </a:cubicBezTo>
                      <a:cubicBezTo>
                        <a:pt x="105" y="549"/>
                        <a:pt x="94" y="552"/>
                        <a:pt x="92" y="557"/>
                      </a:cubicBezTo>
                      <a:cubicBezTo>
                        <a:pt x="1" y="837"/>
                        <a:pt x="1302" y="1411"/>
                        <a:pt x="1495" y="1763"/>
                      </a:cubicBezTo>
                      <a:cubicBezTo>
                        <a:pt x="1690" y="2115"/>
                        <a:pt x="1659" y="4085"/>
                        <a:pt x="1659" y="4085"/>
                      </a:cubicBezTo>
                      <a:cubicBezTo>
                        <a:pt x="1659" y="4085"/>
                        <a:pt x="1326" y="3904"/>
                        <a:pt x="1229" y="3739"/>
                      </a:cubicBezTo>
                      <a:cubicBezTo>
                        <a:pt x="1218" y="3719"/>
                        <a:pt x="1209" y="3710"/>
                        <a:pt x="1203" y="3710"/>
                      </a:cubicBezTo>
                      <a:lnTo>
                        <a:pt x="1203" y="3710"/>
                      </a:lnTo>
                      <a:cubicBezTo>
                        <a:pt x="1158" y="3710"/>
                        <a:pt x="1269" y="4217"/>
                        <a:pt x="1661" y="4566"/>
                      </a:cubicBezTo>
                      <a:cubicBezTo>
                        <a:pt x="2105" y="4961"/>
                        <a:pt x="2004" y="5166"/>
                        <a:pt x="2241" y="5658"/>
                      </a:cubicBezTo>
                      <a:cubicBezTo>
                        <a:pt x="2318" y="5817"/>
                        <a:pt x="3382" y="8011"/>
                        <a:pt x="4534" y="8011"/>
                      </a:cubicBezTo>
                      <a:cubicBezTo>
                        <a:pt x="4582" y="8011"/>
                        <a:pt x="4630" y="8007"/>
                        <a:pt x="4678" y="7999"/>
                      </a:cubicBezTo>
                      <a:lnTo>
                        <a:pt x="4677" y="7999"/>
                      </a:lnTo>
                      <a:cubicBezTo>
                        <a:pt x="4677" y="7999"/>
                        <a:pt x="4923" y="6668"/>
                        <a:pt x="4386" y="5440"/>
                      </a:cubicBezTo>
                      <a:cubicBezTo>
                        <a:pt x="4386" y="5440"/>
                        <a:pt x="3882" y="4748"/>
                        <a:pt x="3865" y="4504"/>
                      </a:cubicBezTo>
                      <a:cubicBezTo>
                        <a:pt x="3850" y="4276"/>
                        <a:pt x="3477" y="3197"/>
                        <a:pt x="3381" y="3197"/>
                      </a:cubicBezTo>
                      <a:cubicBezTo>
                        <a:pt x="3374" y="3197"/>
                        <a:pt x="3369" y="3202"/>
                        <a:pt x="3365" y="3212"/>
                      </a:cubicBezTo>
                      <a:cubicBezTo>
                        <a:pt x="3303" y="3377"/>
                        <a:pt x="3157" y="3755"/>
                        <a:pt x="3157" y="3755"/>
                      </a:cubicBezTo>
                      <a:cubicBezTo>
                        <a:pt x="3157" y="3755"/>
                        <a:pt x="1837" y="2395"/>
                        <a:pt x="1768" y="1646"/>
                      </a:cubicBezTo>
                      <a:cubicBezTo>
                        <a:pt x="1768" y="1646"/>
                        <a:pt x="2278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5"/>
                <p:cNvSpPr/>
                <p:nvPr/>
              </p:nvSpPr>
              <p:spPr>
                <a:xfrm>
                  <a:off x="5107200" y="995875"/>
                  <a:ext cx="143225" cy="1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4757" extrusionOk="0">
                      <a:moveTo>
                        <a:pt x="1256" y="0"/>
                      </a:moveTo>
                      <a:cubicBezTo>
                        <a:pt x="1249" y="0"/>
                        <a:pt x="1243" y="3"/>
                        <a:pt x="1236" y="9"/>
                      </a:cubicBezTo>
                      <a:cubicBezTo>
                        <a:pt x="1098" y="139"/>
                        <a:pt x="1111" y="919"/>
                        <a:pt x="1025" y="919"/>
                      </a:cubicBezTo>
                      <a:cubicBezTo>
                        <a:pt x="1024" y="919"/>
                        <a:pt x="1023" y="919"/>
                        <a:pt x="1022" y="918"/>
                      </a:cubicBezTo>
                      <a:cubicBezTo>
                        <a:pt x="961" y="905"/>
                        <a:pt x="454" y="802"/>
                        <a:pt x="187" y="802"/>
                      </a:cubicBezTo>
                      <a:cubicBezTo>
                        <a:pt x="71" y="802"/>
                        <a:pt x="0" y="822"/>
                        <a:pt x="32" y="877"/>
                      </a:cubicBezTo>
                      <a:cubicBezTo>
                        <a:pt x="139" y="1062"/>
                        <a:pt x="1068" y="1156"/>
                        <a:pt x="1288" y="1347"/>
                      </a:cubicBezTo>
                      <a:cubicBezTo>
                        <a:pt x="1508" y="1539"/>
                        <a:pt x="2161" y="2912"/>
                        <a:pt x="2206" y="2969"/>
                      </a:cubicBezTo>
                      <a:cubicBezTo>
                        <a:pt x="2214" y="2980"/>
                        <a:pt x="2218" y="2985"/>
                        <a:pt x="2218" y="2985"/>
                      </a:cubicBezTo>
                      <a:cubicBezTo>
                        <a:pt x="2217" y="2985"/>
                        <a:pt x="2161" y="2912"/>
                        <a:pt x="2161" y="2912"/>
                      </a:cubicBezTo>
                      <a:cubicBezTo>
                        <a:pt x="2161" y="2912"/>
                        <a:pt x="1890" y="2872"/>
                        <a:pt x="1782" y="2783"/>
                      </a:cubicBezTo>
                      <a:cubicBezTo>
                        <a:pt x="1771" y="2774"/>
                        <a:pt x="1764" y="2770"/>
                        <a:pt x="1759" y="2770"/>
                      </a:cubicBezTo>
                      <a:lnTo>
                        <a:pt x="1759" y="2770"/>
                      </a:lnTo>
                      <a:cubicBezTo>
                        <a:pt x="1720" y="2770"/>
                        <a:pt x="1923" y="3096"/>
                        <a:pt x="2282" y="3238"/>
                      </a:cubicBezTo>
                      <a:cubicBezTo>
                        <a:pt x="2684" y="3395"/>
                        <a:pt x="2828" y="3498"/>
                        <a:pt x="2941" y="3568"/>
                      </a:cubicBezTo>
                      <a:cubicBezTo>
                        <a:pt x="3041" y="3629"/>
                        <a:pt x="4198" y="4757"/>
                        <a:pt x="5004" y="4757"/>
                      </a:cubicBezTo>
                      <a:cubicBezTo>
                        <a:pt x="5123" y="4757"/>
                        <a:pt x="5233" y="4732"/>
                        <a:pt x="5332" y="4677"/>
                      </a:cubicBezTo>
                      <a:cubicBezTo>
                        <a:pt x="5332" y="4677"/>
                        <a:pt x="5729" y="3977"/>
                        <a:pt x="4495" y="3007"/>
                      </a:cubicBezTo>
                      <a:cubicBezTo>
                        <a:pt x="4495" y="3007"/>
                        <a:pt x="3978" y="2663"/>
                        <a:pt x="3906" y="2501"/>
                      </a:cubicBezTo>
                      <a:cubicBezTo>
                        <a:pt x="3840" y="2353"/>
                        <a:pt x="3336" y="1733"/>
                        <a:pt x="3254" y="1733"/>
                      </a:cubicBezTo>
                      <a:cubicBezTo>
                        <a:pt x="3247" y="1733"/>
                        <a:pt x="3243" y="1738"/>
                        <a:pt x="3243" y="1748"/>
                      </a:cubicBezTo>
                      <a:cubicBezTo>
                        <a:pt x="3243" y="1874"/>
                        <a:pt x="3238" y="2168"/>
                        <a:pt x="3238" y="2168"/>
                      </a:cubicBezTo>
                      <a:cubicBezTo>
                        <a:pt x="3238" y="2168"/>
                        <a:pt x="1678" y="1691"/>
                        <a:pt x="1444" y="1199"/>
                      </a:cubicBezTo>
                      <a:cubicBezTo>
                        <a:pt x="1444" y="1199"/>
                        <a:pt x="1382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5"/>
                <p:cNvSpPr/>
                <p:nvPr/>
              </p:nvSpPr>
              <p:spPr>
                <a:xfrm>
                  <a:off x="4722000" y="721050"/>
                  <a:ext cx="143225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4758" extrusionOk="0">
                      <a:moveTo>
                        <a:pt x="1256" y="1"/>
                      </a:moveTo>
                      <a:cubicBezTo>
                        <a:pt x="1249" y="1"/>
                        <a:pt x="1243" y="4"/>
                        <a:pt x="1236" y="10"/>
                      </a:cubicBezTo>
                      <a:cubicBezTo>
                        <a:pt x="1098" y="140"/>
                        <a:pt x="1111" y="919"/>
                        <a:pt x="1025" y="919"/>
                      </a:cubicBezTo>
                      <a:cubicBezTo>
                        <a:pt x="1024" y="919"/>
                        <a:pt x="1023" y="919"/>
                        <a:pt x="1022" y="919"/>
                      </a:cubicBezTo>
                      <a:cubicBezTo>
                        <a:pt x="961" y="906"/>
                        <a:pt x="456" y="803"/>
                        <a:pt x="189" y="803"/>
                      </a:cubicBezTo>
                      <a:cubicBezTo>
                        <a:pt x="72" y="803"/>
                        <a:pt x="0" y="823"/>
                        <a:pt x="33" y="879"/>
                      </a:cubicBezTo>
                      <a:cubicBezTo>
                        <a:pt x="139" y="1063"/>
                        <a:pt x="1069" y="1157"/>
                        <a:pt x="1288" y="1349"/>
                      </a:cubicBezTo>
                      <a:cubicBezTo>
                        <a:pt x="1509" y="1539"/>
                        <a:pt x="2161" y="2913"/>
                        <a:pt x="2206" y="2970"/>
                      </a:cubicBezTo>
                      <a:cubicBezTo>
                        <a:pt x="2214" y="2981"/>
                        <a:pt x="2218" y="2986"/>
                        <a:pt x="2218" y="2986"/>
                      </a:cubicBezTo>
                      <a:cubicBezTo>
                        <a:pt x="2217" y="2986"/>
                        <a:pt x="2161" y="2913"/>
                        <a:pt x="2161" y="2913"/>
                      </a:cubicBezTo>
                      <a:cubicBezTo>
                        <a:pt x="2161" y="2913"/>
                        <a:pt x="1890" y="2873"/>
                        <a:pt x="1782" y="2784"/>
                      </a:cubicBezTo>
                      <a:cubicBezTo>
                        <a:pt x="1771" y="2775"/>
                        <a:pt x="1764" y="2771"/>
                        <a:pt x="1759" y="2771"/>
                      </a:cubicBezTo>
                      <a:lnTo>
                        <a:pt x="1759" y="2771"/>
                      </a:lnTo>
                      <a:cubicBezTo>
                        <a:pt x="1720" y="2771"/>
                        <a:pt x="1923" y="3097"/>
                        <a:pt x="2283" y="3238"/>
                      </a:cubicBezTo>
                      <a:cubicBezTo>
                        <a:pt x="2684" y="3397"/>
                        <a:pt x="2829" y="3498"/>
                        <a:pt x="2941" y="3569"/>
                      </a:cubicBezTo>
                      <a:cubicBezTo>
                        <a:pt x="3041" y="3629"/>
                        <a:pt x="4198" y="4757"/>
                        <a:pt x="5004" y="4757"/>
                      </a:cubicBezTo>
                      <a:cubicBezTo>
                        <a:pt x="5123" y="4757"/>
                        <a:pt x="5234" y="4733"/>
                        <a:pt x="5332" y="4677"/>
                      </a:cubicBezTo>
                      <a:cubicBezTo>
                        <a:pt x="5332" y="4677"/>
                        <a:pt x="5729" y="3978"/>
                        <a:pt x="4495" y="3008"/>
                      </a:cubicBezTo>
                      <a:cubicBezTo>
                        <a:pt x="4495" y="3008"/>
                        <a:pt x="3978" y="2664"/>
                        <a:pt x="3907" y="2502"/>
                      </a:cubicBezTo>
                      <a:cubicBezTo>
                        <a:pt x="3841" y="2353"/>
                        <a:pt x="3336" y="1734"/>
                        <a:pt x="3254" y="1734"/>
                      </a:cubicBezTo>
                      <a:cubicBezTo>
                        <a:pt x="3247" y="1734"/>
                        <a:pt x="3244" y="1739"/>
                        <a:pt x="3243" y="1749"/>
                      </a:cubicBezTo>
                      <a:cubicBezTo>
                        <a:pt x="3243" y="1875"/>
                        <a:pt x="3238" y="2170"/>
                        <a:pt x="3238" y="2170"/>
                      </a:cubicBezTo>
                      <a:cubicBezTo>
                        <a:pt x="3238" y="2170"/>
                        <a:pt x="1678" y="1692"/>
                        <a:pt x="1444" y="1200"/>
                      </a:cubicBezTo>
                      <a:cubicBezTo>
                        <a:pt x="1444" y="1200"/>
                        <a:pt x="1382" y="1"/>
                        <a:pt x="1256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5"/>
                <p:cNvSpPr/>
                <p:nvPr/>
              </p:nvSpPr>
              <p:spPr>
                <a:xfrm>
                  <a:off x="4683325" y="853650"/>
                  <a:ext cx="143200" cy="1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4757" extrusionOk="0">
                      <a:moveTo>
                        <a:pt x="1256" y="0"/>
                      </a:moveTo>
                      <a:cubicBezTo>
                        <a:pt x="1250" y="0"/>
                        <a:pt x="1243" y="3"/>
                        <a:pt x="1237" y="10"/>
                      </a:cubicBezTo>
                      <a:cubicBezTo>
                        <a:pt x="1098" y="139"/>
                        <a:pt x="1110" y="919"/>
                        <a:pt x="1026" y="919"/>
                      </a:cubicBezTo>
                      <a:cubicBezTo>
                        <a:pt x="1024" y="919"/>
                        <a:pt x="1023" y="919"/>
                        <a:pt x="1022" y="919"/>
                      </a:cubicBezTo>
                      <a:cubicBezTo>
                        <a:pt x="961" y="905"/>
                        <a:pt x="456" y="802"/>
                        <a:pt x="189" y="802"/>
                      </a:cubicBezTo>
                      <a:cubicBezTo>
                        <a:pt x="72" y="802"/>
                        <a:pt x="0" y="822"/>
                        <a:pt x="33" y="878"/>
                      </a:cubicBezTo>
                      <a:cubicBezTo>
                        <a:pt x="139" y="1062"/>
                        <a:pt x="1068" y="1156"/>
                        <a:pt x="1289" y="1347"/>
                      </a:cubicBezTo>
                      <a:cubicBezTo>
                        <a:pt x="1507" y="1536"/>
                        <a:pt x="2148" y="2884"/>
                        <a:pt x="2203" y="2966"/>
                      </a:cubicBezTo>
                      <a:lnTo>
                        <a:pt x="2203" y="2966"/>
                      </a:lnTo>
                      <a:cubicBezTo>
                        <a:pt x="2187" y="2944"/>
                        <a:pt x="2162" y="2911"/>
                        <a:pt x="2162" y="2911"/>
                      </a:cubicBezTo>
                      <a:cubicBezTo>
                        <a:pt x="2162" y="2911"/>
                        <a:pt x="1889" y="2871"/>
                        <a:pt x="1783" y="2782"/>
                      </a:cubicBezTo>
                      <a:cubicBezTo>
                        <a:pt x="1772" y="2773"/>
                        <a:pt x="1764" y="2769"/>
                        <a:pt x="1759" y="2769"/>
                      </a:cubicBezTo>
                      <a:cubicBezTo>
                        <a:pt x="1719" y="2769"/>
                        <a:pt x="1922" y="3097"/>
                        <a:pt x="2283" y="3238"/>
                      </a:cubicBezTo>
                      <a:cubicBezTo>
                        <a:pt x="2683" y="3395"/>
                        <a:pt x="2828" y="3498"/>
                        <a:pt x="2942" y="3567"/>
                      </a:cubicBezTo>
                      <a:cubicBezTo>
                        <a:pt x="3040" y="3629"/>
                        <a:pt x="4197" y="4756"/>
                        <a:pt x="5003" y="4756"/>
                      </a:cubicBezTo>
                      <a:cubicBezTo>
                        <a:pt x="5122" y="4756"/>
                        <a:pt x="5233" y="4732"/>
                        <a:pt x="5332" y="4676"/>
                      </a:cubicBezTo>
                      <a:cubicBezTo>
                        <a:pt x="5332" y="4676"/>
                        <a:pt x="5728" y="3976"/>
                        <a:pt x="4494" y="3008"/>
                      </a:cubicBezTo>
                      <a:cubicBezTo>
                        <a:pt x="4494" y="3008"/>
                        <a:pt x="3978" y="2663"/>
                        <a:pt x="3906" y="2501"/>
                      </a:cubicBezTo>
                      <a:cubicBezTo>
                        <a:pt x="3840" y="2352"/>
                        <a:pt x="3336" y="1733"/>
                        <a:pt x="3255" y="1733"/>
                      </a:cubicBezTo>
                      <a:cubicBezTo>
                        <a:pt x="3248" y="1733"/>
                        <a:pt x="3244" y="1738"/>
                        <a:pt x="3244" y="1748"/>
                      </a:cubicBezTo>
                      <a:cubicBezTo>
                        <a:pt x="3243" y="1875"/>
                        <a:pt x="3238" y="2168"/>
                        <a:pt x="3238" y="2168"/>
                      </a:cubicBezTo>
                      <a:cubicBezTo>
                        <a:pt x="3238" y="2168"/>
                        <a:pt x="1679" y="1691"/>
                        <a:pt x="1445" y="1200"/>
                      </a:cubicBezTo>
                      <a:cubicBezTo>
                        <a:pt x="1445" y="1200"/>
                        <a:pt x="1383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5"/>
                <p:cNvSpPr/>
                <p:nvPr/>
              </p:nvSpPr>
              <p:spPr>
                <a:xfrm>
                  <a:off x="5047725" y="877325"/>
                  <a:ext cx="169200" cy="1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8" h="4682" extrusionOk="0">
                      <a:moveTo>
                        <a:pt x="931" y="1"/>
                      </a:moveTo>
                      <a:cubicBezTo>
                        <a:pt x="871" y="1"/>
                        <a:pt x="1075" y="1146"/>
                        <a:pt x="1075" y="1146"/>
                      </a:cubicBezTo>
                      <a:cubicBezTo>
                        <a:pt x="891" y="1586"/>
                        <a:pt x="246" y="1787"/>
                        <a:pt x="38" y="1993"/>
                      </a:cubicBezTo>
                      <a:cubicBezTo>
                        <a:pt x="1" y="2029"/>
                        <a:pt x="12" y="2044"/>
                        <a:pt x="59" y="2044"/>
                      </a:cubicBezTo>
                      <a:cubicBezTo>
                        <a:pt x="246" y="2044"/>
                        <a:pt x="996" y="1811"/>
                        <a:pt x="1467" y="1811"/>
                      </a:cubicBezTo>
                      <a:cubicBezTo>
                        <a:pt x="1540" y="1811"/>
                        <a:pt x="1606" y="1816"/>
                        <a:pt x="1662" y="1829"/>
                      </a:cubicBezTo>
                      <a:cubicBezTo>
                        <a:pt x="2176" y="1947"/>
                        <a:pt x="3111" y="3096"/>
                        <a:pt x="3250" y="3165"/>
                      </a:cubicBezTo>
                      <a:cubicBezTo>
                        <a:pt x="3387" y="3235"/>
                        <a:pt x="2985" y="3467"/>
                        <a:pt x="2753" y="3506"/>
                      </a:cubicBezTo>
                      <a:cubicBezTo>
                        <a:pt x="2520" y="3545"/>
                        <a:pt x="3532" y="3722"/>
                        <a:pt x="3774" y="3758"/>
                      </a:cubicBezTo>
                      <a:cubicBezTo>
                        <a:pt x="4016" y="3795"/>
                        <a:pt x="5641" y="4510"/>
                        <a:pt x="6124" y="4650"/>
                      </a:cubicBezTo>
                      <a:cubicBezTo>
                        <a:pt x="6199" y="4672"/>
                        <a:pt x="6265" y="4681"/>
                        <a:pt x="6323" y="4681"/>
                      </a:cubicBezTo>
                      <a:cubicBezTo>
                        <a:pt x="6643" y="4681"/>
                        <a:pt x="6735" y="4396"/>
                        <a:pt x="6749" y="4265"/>
                      </a:cubicBezTo>
                      <a:cubicBezTo>
                        <a:pt x="6768" y="4109"/>
                        <a:pt x="6716" y="3895"/>
                        <a:pt x="6580" y="3685"/>
                      </a:cubicBezTo>
                      <a:cubicBezTo>
                        <a:pt x="6442" y="3477"/>
                        <a:pt x="6041" y="2890"/>
                        <a:pt x="4876" y="2080"/>
                      </a:cubicBezTo>
                      <a:cubicBezTo>
                        <a:pt x="4633" y="1911"/>
                        <a:pt x="4102" y="1492"/>
                        <a:pt x="3860" y="1491"/>
                      </a:cubicBezTo>
                      <a:lnTo>
                        <a:pt x="3860" y="1491"/>
                      </a:lnTo>
                      <a:cubicBezTo>
                        <a:pt x="3860" y="1491"/>
                        <a:pt x="3932" y="1736"/>
                        <a:pt x="3814" y="1777"/>
                      </a:cubicBezTo>
                      <a:cubicBezTo>
                        <a:pt x="3805" y="1780"/>
                        <a:pt x="3786" y="1782"/>
                        <a:pt x="3758" y="1782"/>
                      </a:cubicBezTo>
                      <a:cubicBezTo>
                        <a:pt x="3417" y="1782"/>
                        <a:pt x="1784" y="1567"/>
                        <a:pt x="1647" y="1466"/>
                      </a:cubicBezTo>
                      <a:cubicBezTo>
                        <a:pt x="1499" y="1359"/>
                        <a:pt x="1002" y="36"/>
                        <a:pt x="934" y="1"/>
                      </a:cubicBezTo>
                      <a:cubicBezTo>
                        <a:pt x="933" y="1"/>
                        <a:pt x="932" y="1"/>
                        <a:pt x="931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35"/>
                <p:cNvSpPr/>
                <p:nvPr/>
              </p:nvSpPr>
              <p:spPr>
                <a:xfrm>
                  <a:off x="5406287" y="1567713"/>
                  <a:ext cx="166200" cy="6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2665" extrusionOk="0">
                      <a:moveTo>
                        <a:pt x="4534" y="0"/>
                      </a:moveTo>
                      <a:cubicBezTo>
                        <a:pt x="4357" y="0"/>
                        <a:pt x="4163" y="6"/>
                        <a:pt x="3950" y="20"/>
                      </a:cubicBezTo>
                      <a:cubicBezTo>
                        <a:pt x="3689" y="36"/>
                        <a:pt x="3090" y="38"/>
                        <a:pt x="2921" y="169"/>
                      </a:cubicBezTo>
                      <a:cubicBezTo>
                        <a:pt x="2921" y="169"/>
                        <a:pt x="3105" y="301"/>
                        <a:pt x="3046" y="394"/>
                      </a:cubicBezTo>
                      <a:cubicBezTo>
                        <a:pt x="2987" y="486"/>
                        <a:pt x="1532" y="1366"/>
                        <a:pt x="1370" y="1372"/>
                      </a:cubicBezTo>
                      <a:cubicBezTo>
                        <a:pt x="1369" y="1372"/>
                        <a:pt x="1368" y="1372"/>
                        <a:pt x="1367" y="1372"/>
                      </a:cubicBezTo>
                      <a:cubicBezTo>
                        <a:pt x="1197" y="1372"/>
                        <a:pt x="158" y="748"/>
                        <a:pt x="70" y="748"/>
                      </a:cubicBezTo>
                      <a:cubicBezTo>
                        <a:pt x="69" y="748"/>
                        <a:pt x="68" y="748"/>
                        <a:pt x="67" y="748"/>
                      </a:cubicBezTo>
                      <a:cubicBezTo>
                        <a:pt x="0" y="761"/>
                        <a:pt x="795" y="1463"/>
                        <a:pt x="795" y="1463"/>
                      </a:cubicBezTo>
                      <a:cubicBezTo>
                        <a:pt x="910" y="1872"/>
                        <a:pt x="572" y="2366"/>
                        <a:pt x="541" y="2624"/>
                      </a:cubicBezTo>
                      <a:cubicBezTo>
                        <a:pt x="538" y="2652"/>
                        <a:pt x="543" y="2664"/>
                        <a:pt x="554" y="2664"/>
                      </a:cubicBezTo>
                      <a:cubicBezTo>
                        <a:pt x="647" y="2664"/>
                        <a:pt x="1203" y="1796"/>
                        <a:pt x="1580" y="1616"/>
                      </a:cubicBezTo>
                      <a:cubicBezTo>
                        <a:pt x="1693" y="1562"/>
                        <a:pt x="1866" y="1543"/>
                        <a:pt x="2063" y="1543"/>
                      </a:cubicBezTo>
                      <a:cubicBezTo>
                        <a:pt x="2570" y="1543"/>
                        <a:pt x="3229" y="1671"/>
                        <a:pt x="3393" y="1671"/>
                      </a:cubicBezTo>
                      <a:cubicBezTo>
                        <a:pt x="3404" y="1671"/>
                        <a:pt x="3413" y="1670"/>
                        <a:pt x="3419" y="1669"/>
                      </a:cubicBezTo>
                      <a:cubicBezTo>
                        <a:pt x="3424" y="1668"/>
                        <a:pt x="3428" y="1668"/>
                        <a:pt x="3432" y="1668"/>
                      </a:cubicBezTo>
                      <a:cubicBezTo>
                        <a:pt x="3543" y="1668"/>
                        <a:pt x="3397" y="2030"/>
                        <a:pt x="3262" y="2180"/>
                      </a:cubicBezTo>
                      <a:cubicBezTo>
                        <a:pt x="3241" y="2203"/>
                        <a:pt x="3241" y="2213"/>
                        <a:pt x="3257" y="2213"/>
                      </a:cubicBezTo>
                      <a:cubicBezTo>
                        <a:pt x="3346" y="2213"/>
                        <a:pt x="3951" y="1885"/>
                        <a:pt x="4110" y="1793"/>
                      </a:cubicBezTo>
                      <a:cubicBezTo>
                        <a:pt x="4298" y="1685"/>
                        <a:pt x="5821" y="1285"/>
                        <a:pt x="6234" y="1117"/>
                      </a:cubicBezTo>
                      <a:cubicBezTo>
                        <a:pt x="6647" y="950"/>
                        <a:pt x="6530" y="623"/>
                        <a:pt x="6457" y="505"/>
                      </a:cubicBezTo>
                      <a:cubicBezTo>
                        <a:pt x="6384" y="387"/>
                        <a:pt x="6229" y="266"/>
                        <a:pt x="6020" y="197"/>
                      </a:cubicBezTo>
                      <a:cubicBezTo>
                        <a:pt x="5845" y="139"/>
                        <a:pt x="5399" y="0"/>
                        <a:pt x="4534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5"/>
                <p:cNvSpPr/>
                <p:nvPr/>
              </p:nvSpPr>
              <p:spPr>
                <a:xfrm>
                  <a:off x="4921975" y="573750"/>
                  <a:ext cx="76775" cy="9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3797" extrusionOk="0">
                      <a:moveTo>
                        <a:pt x="901" y="0"/>
                      </a:moveTo>
                      <a:cubicBezTo>
                        <a:pt x="823" y="0"/>
                        <a:pt x="611" y="594"/>
                        <a:pt x="611" y="594"/>
                      </a:cubicBezTo>
                      <a:cubicBezTo>
                        <a:pt x="589" y="611"/>
                        <a:pt x="547" y="616"/>
                        <a:pt x="496" y="616"/>
                      </a:cubicBezTo>
                      <a:cubicBezTo>
                        <a:pt x="419" y="616"/>
                        <a:pt x="321" y="604"/>
                        <a:pt x="238" y="604"/>
                      </a:cubicBezTo>
                      <a:cubicBezTo>
                        <a:pt x="165" y="604"/>
                        <a:pt x="104" y="613"/>
                        <a:pt x="77" y="647"/>
                      </a:cubicBezTo>
                      <a:cubicBezTo>
                        <a:pt x="1" y="743"/>
                        <a:pt x="361" y="742"/>
                        <a:pt x="729" y="906"/>
                      </a:cubicBezTo>
                      <a:cubicBezTo>
                        <a:pt x="1098" y="1069"/>
                        <a:pt x="1223" y="2055"/>
                        <a:pt x="1184" y="2122"/>
                      </a:cubicBezTo>
                      <a:cubicBezTo>
                        <a:pt x="1169" y="2150"/>
                        <a:pt x="1105" y="2157"/>
                        <a:pt x="1034" y="2157"/>
                      </a:cubicBezTo>
                      <a:cubicBezTo>
                        <a:pt x="949" y="2157"/>
                        <a:pt x="855" y="2147"/>
                        <a:pt x="820" y="2147"/>
                      </a:cubicBezTo>
                      <a:cubicBezTo>
                        <a:pt x="814" y="2147"/>
                        <a:pt x="810" y="2147"/>
                        <a:pt x="808" y="2148"/>
                      </a:cubicBezTo>
                      <a:cubicBezTo>
                        <a:pt x="784" y="2155"/>
                        <a:pt x="1046" y="2398"/>
                        <a:pt x="1302" y="2441"/>
                      </a:cubicBezTo>
                      <a:cubicBezTo>
                        <a:pt x="1558" y="2484"/>
                        <a:pt x="1598" y="2628"/>
                        <a:pt x="1598" y="2628"/>
                      </a:cubicBezTo>
                      <a:cubicBezTo>
                        <a:pt x="1816" y="3210"/>
                        <a:pt x="2768" y="3796"/>
                        <a:pt x="2928" y="3796"/>
                      </a:cubicBezTo>
                      <a:cubicBezTo>
                        <a:pt x="2931" y="3796"/>
                        <a:pt x="2933" y="3796"/>
                        <a:pt x="2935" y="3796"/>
                      </a:cubicBezTo>
                      <a:cubicBezTo>
                        <a:pt x="3070" y="3774"/>
                        <a:pt x="3018" y="3168"/>
                        <a:pt x="2928" y="2800"/>
                      </a:cubicBezTo>
                      <a:lnTo>
                        <a:pt x="2928" y="2801"/>
                      </a:lnTo>
                      <a:cubicBezTo>
                        <a:pt x="2881" y="2611"/>
                        <a:pt x="2659" y="2306"/>
                        <a:pt x="2407" y="2026"/>
                      </a:cubicBezTo>
                      <a:cubicBezTo>
                        <a:pt x="2397" y="1894"/>
                        <a:pt x="2373" y="1728"/>
                        <a:pt x="2346" y="1683"/>
                      </a:cubicBezTo>
                      <a:cubicBezTo>
                        <a:pt x="2341" y="1675"/>
                        <a:pt x="2334" y="1671"/>
                        <a:pt x="2326" y="1671"/>
                      </a:cubicBezTo>
                      <a:cubicBezTo>
                        <a:pt x="2293" y="1671"/>
                        <a:pt x="2238" y="1731"/>
                        <a:pt x="2187" y="1795"/>
                      </a:cubicBezTo>
                      <a:cubicBezTo>
                        <a:pt x="2024" y="1630"/>
                        <a:pt x="1864" y="1491"/>
                        <a:pt x="1748" y="1415"/>
                      </a:cubicBezTo>
                      <a:cubicBezTo>
                        <a:pt x="1400" y="1184"/>
                        <a:pt x="1181" y="1137"/>
                        <a:pt x="1005" y="847"/>
                      </a:cubicBezTo>
                      <a:cubicBezTo>
                        <a:pt x="829" y="556"/>
                        <a:pt x="979" y="52"/>
                        <a:pt x="910" y="3"/>
                      </a:cubicBezTo>
                      <a:cubicBezTo>
                        <a:pt x="907" y="1"/>
                        <a:pt x="904" y="0"/>
                        <a:pt x="901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5"/>
                <p:cNvSpPr/>
                <p:nvPr/>
              </p:nvSpPr>
              <p:spPr>
                <a:xfrm>
                  <a:off x="5250250" y="582425"/>
                  <a:ext cx="49975" cy="1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4200" extrusionOk="0">
                      <a:moveTo>
                        <a:pt x="979" y="0"/>
                      </a:moveTo>
                      <a:cubicBezTo>
                        <a:pt x="857" y="0"/>
                        <a:pt x="1075" y="285"/>
                        <a:pt x="1171" y="675"/>
                      </a:cubicBezTo>
                      <a:cubicBezTo>
                        <a:pt x="1266" y="1066"/>
                        <a:pt x="560" y="1766"/>
                        <a:pt x="485" y="1777"/>
                      </a:cubicBezTo>
                      <a:cubicBezTo>
                        <a:pt x="483" y="1777"/>
                        <a:pt x="482" y="1777"/>
                        <a:pt x="480" y="1777"/>
                      </a:cubicBezTo>
                      <a:cubicBezTo>
                        <a:pt x="403" y="1777"/>
                        <a:pt x="256" y="1508"/>
                        <a:pt x="236" y="1495"/>
                      </a:cubicBezTo>
                      <a:cubicBezTo>
                        <a:pt x="235" y="1495"/>
                        <a:pt x="235" y="1494"/>
                        <a:pt x="234" y="1494"/>
                      </a:cubicBezTo>
                      <a:lnTo>
                        <a:pt x="234" y="1494"/>
                      </a:lnTo>
                      <a:cubicBezTo>
                        <a:pt x="212" y="1494"/>
                        <a:pt x="184" y="1840"/>
                        <a:pt x="304" y="2066"/>
                      </a:cubicBezTo>
                      <a:cubicBezTo>
                        <a:pt x="425" y="2295"/>
                        <a:pt x="335" y="2415"/>
                        <a:pt x="335" y="2415"/>
                      </a:cubicBezTo>
                      <a:cubicBezTo>
                        <a:pt x="0" y="2950"/>
                        <a:pt x="127" y="4093"/>
                        <a:pt x="226" y="4186"/>
                      </a:cubicBezTo>
                      <a:cubicBezTo>
                        <a:pt x="235" y="4195"/>
                        <a:pt x="249" y="4199"/>
                        <a:pt x="265" y="4199"/>
                      </a:cubicBezTo>
                      <a:cubicBezTo>
                        <a:pt x="411" y="4199"/>
                        <a:pt x="797" y="3840"/>
                        <a:pt x="1010" y="3574"/>
                      </a:cubicBezTo>
                      <a:cubicBezTo>
                        <a:pt x="1132" y="3420"/>
                        <a:pt x="1237" y="3059"/>
                        <a:pt x="1306" y="2687"/>
                      </a:cubicBezTo>
                      <a:cubicBezTo>
                        <a:pt x="1405" y="2599"/>
                        <a:pt x="1521" y="2479"/>
                        <a:pt x="1540" y="2431"/>
                      </a:cubicBezTo>
                      <a:cubicBezTo>
                        <a:pt x="1558" y="2385"/>
                        <a:pt x="1458" y="2374"/>
                        <a:pt x="1356" y="2373"/>
                      </a:cubicBezTo>
                      <a:cubicBezTo>
                        <a:pt x="1386" y="2142"/>
                        <a:pt x="1398" y="1931"/>
                        <a:pt x="1388" y="1792"/>
                      </a:cubicBezTo>
                      <a:cubicBezTo>
                        <a:pt x="1359" y="1376"/>
                        <a:pt x="1262" y="1174"/>
                        <a:pt x="1386" y="858"/>
                      </a:cubicBezTo>
                      <a:cubicBezTo>
                        <a:pt x="1509" y="541"/>
                        <a:pt x="1999" y="353"/>
                        <a:pt x="1996" y="268"/>
                      </a:cubicBezTo>
                      <a:cubicBezTo>
                        <a:pt x="1996" y="253"/>
                        <a:pt x="1977" y="247"/>
                        <a:pt x="1945" y="247"/>
                      </a:cubicBezTo>
                      <a:cubicBezTo>
                        <a:pt x="1792" y="247"/>
                        <a:pt x="1346" y="392"/>
                        <a:pt x="1346" y="392"/>
                      </a:cubicBezTo>
                      <a:cubicBezTo>
                        <a:pt x="1242" y="363"/>
                        <a:pt x="1104" y="3"/>
                        <a:pt x="980" y="0"/>
                      </a:cubicBezTo>
                      <a:cubicBezTo>
                        <a:pt x="980" y="0"/>
                        <a:pt x="979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5"/>
                <p:cNvSpPr/>
                <p:nvPr/>
              </p:nvSpPr>
              <p:spPr>
                <a:xfrm>
                  <a:off x="5043975" y="1067525"/>
                  <a:ext cx="106850" cy="4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4" h="1902" extrusionOk="0">
                      <a:moveTo>
                        <a:pt x="275" y="0"/>
                      </a:moveTo>
                      <a:cubicBezTo>
                        <a:pt x="275" y="0"/>
                        <a:pt x="275" y="0"/>
                        <a:pt x="274" y="0"/>
                      </a:cubicBezTo>
                      <a:cubicBezTo>
                        <a:pt x="189" y="1"/>
                        <a:pt x="393" y="651"/>
                        <a:pt x="393" y="651"/>
                      </a:cubicBezTo>
                      <a:cubicBezTo>
                        <a:pt x="365" y="754"/>
                        <a:pt x="3" y="892"/>
                        <a:pt x="1" y="1016"/>
                      </a:cubicBezTo>
                      <a:cubicBezTo>
                        <a:pt x="0" y="1042"/>
                        <a:pt x="13" y="1053"/>
                        <a:pt x="36" y="1053"/>
                      </a:cubicBezTo>
                      <a:cubicBezTo>
                        <a:pt x="124" y="1053"/>
                        <a:pt x="367" y="902"/>
                        <a:pt x="676" y="829"/>
                      </a:cubicBezTo>
                      <a:cubicBezTo>
                        <a:pt x="700" y="823"/>
                        <a:pt x="725" y="820"/>
                        <a:pt x="751" y="820"/>
                      </a:cubicBezTo>
                      <a:cubicBezTo>
                        <a:pt x="1150" y="820"/>
                        <a:pt x="1763" y="1452"/>
                        <a:pt x="1774" y="1523"/>
                      </a:cubicBezTo>
                      <a:cubicBezTo>
                        <a:pt x="1784" y="1599"/>
                        <a:pt x="1503" y="1750"/>
                        <a:pt x="1489" y="1771"/>
                      </a:cubicBezTo>
                      <a:cubicBezTo>
                        <a:pt x="1483" y="1780"/>
                        <a:pt x="1549" y="1792"/>
                        <a:pt x="1645" y="1792"/>
                      </a:cubicBezTo>
                      <a:cubicBezTo>
                        <a:pt x="1765" y="1792"/>
                        <a:pt x="1932" y="1773"/>
                        <a:pt x="2060" y="1706"/>
                      </a:cubicBezTo>
                      <a:cubicBezTo>
                        <a:pt x="2152" y="1659"/>
                        <a:pt x="2226" y="1644"/>
                        <a:pt x="2282" y="1644"/>
                      </a:cubicBezTo>
                      <a:cubicBezTo>
                        <a:pt x="2366" y="1644"/>
                        <a:pt x="2409" y="1677"/>
                        <a:pt x="2409" y="1677"/>
                      </a:cubicBezTo>
                      <a:cubicBezTo>
                        <a:pt x="2678" y="1847"/>
                        <a:pt x="3100" y="1902"/>
                        <a:pt x="3466" y="1902"/>
                      </a:cubicBezTo>
                      <a:cubicBezTo>
                        <a:pt x="3827" y="1902"/>
                        <a:pt x="4133" y="1848"/>
                        <a:pt x="4180" y="1799"/>
                      </a:cubicBezTo>
                      <a:cubicBezTo>
                        <a:pt x="4274" y="1700"/>
                        <a:pt x="3867" y="1248"/>
                        <a:pt x="3573" y="1011"/>
                      </a:cubicBezTo>
                      <a:cubicBezTo>
                        <a:pt x="3421" y="888"/>
                        <a:pt x="3060" y="779"/>
                        <a:pt x="2690" y="708"/>
                      </a:cubicBezTo>
                      <a:cubicBezTo>
                        <a:pt x="2601" y="608"/>
                        <a:pt x="2482" y="490"/>
                        <a:pt x="2435" y="472"/>
                      </a:cubicBezTo>
                      <a:cubicBezTo>
                        <a:pt x="2431" y="470"/>
                        <a:pt x="2428" y="470"/>
                        <a:pt x="2424" y="470"/>
                      </a:cubicBezTo>
                      <a:cubicBezTo>
                        <a:pt x="2387" y="470"/>
                        <a:pt x="2378" y="563"/>
                        <a:pt x="2376" y="656"/>
                      </a:cubicBezTo>
                      <a:cubicBezTo>
                        <a:pt x="2193" y="631"/>
                        <a:pt x="2022" y="616"/>
                        <a:pt x="1890" y="616"/>
                      </a:cubicBezTo>
                      <a:cubicBezTo>
                        <a:pt x="1855" y="616"/>
                        <a:pt x="1824" y="617"/>
                        <a:pt x="1795" y="619"/>
                      </a:cubicBezTo>
                      <a:cubicBezTo>
                        <a:pt x="1536" y="635"/>
                        <a:pt x="1359" y="679"/>
                        <a:pt x="1187" y="679"/>
                      </a:cubicBezTo>
                      <a:cubicBezTo>
                        <a:pt x="1082" y="679"/>
                        <a:pt x="979" y="663"/>
                        <a:pt x="860" y="616"/>
                      </a:cubicBezTo>
                      <a:cubicBezTo>
                        <a:pt x="545" y="490"/>
                        <a:pt x="361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5"/>
                <p:cNvSpPr/>
                <p:nvPr/>
              </p:nvSpPr>
              <p:spPr>
                <a:xfrm>
                  <a:off x="4698350" y="1109175"/>
                  <a:ext cx="108675" cy="3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1554" extrusionOk="0">
                      <a:moveTo>
                        <a:pt x="127" y="0"/>
                      </a:moveTo>
                      <a:cubicBezTo>
                        <a:pt x="125" y="0"/>
                        <a:pt x="123" y="1"/>
                        <a:pt x="122" y="1"/>
                      </a:cubicBezTo>
                      <a:cubicBezTo>
                        <a:pt x="37" y="17"/>
                        <a:pt x="347" y="622"/>
                        <a:pt x="347" y="622"/>
                      </a:cubicBezTo>
                      <a:cubicBezTo>
                        <a:pt x="335" y="730"/>
                        <a:pt x="0" y="925"/>
                        <a:pt x="19" y="1047"/>
                      </a:cubicBezTo>
                      <a:cubicBezTo>
                        <a:pt x="22" y="1069"/>
                        <a:pt x="33" y="1079"/>
                        <a:pt x="50" y="1079"/>
                      </a:cubicBezTo>
                      <a:cubicBezTo>
                        <a:pt x="129" y="1079"/>
                        <a:pt x="349" y="879"/>
                        <a:pt x="654" y="751"/>
                      </a:cubicBezTo>
                      <a:cubicBezTo>
                        <a:pt x="697" y="733"/>
                        <a:pt x="747" y="725"/>
                        <a:pt x="800" y="725"/>
                      </a:cubicBezTo>
                      <a:cubicBezTo>
                        <a:pt x="1202" y="725"/>
                        <a:pt x="1831" y="1191"/>
                        <a:pt x="1852" y="1255"/>
                      </a:cubicBezTo>
                      <a:cubicBezTo>
                        <a:pt x="1875" y="1328"/>
                        <a:pt x="1621" y="1523"/>
                        <a:pt x="1611" y="1546"/>
                      </a:cubicBezTo>
                      <a:cubicBezTo>
                        <a:pt x="1609" y="1551"/>
                        <a:pt x="1622" y="1554"/>
                        <a:pt x="1647" y="1554"/>
                      </a:cubicBezTo>
                      <a:cubicBezTo>
                        <a:pt x="1741" y="1554"/>
                        <a:pt x="2000" y="1513"/>
                        <a:pt x="2165" y="1389"/>
                      </a:cubicBezTo>
                      <a:cubicBezTo>
                        <a:pt x="2274" y="1306"/>
                        <a:pt x="2362" y="1287"/>
                        <a:pt x="2421" y="1287"/>
                      </a:cubicBezTo>
                      <a:cubicBezTo>
                        <a:pt x="2474" y="1287"/>
                        <a:pt x="2504" y="1302"/>
                        <a:pt x="2504" y="1302"/>
                      </a:cubicBezTo>
                      <a:cubicBezTo>
                        <a:pt x="2664" y="1370"/>
                        <a:pt x="2863" y="1395"/>
                        <a:pt x="3069" y="1395"/>
                      </a:cubicBezTo>
                      <a:cubicBezTo>
                        <a:pt x="3616" y="1395"/>
                        <a:pt x="4214" y="1213"/>
                        <a:pt x="4270" y="1131"/>
                      </a:cubicBezTo>
                      <a:cubicBezTo>
                        <a:pt x="4347" y="1017"/>
                        <a:pt x="3871" y="640"/>
                        <a:pt x="3542" y="454"/>
                      </a:cubicBezTo>
                      <a:cubicBezTo>
                        <a:pt x="3371" y="357"/>
                        <a:pt x="2997" y="310"/>
                        <a:pt x="2621" y="301"/>
                      </a:cubicBezTo>
                      <a:cubicBezTo>
                        <a:pt x="2518" y="218"/>
                        <a:pt x="2380" y="121"/>
                        <a:pt x="2331" y="110"/>
                      </a:cubicBezTo>
                      <a:cubicBezTo>
                        <a:pt x="2328" y="109"/>
                        <a:pt x="2326" y="109"/>
                        <a:pt x="2324" y="109"/>
                      </a:cubicBezTo>
                      <a:cubicBezTo>
                        <a:pt x="2282" y="109"/>
                        <a:pt x="2288" y="205"/>
                        <a:pt x="2302" y="301"/>
                      </a:cubicBezTo>
                      <a:cubicBezTo>
                        <a:pt x="2069" y="308"/>
                        <a:pt x="1859" y="328"/>
                        <a:pt x="1724" y="360"/>
                      </a:cubicBezTo>
                      <a:cubicBezTo>
                        <a:pt x="1400" y="436"/>
                        <a:pt x="1218" y="531"/>
                        <a:pt x="990" y="531"/>
                      </a:cubicBezTo>
                      <a:cubicBezTo>
                        <a:pt x="931" y="531"/>
                        <a:pt x="869" y="525"/>
                        <a:pt x="800" y="510"/>
                      </a:cubicBezTo>
                      <a:cubicBezTo>
                        <a:pt x="475" y="441"/>
                        <a:pt x="216" y="0"/>
                        <a:pt x="12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5"/>
                <p:cNvSpPr/>
                <p:nvPr/>
              </p:nvSpPr>
              <p:spPr>
                <a:xfrm>
                  <a:off x="4927850" y="1026925"/>
                  <a:ext cx="81850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458" extrusionOk="0">
                      <a:moveTo>
                        <a:pt x="212" y="1"/>
                      </a:moveTo>
                      <a:cubicBezTo>
                        <a:pt x="212" y="1"/>
                        <a:pt x="212" y="1"/>
                        <a:pt x="211" y="1"/>
                      </a:cubicBezTo>
                      <a:cubicBezTo>
                        <a:pt x="146" y="2"/>
                        <a:pt x="303" y="500"/>
                        <a:pt x="303" y="500"/>
                      </a:cubicBezTo>
                      <a:cubicBezTo>
                        <a:pt x="281" y="579"/>
                        <a:pt x="3" y="684"/>
                        <a:pt x="1" y="778"/>
                      </a:cubicBezTo>
                      <a:cubicBezTo>
                        <a:pt x="1" y="799"/>
                        <a:pt x="10" y="807"/>
                        <a:pt x="29" y="807"/>
                      </a:cubicBezTo>
                      <a:cubicBezTo>
                        <a:pt x="96" y="807"/>
                        <a:pt x="283" y="692"/>
                        <a:pt x="519" y="636"/>
                      </a:cubicBezTo>
                      <a:cubicBezTo>
                        <a:pt x="537" y="632"/>
                        <a:pt x="556" y="629"/>
                        <a:pt x="577" y="629"/>
                      </a:cubicBezTo>
                      <a:cubicBezTo>
                        <a:pt x="883" y="629"/>
                        <a:pt x="1351" y="1113"/>
                        <a:pt x="1359" y="1167"/>
                      </a:cubicBezTo>
                      <a:cubicBezTo>
                        <a:pt x="1368" y="1225"/>
                        <a:pt x="1153" y="1341"/>
                        <a:pt x="1141" y="1357"/>
                      </a:cubicBezTo>
                      <a:cubicBezTo>
                        <a:pt x="1136" y="1364"/>
                        <a:pt x="1188" y="1373"/>
                        <a:pt x="1262" y="1373"/>
                      </a:cubicBezTo>
                      <a:cubicBezTo>
                        <a:pt x="1354" y="1373"/>
                        <a:pt x="1481" y="1359"/>
                        <a:pt x="1578" y="1307"/>
                      </a:cubicBezTo>
                      <a:cubicBezTo>
                        <a:pt x="1649" y="1271"/>
                        <a:pt x="1706" y="1260"/>
                        <a:pt x="1748" y="1260"/>
                      </a:cubicBezTo>
                      <a:cubicBezTo>
                        <a:pt x="1813" y="1260"/>
                        <a:pt x="1846" y="1285"/>
                        <a:pt x="1846" y="1285"/>
                      </a:cubicBezTo>
                      <a:cubicBezTo>
                        <a:pt x="2052" y="1415"/>
                        <a:pt x="2376" y="1457"/>
                        <a:pt x="2656" y="1457"/>
                      </a:cubicBezTo>
                      <a:cubicBezTo>
                        <a:pt x="2932" y="1457"/>
                        <a:pt x="3166" y="1416"/>
                        <a:pt x="3202" y="1379"/>
                      </a:cubicBezTo>
                      <a:cubicBezTo>
                        <a:pt x="3274" y="1303"/>
                        <a:pt x="2962" y="957"/>
                        <a:pt x="2738" y="775"/>
                      </a:cubicBezTo>
                      <a:cubicBezTo>
                        <a:pt x="2621" y="681"/>
                        <a:pt x="2344" y="598"/>
                        <a:pt x="2060" y="543"/>
                      </a:cubicBezTo>
                      <a:cubicBezTo>
                        <a:pt x="1993" y="468"/>
                        <a:pt x="1902" y="377"/>
                        <a:pt x="1866" y="362"/>
                      </a:cubicBezTo>
                      <a:cubicBezTo>
                        <a:pt x="1863" y="361"/>
                        <a:pt x="1860" y="361"/>
                        <a:pt x="1858" y="361"/>
                      </a:cubicBezTo>
                      <a:cubicBezTo>
                        <a:pt x="1829" y="361"/>
                        <a:pt x="1822" y="432"/>
                        <a:pt x="1820" y="503"/>
                      </a:cubicBezTo>
                      <a:cubicBezTo>
                        <a:pt x="1680" y="484"/>
                        <a:pt x="1549" y="473"/>
                        <a:pt x="1448" y="473"/>
                      </a:cubicBezTo>
                      <a:cubicBezTo>
                        <a:pt x="1422" y="473"/>
                        <a:pt x="1397" y="473"/>
                        <a:pt x="1375" y="475"/>
                      </a:cubicBezTo>
                      <a:cubicBezTo>
                        <a:pt x="1178" y="488"/>
                        <a:pt x="1043" y="521"/>
                        <a:pt x="911" y="521"/>
                      </a:cubicBezTo>
                      <a:cubicBezTo>
                        <a:pt x="831" y="521"/>
                        <a:pt x="752" y="509"/>
                        <a:pt x="660" y="473"/>
                      </a:cubicBezTo>
                      <a:cubicBezTo>
                        <a:pt x="419" y="376"/>
                        <a:pt x="278" y="1"/>
                        <a:pt x="21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5"/>
                <p:cNvSpPr/>
                <p:nvPr/>
              </p:nvSpPr>
              <p:spPr>
                <a:xfrm>
                  <a:off x="4699450" y="1005625"/>
                  <a:ext cx="81850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458" extrusionOk="0">
                      <a:moveTo>
                        <a:pt x="212" y="1"/>
                      </a:moveTo>
                      <a:cubicBezTo>
                        <a:pt x="212" y="1"/>
                        <a:pt x="211" y="1"/>
                        <a:pt x="211" y="1"/>
                      </a:cubicBezTo>
                      <a:cubicBezTo>
                        <a:pt x="145" y="2"/>
                        <a:pt x="302" y="500"/>
                        <a:pt x="302" y="500"/>
                      </a:cubicBezTo>
                      <a:cubicBezTo>
                        <a:pt x="279" y="579"/>
                        <a:pt x="3" y="683"/>
                        <a:pt x="1" y="778"/>
                      </a:cubicBezTo>
                      <a:cubicBezTo>
                        <a:pt x="1" y="798"/>
                        <a:pt x="10" y="807"/>
                        <a:pt x="28" y="807"/>
                      </a:cubicBezTo>
                      <a:cubicBezTo>
                        <a:pt x="95" y="807"/>
                        <a:pt x="281" y="691"/>
                        <a:pt x="518" y="635"/>
                      </a:cubicBezTo>
                      <a:cubicBezTo>
                        <a:pt x="537" y="631"/>
                        <a:pt x="556" y="629"/>
                        <a:pt x="575" y="629"/>
                      </a:cubicBezTo>
                      <a:cubicBezTo>
                        <a:pt x="881" y="629"/>
                        <a:pt x="1351" y="1113"/>
                        <a:pt x="1359" y="1167"/>
                      </a:cubicBezTo>
                      <a:cubicBezTo>
                        <a:pt x="1367" y="1225"/>
                        <a:pt x="1151" y="1341"/>
                        <a:pt x="1141" y="1357"/>
                      </a:cubicBezTo>
                      <a:cubicBezTo>
                        <a:pt x="1136" y="1364"/>
                        <a:pt x="1187" y="1373"/>
                        <a:pt x="1261" y="1373"/>
                      </a:cubicBezTo>
                      <a:cubicBezTo>
                        <a:pt x="1353" y="1373"/>
                        <a:pt x="1480" y="1359"/>
                        <a:pt x="1578" y="1307"/>
                      </a:cubicBezTo>
                      <a:cubicBezTo>
                        <a:pt x="1649" y="1271"/>
                        <a:pt x="1706" y="1260"/>
                        <a:pt x="1748" y="1260"/>
                      </a:cubicBezTo>
                      <a:cubicBezTo>
                        <a:pt x="1813" y="1260"/>
                        <a:pt x="1846" y="1285"/>
                        <a:pt x="1846" y="1285"/>
                      </a:cubicBezTo>
                      <a:cubicBezTo>
                        <a:pt x="2052" y="1415"/>
                        <a:pt x="2376" y="1457"/>
                        <a:pt x="2656" y="1457"/>
                      </a:cubicBezTo>
                      <a:cubicBezTo>
                        <a:pt x="2932" y="1457"/>
                        <a:pt x="3166" y="1416"/>
                        <a:pt x="3202" y="1379"/>
                      </a:cubicBezTo>
                      <a:cubicBezTo>
                        <a:pt x="3274" y="1303"/>
                        <a:pt x="2962" y="957"/>
                        <a:pt x="2737" y="775"/>
                      </a:cubicBezTo>
                      <a:lnTo>
                        <a:pt x="2736" y="775"/>
                      </a:lnTo>
                      <a:cubicBezTo>
                        <a:pt x="2620" y="681"/>
                        <a:pt x="2344" y="598"/>
                        <a:pt x="2060" y="543"/>
                      </a:cubicBezTo>
                      <a:cubicBezTo>
                        <a:pt x="1993" y="466"/>
                        <a:pt x="1902" y="377"/>
                        <a:pt x="1866" y="362"/>
                      </a:cubicBezTo>
                      <a:cubicBezTo>
                        <a:pt x="1863" y="361"/>
                        <a:pt x="1860" y="361"/>
                        <a:pt x="1857" y="361"/>
                      </a:cubicBezTo>
                      <a:cubicBezTo>
                        <a:pt x="1828" y="361"/>
                        <a:pt x="1821" y="432"/>
                        <a:pt x="1820" y="504"/>
                      </a:cubicBezTo>
                      <a:cubicBezTo>
                        <a:pt x="1679" y="484"/>
                        <a:pt x="1549" y="473"/>
                        <a:pt x="1448" y="473"/>
                      </a:cubicBezTo>
                      <a:cubicBezTo>
                        <a:pt x="1421" y="473"/>
                        <a:pt x="1397" y="474"/>
                        <a:pt x="1375" y="475"/>
                      </a:cubicBezTo>
                      <a:cubicBezTo>
                        <a:pt x="1177" y="487"/>
                        <a:pt x="1042" y="520"/>
                        <a:pt x="911" y="520"/>
                      </a:cubicBezTo>
                      <a:cubicBezTo>
                        <a:pt x="830" y="520"/>
                        <a:pt x="751" y="508"/>
                        <a:pt x="660" y="471"/>
                      </a:cubicBezTo>
                      <a:cubicBezTo>
                        <a:pt x="419" y="376"/>
                        <a:pt x="277" y="1"/>
                        <a:pt x="21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5"/>
                <p:cNvSpPr/>
                <p:nvPr/>
              </p:nvSpPr>
              <p:spPr>
                <a:xfrm>
                  <a:off x="5046975" y="532325"/>
                  <a:ext cx="54075" cy="1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4240" extrusionOk="0">
                      <a:moveTo>
                        <a:pt x="1081" y="1"/>
                      </a:moveTo>
                      <a:cubicBezTo>
                        <a:pt x="995" y="1"/>
                        <a:pt x="629" y="476"/>
                        <a:pt x="629" y="476"/>
                      </a:cubicBezTo>
                      <a:cubicBezTo>
                        <a:pt x="621" y="479"/>
                        <a:pt x="612" y="480"/>
                        <a:pt x="602" y="480"/>
                      </a:cubicBezTo>
                      <a:cubicBezTo>
                        <a:pt x="497" y="480"/>
                        <a:pt x="279" y="348"/>
                        <a:pt x="158" y="348"/>
                      </a:cubicBezTo>
                      <a:cubicBezTo>
                        <a:pt x="137" y="348"/>
                        <a:pt x="119" y="352"/>
                        <a:pt x="105" y="361"/>
                      </a:cubicBezTo>
                      <a:cubicBezTo>
                        <a:pt x="1" y="430"/>
                        <a:pt x="344" y="541"/>
                        <a:pt x="643" y="809"/>
                      </a:cubicBezTo>
                      <a:cubicBezTo>
                        <a:pt x="943" y="1078"/>
                        <a:pt x="756" y="2055"/>
                        <a:pt x="700" y="2107"/>
                      </a:cubicBezTo>
                      <a:cubicBezTo>
                        <a:pt x="692" y="2115"/>
                        <a:pt x="678" y="2118"/>
                        <a:pt x="661" y="2118"/>
                      </a:cubicBezTo>
                      <a:cubicBezTo>
                        <a:pt x="564" y="2118"/>
                        <a:pt x="356" y="2014"/>
                        <a:pt x="335" y="2014"/>
                      </a:cubicBezTo>
                      <a:lnTo>
                        <a:pt x="335" y="2014"/>
                      </a:lnTo>
                      <a:cubicBezTo>
                        <a:pt x="309" y="2014"/>
                        <a:pt x="484" y="2326"/>
                        <a:pt x="714" y="2446"/>
                      </a:cubicBezTo>
                      <a:cubicBezTo>
                        <a:pt x="944" y="2568"/>
                        <a:pt x="937" y="2716"/>
                        <a:pt x="937" y="2716"/>
                      </a:cubicBezTo>
                      <a:cubicBezTo>
                        <a:pt x="964" y="3348"/>
                        <a:pt x="1713" y="4218"/>
                        <a:pt x="1848" y="4239"/>
                      </a:cubicBezTo>
                      <a:cubicBezTo>
                        <a:pt x="1851" y="4240"/>
                        <a:pt x="1853" y="4240"/>
                        <a:pt x="1855" y="4240"/>
                      </a:cubicBezTo>
                      <a:cubicBezTo>
                        <a:pt x="1988" y="4240"/>
                        <a:pt x="2121" y="3662"/>
                        <a:pt x="2149" y="3292"/>
                      </a:cubicBezTo>
                      <a:cubicBezTo>
                        <a:pt x="2163" y="3096"/>
                        <a:pt x="2045" y="2739"/>
                        <a:pt x="1893" y="2393"/>
                      </a:cubicBezTo>
                      <a:cubicBezTo>
                        <a:pt x="1924" y="2264"/>
                        <a:pt x="1952" y="2100"/>
                        <a:pt x="1941" y="2049"/>
                      </a:cubicBezTo>
                      <a:cubicBezTo>
                        <a:pt x="1938" y="2035"/>
                        <a:pt x="1928" y="2029"/>
                        <a:pt x="1914" y="2029"/>
                      </a:cubicBezTo>
                      <a:cubicBezTo>
                        <a:pt x="1879" y="2029"/>
                        <a:pt x="1816" y="2065"/>
                        <a:pt x="1755" y="2106"/>
                      </a:cubicBezTo>
                      <a:cubicBezTo>
                        <a:pt x="1650" y="1899"/>
                        <a:pt x="1541" y="1717"/>
                        <a:pt x="1455" y="1608"/>
                      </a:cubicBezTo>
                      <a:cubicBezTo>
                        <a:pt x="1195" y="1281"/>
                        <a:pt x="1001" y="1170"/>
                        <a:pt x="925" y="839"/>
                      </a:cubicBezTo>
                      <a:cubicBezTo>
                        <a:pt x="847" y="508"/>
                        <a:pt x="1145" y="75"/>
                        <a:pt x="1094" y="7"/>
                      </a:cubicBezTo>
                      <a:cubicBezTo>
                        <a:pt x="1091" y="3"/>
                        <a:pt x="1087" y="1"/>
                        <a:pt x="1081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35"/>
                <p:cNvSpPr/>
                <p:nvPr/>
              </p:nvSpPr>
              <p:spPr>
                <a:xfrm>
                  <a:off x="5078800" y="753625"/>
                  <a:ext cx="5777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6" extrusionOk="0">
                      <a:moveTo>
                        <a:pt x="678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59"/>
                        <a:pt x="412" y="463"/>
                        <a:pt x="374" y="463"/>
                      </a:cubicBezTo>
                      <a:cubicBezTo>
                        <a:pt x="317" y="463"/>
                        <a:pt x="243" y="455"/>
                        <a:pt x="181" y="455"/>
                      </a:cubicBezTo>
                      <a:cubicBezTo>
                        <a:pt x="126" y="455"/>
                        <a:pt x="79" y="461"/>
                        <a:pt x="59" y="487"/>
                      </a:cubicBezTo>
                      <a:cubicBezTo>
                        <a:pt x="1" y="560"/>
                        <a:pt x="272" y="558"/>
                        <a:pt x="549" y="681"/>
                      </a:cubicBezTo>
                      <a:cubicBezTo>
                        <a:pt x="825" y="805"/>
                        <a:pt x="920" y="1547"/>
                        <a:pt x="892" y="1597"/>
                      </a:cubicBezTo>
                      <a:cubicBezTo>
                        <a:pt x="881" y="1618"/>
                        <a:pt x="833" y="1623"/>
                        <a:pt x="780" y="1623"/>
                      </a:cubicBezTo>
                      <a:cubicBezTo>
                        <a:pt x="715" y="1623"/>
                        <a:pt x="643" y="1615"/>
                        <a:pt x="617" y="1615"/>
                      </a:cubicBezTo>
                      <a:cubicBezTo>
                        <a:pt x="613" y="1615"/>
                        <a:pt x="610" y="1615"/>
                        <a:pt x="609" y="1616"/>
                      </a:cubicBezTo>
                      <a:cubicBezTo>
                        <a:pt x="590" y="1622"/>
                        <a:pt x="787" y="1804"/>
                        <a:pt x="980" y="1838"/>
                      </a:cubicBezTo>
                      <a:cubicBezTo>
                        <a:pt x="1173" y="1870"/>
                        <a:pt x="1203" y="1977"/>
                        <a:pt x="1203" y="1977"/>
                      </a:cubicBezTo>
                      <a:cubicBezTo>
                        <a:pt x="1366" y="2415"/>
                        <a:pt x="2081" y="2856"/>
                        <a:pt x="2203" y="2856"/>
                      </a:cubicBezTo>
                      <a:cubicBezTo>
                        <a:pt x="2206" y="2856"/>
                        <a:pt x="2208" y="2856"/>
                        <a:pt x="2210" y="2855"/>
                      </a:cubicBezTo>
                      <a:cubicBezTo>
                        <a:pt x="2310" y="2839"/>
                        <a:pt x="2272" y="2384"/>
                        <a:pt x="2204" y="2107"/>
                      </a:cubicBezTo>
                      <a:cubicBezTo>
                        <a:pt x="2169" y="1965"/>
                        <a:pt x="2001" y="1736"/>
                        <a:pt x="1811" y="1524"/>
                      </a:cubicBezTo>
                      <a:cubicBezTo>
                        <a:pt x="1804" y="1425"/>
                        <a:pt x="1786" y="1300"/>
                        <a:pt x="1767" y="1267"/>
                      </a:cubicBezTo>
                      <a:cubicBezTo>
                        <a:pt x="1763" y="1260"/>
                        <a:pt x="1757" y="1257"/>
                        <a:pt x="1751" y="1257"/>
                      </a:cubicBezTo>
                      <a:cubicBezTo>
                        <a:pt x="1726" y="1257"/>
                        <a:pt x="1685" y="1302"/>
                        <a:pt x="1646" y="1351"/>
                      </a:cubicBezTo>
                      <a:cubicBezTo>
                        <a:pt x="1523" y="1227"/>
                        <a:pt x="1402" y="1122"/>
                        <a:pt x="1316" y="1065"/>
                      </a:cubicBezTo>
                      <a:cubicBezTo>
                        <a:pt x="1053" y="891"/>
                        <a:pt x="889" y="856"/>
                        <a:pt x="756" y="638"/>
                      </a:cubicBezTo>
                      <a:cubicBezTo>
                        <a:pt x="624" y="418"/>
                        <a:pt x="738" y="40"/>
                        <a:pt x="684" y="2"/>
                      </a:cubicBezTo>
                      <a:cubicBezTo>
                        <a:pt x="682" y="1"/>
                        <a:pt x="680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5"/>
                <p:cNvSpPr/>
                <p:nvPr/>
              </p:nvSpPr>
              <p:spPr>
                <a:xfrm>
                  <a:off x="5214848" y="1148023"/>
                  <a:ext cx="5777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8" extrusionOk="0">
                      <a:moveTo>
                        <a:pt x="678" y="1"/>
                      </a:moveTo>
                      <a:cubicBezTo>
                        <a:pt x="619" y="1"/>
                        <a:pt x="460" y="447"/>
                        <a:pt x="460" y="447"/>
                      </a:cubicBezTo>
                      <a:cubicBezTo>
                        <a:pt x="443" y="460"/>
                        <a:pt x="412" y="464"/>
                        <a:pt x="373" y="464"/>
                      </a:cubicBezTo>
                      <a:cubicBezTo>
                        <a:pt x="315" y="464"/>
                        <a:pt x="241" y="455"/>
                        <a:pt x="178" y="455"/>
                      </a:cubicBezTo>
                      <a:cubicBezTo>
                        <a:pt x="124" y="455"/>
                        <a:pt x="78" y="462"/>
                        <a:pt x="59" y="487"/>
                      </a:cubicBezTo>
                      <a:cubicBezTo>
                        <a:pt x="1" y="560"/>
                        <a:pt x="272" y="560"/>
                        <a:pt x="548" y="683"/>
                      </a:cubicBezTo>
                      <a:cubicBezTo>
                        <a:pt x="825" y="805"/>
                        <a:pt x="920" y="1547"/>
                        <a:pt x="891" y="1598"/>
                      </a:cubicBezTo>
                      <a:cubicBezTo>
                        <a:pt x="880" y="1619"/>
                        <a:pt x="833" y="1624"/>
                        <a:pt x="780" y="1624"/>
                      </a:cubicBezTo>
                      <a:cubicBezTo>
                        <a:pt x="715" y="1624"/>
                        <a:pt x="642" y="1616"/>
                        <a:pt x="617" y="1616"/>
                      </a:cubicBezTo>
                      <a:cubicBezTo>
                        <a:pt x="613" y="1616"/>
                        <a:pt x="610" y="1616"/>
                        <a:pt x="609" y="1616"/>
                      </a:cubicBezTo>
                      <a:cubicBezTo>
                        <a:pt x="590" y="1623"/>
                        <a:pt x="787" y="1806"/>
                        <a:pt x="980" y="1838"/>
                      </a:cubicBezTo>
                      <a:cubicBezTo>
                        <a:pt x="1173" y="1870"/>
                        <a:pt x="1203" y="1979"/>
                        <a:pt x="1203" y="1979"/>
                      </a:cubicBezTo>
                      <a:cubicBezTo>
                        <a:pt x="1366" y="2416"/>
                        <a:pt x="2083" y="2858"/>
                        <a:pt x="2203" y="2858"/>
                      </a:cubicBezTo>
                      <a:cubicBezTo>
                        <a:pt x="2205" y="2858"/>
                        <a:pt x="2207" y="2857"/>
                        <a:pt x="2209" y="2857"/>
                      </a:cubicBezTo>
                      <a:cubicBezTo>
                        <a:pt x="2310" y="2841"/>
                        <a:pt x="2272" y="2384"/>
                        <a:pt x="2204" y="2108"/>
                      </a:cubicBezTo>
                      <a:lnTo>
                        <a:pt x="2204" y="2109"/>
                      </a:lnTo>
                      <a:cubicBezTo>
                        <a:pt x="2168" y="1966"/>
                        <a:pt x="2001" y="1736"/>
                        <a:pt x="1811" y="1526"/>
                      </a:cubicBezTo>
                      <a:cubicBezTo>
                        <a:pt x="1804" y="1426"/>
                        <a:pt x="1785" y="1301"/>
                        <a:pt x="1765" y="1268"/>
                      </a:cubicBezTo>
                      <a:cubicBezTo>
                        <a:pt x="1762" y="1262"/>
                        <a:pt x="1756" y="1259"/>
                        <a:pt x="1750" y="1259"/>
                      </a:cubicBezTo>
                      <a:cubicBezTo>
                        <a:pt x="1725" y="1259"/>
                        <a:pt x="1684" y="1304"/>
                        <a:pt x="1646" y="1351"/>
                      </a:cubicBezTo>
                      <a:cubicBezTo>
                        <a:pt x="1523" y="1228"/>
                        <a:pt x="1402" y="1124"/>
                        <a:pt x="1315" y="1065"/>
                      </a:cubicBezTo>
                      <a:cubicBezTo>
                        <a:pt x="1053" y="892"/>
                        <a:pt x="889" y="857"/>
                        <a:pt x="756" y="638"/>
                      </a:cubicBezTo>
                      <a:cubicBezTo>
                        <a:pt x="624" y="419"/>
                        <a:pt x="738" y="41"/>
                        <a:pt x="684" y="3"/>
                      </a:cubicBezTo>
                      <a:cubicBezTo>
                        <a:pt x="682" y="1"/>
                        <a:pt x="680" y="1"/>
                        <a:pt x="67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5"/>
                <p:cNvSpPr/>
                <p:nvPr/>
              </p:nvSpPr>
              <p:spPr>
                <a:xfrm rot="-1680467">
                  <a:off x="5155801" y="1289850"/>
                  <a:ext cx="36376" cy="8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3230" extrusionOk="0">
                      <a:moveTo>
                        <a:pt x="837" y="1"/>
                      </a:moveTo>
                      <a:cubicBezTo>
                        <a:pt x="768" y="1"/>
                        <a:pt x="469" y="328"/>
                        <a:pt x="469" y="328"/>
                      </a:cubicBezTo>
                      <a:cubicBezTo>
                        <a:pt x="464" y="329"/>
                        <a:pt x="460" y="330"/>
                        <a:pt x="455" y="330"/>
                      </a:cubicBezTo>
                      <a:cubicBezTo>
                        <a:pt x="376" y="330"/>
                        <a:pt x="205" y="203"/>
                        <a:pt x="114" y="203"/>
                      </a:cubicBezTo>
                      <a:cubicBezTo>
                        <a:pt x="102" y="203"/>
                        <a:pt x="91" y="205"/>
                        <a:pt x="82" y="209"/>
                      </a:cubicBezTo>
                      <a:cubicBezTo>
                        <a:pt x="1" y="254"/>
                        <a:pt x="251" y="359"/>
                        <a:pt x="459" y="580"/>
                      </a:cubicBezTo>
                      <a:cubicBezTo>
                        <a:pt x="667" y="800"/>
                        <a:pt x="465" y="1521"/>
                        <a:pt x="419" y="1557"/>
                      </a:cubicBezTo>
                      <a:cubicBezTo>
                        <a:pt x="414" y="1561"/>
                        <a:pt x="406" y="1563"/>
                        <a:pt x="397" y="1563"/>
                      </a:cubicBezTo>
                      <a:cubicBezTo>
                        <a:pt x="328" y="1563"/>
                        <a:pt x="168" y="1465"/>
                        <a:pt x="152" y="1464"/>
                      </a:cubicBezTo>
                      <a:cubicBezTo>
                        <a:pt x="152" y="1464"/>
                        <a:pt x="152" y="1464"/>
                        <a:pt x="151" y="1464"/>
                      </a:cubicBezTo>
                      <a:lnTo>
                        <a:pt x="151" y="1464"/>
                      </a:lnTo>
                      <a:cubicBezTo>
                        <a:pt x="133" y="1464"/>
                        <a:pt x="244" y="1707"/>
                        <a:pt x="408" y="1812"/>
                      </a:cubicBezTo>
                      <a:cubicBezTo>
                        <a:pt x="573" y="1917"/>
                        <a:pt x="559" y="2029"/>
                        <a:pt x="559" y="2029"/>
                      </a:cubicBezTo>
                      <a:cubicBezTo>
                        <a:pt x="539" y="2503"/>
                        <a:pt x="1046" y="3204"/>
                        <a:pt x="1146" y="3228"/>
                      </a:cubicBezTo>
                      <a:cubicBezTo>
                        <a:pt x="1149" y="3229"/>
                        <a:pt x="1151" y="3229"/>
                        <a:pt x="1154" y="3229"/>
                      </a:cubicBezTo>
                      <a:cubicBezTo>
                        <a:pt x="1252" y="3229"/>
                        <a:pt x="1387" y="2810"/>
                        <a:pt x="1431" y="2536"/>
                      </a:cubicBezTo>
                      <a:cubicBezTo>
                        <a:pt x="1454" y="2390"/>
                        <a:pt x="1389" y="2115"/>
                        <a:pt x="1296" y="1846"/>
                      </a:cubicBezTo>
                      <a:cubicBezTo>
                        <a:pt x="1327" y="1751"/>
                        <a:pt x="1359" y="1630"/>
                        <a:pt x="1353" y="1591"/>
                      </a:cubicBezTo>
                      <a:cubicBezTo>
                        <a:pt x="1351" y="1580"/>
                        <a:pt x="1343" y="1575"/>
                        <a:pt x="1331" y="1575"/>
                      </a:cubicBezTo>
                      <a:cubicBezTo>
                        <a:pt x="1304" y="1575"/>
                        <a:pt x="1257" y="1597"/>
                        <a:pt x="1212" y="1622"/>
                      </a:cubicBezTo>
                      <a:cubicBezTo>
                        <a:pt x="1145" y="1460"/>
                        <a:pt x="1076" y="1317"/>
                        <a:pt x="1017" y="1230"/>
                      </a:cubicBezTo>
                      <a:cubicBezTo>
                        <a:pt x="843" y="969"/>
                        <a:pt x="705" y="872"/>
                        <a:pt x="668" y="619"/>
                      </a:cubicBezTo>
                      <a:cubicBezTo>
                        <a:pt x="630" y="367"/>
                        <a:pt x="881" y="61"/>
                        <a:pt x="848" y="6"/>
                      </a:cubicBezTo>
                      <a:cubicBezTo>
                        <a:pt x="845" y="3"/>
                        <a:pt x="842" y="1"/>
                        <a:pt x="83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5"/>
                <p:cNvSpPr/>
                <p:nvPr/>
              </p:nvSpPr>
              <p:spPr>
                <a:xfrm>
                  <a:off x="5145190" y="1162051"/>
                  <a:ext cx="738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2132" extrusionOk="0">
                      <a:moveTo>
                        <a:pt x="418" y="0"/>
                      </a:moveTo>
                      <a:cubicBezTo>
                        <a:pt x="359" y="0"/>
                        <a:pt x="370" y="496"/>
                        <a:pt x="370" y="496"/>
                      </a:cubicBezTo>
                      <a:cubicBezTo>
                        <a:pt x="328" y="565"/>
                        <a:pt x="37" y="588"/>
                        <a:pt x="10" y="677"/>
                      </a:cubicBezTo>
                      <a:cubicBezTo>
                        <a:pt x="1" y="706"/>
                        <a:pt x="21" y="715"/>
                        <a:pt x="63" y="715"/>
                      </a:cubicBezTo>
                      <a:cubicBezTo>
                        <a:pt x="141" y="715"/>
                        <a:pt x="294" y="683"/>
                        <a:pt x="471" y="683"/>
                      </a:cubicBezTo>
                      <a:cubicBezTo>
                        <a:pt x="493" y="683"/>
                        <a:pt x="515" y="683"/>
                        <a:pt x="537" y="684"/>
                      </a:cubicBezTo>
                      <a:cubicBezTo>
                        <a:pt x="839" y="700"/>
                        <a:pt x="1192" y="1360"/>
                        <a:pt x="1184" y="1417"/>
                      </a:cubicBezTo>
                      <a:cubicBezTo>
                        <a:pt x="1176" y="1474"/>
                        <a:pt x="941" y="1524"/>
                        <a:pt x="926" y="1536"/>
                      </a:cubicBezTo>
                      <a:cubicBezTo>
                        <a:pt x="914" y="1545"/>
                        <a:pt x="1088" y="1618"/>
                        <a:pt x="1257" y="1618"/>
                      </a:cubicBezTo>
                      <a:cubicBezTo>
                        <a:pt x="1290" y="1618"/>
                        <a:pt x="1322" y="1615"/>
                        <a:pt x="1352" y="1609"/>
                      </a:cubicBezTo>
                      <a:cubicBezTo>
                        <a:pt x="1386" y="1602"/>
                        <a:pt x="1415" y="1600"/>
                        <a:pt x="1442" y="1600"/>
                      </a:cubicBezTo>
                      <a:cubicBezTo>
                        <a:pt x="1565" y="1600"/>
                        <a:pt x="1611" y="1661"/>
                        <a:pt x="1611" y="1661"/>
                      </a:cubicBezTo>
                      <a:cubicBezTo>
                        <a:pt x="1886" y="1973"/>
                        <a:pt x="2571" y="2132"/>
                        <a:pt x="2798" y="2132"/>
                      </a:cubicBezTo>
                      <a:cubicBezTo>
                        <a:pt x="2830" y="2132"/>
                        <a:pt x="2853" y="2128"/>
                        <a:pt x="2864" y="2122"/>
                      </a:cubicBezTo>
                      <a:cubicBezTo>
                        <a:pt x="2953" y="2071"/>
                        <a:pt x="2754" y="1659"/>
                        <a:pt x="2592" y="1425"/>
                      </a:cubicBezTo>
                      <a:cubicBezTo>
                        <a:pt x="2507" y="1303"/>
                        <a:pt x="2270" y="1150"/>
                        <a:pt x="2017" y="1020"/>
                      </a:cubicBezTo>
                      <a:cubicBezTo>
                        <a:pt x="1975" y="931"/>
                        <a:pt x="1913" y="820"/>
                        <a:pt x="1883" y="796"/>
                      </a:cubicBezTo>
                      <a:cubicBezTo>
                        <a:pt x="1880" y="793"/>
                        <a:pt x="1876" y="791"/>
                        <a:pt x="1872" y="791"/>
                      </a:cubicBezTo>
                      <a:cubicBezTo>
                        <a:pt x="1846" y="791"/>
                        <a:pt x="1821" y="853"/>
                        <a:pt x="1802" y="917"/>
                      </a:cubicBezTo>
                      <a:cubicBezTo>
                        <a:pt x="1642" y="845"/>
                        <a:pt x="1492" y="791"/>
                        <a:pt x="1389" y="768"/>
                      </a:cubicBezTo>
                      <a:cubicBezTo>
                        <a:pt x="1083" y="699"/>
                        <a:pt x="917" y="725"/>
                        <a:pt x="716" y="569"/>
                      </a:cubicBezTo>
                      <a:cubicBezTo>
                        <a:pt x="514" y="412"/>
                        <a:pt x="484" y="17"/>
                        <a:pt x="421" y="1"/>
                      </a:cubicBezTo>
                      <a:cubicBezTo>
                        <a:pt x="420" y="0"/>
                        <a:pt x="419" y="0"/>
                        <a:pt x="41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5"/>
                <p:cNvSpPr/>
                <p:nvPr/>
              </p:nvSpPr>
              <p:spPr>
                <a:xfrm rot="-1782476">
                  <a:off x="5243449" y="1346661"/>
                  <a:ext cx="55177" cy="8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3495" extrusionOk="0">
                      <a:moveTo>
                        <a:pt x="773" y="0"/>
                      </a:moveTo>
                      <a:cubicBezTo>
                        <a:pt x="710" y="0"/>
                        <a:pt x="497" y="503"/>
                        <a:pt x="497" y="503"/>
                      </a:cubicBezTo>
                      <a:cubicBezTo>
                        <a:pt x="483" y="513"/>
                        <a:pt x="462" y="517"/>
                        <a:pt x="436" y="517"/>
                      </a:cubicBezTo>
                      <a:cubicBezTo>
                        <a:pt x="360" y="517"/>
                        <a:pt x="243" y="485"/>
                        <a:pt x="158" y="485"/>
                      </a:cubicBezTo>
                      <a:cubicBezTo>
                        <a:pt x="119" y="485"/>
                        <a:pt x="86" y="492"/>
                        <a:pt x="68" y="512"/>
                      </a:cubicBezTo>
                      <a:cubicBezTo>
                        <a:pt x="0" y="593"/>
                        <a:pt x="286" y="617"/>
                        <a:pt x="566" y="788"/>
                      </a:cubicBezTo>
                      <a:cubicBezTo>
                        <a:pt x="846" y="958"/>
                        <a:pt x="867" y="1837"/>
                        <a:pt x="832" y="1893"/>
                      </a:cubicBezTo>
                      <a:cubicBezTo>
                        <a:pt x="821" y="1910"/>
                        <a:pt x="791" y="1916"/>
                        <a:pt x="754" y="1916"/>
                      </a:cubicBezTo>
                      <a:cubicBezTo>
                        <a:pt x="673" y="1916"/>
                        <a:pt x="557" y="1888"/>
                        <a:pt x="533" y="1888"/>
                      </a:cubicBezTo>
                      <a:cubicBezTo>
                        <a:pt x="532" y="1888"/>
                        <a:pt x="531" y="1888"/>
                        <a:pt x="530" y="1888"/>
                      </a:cubicBezTo>
                      <a:cubicBezTo>
                        <a:pt x="510" y="1894"/>
                        <a:pt x="700" y="2127"/>
                        <a:pt x="900" y="2183"/>
                      </a:cubicBezTo>
                      <a:cubicBezTo>
                        <a:pt x="1101" y="2240"/>
                        <a:pt x="1121" y="2370"/>
                        <a:pt x="1121" y="2370"/>
                      </a:cubicBezTo>
                      <a:cubicBezTo>
                        <a:pt x="1249" y="2903"/>
                        <a:pt x="1971" y="3494"/>
                        <a:pt x="2088" y="3494"/>
                      </a:cubicBezTo>
                      <a:cubicBezTo>
                        <a:pt x="2089" y="3494"/>
                        <a:pt x="2090" y="3494"/>
                        <a:pt x="2090" y="3494"/>
                      </a:cubicBezTo>
                      <a:cubicBezTo>
                        <a:pt x="2199" y="3484"/>
                        <a:pt x="2207" y="2945"/>
                        <a:pt x="2163" y="2616"/>
                      </a:cubicBezTo>
                      <a:cubicBezTo>
                        <a:pt x="2141" y="2445"/>
                        <a:pt x="1989" y="2160"/>
                        <a:pt x="1811" y="1895"/>
                      </a:cubicBezTo>
                      <a:cubicBezTo>
                        <a:pt x="1813" y="1778"/>
                        <a:pt x="1807" y="1630"/>
                        <a:pt x="1789" y="1589"/>
                      </a:cubicBezTo>
                      <a:cubicBezTo>
                        <a:pt x="1786" y="1581"/>
                        <a:pt x="1780" y="1577"/>
                        <a:pt x="1772" y="1577"/>
                      </a:cubicBezTo>
                      <a:cubicBezTo>
                        <a:pt x="1746" y="1577"/>
                        <a:pt x="1699" y="1625"/>
                        <a:pt x="1655" y="1676"/>
                      </a:cubicBezTo>
                      <a:cubicBezTo>
                        <a:pt x="1537" y="1519"/>
                        <a:pt x="1422" y="1385"/>
                        <a:pt x="1335" y="1310"/>
                      </a:cubicBezTo>
                      <a:cubicBezTo>
                        <a:pt x="1076" y="1082"/>
                        <a:pt x="907" y="1024"/>
                        <a:pt x="790" y="755"/>
                      </a:cubicBezTo>
                      <a:cubicBezTo>
                        <a:pt x="673" y="486"/>
                        <a:pt x="832" y="53"/>
                        <a:pt x="780" y="3"/>
                      </a:cubicBezTo>
                      <a:cubicBezTo>
                        <a:pt x="778" y="1"/>
                        <a:pt x="776" y="0"/>
                        <a:pt x="77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5"/>
                <p:cNvSpPr/>
                <p:nvPr/>
              </p:nvSpPr>
              <p:spPr>
                <a:xfrm rot="-2459643">
                  <a:off x="5098825" y="1209787"/>
                  <a:ext cx="57777" cy="7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8" extrusionOk="0">
                      <a:moveTo>
                        <a:pt x="678" y="1"/>
                      </a:moveTo>
                      <a:cubicBezTo>
                        <a:pt x="619" y="1"/>
                        <a:pt x="460" y="448"/>
                        <a:pt x="460" y="448"/>
                      </a:cubicBezTo>
                      <a:cubicBezTo>
                        <a:pt x="443" y="461"/>
                        <a:pt x="412" y="465"/>
                        <a:pt x="373" y="465"/>
                      </a:cubicBezTo>
                      <a:cubicBezTo>
                        <a:pt x="315" y="465"/>
                        <a:pt x="241" y="456"/>
                        <a:pt x="178" y="456"/>
                      </a:cubicBezTo>
                      <a:cubicBezTo>
                        <a:pt x="124" y="456"/>
                        <a:pt x="79" y="462"/>
                        <a:pt x="59" y="487"/>
                      </a:cubicBezTo>
                      <a:cubicBezTo>
                        <a:pt x="1" y="560"/>
                        <a:pt x="272" y="560"/>
                        <a:pt x="548" y="683"/>
                      </a:cubicBezTo>
                      <a:cubicBezTo>
                        <a:pt x="826" y="806"/>
                        <a:pt x="920" y="1547"/>
                        <a:pt x="891" y="1598"/>
                      </a:cubicBezTo>
                      <a:cubicBezTo>
                        <a:pt x="880" y="1619"/>
                        <a:pt x="832" y="1624"/>
                        <a:pt x="779" y="1624"/>
                      </a:cubicBezTo>
                      <a:cubicBezTo>
                        <a:pt x="715" y="1624"/>
                        <a:pt x="642" y="1616"/>
                        <a:pt x="616" y="1616"/>
                      </a:cubicBezTo>
                      <a:cubicBezTo>
                        <a:pt x="612" y="1616"/>
                        <a:pt x="609" y="1616"/>
                        <a:pt x="608" y="1617"/>
                      </a:cubicBezTo>
                      <a:cubicBezTo>
                        <a:pt x="590" y="1623"/>
                        <a:pt x="787" y="1806"/>
                        <a:pt x="980" y="1838"/>
                      </a:cubicBezTo>
                      <a:cubicBezTo>
                        <a:pt x="1173" y="1870"/>
                        <a:pt x="1203" y="1979"/>
                        <a:pt x="1203" y="1979"/>
                      </a:cubicBezTo>
                      <a:cubicBezTo>
                        <a:pt x="1366" y="2416"/>
                        <a:pt x="2083" y="2858"/>
                        <a:pt x="2203" y="2858"/>
                      </a:cubicBezTo>
                      <a:cubicBezTo>
                        <a:pt x="2205" y="2858"/>
                        <a:pt x="2207" y="2858"/>
                        <a:pt x="2209" y="2857"/>
                      </a:cubicBezTo>
                      <a:cubicBezTo>
                        <a:pt x="2310" y="2841"/>
                        <a:pt x="2272" y="2384"/>
                        <a:pt x="2204" y="2108"/>
                      </a:cubicBezTo>
                      <a:lnTo>
                        <a:pt x="2204" y="2109"/>
                      </a:lnTo>
                      <a:cubicBezTo>
                        <a:pt x="2169" y="1966"/>
                        <a:pt x="2001" y="1737"/>
                        <a:pt x="1811" y="1526"/>
                      </a:cubicBezTo>
                      <a:cubicBezTo>
                        <a:pt x="1804" y="1426"/>
                        <a:pt x="1786" y="1301"/>
                        <a:pt x="1767" y="1269"/>
                      </a:cubicBezTo>
                      <a:cubicBezTo>
                        <a:pt x="1763" y="1262"/>
                        <a:pt x="1757" y="1259"/>
                        <a:pt x="1751" y="1259"/>
                      </a:cubicBezTo>
                      <a:cubicBezTo>
                        <a:pt x="1726" y="1259"/>
                        <a:pt x="1685" y="1304"/>
                        <a:pt x="1646" y="1352"/>
                      </a:cubicBezTo>
                      <a:cubicBezTo>
                        <a:pt x="1523" y="1228"/>
                        <a:pt x="1403" y="1124"/>
                        <a:pt x="1316" y="1066"/>
                      </a:cubicBezTo>
                      <a:cubicBezTo>
                        <a:pt x="1053" y="892"/>
                        <a:pt x="889" y="858"/>
                        <a:pt x="756" y="638"/>
                      </a:cubicBezTo>
                      <a:cubicBezTo>
                        <a:pt x="624" y="419"/>
                        <a:pt x="738" y="40"/>
                        <a:pt x="684" y="3"/>
                      </a:cubicBezTo>
                      <a:cubicBezTo>
                        <a:pt x="682" y="2"/>
                        <a:pt x="680" y="1"/>
                        <a:pt x="67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5"/>
                <p:cNvSpPr/>
                <p:nvPr/>
              </p:nvSpPr>
              <p:spPr>
                <a:xfrm rot="-4098874">
                  <a:off x="5557894" y="1453356"/>
                  <a:ext cx="70948" cy="143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5735" extrusionOk="0">
                      <a:moveTo>
                        <a:pt x="1468" y="0"/>
                      </a:moveTo>
                      <a:cubicBezTo>
                        <a:pt x="1351" y="0"/>
                        <a:pt x="844" y="629"/>
                        <a:pt x="844" y="629"/>
                      </a:cubicBezTo>
                      <a:cubicBezTo>
                        <a:pt x="835" y="632"/>
                        <a:pt x="824" y="634"/>
                        <a:pt x="812" y="634"/>
                      </a:cubicBezTo>
                      <a:cubicBezTo>
                        <a:pt x="672" y="634"/>
                        <a:pt x="375" y="443"/>
                        <a:pt x="210" y="443"/>
                      </a:cubicBezTo>
                      <a:cubicBezTo>
                        <a:pt x="184" y="443"/>
                        <a:pt x="160" y="448"/>
                        <a:pt x="142" y="459"/>
                      </a:cubicBezTo>
                      <a:cubicBezTo>
                        <a:pt x="1" y="549"/>
                        <a:pt x="459" y="707"/>
                        <a:pt x="855" y="1079"/>
                      </a:cubicBezTo>
                      <a:cubicBezTo>
                        <a:pt x="1252" y="1449"/>
                        <a:pt x="973" y="2759"/>
                        <a:pt x="896" y="2828"/>
                      </a:cubicBezTo>
                      <a:cubicBezTo>
                        <a:pt x="885" y="2838"/>
                        <a:pt x="868" y="2842"/>
                        <a:pt x="846" y="2842"/>
                      </a:cubicBezTo>
                      <a:cubicBezTo>
                        <a:pt x="716" y="2842"/>
                        <a:pt x="434" y="2693"/>
                        <a:pt x="406" y="2692"/>
                      </a:cubicBezTo>
                      <a:lnTo>
                        <a:pt x="406" y="2692"/>
                      </a:lnTo>
                      <a:cubicBezTo>
                        <a:pt x="371" y="2692"/>
                        <a:pt x="596" y="3117"/>
                        <a:pt x="904" y="3286"/>
                      </a:cubicBezTo>
                      <a:cubicBezTo>
                        <a:pt x="1211" y="3455"/>
                        <a:pt x="1197" y="3655"/>
                        <a:pt x="1197" y="3655"/>
                      </a:cubicBezTo>
                      <a:cubicBezTo>
                        <a:pt x="1216" y="4506"/>
                        <a:pt x="2200" y="5701"/>
                        <a:pt x="2381" y="5733"/>
                      </a:cubicBezTo>
                      <a:cubicBezTo>
                        <a:pt x="2384" y="5734"/>
                        <a:pt x="2388" y="5734"/>
                        <a:pt x="2392" y="5734"/>
                      </a:cubicBezTo>
                      <a:cubicBezTo>
                        <a:pt x="2570" y="5734"/>
                        <a:pt x="2766" y="4962"/>
                        <a:pt x="2813" y="4465"/>
                      </a:cubicBezTo>
                      <a:cubicBezTo>
                        <a:pt x="2838" y="4203"/>
                        <a:pt x="2689" y="3716"/>
                        <a:pt x="2494" y="3248"/>
                      </a:cubicBezTo>
                      <a:cubicBezTo>
                        <a:pt x="2539" y="3075"/>
                        <a:pt x="2581" y="2853"/>
                        <a:pt x="2568" y="2785"/>
                      </a:cubicBezTo>
                      <a:cubicBezTo>
                        <a:pt x="2564" y="2766"/>
                        <a:pt x="2550" y="2757"/>
                        <a:pt x="2531" y="2757"/>
                      </a:cubicBezTo>
                      <a:cubicBezTo>
                        <a:pt x="2483" y="2757"/>
                        <a:pt x="2399" y="2804"/>
                        <a:pt x="2318" y="2855"/>
                      </a:cubicBezTo>
                      <a:cubicBezTo>
                        <a:pt x="2180" y="2574"/>
                        <a:pt x="2039" y="2327"/>
                        <a:pt x="1926" y="2177"/>
                      </a:cubicBezTo>
                      <a:cubicBezTo>
                        <a:pt x="1585" y="1730"/>
                        <a:pt x="1328" y="1574"/>
                        <a:pt x="1233" y="1126"/>
                      </a:cubicBezTo>
                      <a:cubicBezTo>
                        <a:pt x="1138" y="677"/>
                        <a:pt x="1552" y="104"/>
                        <a:pt x="1486" y="9"/>
                      </a:cubicBezTo>
                      <a:cubicBezTo>
                        <a:pt x="1482" y="3"/>
                        <a:pt x="1476" y="0"/>
                        <a:pt x="146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5"/>
                <p:cNvSpPr/>
                <p:nvPr/>
              </p:nvSpPr>
              <p:spPr>
                <a:xfrm rot="-2700000">
                  <a:off x="5414479" y="1460953"/>
                  <a:ext cx="54349" cy="94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3785" extrusionOk="0">
                      <a:moveTo>
                        <a:pt x="1127" y="1"/>
                      </a:moveTo>
                      <a:cubicBezTo>
                        <a:pt x="1025" y="1"/>
                        <a:pt x="649" y="320"/>
                        <a:pt x="649" y="320"/>
                      </a:cubicBezTo>
                      <a:cubicBezTo>
                        <a:pt x="647" y="320"/>
                        <a:pt x="645" y="320"/>
                        <a:pt x="642" y="320"/>
                      </a:cubicBezTo>
                      <a:cubicBezTo>
                        <a:pt x="537" y="320"/>
                        <a:pt x="260" y="115"/>
                        <a:pt x="136" y="115"/>
                      </a:cubicBezTo>
                      <a:cubicBezTo>
                        <a:pt x="126" y="115"/>
                        <a:pt x="117" y="117"/>
                        <a:pt x="109" y="119"/>
                      </a:cubicBezTo>
                      <a:cubicBezTo>
                        <a:pt x="1" y="158"/>
                        <a:pt x="352" y="320"/>
                        <a:pt x="657" y="608"/>
                      </a:cubicBezTo>
                      <a:cubicBezTo>
                        <a:pt x="961" y="898"/>
                        <a:pt x="741" y="1698"/>
                        <a:pt x="682" y="1732"/>
                      </a:cubicBezTo>
                      <a:cubicBezTo>
                        <a:pt x="676" y="1734"/>
                        <a:pt x="670" y="1736"/>
                        <a:pt x="661" y="1736"/>
                      </a:cubicBezTo>
                      <a:cubicBezTo>
                        <a:pt x="573" y="1736"/>
                        <a:pt x="328" y="1585"/>
                        <a:pt x="304" y="1580"/>
                      </a:cubicBezTo>
                      <a:cubicBezTo>
                        <a:pt x="304" y="1580"/>
                        <a:pt x="303" y="1580"/>
                        <a:pt x="303" y="1580"/>
                      </a:cubicBezTo>
                      <a:lnTo>
                        <a:pt x="303" y="1580"/>
                      </a:lnTo>
                      <a:cubicBezTo>
                        <a:pt x="279" y="1580"/>
                        <a:pt x="451" y="1878"/>
                        <a:pt x="685" y="2025"/>
                      </a:cubicBezTo>
                      <a:cubicBezTo>
                        <a:pt x="922" y="2172"/>
                        <a:pt x="911" y="2299"/>
                        <a:pt x="911" y="2299"/>
                      </a:cubicBezTo>
                      <a:cubicBezTo>
                        <a:pt x="922" y="2845"/>
                        <a:pt x="1676" y="3738"/>
                        <a:pt x="1816" y="3782"/>
                      </a:cubicBezTo>
                      <a:cubicBezTo>
                        <a:pt x="1822" y="3784"/>
                        <a:pt x="1828" y="3785"/>
                        <a:pt x="1834" y="3785"/>
                      </a:cubicBezTo>
                      <a:cubicBezTo>
                        <a:pt x="1968" y="3785"/>
                        <a:pt x="2116" y="3333"/>
                        <a:pt x="2154" y="3028"/>
                      </a:cubicBezTo>
                      <a:cubicBezTo>
                        <a:pt x="2174" y="2863"/>
                        <a:pt x="2061" y="2534"/>
                        <a:pt x="1912" y="2210"/>
                      </a:cubicBezTo>
                      <a:cubicBezTo>
                        <a:pt x="1947" y="2104"/>
                        <a:pt x="1982" y="1969"/>
                        <a:pt x="1971" y="1923"/>
                      </a:cubicBezTo>
                      <a:cubicBezTo>
                        <a:pt x="1967" y="1907"/>
                        <a:pt x="1950" y="1900"/>
                        <a:pt x="1926" y="1900"/>
                      </a:cubicBezTo>
                      <a:cubicBezTo>
                        <a:pt x="1888" y="1900"/>
                        <a:pt x="1832" y="1916"/>
                        <a:pt x="1777" y="1936"/>
                      </a:cubicBezTo>
                      <a:cubicBezTo>
                        <a:pt x="1673" y="1738"/>
                        <a:pt x="1566" y="1561"/>
                        <a:pt x="1478" y="1450"/>
                      </a:cubicBezTo>
                      <a:cubicBezTo>
                        <a:pt x="1217" y="1121"/>
                        <a:pt x="1020" y="987"/>
                        <a:pt x="948" y="689"/>
                      </a:cubicBezTo>
                      <a:cubicBezTo>
                        <a:pt x="876" y="390"/>
                        <a:pt x="1198" y="78"/>
                        <a:pt x="1147" y="9"/>
                      </a:cubicBezTo>
                      <a:cubicBezTo>
                        <a:pt x="1143" y="3"/>
                        <a:pt x="1136" y="1"/>
                        <a:pt x="112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35"/>
                <p:cNvSpPr/>
                <p:nvPr/>
              </p:nvSpPr>
              <p:spPr>
                <a:xfrm rot="-1937013">
                  <a:off x="5413291" y="1282690"/>
                  <a:ext cx="52374" cy="9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" h="3803" extrusionOk="0">
                      <a:moveTo>
                        <a:pt x="1129" y="1"/>
                      </a:moveTo>
                      <a:cubicBezTo>
                        <a:pt x="1025" y="1"/>
                        <a:pt x="646" y="306"/>
                        <a:pt x="646" y="306"/>
                      </a:cubicBezTo>
                      <a:cubicBezTo>
                        <a:pt x="644" y="306"/>
                        <a:pt x="642" y="306"/>
                        <a:pt x="640" y="306"/>
                      </a:cubicBezTo>
                      <a:cubicBezTo>
                        <a:pt x="535" y="306"/>
                        <a:pt x="258" y="87"/>
                        <a:pt x="134" y="87"/>
                      </a:cubicBezTo>
                      <a:cubicBezTo>
                        <a:pt x="126" y="87"/>
                        <a:pt x="118" y="88"/>
                        <a:pt x="111" y="90"/>
                      </a:cubicBezTo>
                      <a:cubicBezTo>
                        <a:pt x="0" y="126"/>
                        <a:pt x="347" y="297"/>
                        <a:pt x="643" y="594"/>
                      </a:cubicBezTo>
                      <a:cubicBezTo>
                        <a:pt x="939" y="893"/>
                        <a:pt x="696" y="1685"/>
                        <a:pt x="636" y="1717"/>
                      </a:cubicBezTo>
                      <a:cubicBezTo>
                        <a:pt x="631" y="1720"/>
                        <a:pt x="625" y="1721"/>
                        <a:pt x="617" y="1721"/>
                      </a:cubicBezTo>
                      <a:cubicBezTo>
                        <a:pt x="532" y="1721"/>
                        <a:pt x="287" y="1561"/>
                        <a:pt x="263" y="1555"/>
                      </a:cubicBezTo>
                      <a:cubicBezTo>
                        <a:pt x="263" y="1555"/>
                        <a:pt x="262" y="1555"/>
                        <a:pt x="262" y="1555"/>
                      </a:cubicBezTo>
                      <a:lnTo>
                        <a:pt x="262" y="1555"/>
                      </a:lnTo>
                      <a:cubicBezTo>
                        <a:pt x="238" y="1555"/>
                        <a:pt x="401" y="1857"/>
                        <a:pt x="632" y="2011"/>
                      </a:cubicBezTo>
                      <a:cubicBezTo>
                        <a:pt x="863" y="2166"/>
                        <a:pt x="849" y="2292"/>
                        <a:pt x="849" y="2292"/>
                      </a:cubicBezTo>
                      <a:cubicBezTo>
                        <a:pt x="844" y="2838"/>
                        <a:pt x="1572" y="3752"/>
                        <a:pt x="1710" y="3799"/>
                      </a:cubicBezTo>
                      <a:cubicBezTo>
                        <a:pt x="1717" y="3801"/>
                        <a:pt x="1724" y="3802"/>
                        <a:pt x="1730" y="3802"/>
                      </a:cubicBezTo>
                      <a:cubicBezTo>
                        <a:pt x="1864" y="3802"/>
                        <a:pt x="2025" y="3358"/>
                        <a:pt x="2070" y="3056"/>
                      </a:cubicBezTo>
                      <a:cubicBezTo>
                        <a:pt x="2094" y="2892"/>
                        <a:pt x="1992" y="2561"/>
                        <a:pt x="1852" y="2231"/>
                      </a:cubicBezTo>
                      <a:cubicBezTo>
                        <a:pt x="1891" y="2127"/>
                        <a:pt x="1928" y="1992"/>
                        <a:pt x="1920" y="1948"/>
                      </a:cubicBezTo>
                      <a:cubicBezTo>
                        <a:pt x="1916" y="1929"/>
                        <a:pt x="1898" y="1922"/>
                        <a:pt x="1871" y="1922"/>
                      </a:cubicBezTo>
                      <a:cubicBezTo>
                        <a:pt x="1833" y="1922"/>
                        <a:pt x="1779" y="1937"/>
                        <a:pt x="1725" y="1954"/>
                      </a:cubicBezTo>
                      <a:cubicBezTo>
                        <a:pt x="1628" y="1753"/>
                        <a:pt x="1523" y="1572"/>
                        <a:pt x="1441" y="1461"/>
                      </a:cubicBezTo>
                      <a:cubicBezTo>
                        <a:pt x="1189" y="1123"/>
                        <a:pt x="995" y="983"/>
                        <a:pt x="932" y="683"/>
                      </a:cubicBezTo>
                      <a:cubicBezTo>
                        <a:pt x="868" y="382"/>
                        <a:pt x="1199" y="80"/>
                        <a:pt x="1151" y="10"/>
                      </a:cubicBezTo>
                      <a:cubicBezTo>
                        <a:pt x="1146" y="4"/>
                        <a:pt x="1139" y="1"/>
                        <a:pt x="1129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35"/>
                <p:cNvSpPr/>
                <p:nvPr/>
              </p:nvSpPr>
              <p:spPr>
                <a:xfrm rot="-1449198">
                  <a:off x="5294698" y="1143174"/>
                  <a:ext cx="31327" cy="81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3246" extrusionOk="0">
                      <a:moveTo>
                        <a:pt x="854" y="1"/>
                      </a:moveTo>
                      <a:cubicBezTo>
                        <a:pt x="781" y="1"/>
                        <a:pt x="460" y="295"/>
                        <a:pt x="460" y="295"/>
                      </a:cubicBezTo>
                      <a:cubicBezTo>
                        <a:pt x="458" y="295"/>
                        <a:pt x="455" y="295"/>
                        <a:pt x="453" y="295"/>
                      </a:cubicBezTo>
                      <a:cubicBezTo>
                        <a:pt x="375" y="295"/>
                        <a:pt x="203" y="136"/>
                        <a:pt x="110" y="136"/>
                      </a:cubicBezTo>
                      <a:cubicBezTo>
                        <a:pt x="101" y="136"/>
                        <a:pt x="93" y="138"/>
                        <a:pt x="86" y="141"/>
                      </a:cubicBezTo>
                      <a:cubicBezTo>
                        <a:pt x="1" y="178"/>
                        <a:pt x="240" y="304"/>
                        <a:pt x="427" y="543"/>
                      </a:cubicBezTo>
                      <a:cubicBezTo>
                        <a:pt x="614" y="782"/>
                        <a:pt x="347" y="1481"/>
                        <a:pt x="299" y="1513"/>
                      </a:cubicBezTo>
                      <a:cubicBezTo>
                        <a:pt x="295" y="1516"/>
                        <a:pt x="289" y="1517"/>
                        <a:pt x="281" y="1517"/>
                      </a:cubicBezTo>
                      <a:cubicBezTo>
                        <a:pt x="215" y="1517"/>
                        <a:pt x="57" y="1399"/>
                        <a:pt x="40" y="1395"/>
                      </a:cubicBezTo>
                      <a:cubicBezTo>
                        <a:pt x="40" y="1395"/>
                        <a:pt x="40" y="1395"/>
                        <a:pt x="40" y="1395"/>
                      </a:cubicBezTo>
                      <a:lnTo>
                        <a:pt x="40" y="1395"/>
                      </a:lnTo>
                      <a:cubicBezTo>
                        <a:pt x="21" y="1395"/>
                        <a:pt x="109" y="1647"/>
                        <a:pt x="265" y="1766"/>
                      </a:cubicBezTo>
                      <a:cubicBezTo>
                        <a:pt x="419" y="1886"/>
                        <a:pt x="395" y="1995"/>
                        <a:pt x="395" y="1995"/>
                      </a:cubicBezTo>
                      <a:cubicBezTo>
                        <a:pt x="331" y="2466"/>
                        <a:pt x="772" y="3211"/>
                        <a:pt x="869" y="3244"/>
                      </a:cubicBezTo>
                      <a:cubicBezTo>
                        <a:pt x="872" y="3245"/>
                        <a:pt x="876" y="3246"/>
                        <a:pt x="880" y="3246"/>
                      </a:cubicBezTo>
                      <a:cubicBezTo>
                        <a:pt x="980" y="3246"/>
                        <a:pt x="1149" y="2846"/>
                        <a:pt x="1217" y="2580"/>
                      </a:cubicBezTo>
                      <a:cubicBezTo>
                        <a:pt x="1253" y="2438"/>
                        <a:pt x="1213" y="2157"/>
                        <a:pt x="1145" y="1881"/>
                      </a:cubicBezTo>
                      <a:cubicBezTo>
                        <a:pt x="1185" y="1790"/>
                        <a:pt x="1228" y="1672"/>
                        <a:pt x="1225" y="1633"/>
                      </a:cubicBezTo>
                      <a:cubicBezTo>
                        <a:pt x="1225" y="1619"/>
                        <a:pt x="1215" y="1614"/>
                        <a:pt x="1199" y="1614"/>
                      </a:cubicBezTo>
                      <a:cubicBezTo>
                        <a:pt x="1172" y="1614"/>
                        <a:pt x="1126" y="1631"/>
                        <a:pt x="1082" y="1650"/>
                      </a:cubicBezTo>
                      <a:cubicBezTo>
                        <a:pt x="1030" y="1483"/>
                        <a:pt x="973" y="1333"/>
                        <a:pt x="923" y="1242"/>
                      </a:cubicBezTo>
                      <a:cubicBezTo>
                        <a:pt x="773" y="966"/>
                        <a:pt x="646" y="858"/>
                        <a:pt x="631" y="602"/>
                      </a:cubicBezTo>
                      <a:cubicBezTo>
                        <a:pt x="617" y="347"/>
                        <a:pt x="895" y="65"/>
                        <a:pt x="866" y="7"/>
                      </a:cubicBezTo>
                      <a:cubicBezTo>
                        <a:pt x="864" y="3"/>
                        <a:pt x="860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35"/>
                <p:cNvSpPr/>
                <p:nvPr/>
              </p:nvSpPr>
              <p:spPr>
                <a:xfrm>
                  <a:off x="5105301" y="1347831"/>
                  <a:ext cx="44825" cy="6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2699" extrusionOk="0">
                      <a:moveTo>
                        <a:pt x="663" y="0"/>
                      </a:moveTo>
                      <a:cubicBezTo>
                        <a:pt x="609" y="0"/>
                        <a:pt x="419" y="370"/>
                        <a:pt x="419" y="370"/>
                      </a:cubicBezTo>
                      <a:cubicBezTo>
                        <a:pt x="410" y="375"/>
                        <a:pt x="397" y="377"/>
                        <a:pt x="380" y="377"/>
                      </a:cubicBezTo>
                      <a:cubicBezTo>
                        <a:pt x="313" y="377"/>
                        <a:pt x="198" y="340"/>
                        <a:pt x="122" y="340"/>
                      </a:cubicBezTo>
                      <a:cubicBezTo>
                        <a:pt x="95" y="340"/>
                        <a:pt x="73" y="345"/>
                        <a:pt x="60" y="357"/>
                      </a:cubicBezTo>
                      <a:cubicBezTo>
                        <a:pt x="1" y="416"/>
                        <a:pt x="240" y="446"/>
                        <a:pt x="470" y="588"/>
                      </a:cubicBezTo>
                      <a:cubicBezTo>
                        <a:pt x="701" y="728"/>
                        <a:pt x="697" y="1394"/>
                        <a:pt x="667" y="1435"/>
                      </a:cubicBezTo>
                      <a:cubicBezTo>
                        <a:pt x="659" y="1445"/>
                        <a:pt x="640" y="1449"/>
                        <a:pt x="616" y="1449"/>
                      </a:cubicBezTo>
                      <a:cubicBezTo>
                        <a:pt x="547" y="1449"/>
                        <a:pt x="436" y="1418"/>
                        <a:pt x="416" y="1418"/>
                      </a:cubicBezTo>
                      <a:cubicBezTo>
                        <a:pt x="416" y="1418"/>
                        <a:pt x="415" y="1418"/>
                        <a:pt x="414" y="1419"/>
                      </a:cubicBezTo>
                      <a:cubicBezTo>
                        <a:pt x="397" y="1421"/>
                        <a:pt x="551" y="1606"/>
                        <a:pt x="717" y="1658"/>
                      </a:cubicBezTo>
                      <a:cubicBezTo>
                        <a:pt x="883" y="1708"/>
                        <a:pt x="897" y="1807"/>
                        <a:pt x="897" y="1807"/>
                      </a:cubicBezTo>
                      <a:cubicBezTo>
                        <a:pt x="991" y="2219"/>
                        <a:pt x="1588" y="2699"/>
                        <a:pt x="1682" y="2699"/>
                      </a:cubicBezTo>
                      <a:cubicBezTo>
                        <a:pt x="1682" y="2699"/>
                        <a:pt x="1682" y="2699"/>
                        <a:pt x="1682" y="2699"/>
                      </a:cubicBezTo>
                      <a:cubicBezTo>
                        <a:pt x="1774" y="2696"/>
                        <a:pt x="1793" y="2289"/>
                        <a:pt x="1765" y="2038"/>
                      </a:cubicBezTo>
                      <a:lnTo>
                        <a:pt x="1765" y="2038"/>
                      </a:lnTo>
                      <a:lnTo>
                        <a:pt x="1764" y="2039"/>
                      </a:lnTo>
                      <a:cubicBezTo>
                        <a:pt x="1751" y="1909"/>
                        <a:pt x="1629" y="1687"/>
                        <a:pt x="1487" y="1478"/>
                      </a:cubicBezTo>
                      <a:cubicBezTo>
                        <a:pt x="1492" y="1390"/>
                        <a:pt x="1491" y="1277"/>
                        <a:pt x="1476" y="1246"/>
                      </a:cubicBezTo>
                      <a:cubicBezTo>
                        <a:pt x="1473" y="1239"/>
                        <a:pt x="1467" y="1236"/>
                        <a:pt x="1461" y="1236"/>
                      </a:cubicBezTo>
                      <a:cubicBezTo>
                        <a:pt x="1438" y="1236"/>
                        <a:pt x="1399" y="1269"/>
                        <a:pt x="1362" y="1306"/>
                      </a:cubicBezTo>
                      <a:cubicBezTo>
                        <a:pt x="1266" y="1182"/>
                        <a:pt x="1172" y="1076"/>
                        <a:pt x="1103" y="1015"/>
                      </a:cubicBezTo>
                      <a:cubicBezTo>
                        <a:pt x="891" y="832"/>
                        <a:pt x="750" y="781"/>
                        <a:pt x="658" y="573"/>
                      </a:cubicBezTo>
                      <a:cubicBezTo>
                        <a:pt x="568" y="364"/>
                        <a:pt x="712" y="43"/>
                        <a:pt x="670" y="3"/>
                      </a:cubicBezTo>
                      <a:cubicBezTo>
                        <a:pt x="668" y="1"/>
                        <a:pt x="665" y="0"/>
                        <a:pt x="66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35"/>
                <p:cNvSpPr/>
                <p:nvPr/>
              </p:nvSpPr>
              <p:spPr>
                <a:xfrm rot="-4118473">
                  <a:off x="5623237" y="1550710"/>
                  <a:ext cx="31324" cy="8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3245" extrusionOk="0">
                      <a:moveTo>
                        <a:pt x="854" y="1"/>
                      </a:moveTo>
                      <a:cubicBezTo>
                        <a:pt x="781" y="1"/>
                        <a:pt x="459" y="293"/>
                        <a:pt x="459" y="293"/>
                      </a:cubicBezTo>
                      <a:cubicBezTo>
                        <a:pt x="456" y="294"/>
                        <a:pt x="454" y="294"/>
                        <a:pt x="451" y="294"/>
                      </a:cubicBezTo>
                      <a:cubicBezTo>
                        <a:pt x="373" y="294"/>
                        <a:pt x="202" y="135"/>
                        <a:pt x="110" y="135"/>
                      </a:cubicBezTo>
                      <a:cubicBezTo>
                        <a:pt x="101" y="135"/>
                        <a:pt x="93" y="137"/>
                        <a:pt x="86" y="140"/>
                      </a:cubicBezTo>
                      <a:cubicBezTo>
                        <a:pt x="1" y="177"/>
                        <a:pt x="240" y="304"/>
                        <a:pt x="427" y="543"/>
                      </a:cubicBezTo>
                      <a:cubicBezTo>
                        <a:pt x="614" y="781"/>
                        <a:pt x="348" y="1481"/>
                        <a:pt x="298" y="1512"/>
                      </a:cubicBezTo>
                      <a:cubicBezTo>
                        <a:pt x="293" y="1515"/>
                        <a:pt x="287" y="1516"/>
                        <a:pt x="280" y="1516"/>
                      </a:cubicBezTo>
                      <a:cubicBezTo>
                        <a:pt x="214" y="1516"/>
                        <a:pt x="56" y="1399"/>
                        <a:pt x="39" y="1395"/>
                      </a:cubicBezTo>
                      <a:cubicBezTo>
                        <a:pt x="39" y="1395"/>
                        <a:pt x="39" y="1395"/>
                        <a:pt x="39" y="1395"/>
                      </a:cubicBezTo>
                      <a:lnTo>
                        <a:pt x="39" y="1395"/>
                      </a:lnTo>
                      <a:cubicBezTo>
                        <a:pt x="22" y="1395"/>
                        <a:pt x="110" y="1646"/>
                        <a:pt x="263" y="1766"/>
                      </a:cubicBezTo>
                      <a:cubicBezTo>
                        <a:pt x="418" y="1885"/>
                        <a:pt x="393" y="1995"/>
                        <a:pt x="393" y="1995"/>
                      </a:cubicBezTo>
                      <a:cubicBezTo>
                        <a:pt x="330" y="2467"/>
                        <a:pt x="771" y="3209"/>
                        <a:pt x="869" y="3243"/>
                      </a:cubicBezTo>
                      <a:cubicBezTo>
                        <a:pt x="872" y="3244"/>
                        <a:pt x="876" y="3245"/>
                        <a:pt x="880" y="3245"/>
                      </a:cubicBezTo>
                      <a:cubicBezTo>
                        <a:pt x="979" y="3245"/>
                        <a:pt x="1149" y="2845"/>
                        <a:pt x="1216" y="2580"/>
                      </a:cubicBezTo>
                      <a:cubicBezTo>
                        <a:pt x="1253" y="2437"/>
                        <a:pt x="1212" y="2156"/>
                        <a:pt x="1145" y="1881"/>
                      </a:cubicBezTo>
                      <a:cubicBezTo>
                        <a:pt x="1185" y="1789"/>
                        <a:pt x="1227" y="1670"/>
                        <a:pt x="1225" y="1632"/>
                      </a:cubicBezTo>
                      <a:cubicBezTo>
                        <a:pt x="1225" y="1619"/>
                        <a:pt x="1215" y="1613"/>
                        <a:pt x="1199" y="1613"/>
                      </a:cubicBezTo>
                      <a:cubicBezTo>
                        <a:pt x="1171" y="1613"/>
                        <a:pt x="1126" y="1630"/>
                        <a:pt x="1081" y="1649"/>
                      </a:cubicBezTo>
                      <a:cubicBezTo>
                        <a:pt x="1030" y="1482"/>
                        <a:pt x="973" y="1333"/>
                        <a:pt x="923" y="1242"/>
                      </a:cubicBezTo>
                      <a:cubicBezTo>
                        <a:pt x="773" y="966"/>
                        <a:pt x="645" y="857"/>
                        <a:pt x="631" y="602"/>
                      </a:cubicBezTo>
                      <a:cubicBezTo>
                        <a:pt x="617" y="347"/>
                        <a:pt x="895" y="65"/>
                        <a:pt x="866" y="7"/>
                      </a:cubicBezTo>
                      <a:cubicBezTo>
                        <a:pt x="864" y="3"/>
                        <a:pt x="860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35"/>
                <p:cNvSpPr/>
                <p:nvPr/>
              </p:nvSpPr>
              <p:spPr>
                <a:xfrm>
                  <a:off x="4773825" y="481700"/>
                  <a:ext cx="57750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2858" extrusionOk="0">
                      <a:moveTo>
                        <a:pt x="677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60"/>
                        <a:pt x="410" y="464"/>
                        <a:pt x="371" y="464"/>
                      </a:cubicBezTo>
                      <a:cubicBezTo>
                        <a:pt x="314" y="464"/>
                        <a:pt x="242" y="456"/>
                        <a:pt x="181" y="456"/>
                      </a:cubicBezTo>
                      <a:cubicBezTo>
                        <a:pt x="126" y="456"/>
                        <a:pt x="79" y="462"/>
                        <a:pt x="58" y="488"/>
                      </a:cubicBezTo>
                      <a:cubicBezTo>
                        <a:pt x="0" y="561"/>
                        <a:pt x="271" y="560"/>
                        <a:pt x="548" y="682"/>
                      </a:cubicBezTo>
                      <a:cubicBezTo>
                        <a:pt x="825" y="805"/>
                        <a:pt x="919" y="1548"/>
                        <a:pt x="891" y="1597"/>
                      </a:cubicBezTo>
                      <a:cubicBezTo>
                        <a:pt x="879" y="1619"/>
                        <a:pt x="830" y="1624"/>
                        <a:pt x="776" y="1624"/>
                      </a:cubicBezTo>
                      <a:cubicBezTo>
                        <a:pt x="713" y="1624"/>
                        <a:pt x="642" y="1616"/>
                        <a:pt x="617" y="1616"/>
                      </a:cubicBezTo>
                      <a:cubicBezTo>
                        <a:pt x="613" y="1616"/>
                        <a:pt x="610" y="1617"/>
                        <a:pt x="608" y="1617"/>
                      </a:cubicBezTo>
                      <a:cubicBezTo>
                        <a:pt x="590" y="1623"/>
                        <a:pt x="787" y="1805"/>
                        <a:pt x="980" y="1837"/>
                      </a:cubicBezTo>
                      <a:cubicBezTo>
                        <a:pt x="1173" y="1871"/>
                        <a:pt x="1203" y="1979"/>
                        <a:pt x="1203" y="1979"/>
                      </a:cubicBezTo>
                      <a:cubicBezTo>
                        <a:pt x="1365" y="2416"/>
                        <a:pt x="2080" y="2857"/>
                        <a:pt x="2202" y="2857"/>
                      </a:cubicBezTo>
                      <a:cubicBezTo>
                        <a:pt x="2204" y="2857"/>
                        <a:pt x="2206" y="2857"/>
                        <a:pt x="2208" y="2857"/>
                      </a:cubicBezTo>
                      <a:cubicBezTo>
                        <a:pt x="2310" y="2840"/>
                        <a:pt x="2271" y="2385"/>
                        <a:pt x="2203" y="2109"/>
                      </a:cubicBezTo>
                      <a:cubicBezTo>
                        <a:pt x="2168" y="1965"/>
                        <a:pt x="2000" y="1737"/>
                        <a:pt x="1811" y="1525"/>
                      </a:cubicBezTo>
                      <a:cubicBezTo>
                        <a:pt x="1803" y="1426"/>
                        <a:pt x="1785" y="1301"/>
                        <a:pt x="1765" y="1268"/>
                      </a:cubicBezTo>
                      <a:cubicBezTo>
                        <a:pt x="1761" y="1261"/>
                        <a:pt x="1756" y="1258"/>
                        <a:pt x="1750" y="1258"/>
                      </a:cubicBezTo>
                      <a:cubicBezTo>
                        <a:pt x="1725" y="1258"/>
                        <a:pt x="1684" y="1303"/>
                        <a:pt x="1646" y="1351"/>
                      </a:cubicBezTo>
                      <a:cubicBezTo>
                        <a:pt x="1522" y="1228"/>
                        <a:pt x="1402" y="1123"/>
                        <a:pt x="1315" y="1065"/>
                      </a:cubicBezTo>
                      <a:cubicBezTo>
                        <a:pt x="1053" y="893"/>
                        <a:pt x="888" y="857"/>
                        <a:pt x="756" y="638"/>
                      </a:cubicBezTo>
                      <a:cubicBezTo>
                        <a:pt x="623" y="420"/>
                        <a:pt x="737" y="41"/>
                        <a:pt x="684" y="2"/>
                      </a:cubicBezTo>
                      <a:cubicBezTo>
                        <a:pt x="682" y="1"/>
                        <a:pt x="680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35"/>
                <p:cNvSpPr/>
                <p:nvPr/>
              </p:nvSpPr>
              <p:spPr>
                <a:xfrm>
                  <a:off x="4847375" y="562025"/>
                  <a:ext cx="57750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2858" extrusionOk="0">
                      <a:moveTo>
                        <a:pt x="677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60"/>
                        <a:pt x="411" y="464"/>
                        <a:pt x="373" y="464"/>
                      </a:cubicBezTo>
                      <a:cubicBezTo>
                        <a:pt x="315" y="464"/>
                        <a:pt x="241" y="455"/>
                        <a:pt x="178" y="455"/>
                      </a:cubicBezTo>
                      <a:cubicBezTo>
                        <a:pt x="123" y="455"/>
                        <a:pt x="77" y="462"/>
                        <a:pt x="57" y="487"/>
                      </a:cubicBezTo>
                      <a:cubicBezTo>
                        <a:pt x="0" y="560"/>
                        <a:pt x="270" y="560"/>
                        <a:pt x="548" y="682"/>
                      </a:cubicBezTo>
                      <a:cubicBezTo>
                        <a:pt x="825" y="805"/>
                        <a:pt x="919" y="1547"/>
                        <a:pt x="891" y="1598"/>
                      </a:cubicBezTo>
                      <a:cubicBezTo>
                        <a:pt x="879" y="1618"/>
                        <a:pt x="832" y="1624"/>
                        <a:pt x="779" y="1624"/>
                      </a:cubicBezTo>
                      <a:cubicBezTo>
                        <a:pt x="714" y="1624"/>
                        <a:pt x="641" y="1615"/>
                        <a:pt x="615" y="1615"/>
                      </a:cubicBezTo>
                      <a:cubicBezTo>
                        <a:pt x="611" y="1615"/>
                        <a:pt x="609" y="1616"/>
                        <a:pt x="607" y="1616"/>
                      </a:cubicBezTo>
                      <a:cubicBezTo>
                        <a:pt x="590" y="1622"/>
                        <a:pt x="787" y="1806"/>
                        <a:pt x="980" y="1838"/>
                      </a:cubicBezTo>
                      <a:cubicBezTo>
                        <a:pt x="1172" y="1870"/>
                        <a:pt x="1203" y="1979"/>
                        <a:pt x="1203" y="1979"/>
                      </a:cubicBezTo>
                      <a:cubicBezTo>
                        <a:pt x="1366" y="2416"/>
                        <a:pt x="2081" y="2857"/>
                        <a:pt x="2202" y="2857"/>
                      </a:cubicBezTo>
                      <a:cubicBezTo>
                        <a:pt x="2205" y="2857"/>
                        <a:pt x="2206" y="2857"/>
                        <a:pt x="2208" y="2857"/>
                      </a:cubicBezTo>
                      <a:cubicBezTo>
                        <a:pt x="2310" y="2841"/>
                        <a:pt x="2271" y="2384"/>
                        <a:pt x="2203" y="2108"/>
                      </a:cubicBezTo>
                      <a:cubicBezTo>
                        <a:pt x="2167" y="1965"/>
                        <a:pt x="2000" y="1736"/>
                        <a:pt x="1811" y="1525"/>
                      </a:cubicBezTo>
                      <a:cubicBezTo>
                        <a:pt x="1803" y="1425"/>
                        <a:pt x="1785" y="1300"/>
                        <a:pt x="1765" y="1268"/>
                      </a:cubicBezTo>
                      <a:cubicBezTo>
                        <a:pt x="1761" y="1262"/>
                        <a:pt x="1756" y="1259"/>
                        <a:pt x="1749" y="1259"/>
                      </a:cubicBezTo>
                      <a:cubicBezTo>
                        <a:pt x="1725" y="1259"/>
                        <a:pt x="1683" y="1303"/>
                        <a:pt x="1646" y="1351"/>
                      </a:cubicBezTo>
                      <a:cubicBezTo>
                        <a:pt x="1522" y="1227"/>
                        <a:pt x="1402" y="1123"/>
                        <a:pt x="1314" y="1065"/>
                      </a:cubicBezTo>
                      <a:cubicBezTo>
                        <a:pt x="1053" y="892"/>
                        <a:pt x="888" y="857"/>
                        <a:pt x="756" y="638"/>
                      </a:cubicBezTo>
                      <a:cubicBezTo>
                        <a:pt x="623" y="419"/>
                        <a:pt x="736" y="40"/>
                        <a:pt x="684" y="3"/>
                      </a:cubicBezTo>
                      <a:cubicBezTo>
                        <a:pt x="682" y="1"/>
                        <a:pt x="680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35"/>
                <p:cNvSpPr/>
                <p:nvPr/>
              </p:nvSpPr>
              <p:spPr>
                <a:xfrm>
                  <a:off x="4800125" y="988075"/>
                  <a:ext cx="1008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1655" extrusionOk="0">
                      <a:moveTo>
                        <a:pt x="166" y="0"/>
                      </a:moveTo>
                      <a:cubicBezTo>
                        <a:pt x="165" y="0"/>
                        <a:pt x="164" y="1"/>
                        <a:pt x="163" y="1"/>
                      </a:cubicBezTo>
                      <a:cubicBezTo>
                        <a:pt x="84" y="11"/>
                        <a:pt x="339" y="637"/>
                        <a:pt x="339" y="637"/>
                      </a:cubicBezTo>
                      <a:cubicBezTo>
                        <a:pt x="321" y="742"/>
                        <a:pt x="1" y="915"/>
                        <a:pt x="11" y="1037"/>
                      </a:cubicBezTo>
                      <a:cubicBezTo>
                        <a:pt x="13" y="1061"/>
                        <a:pt x="23" y="1071"/>
                        <a:pt x="41" y="1071"/>
                      </a:cubicBezTo>
                      <a:cubicBezTo>
                        <a:pt x="118" y="1071"/>
                        <a:pt x="331" y="891"/>
                        <a:pt x="617" y="786"/>
                      </a:cubicBezTo>
                      <a:cubicBezTo>
                        <a:pt x="650" y="774"/>
                        <a:pt x="685" y="768"/>
                        <a:pt x="723" y="768"/>
                      </a:cubicBezTo>
                      <a:cubicBezTo>
                        <a:pt x="1096" y="768"/>
                        <a:pt x="1686" y="1303"/>
                        <a:pt x="1702" y="1370"/>
                      </a:cubicBezTo>
                      <a:cubicBezTo>
                        <a:pt x="1720" y="1445"/>
                        <a:pt x="1474" y="1622"/>
                        <a:pt x="1463" y="1644"/>
                      </a:cubicBezTo>
                      <a:cubicBezTo>
                        <a:pt x="1460" y="1650"/>
                        <a:pt x="1484" y="1655"/>
                        <a:pt x="1525" y="1655"/>
                      </a:cubicBezTo>
                      <a:cubicBezTo>
                        <a:pt x="1630" y="1655"/>
                        <a:pt x="1841" y="1626"/>
                        <a:pt x="1986" y="1525"/>
                      </a:cubicBezTo>
                      <a:cubicBezTo>
                        <a:pt x="2081" y="1457"/>
                        <a:pt x="2159" y="1439"/>
                        <a:pt x="2213" y="1439"/>
                      </a:cubicBezTo>
                      <a:cubicBezTo>
                        <a:pt x="2273" y="1439"/>
                        <a:pt x="2305" y="1461"/>
                        <a:pt x="2305" y="1461"/>
                      </a:cubicBezTo>
                      <a:cubicBezTo>
                        <a:pt x="2493" y="1562"/>
                        <a:pt x="2747" y="1598"/>
                        <a:pt x="2999" y="1598"/>
                      </a:cubicBezTo>
                      <a:cubicBezTo>
                        <a:pt x="3455" y="1598"/>
                        <a:pt x="3906" y="1479"/>
                        <a:pt x="3956" y="1410"/>
                      </a:cubicBezTo>
                      <a:cubicBezTo>
                        <a:pt x="4034" y="1303"/>
                        <a:pt x="3612" y="893"/>
                        <a:pt x="3317" y="685"/>
                      </a:cubicBezTo>
                      <a:cubicBezTo>
                        <a:pt x="3212" y="611"/>
                        <a:pt x="3014" y="553"/>
                        <a:pt x="2786" y="513"/>
                      </a:cubicBezTo>
                      <a:cubicBezTo>
                        <a:pt x="2662" y="427"/>
                        <a:pt x="2502" y="310"/>
                        <a:pt x="2406" y="252"/>
                      </a:cubicBezTo>
                      <a:cubicBezTo>
                        <a:pt x="2389" y="242"/>
                        <a:pt x="2377" y="237"/>
                        <a:pt x="2370" y="237"/>
                      </a:cubicBezTo>
                      <a:cubicBezTo>
                        <a:pt x="2332" y="237"/>
                        <a:pt x="2400" y="358"/>
                        <a:pt x="2408" y="464"/>
                      </a:cubicBezTo>
                      <a:cubicBezTo>
                        <a:pt x="2264" y="451"/>
                        <a:pt x="2122" y="444"/>
                        <a:pt x="1993" y="444"/>
                      </a:cubicBezTo>
                      <a:cubicBezTo>
                        <a:pt x="1849" y="444"/>
                        <a:pt x="1723" y="452"/>
                        <a:pt x="1633" y="469"/>
                      </a:cubicBezTo>
                      <a:cubicBezTo>
                        <a:pt x="1353" y="517"/>
                        <a:pt x="1183" y="591"/>
                        <a:pt x="994" y="591"/>
                      </a:cubicBezTo>
                      <a:cubicBezTo>
                        <a:pt x="923" y="591"/>
                        <a:pt x="850" y="581"/>
                        <a:pt x="767" y="555"/>
                      </a:cubicBezTo>
                      <a:cubicBezTo>
                        <a:pt x="465" y="462"/>
                        <a:pt x="247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4" name="Google Shape;1424;p35"/>
              <p:cNvSpPr/>
              <p:nvPr/>
            </p:nvSpPr>
            <p:spPr>
              <a:xfrm rot="-1680427">
                <a:off x="1970736" y="4024936"/>
                <a:ext cx="147961" cy="328464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230" extrusionOk="0">
                    <a:moveTo>
                      <a:pt x="837" y="1"/>
                    </a:moveTo>
                    <a:cubicBezTo>
                      <a:pt x="768" y="1"/>
                      <a:pt x="469" y="328"/>
                      <a:pt x="469" y="328"/>
                    </a:cubicBezTo>
                    <a:cubicBezTo>
                      <a:pt x="464" y="329"/>
                      <a:pt x="460" y="330"/>
                      <a:pt x="455" y="330"/>
                    </a:cubicBezTo>
                    <a:cubicBezTo>
                      <a:pt x="376" y="330"/>
                      <a:pt x="205" y="203"/>
                      <a:pt x="114" y="203"/>
                    </a:cubicBezTo>
                    <a:cubicBezTo>
                      <a:pt x="102" y="203"/>
                      <a:pt x="91" y="205"/>
                      <a:pt x="82" y="209"/>
                    </a:cubicBezTo>
                    <a:cubicBezTo>
                      <a:pt x="1" y="254"/>
                      <a:pt x="251" y="359"/>
                      <a:pt x="459" y="580"/>
                    </a:cubicBezTo>
                    <a:cubicBezTo>
                      <a:pt x="667" y="800"/>
                      <a:pt x="465" y="1521"/>
                      <a:pt x="419" y="1557"/>
                    </a:cubicBezTo>
                    <a:cubicBezTo>
                      <a:pt x="414" y="1561"/>
                      <a:pt x="406" y="1563"/>
                      <a:pt x="397" y="1563"/>
                    </a:cubicBezTo>
                    <a:cubicBezTo>
                      <a:pt x="328" y="1563"/>
                      <a:pt x="168" y="1465"/>
                      <a:pt x="152" y="1464"/>
                    </a:cubicBezTo>
                    <a:cubicBezTo>
                      <a:pt x="152" y="1464"/>
                      <a:pt x="152" y="1464"/>
                      <a:pt x="151" y="1464"/>
                    </a:cubicBezTo>
                    <a:lnTo>
                      <a:pt x="151" y="1464"/>
                    </a:lnTo>
                    <a:cubicBezTo>
                      <a:pt x="133" y="1464"/>
                      <a:pt x="244" y="1707"/>
                      <a:pt x="408" y="1812"/>
                    </a:cubicBezTo>
                    <a:cubicBezTo>
                      <a:pt x="573" y="1917"/>
                      <a:pt x="559" y="2029"/>
                      <a:pt x="559" y="2029"/>
                    </a:cubicBezTo>
                    <a:cubicBezTo>
                      <a:pt x="539" y="2503"/>
                      <a:pt x="1046" y="3204"/>
                      <a:pt x="1146" y="3228"/>
                    </a:cubicBezTo>
                    <a:cubicBezTo>
                      <a:pt x="1149" y="3229"/>
                      <a:pt x="1151" y="3229"/>
                      <a:pt x="1154" y="3229"/>
                    </a:cubicBezTo>
                    <a:cubicBezTo>
                      <a:pt x="1252" y="3229"/>
                      <a:pt x="1387" y="2810"/>
                      <a:pt x="1431" y="2536"/>
                    </a:cubicBezTo>
                    <a:cubicBezTo>
                      <a:pt x="1454" y="2390"/>
                      <a:pt x="1389" y="2115"/>
                      <a:pt x="1296" y="1846"/>
                    </a:cubicBezTo>
                    <a:cubicBezTo>
                      <a:pt x="1327" y="1751"/>
                      <a:pt x="1359" y="1630"/>
                      <a:pt x="1353" y="1591"/>
                    </a:cubicBezTo>
                    <a:cubicBezTo>
                      <a:pt x="1351" y="1580"/>
                      <a:pt x="1343" y="1575"/>
                      <a:pt x="1331" y="1575"/>
                    </a:cubicBezTo>
                    <a:cubicBezTo>
                      <a:pt x="1304" y="1575"/>
                      <a:pt x="1257" y="1597"/>
                      <a:pt x="1212" y="1622"/>
                    </a:cubicBezTo>
                    <a:cubicBezTo>
                      <a:pt x="1145" y="1460"/>
                      <a:pt x="1076" y="1317"/>
                      <a:pt x="1017" y="1230"/>
                    </a:cubicBezTo>
                    <a:cubicBezTo>
                      <a:pt x="843" y="969"/>
                      <a:pt x="705" y="872"/>
                      <a:pt x="668" y="619"/>
                    </a:cubicBezTo>
                    <a:cubicBezTo>
                      <a:pt x="630" y="367"/>
                      <a:pt x="881" y="61"/>
                      <a:pt x="848" y="6"/>
                    </a:cubicBezTo>
                    <a:cubicBezTo>
                      <a:pt x="845" y="3"/>
                      <a:pt x="842" y="1"/>
                      <a:pt x="837" y="1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5" name="Google Shape;1425;p35"/>
            <p:cNvSpPr/>
            <p:nvPr/>
          </p:nvSpPr>
          <p:spPr>
            <a:xfrm rot="-4856089">
              <a:off x="912171" y="2670394"/>
              <a:ext cx="225046" cy="467481"/>
            </a:xfrm>
            <a:custGeom>
              <a:avLst/>
              <a:gdLst/>
              <a:ahLst/>
              <a:cxnLst/>
              <a:rect l="l" t="t" r="r" b="b"/>
              <a:pathLst>
                <a:path w="2213" h="4597" extrusionOk="0">
                  <a:moveTo>
                    <a:pt x="1785" y="0"/>
                  </a:moveTo>
                  <a:cubicBezTo>
                    <a:pt x="1780" y="0"/>
                    <a:pt x="1773" y="2"/>
                    <a:pt x="1765" y="5"/>
                  </a:cubicBezTo>
                  <a:cubicBezTo>
                    <a:pt x="1576" y="74"/>
                    <a:pt x="1184" y="517"/>
                    <a:pt x="1015" y="517"/>
                  </a:cubicBezTo>
                  <a:cubicBezTo>
                    <a:pt x="1013" y="517"/>
                    <a:pt x="1011" y="517"/>
                    <a:pt x="1008" y="517"/>
                  </a:cubicBezTo>
                  <a:cubicBezTo>
                    <a:pt x="861" y="507"/>
                    <a:pt x="137" y="121"/>
                    <a:pt x="19" y="121"/>
                  </a:cubicBezTo>
                  <a:cubicBezTo>
                    <a:pt x="6" y="121"/>
                    <a:pt x="1" y="125"/>
                    <a:pt x="3" y="135"/>
                  </a:cubicBezTo>
                  <a:cubicBezTo>
                    <a:pt x="28" y="235"/>
                    <a:pt x="845" y="885"/>
                    <a:pt x="885" y="1103"/>
                  </a:cubicBezTo>
                  <a:cubicBezTo>
                    <a:pt x="926" y="1320"/>
                    <a:pt x="586" y="2297"/>
                    <a:pt x="586" y="2297"/>
                  </a:cubicBezTo>
                  <a:cubicBezTo>
                    <a:pt x="586" y="2297"/>
                    <a:pt x="271" y="2058"/>
                    <a:pt x="200" y="2058"/>
                  </a:cubicBezTo>
                  <a:cubicBezTo>
                    <a:pt x="189" y="2058"/>
                    <a:pt x="184" y="2064"/>
                    <a:pt x="186" y="2076"/>
                  </a:cubicBezTo>
                  <a:cubicBezTo>
                    <a:pt x="204" y="2170"/>
                    <a:pt x="568" y="2729"/>
                    <a:pt x="557" y="2823"/>
                  </a:cubicBezTo>
                  <a:cubicBezTo>
                    <a:pt x="547" y="2916"/>
                    <a:pt x="669" y="3582"/>
                    <a:pt x="935" y="3997"/>
                  </a:cubicBezTo>
                  <a:cubicBezTo>
                    <a:pt x="1175" y="4369"/>
                    <a:pt x="1309" y="4597"/>
                    <a:pt x="1396" y="4597"/>
                  </a:cubicBezTo>
                  <a:cubicBezTo>
                    <a:pt x="1406" y="4597"/>
                    <a:pt x="1416" y="4594"/>
                    <a:pt x="1425" y="4587"/>
                  </a:cubicBezTo>
                  <a:lnTo>
                    <a:pt x="1426" y="4587"/>
                  </a:lnTo>
                  <a:cubicBezTo>
                    <a:pt x="1426" y="4587"/>
                    <a:pt x="2148" y="4201"/>
                    <a:pt x="1997" y="3006"/>
                  </a:cubicBezTo>
                  <a:cubicBezTo>
                    <a:pt x="1997" y="3006"/>
                    <a:pt x="1999" y="2640"/>
                    <a:pt x="2035" y="2492"/>
                  </a:cubicBezTo>
                  <a:cubicBezTo>
                    <a:pt x="2069" y="2353"/>
                    <a:pt x="2213" y="2055"/>
                    <a:pt x="2121" y="2055"/>
                  </a:cubicBezTo>
                  <a:cubicBezTo>
                    <a:pt x="2116" y="2055"/>
                    <a:pt x="2110" y="2056"/>
                    <a:pt x="2103" y="2058"/>
                  </a:cubicBezTo>
                  <a:cubicBezTo>
                    <a:pt x="2001" y="2088"/>
                    <a:pt x="1906" y="2171"/>
                    <a:pt x="1833" y="2171"/>
                  </a:cubicBezTo>
                  <a:cubicBezTo>
                    <a:pt x="1815" y="2171"/>
                    <a:pt x="1798" y="2166"/>
                    <a:pt x="1782" y="2153"/>
                  </a:cubicBezTo>
                  <a:cubicBezTo>
                    <a:pt x="1708" y="2089"/>
                    <a:pt x="1230" y="1369"/>
                    <a:pt x="1214" y="1098"/>
                  </a:cubicBezTo>
                  <a:cubicBezTo>
                    <a:pt x="1199" y="827"/>
                    <a:pt x="1224" y="766"/>
                    <a:pt x="1240" y="741"/>
                  </a:cubicBezTo>
                  <a:cubicBezTo>
                    <a:pt x="1257" y="719"/>
                    <a:pt x="1897" y="0"/>
                    <a:pt x="1785" y="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35"/>
          <p:cNvGrpSpPr/>
          <p:nvPr/>
        </p:nvGrpSpPr>
        <p:grpSpPr>
          <a:xfrm>
            <a:off x="-1658" y="2876815"/>
            <a:ext cx="4885856" cy="2266679"/>
            <a:chOff x="-1658" y="2876815"/>
            <a:chExt cx="4885856" cy="2266679"/>
          </a:xfrm>
        </p:grpSpPr>
        <p:sp>
          <p:nvSpPr>
            <p:cNvPr id="1427" name="Google Shape;1427;p35"/>
            <p:cNvSpPr/>
            <p:nvPr/>
          </p:nvSpPr>
          <p:spPr>
            <a:xfrm flipH="1">
              <a:off x="-1658" y="2876815"/>
              <a:ext cx="4885856" cy="2266679"/>
            </a:xfrm>
            <a:custGeom>
              <a:avLst/>
              <a:gdLst/>
              <a:ahLst/>
              <a:cxnLst/>
              <a:rect l="l" t="t" r="r" b="b"/>
              <a:pathLst>
                <a:path w="45255" h="20995" extrusionOk="0">
                  <a:moveTo>
                    <a:pt x="43281" y="375"/>
                  </a:moveTo>
                  <a:cubicBezTo>
                    <a:pt x="40293" y="1083"/>
                    <a:pt x="37435" y="2418"/>
                    <a:pt x="35076" y="4120"/>
                  </a:cubicBezTo>
                  <a:cubicBezTo>
                    <a:pt x="33688" y="5120"/>
                    <a:pt x="32577" y="6368"/>
                    <a:pt x="31570" y="7708"/>
                  </a:cubicBezTo>
                  <a:cubicBezTo>
                    <a:pt x="31569" y="7708"/>
                    <a:pt x="31569" y="7709"/>
                    <a:pt x="31569" y="7709"/>
                  </a:cubicBezTo>
                  <a:cubicBezTo>
                    <a:pt x="31346" y="8005"/>
                    <a:pt x="31129" y="8304"/>
                    <a:pt x="30915" y="8607"/>
                  </a:cubicBezTo>
                  <a:cubicBezTo>
                    <a:pt x="29386" y="10772"/>
                    <a:pt x="28019" y="13083"/>
                    <a:pt x="26135" y="14946"/>
                  </a:cubicBezTo>
                  <a:cubicBezTo>
                    <a:pt x="22549" y="18494"/>
                    <a:pt x="17934" y="17907"/>
                    <a:pt x="13293" y="17936"/>
                  </a:cubicBezTo>
                  <a:cubicBezTo>
                    <a:pt x="12998" y="17938"/>
                    <a:pt x="12703" y="17944"/>
                    <a:pt x="12407" y="17954"/>
                  </a:cubicBezTo>
                  <a:cubicBezTo>
                    <a:pt x="12226" y="17960"/>
                    <a:pt x="12045" y="17966"/>
                    <a:pt x="11864" y="17976"/>
                  </a:cubicBezTo>
                  <a:lnTo>
                    <a:pt x="11863" y="17976"/>
                  </a:lnTo>
                  <a:cubicBezTo>
                    <a:pt x="11844" y="17976"/>
                    <a:pt x="11826" y="17977"/>
                    <a:pt x="11807" y="17978"/>
                  </a:cubicBezTo>
                  <a:cubicBezTo>
                    <a:pt x="11553" y="17992"/>
                    <a:pt x="11300" y="18007"/>
                    <a:pt x="11046" y="18027"/>
                  </a:cubicBezTo>
                  <a:cubicBezTo>
                    <a:pt x="11005" y="18029"/>
                    <a:pt x="10964" y="18032"/>
                    <a:pt x="10923" y="18035"/>
                  </a:cubicBezTo>
                  <a:cubicBezTo>
                    <a:pt x="8361" y="18235"/>
                    <a:pt x="5799" y="18729"/>
                    <a:pt x="3376" y="19519"/>
                  </a:cubicBezTo>
                  <a:cubicBezTo>
                    <a:pt x="2167" y="19913"/>
                    <a:pt x="1024" y="20408"/>
                    <a:pt x="0" y="20995"/>
                  </a:cubicBezTo>
                  <a:lnTo>
                    <a:pt x="45254" y="20995"/>
                  </a:lnTo>
                  <a:lnTo>
                    <a:pt x="45254" y="1"/>
                  </a:lnTo>
                  <a:cubicBezTo>
                    <a:pt x="44592" y="94"/>
                    <a:pt x="43933" y="219"/>
                    <a:pt x="43281" y="37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 flipH="1">
              <a:off x="2943" y="3391043"/>
              <a:ext cx="4434992" cy="1750612"/>
            </a:xfrm>
            <a:custGeom>
              <a:avLst/>
              <a:gdLst/>
              <a:ahLst/>
              <a:cxnLst/>
              <a:rect l="l" t="t" r="r" b="b"/>
              <a:pathLst>
                <a:path w="41079" h="16215" extrusionOk="0">
                  <a:moveTo>
                    <a:pt x="37640" y="1325"/>
                  </a:moveTo>
                  <a:cubicBezTo>
                    <a:pt x="35721" y="2254"/>
                    <a:pt x="33918" y="3462"/>
                    <a:pt x="32286" y="4929"/>
                  </a:cubicBezTo>
                  <a:cubicBezTo>
                    <a:pt x="31403" y="5721"/>
                    <a:pt x="30546" y="6558"/>
                    <a:pt x="29689" y="7398"/>
                  </a:cubicBezTo>
                  <a:cubicBezTo>
                    <a:pt x="28829" y="8239"/>
                    <a:pt x="27968" y="9082"/>
                    <a:pt x="27078" y="9885"/>
                  </a:cubicBezTo>
                  <a:cubicBezTo>
                    <a:pt x="25178" y="11600"/>
                    <a:pt x="23146" y="13135"/>
                    <a:pt x="20708" y="14077"/>
                  </a:cubicBezTo>
                  <a:cubicBezTo>
                    <a:pt x="17455" y="15335"/>
                    <a:pt x="13849" y="15326"/>
                    <a:pt x="10420" y="15110"/>
                  </a:cubicBezTo>
                  <a:cubicBezTo>
                    <a:pt x="9811" y="15071"/>
                    <a:pt x="9193" y="15037"/>
                    <a:pt x="8573" y="15013"/>
                  </a:cubicBezTo>
                  <a:cubicBezTo>
                    <a:pt x="8052" y="14992"/>
                    <a:pt x="7529" y="14980"/>
                    <a:pt x="7006" y="14980"/>
                  </a:cubicBezTo>
                  <a:cubicBezTo>
                    <a:pt x="4540" y="14977"/>
                    <a:pt x="2093" y="15240"/>
                    <a:pt x="0" y="16214"/>
                  </a:cubicBezTo>
                  <a:lnTo>
                    <a:pt x="41079" y="16214"/>
                  </a:lnTo>
                  <a:lnTo>
                    <a:pt x="41079" y="11674"/>
                  </a:lnTo>
                  <a:cubicBezTo>
                    <a:pt x="41067" y="11683"/>
                    <a:pt x="41054" y="11693"/>
                    <a:pt x="41041" y="11703"/>
                  </a:cubicBezTo>
                  <a:cubicBezTo>
                    <a:pt x="40482" y="12124"/>
                    <a:pt x="39786" y="12319"/>
                    <a:pt x="39147" y="12577"/>
                  </a:cubicBezTo>
                  <a:cubicBezTo>
                    <a:pt x="38162" y="12975"/>
                    <a:pt x="37094" y="13215"/>
                    <a:pt x="36063" y="13453"/>
                  </a:cubicBezTo>
                  <a:cubicBezTo>
                    <a:pt x="35264" y="13639"/>
                    <a:pt x="34527" y="13998"/>
                    <a:pt x="33680" y="13932"/>
                  </a:cubicBezTo>
                  <a:cubicBezTo>
                    <a:pt x="34969" y="13334"/>
                    <a:pt x="36063" y="12846"/>
                    <a:pt x="37126" y="11904"/>
                  </a:cubicBezTo>
                  <a:cubicBezTo>
                    <a:pt x="37461" y="11608"/>
                    <a:pt x="37911" y="11277"/>
                    <a:pt x="38367" y="11151"/>
                  </a:cubicBezTo>
                  <a:cubicBezTo>
                    <a:pt x="38438" y="11131"/>
                    <a:pt x="38507" y="11116"/>
                    <a:pt x="38578" y="11106"/>
                  </a:cubicBezTo>
                  <a:cubicBezTo>
                    <a:pt x="39035" y="11048"/>
                    <a:pt x="39269" y="11444"/>
                    <a:pt x="39717" y="11400"/>
                  </a:cubicBezTo>
                  <a:cubicBezTo>
                    <a:pt x="40129" y="11359"/>
                    <a:pt x="40502" y="11078"/>
                    <a:pt x="40920" y="11083"/>
                  </a:cubicBezTo>
                  <a:cubicBezTo>
                    <a:pt x="40981" y="11084"/>
                    <a:pt x="41034" y="11090"/>
                    <a:pt x="41079" y="11100"/>
                  </a:cubicBezTo>
                  <a:lnTo>
                    <a:pt x="41079" y="6682"/>
                  </a:lnTo>
                  <a:cubicBezTo>
                    <a:pt x="40264" y="7534"/>
                    <a:pt x="39339" y="8232"/>
                    <a:pt x="38283" y="8855"/>
                  </a:cubicBezTo>
                  <a:cubicBezTo>
                    <a:pt x="37317" y="9424"/>
                    <a:pt x="36298" y="9915"/>
                    <a:pt x="35233" y="10267"/>
                  </a:cubicBezTo>
                  <a:cubicBezTo>
                    <a:pt x="34338" y="10564"/>
                    <a:pt x="33416" y="10767"/>
                    <a:pt x="32499" y="10985"/>
                  </a:cubicBezTo>
                  <a:cubicBezTo>
                    <a:pt x="31641" y="11187"/>
                    <a:pt x="30816" y="11474"/>
                    <a:pt x="29965" y="11707"/>
                  </a:cubicBezTo>
                  <a:cubicBezTo>
                    <a:pt x="29433" y="11852"/>
                    <a:pt x="28285" y="12091"/>
                    <a:pt x="28214" y="12106"/>
                  </a:cubicBezTo>
                  <a:cubicBezTo>
                    <a:pt x="28275" y="12075"/>
                    <a:pt x="29157" y="11639"/>
                    <a:pt x="29556" y="11355"/>
                  </a:cubicBezTo>
                  <a:cubicBezTo>
                    <a:pt x="30776" y="10487"/>
                    <a:pt x="32184" y="9873"/>
                    <a:pt x="33512" y="9185"/>
                  </a:cubicBezTo>
                  <a:cubicBezTo>
                    <a:pt x="34333" y="8757"/>
                    <a:pt x="35374" y="8344"/>
                    <a:pt x="35935" y="7570"/>
                  </a:cubicBezTo>
                  <a:cubicBezTo>
                    <a:pt x="36286" y="7087"/>
                    <a:pt x="36616" y="6670"/>
                    <a:pt x="37151" y="6374"/>
                  </a:cubicBezTo>
                  <a:cubicBezTo>
                    <a:pt x="37737" y="6050"/>
                    <a:pt x="38225" y="5859"/>
                    <a:pt x="38664" y="5327"/>
                  </a:cubicBezTo>
                  <a:cubicBezTo>
                    <a:pt x="39026" y="4888"/>
                    <a:pt x="39332" y="4430"/>
                    <a:pt x="39837" y="4145"/>
                  </a:cubicBezTo>
                  <a:cubicBezTo>
                    <a:pt x="39843" y="4141"/>
                    <a:pt x="39852" y="4137"/>
                    <a:pt x="39859" y="4134"/>
                  </a:cubicBezTo>
                  <a:cubicBezTo>
                    <a:pt x="40237" y="3926"/>
                    <a:pt x="40669" y="3804"/>
                    <a:pt x="41079" y="3687"/>
                  </a:cubicBezTo>
                  <a:lnTo>
                    <a:pt x="41079" y="0"/>
                  </a:lnTo>
                  <a:cubicBezTo>
                    <a:pt x="39900" y="344"/>
                    <a:pt x="38751" y="788"/>
                    <a:pt x="37640" y="1324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20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" name="Google Shape;1526;p39"/>
          <p:cNvGrpSpPr/>
          <p:nvPr/>
        </p:nvGrpSpPr>
        <p:grpSpPr>
          <a:xfrm rot="10800000">
            <a:off x="6806441" y="3884782"/>
            <a:ext cx="2321869" cy="1238918"/>
            <a:chOff x="0" y="12"/>
            <a:chExt cx="1772825" cy="945955"/>
          </a:xfrm>
        </p:grpSpPr>
        <p:sp>
          <p:nvSpPr>
            <p:cNvPr id="1527" name="Google Shape;1527;p39"/>
            <p:cNvSpPr/>
            <p:nvPr/>
          </p:nvSpPr>
          <p:spPr>
            <a:xfrm>
              <a:off x="0" y="12"/>
              <a:ext cx="1772825" cy="945955"/>
            </a:xfrm>
            <a:custGeom>
              <a:avLst/>
              <a:gdLst/>
              <a:ahLst/>
              <a:cxnLst/>
              <a:rect l="l" t="t" r="r" b="b"/>
              <a:pathLst>
                <a:path w="26618" h="14203" extrusionOk="0">
                  <a:moveTo>
                    <a:pt x="26618" y="1"/>
                  </a:moveTo>
                  <a:cubicBezTo>
                    <a:pt x="25545" y="1185"/>
                    <a:pt x="24243" y="2181"/>
                    <a:pt x="22847" y="2964"/>
                  </a:cubicBezTo>
                  <a:cubicBezTo>
                    <a:pt x="20286" y="4402"/>
                    <a:pt x="17414" y="5188"/>
                    <a:pt x="14537" y="5775"/>
                  </a:cubicBezTo>
                  <a:cubicBezTo>
                    <a:pt x="11964" y="6301"/>
                    <a:pt x="9321" y="6692"/>
                    <a:pt x="6951" y="7823"/>
                  </a:cubicBezTo>
                  <a:cubicBezTo>
                    <a:pt x="4024" y="9221"/>
                    <a:pt x="1855" y="11534"/>
                    <a:pt x="1" y="14203"/>
                  </a:cubicBezTo>
                  <a:lnTo>
                    <a:pt x="1" y="1"/>
                  </a:lnTo>
                  <a:lnTo>
                    <a:pt x="26618" y="1"/>
                  </a:ln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0" y="12"/>
              <a:ext cx="1062443" cy="658965"/>
            </a:xfrm>
            <a:custGeom>
              <a:avLst/>
              <a:gdLst/>
              <a:ahLst/>
              <a:cxnLst/>
              <a:rect l="l" t="t" r="r" b="b"/>
              <a:pathLst>
                <a:path w="15952" h="9894" extrusionOk="0">
                  <a:moveTo>
                    <a:pt x="10061" y="0"/>
                  </a:moveTo>
                  <a:cubicBezTo>
                    <a:pt x="8081" y="2322"/>
                    <a:pt x="4779" y="2011"/>
                    <a:pt x="2181" y="3127"/>
                  </a:cubicBezTo>
                  <a:cubicBezTo>
                    <a:pt x="1638" y="3360"/>
                    <a:pt x="1136" y="3702"/>
                    <a:pt x="783" y="4182"/>
                  </a:cubicBezTo>
                  <a:cubicBezTo>
                    <a:pt x="1241" y="2826"/>
                    <a:pt x="2329" y="1926"/>
                    <a:pt x="3299" y="940"/>
                  </a:cubicBezTo>
                  <a:cubicBezTo>
                    <a:pt x="3594" y="642"/>
                    <a:pt x="3865" y="326"/>
                    <a:pt x="4125" y="0"/>
                  </a:cubicBezTo>
                  <a:lnTo>
                    <a:pt x="0" y="0"/>
                  </a:lnTo>
                  <a:lnTo>
                    <a:pt x="0" y="9893"/>
                  </a:lnTo>
                  <a:cubicBezTo>
                    <a:pt x="1195" y="7972"/>
                    <a:pt x="2651" y="6276"/>
                    <a:pt x="4556" y="4980"/>
                  </a:cubicBezTo>
                  <a:cubicBezTo>
                    <a:pt x="6726" y="3501"/>
                    <a:pt x="9277" y="2712"/>
                    <a:pt x="11742" y="1801"/>
                  </a:cubicBezTo>
                  <a:cubicBezTo>
                    <a:pt x="13170" y="1272"/>
                    <a:pt x="14592" y="691"/>
                    <a:pt x="15952" y="0"/>
                  </a:cubicBezTo>
                  <a:lnTo>
                    <a:pt x="10061" y="0"/>
                  </a:ln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dirty="0">
                <a:latin typeface="Everlasting" panose="02000503000000000000" pitchFamily="2" charset="-52"/>
              </a:rPr>
              <a:t>Бъдещо</a:t>
            </a:r>
            <a:r>
              <a:rPr lang="en-US" sz="36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3600" b="0" dirty="0">
                <a:latin typeface="Everlasting" panose="02000503000000000000" pitchFamily="2" charset="-52"/>
              </a:rPr>
              <a:t>развитие</a:t>
            </a:r>
            <a:endParaRPr sz="3600" b="0" dirty="0">
              <a:latin typeface="Everlasting" panose="02000503000000000000" pitchFamily="2" charset="-52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3"/>
          </p:nvPr>
        </p:nvSpPr>
        <p:spPr>
          <a:xfrm>
            <a:off x="974405" y="1535888"/>
            <a:ext cx="5832036" cy="1608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b="0" dirty="0">
                <a:latin typeface="Everlasting" panose="02000503000000000000" pitchFamily="2" charset="-52"/>
              </a:rPr>
              <a:t>Проследяване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b="0" dirty="0">
                <a:latin typeface="Everlasting" panose="02000503000000000000" pitchFamily="2" charset="-52"/>
              </a:rPr>
              <a:t>на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водното</a:t>
            </a:r>
            <a:r>
              <a:rPr lang="en-US" sz="24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b="0" dirty="0">
                <a:latin typeface="Everlasting" panose="02000503000000000000" pitchFamily="2" charset="-52"/>
              </a:rPr>
              <a:t>замърс</a:t>
            </a:r>
            <a:r>
              <a:rPr lang="bg-BG" sz="2300" b="0" dirty="0">
                <a:latin typeface="Everlasting" panose="02000503000000000000" pitchFamily="2" charset="-52"/>
              </a:rPr>
              <a:t>яв</a:t>
            </a:r>
            <a:r>
              <a:rPr lang="bg-BG" b="0" dirty="0">
                <a:latin typeface="Everlasting" panose="02000503000000000000" pitchFamily="2" charset="-52"/>
              </a:rPr>
              <a:t>ане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b="0" dirty="0">
                <a:latin typeface="Everlasting" panose="02000503000000000000" pitchFamily="2" charset="-52"/>
              </a:rPr>
              <a:t>Следене</a:t>
            </a:r>
            <a:r>
              <a:rPr lang="en-US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b="0" dirty="0">
                <a:latin typeface="Everlasting" panose="02000503000000000000" pitchFamily="2" charset="-52"/>
              </a:rPr>
              <a:t>на</a:t>
            </a:r>
            <a:r>
              <a:rPr lang="en-US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b="0" dirty="0">
                <a:latin typeface="Everlasting" panose="02000503000000000000" pitchFamily="2" charset="-52"/>
              </a:rPr>
              <a:t>тект</a:t>
            </a:r>
            <a:r>
              <a:rPr lang="bg-BG" sz="2600" b="0" dirty="0">
                <a:latin typeface="Everlasting" panose="02000503000000000000" pitchFamily="2" charset="-52"/>
              </a:rPr>
              <a:t>онична</a:t>
            </a:r>
            <a:r>
              <a:rPr lang="bg-BG" b="0" dirty="0">
                <a:latin typeface="Everlasting" panose="02000503000000000000" pitchFamily="2" charset="-52"/>
              </a:rPr>
              <a:t> активност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b="0" dirty="0">
                <a:latin typeface="Everlasting" panose="02000503000000000000" pitchFamily="2" charset="-52"/>
              </a:rPr>
              <a:t>Връзка</a:t>
            </a:r>
            <a:r>
              <a:rPr lang="en-US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b="0" dirty="0">
                <a:latin typeface="Everlasting" panose="02000503000000000000" pitchFamily="2" charset="-52"/>
              </a:rPr>
              <a:t>с</a:t>
            </a:r>
            <a:r>
              <a:rPr lang="en-US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b="0" dirty="0">
                <a:latin typeface="Everlasting" panose="02000503000000000000" pitchFamily="2" charset="-52"/>
              </a:rPr>
              <a:t>други</a:t>
            </a:r>
            <a:r>
              <a:rPr lang="en-US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b="0" dirty="0">
                <a:latin typeface="Everlasting" panose="02000503000000000000" pitchFamily="2" charset="-52"/>
              </a:rPr>
              <a:t>системи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0" dirty="0">
              <a:latin typeface="Everlasting" panose="02000503000000000000" pitchFamily="2" charset="-52"/>
            </a:endParaRPr>
          </a:p>
        </p:txBody>
      </p:sp>
      <p:sp>
        <p:nvSpPr>
          <p:cNvPr id="1534" name="Google Shape;1534;p39"/>
          <p:cNvSpPr/>
          <p:nvPr/>
        </p:nvSpPr>
        <p:spPr>
          <a:xfrm flipH="1">
            <a:off x="6283559" y="4377248"/>
            <a:ext cx="667127" cy="909038"/>
          </a:xfrm>
          <a:custGeom>
            <a:avLst/>
            <a:gdLst/>
            <a:ahLst/>
            <a:cxnLst/>
            <a:rect l="l" t="t" r="r" b="b"/>
            <a:pathLst>
              <a:path w="4895" h="7951" extrusionOk="0">
                <a:moveTo>
                  <a:pt x="1186" y="7393"/>
                </a:moveTo>
                <a:cubicBezTo>
                  <a:pt x="935" y="7300"/>
                  <a:pt x="701" y="7182"/>
                  <a:pt x="563" y="6979"/>
                </a:cubicBezTo>
                <a:cubicBezTo>
                  <a:pt x="1" y="6153"/>
                  <a:pt x="709" y="4929"/>
                  <a:pt x="301" y="4028"/>
                </a:cubicBezTo>
                <a:cubicBezTo>
                  <a:pt x="448" y="4353"/>
                  <a:pt x="772" y="4619"/>
                  <a:pt x="920" y="4957"/>
                </a:cubicBezTo>
                <a:cubicBezTo>
                  <a:pt x="1042" y="5240"/>
                  <a:pt x="1006" y="5612"/>
                  <a:pt x="1182" y="5870"/>
                </a:cubicBezTo>
                <a:cubicBezTo>
                  <a:pt x="1317" y="6067"/>
                  <a:pt x="1748" y="6317"/>
                  <a:pt x="1938" y="6109"/>
                </a:cubicBezTo>
                <a:cubicBezTo>
                  <a:pt x="2125" y="5904"/>
                  <a:pt x="1894" y="5449"/>
                  <a:pt x="1838" y="5236"/>
                </a:cubicBezTo>
                <a:cubicBezTo>
                  <a:pt x="1669" y="4584"/>
                  <a:pt x="2040" y="3927"/>
                  <a:pt x="1897" y="3246"/>
                </a:cubicBezTo>
                <a:cubicBezTo>
                  <a:pt x="1734" y="2473"/>
                  <a:pt x="1487" y="1741"/>
                  <a:pt x="1878" y="969"/>
                </a:cubicBezTo>
                <a:cubicBezTo>
                  <a:pt x="2050" y="627"/>
                  <a:pt x="2418" y="390"/>
                  <a:pt x="2490" y="0"/>
                </a:cubicBezTo>
                <a:cubicBezTo>
                  <a:pt x="2117" y="1164"/>
                  <a:pt x="2399" y="2077"/>
                  <a:pt x="2910" y="3164"/>
                </a:cubicBezTo>
                <a:cubicBezTo>
                  <a:pt x="3102" y="3574"/>
                  <a:pt x="3161" y="3656"/>
                  <a:pt x="3214" y="4119"/>
                </a:cubicBezTo>
                <a:cubicBezTo>
                  <a:pt x="3260" y="4514"/>
                  <a:pt x="3178" y="4903"/>
                  <a:pt x="3310" y="5253"/>
                </a:cubicBezTo>
                <a:cubicBezTo>
                  <a:pt x="3806" y="5043"/>
                  <a:pt x="3749" y="4473"/>
                  <a:pt x="3934" y="4019"/>
                </a:cubicBezTo>
                <a:cubicBezTo>
                  <a:pt x="4169" y="3443"/>
                  <a:pt x="4387" y="3121"/>
                  <a:pt x="4895" y="2780"/>
                </a:cubicBezTo>
                <a:cubicBezTo>
                  <a:pt x="4777" y="3338"/>
                  <a:pt x="4654" y="3782"/>
                  <a:pt x="4632" y="4328"/>
                </a:cubicBezTo>
                <a:cubicBezTo>
                  <a:pt x="4610" y="4872"/>
                  <a:pt x="4724" y="5252"/>
                  <a:pt x="4467" y="5796"/>
                </a:cubicBezTo>
                <a:cubicBezTo>
                  <a:pt x="4149" y="6468"/>
                  <a:pt x="3667" y="6753"/>
                  <a:pt x="3171" y="7248"/>
                </a:cubicBezTo>
                <a:cubicBezTo>
                  <a:pt x="2700" y="7719"/>
                  <a:pt x="2568" y="7950"/>
                  <a:pt x="1850" y="7628"/>
                </a:cubicBezTo>
                <a:cubicBezTo>
                  <a:pt x="1655" y="7540"/>
                  <a:pt x="1414" y="7477"/>
                  <a:pt x="1186" y="73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5" name="Google Shape;1535;p39"/>
          <p:cNvGrpSpPr/>
          <p:nvPr/>
        </p:nvGrpSpPr>
        <p:grpSpPr>
          <a:xfrm>
            <a:off x="7194942" y="3434507"/>
            <a:ext cx="1544864" cy="1038173"/>
            <a:chOff x="4879750" y="3982625"/>
            <a:chExt cx="470450" cy="316150"/>
          </a:xfrm>
        </p:grpSpPr>
        <p:sp>
          <p:nvSpPr>
            <p:cNvPr id="1536" name="Google Shape;1536;p39"/>
            <p:cNvSpPr/>
            <p:nvPr/>
          </p:nvSpPr>
          <p:spPr>
            <a:xfrm>
              <a:off x="5078775" y="4113325"/>
              <a:ext cx="158475" cy="88450"/>
            </a:xfrm>
            <a:custGeom>
              <a:avLst/>
              <a:gdLst/>
              <a:ahLst/>
              <a:cxnLst/>
              <a:rect l="l" t="t" r="r" b="b"/>
              <a:pathLst>
                <a:path w="6339" h="3538" extrusionOk="0">
                  <a:moveTo>
                    <a:pt x="6329" y="30"/>
                  </a:moveTo>
                  <a:cubicBezTo>
                    <a:pt x="6338" y="91"/>
                    <a:pt x="6215" y="264"/>
                    <a:pt x="6188" y="309"/>
                  </a:cubicBezTo>
                  <a:cubicBezTo>
                    <a:pt x="6005" y="615"/>
                    <a:pt x="5785" y="898"/>
                    <a:pt x="5579" y="1191"/>
                  </a:cubicBezTo>
                  <a:cubicBezTo>
                    <a:pt x="5377" y="1477"/>
                    <a:pt x="5211" y="1780"/>
                    <a:pt x="5040" y="2085"/>
                  </a:cubicBezTo>
                  <a:cubicBezTo>
                    <a:pt x="5060" y="1957"/>
                    <a:pt x="5071" y="1690"/>
                    <a:pt x="5071" y="1690"/>
                  </a:cubicBezTo>
                  <a:cubicBezTo>
                    <a:pt x="5040" y="1688"/>
                    <a:pt x="4935" y="1805"/>
                    <a:pt x="4905" y="1828"/>
                  </a:cubicBezTo>
                  <a:cubicBezTo>
                    <a:pt x="4842" y="1880"/>
                    <a:pt x="4778" y="1931"/>
                    <a:pt x="4712" y="1981"/>
                  </a:cubicBezTo>
                  <a:cubicBezTo>
                    <a:pt x="4582" y="2078"/>
                    <a:pt x="4448" y="2174"/>
                    <a:pt x="4311" y="2260"/>
                  </a:cubicBezTo>
                  <a:cubicBezTo>
                    <a:pt x="4039" y="2433"/>
                    <a:pt x="3750" y="2577"/>
                    <a:pt x="3440" y="2670"/>
                  </a:cubicBezTo>
                  <a:cubicBezTo>
                    <a:pt x="2962" y="2814"/>
                    <a:pt x="2431" y="2727"/>
                    <a:pt x="1971" y="2918"/>
                  </a:cubicBezTo>
                  <a:cubicBezTo>
                    <a:pt x="1756" y="3006"/>
                    <a:pt x="1589" y="3178"/>
                    <a:pt x="1390" y="3296"/>
                  </a:cubicBezTo>
                  <a:cubicBezTo>
                    <a:pt x="980" y="3537"/>
                    <a:pt x="476" y="3530"/>
                    <a:pt x="1" y="3515"/>
                  </a:cubicBezTo>
                  <a:cubicBezTo>
                    <a:pt x="372" y="3277"/>
                    <a:pt x="743" y="3039"/>
                    <a:pt x="1115" y="2802"/>
                  </a:cubicBezTo>
                  <a:cubicBezTo>
                    <a:pt x="891" y="2761"/>
                    <a:pt x="675" y="2671"/>
                    <a:pt x="486" y="2544"/>
                  </a:cubicBezTo>
                  <a:cubicBezTo>
                    <a:pt x="391" y="2478"/>
                    <a:pt x="150" y="2238"/>
                    <a:pt x="19" y="2258"/>
                  </a:cubicBezTo>
                  <a:cubicBezTo>
                    <a:pt x="295" y="2218"/>
                    <a:pt x="576" y="2179"/>
                    <a:pt x="851" y="2222"/>
                  </a:cubicBezTo>
                  <a:cubicBezTo>
                    <a:pt x="1013" y="2247"/>
                    <a:pt x="1171" y="2300"/>
                    <a:pt x="1327" y="2352"/>
                  </a:cubicBezTo>
                  <a:cubicBezTo>
                    <a:pt x="1646" y="2459"/>
                    <a:pt x="1976" y="2522"/>
                    <a:pt x="2296" y="2380"/>
                  </a:cubicBezTo>
                  <a:cubicBezTo>
                    <a:pt x="2777" y="2169"/>
                    <a:pt x="3099" y="1696"/>
                    <a:pt x="3447" y="1319"/>
                  </a:cubicBezTo>
                  <a:cubicBezTo>
                    <a:pt x="3356" y="1355"/>
                    <a:pt x="2964" y="1423"/>
                    <a:pt x="2857" y="1426"/>
                  </a:cubicBezTo>
                  <a:cubicBezTo>
                    <a:pt x="3255" y="1155"/>
                    <a:pt x="3652" y="882"/>
                    <a:pt x="4068" y="639"/>
                  </a:cubicBezTo>
                  <a:cubicBezTo>
                    <a:pt x="4421" y="434"/>
                    <a:pt x="4814" y="303"/>
                    <a:pt x="5210" y="205"/>
                  </a:cubicBezTo>
                  <a:cubicBezTo>
                    <a:pt x="5424" y="152"/>
                    <a:pt x="5642" y="106"/>
                    <a:pt x="5859" y="66"/>
                  </a:cubicBezTo>
                  <a:cubicBezTo>
                    <a:pt x="5979" y="44"/>
                    <a:pt x="6102" y="19"/>
                    <a:pt x="6224" y="13"/>
                  </a:cubicBezTo>
                  <a:cubicBezTo>
                    <a:pt x="6244" y="12"/>
                    <a:pt x="6305" y="1"/>
                    <a:pt x="6322" y="15"/>
                  </a:cubicBezTo>
                  <a:cubicBezTo>
                    <a:pt x="6326" y="19"/>
                    <a:pt x="6328" y="24"/>
                    <a:pt x="6329" y="3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117850" y="4199075"/>
              <a:ext cx="124275" cy="99700"/>
            </a:xfrm>
            <a:custGeom>
              <a:avLst/>
              <a:gdLst/>
              <a:ahLst/>
              <a:cxnLst/>
              <a:rect l="l" t="t" r="r" b="b"/>
              <a:pathLst>
                <a:path w="4971" h="3988" extrusionOk="0">
                  <a:moveTo>
                    <a:pt x="4953" y="22"/>
                  </a:moveTo>
                  <a:cubicBezTo>
                    <a:pt x="4971" y="71"/>
                    <a:pt x="4895" y="237"/>
                    <a:pt x="4880" y="279"/>
                  </a:cubicBezTo>
                  <a:cubicBezTo>
                    <a:pt x="4775" y="568"/>
                    <a:pt x="4636" y="841"/>
                    <a:pt x="4510" y="1121"/>
                  </a:cubicBezTo>
                  <a:cubicBezTo>
                    <a:pt x="4387" y="1395"/>
                    <a:pt x="4296" y="1677"/>
                    <a:pt x="4203" y="1962"/>
                  </a:cubicBezTo>
                  <a:cubicBezTo>
                    <a:pt x="4198" y="1852"/>
                    <a:pt x="4163" y="1624"/>
                    <a:pt x="4163" y="1624"/>
                  </a:cubicBezTo>
                  <a:cubicBezTo>
                    <a:pt x="4137" y="1629"/>
                    <a:pt x="4068" y="1743"/>
                    <a:pt x="4047" y="1768"/>
                  </a:cubicBezTo>
                  <a:cubicBezTo>
                    <a:pt x="4001" y="1822"/>
                    <a:pt x="3955" y="1875"/>
                    <a:pt x="3909" y="1927"/>
                  </a:cubicBezTo>
                  <a:cubicBezTo>
                    <a:pt x="3815" y="2031"/>
                    <a:pt x="3719" y="2133"/>
                    <a:pt x="3616" y="2229"/>
                  </a:cubicBezTo>
                  <a:cubicBezTo>
                    <a:pt x="3415" y="2418"/>
                    <a:pt x="3195" y="2587"/>
                    <a:pt x="2950" y="2716"/>
                  </a:cubicBezTo>
                  <a:cubicBezTo>
                    <a:pt x="2571" y="2915"/>
                    <a:pt x="2109" y="2929"/>
                    <a:pt x="1751" y="3164"/>
                  </a:cubicBezTo>
                  <a:cubicBezTo>
                    <a:pt x="1586" y="3273"/>
                    <a:pt x="1474" y="3445"/>
                    <a:pt x="1324" y="3577"/>
                  </a:cubicBezTo>
                  <a:cubicBezTo>
                    <a:pt x="1018" y="3847"/>
                    <a:pt x="592" y="3923"/>
                    <a:pt x="190" y="3988"/>
                  </a:cubicBezTo>
                  <a:cubicBezTo>
                    <a:pt x="463" y="3727"/>
                    <a:pt x="738" y="3467"/>
                    <a:pt x="1012" y="3205"/>
                  </a:cubicBezTo>
                  <a:cubicBezTo>
                    <a:pt x="816" y="3208"/>
                    <a:pt x="621" y="3167"/>
                    <a:pt x="440" y="3091"/>
                  </a:cubicBezTo>
                  <a:cubicBezTo>
                    <a:pt x="349" y="3052"/>
                    <a:pt x="107" y="2888"/>
                    <a:pt x="0" y="2927"/>
                  </a:cubicBezTo>
                  <a:cubicBezTo>
                    <a:pt x="227" y="2847"/>
                    <a:pt x="457" y="2768"/>
                    <a:pt x="696" y="2759"/>
                  </a:cubicBezTo>
                  <a:cubicBezTo>
                    <a:pt x="836" y="2755"/>
                    <a:pt x="977" y="2774"/>
                    <a:pt x="1117" y="2793"/>
                  </a:cubicBezTo>
                  <a:cubicBezTo>
                    <a:pt x="1404" y="2830"/>
                    <a:pt x="1692" y="2829"/>
                    <a:pt x="1938" y="2658"/>
                  </a:cubicBezTo>
                  <a:cubicBezTo>
                    <a:pt x="2308" y="2402"/>
                    <a:pt x="2503" y="1951"/>
                    <a:pt x="2736" y="1577"/>
                  </a:cubicBezTo>
                  <a:cubicBezTo>
                    <a:pt x="2664" y="1621"/>
                    <a:pt x="2344" y="1744"/>
                    <a:pt x="2256" y="1763"/>
                  </a:cubicBezTo>
                  <a:cubicBezTo>
                    <a:pt x="2546" y="1469"/>
                    <a:pt x="2837" y="1176"/>
                    <a:pt x="3148" y="903"/>
                  </a:cubicBezTo>
                  <a:cubicBezTo>
                    <a:pt x="3412" y="672"/>
                    <a:pt x="3720" y="497"/>
                    <a:pt x="4038" y="351"/>
                  </a:cubicBezTo>
                  <a:cubicBezTo>
                    <a:pt x="4210" y="272"/>
                    <a:pt x="4386" y="197"/>
                    <a:pt x="4563" y="128"/>
                  </a:cubicBezTo>
                  <a:cubicBezTo>
                    <a:pt x="4661" y="90"/>
                    <a:pt x="4760" y="49"/>
                    <a:pt x="4862" y="24"/>
                  </a:cubicBezTo>
                  <a:cubicBezTo>
                    <a:pt x="4879" y="19"/>
                    <a:pt x="4927" y="1"/>
                    <a:pt x="4945" y="10"/>
                  </a:cubicBezTo>
                  <a:cubicBezTo>
                    <a:pt x="4948" y="12"/>
                    <a:pt x="4952" y="17"/>
                    <a:pt x="4953" y="22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4964350" y="4221425"/>
              <a:ext cx="173975" cy="57100"/>
            </a:xfrm>
            <a:custGeom>
              <a:avLst/>
              <a:gdLst/>
              <a:ahLst/>
              <a:cxnLst/>
              <a:rect l="l" t="t" r="r" b="b"/>
              <a:pathLst>
                <a:path w="6959" h="2284" extrusionOk="0">
                  <a:moveTo>
                    <a:pt x="6958" y="89"/>
                  </a:moveTo>
                  <a:cubicBezTo>
                    <a:pt x="6951" y="149"/>
                    <a:pt x="6793" y="290"/>
                    <a:pt x="6757" y="326"/>
                  </a:cubicBezTo>
                  <a:cubicBezTo>
                    <a:pt x="6508" y="584"/>
                    <a:pt x="6229" y="809"/>
                    <a:pt x="5963" y="1047"/>
                  </a:cubicBezTo>
                  <a:cubicBezTo>
                    <a:pt x="5701" y="1280"/>
                    <a:pt x="5469" y="1536"/>
                    <a:pt x="5235" y="1795"/>
                  </a:cubicBezTo>
                  <a:cubicBezTo>
                    <a:pt x="5282" y="1675"/>
                    <a:pt x="5354" y="1417"/>
                    <a:pt x="5354" y="1417"/>
                  </a:cubicBezTo>
                  <a:cubicBezTo>
                    <a:pt x="5324" y="1409"/>
                    <a:pt x="5195" y="1498"/>
                    <a:pt x="5161" y="1514"/>
                  </a:cubicBezTo>
                  <a:cubicBezTo>
                    <a:pt x="5088" y="1550"/>
                    <a:pt x="5013" y="1584"/>
                    <a:pt x="4939" y="1618"/>
                  </a:cubicBezTo>
                  <a:cubicBezTo>
                    <a:pt x="4791" y="1685"/>
                    <a:pt x="4638" y="1747"/>
                    <a:pt x="4485" y="1800"/>
                  </a:cubicBezTo>
                  <a:cubicBezTo>
                    <a:pt x="4180" y="1905"/>
                    <a:pt x="3866" y="1981"/>
                    <a:pt x="3544" y="2000"/>
                  </a:cubicBezTo>
                  <a:cubicBezTo>
                    <a:pt x="3045" y="2031"/>
                    <a:pt x="2547" y="1826"/>
                    <a:pt x="2055" y="1906"/>
                  </a:cubicBezTo>
                  <a:cubicBezTo>
                    <a:pt x="1827" y="1943"/>
                    <a:pt x="1625" y="2073"/>
                    <a:pt x="1404" y="2142"/>
                  </a:cubicBezTo>
                  <a:cubicBezTo>
                    <a:pt x="951" y="2284"/>
                    <a:pt x="460" y="2161"/>
                    <a:pt x="1" y="2039"/>
                  </a:cubicBezTo>
                  <a:cubicBezTo>
                    <a:pt x="417" y="1891"/>
                    <a:pt x="833" y="1745"/>
                    <a:pt x="1249" y="1598"/>
                  </a:cubicBezTo>
                  <a:cubicBezTo>
                    <a:pt x="1040" y="1508"/>
                    <a:pt x="850" y="1371"/>
                    <a:pt x="696" y="1204"/>
                  </a:cubicBezTo>
                  <a:cubicBezTo>
                    <a:pt x="618" y="1119"/>
                    <a:pt x="438" y="829"/>
                    <a:pt x="305" y="819"/>
                  </a:cubicBezTo>
                  <a:cubicBezTo>
                    <a:pt x="584" y="844"/>
                    <a:pt x="866" y="869"/>
                    <a:pt x="1125" y="974"/>
                  </a:cubicBezTo>
                  <a:cubicBezTo>
                    <a:pt x="1278" y="1035"/>
                    <a:pt x="1417" y="1122"/>
                    <a:pt x="1557" y="1209"/>
                  </a:cubicBezTo>
                  <a:cubicBezTo>
                    <a:pt x="1845" y="1385"/>
                    <a:pt x="2150" y="1521"/>
                    <a:pt x="2496" y="1457"/>
                  </a:cubicBezTo>
                  <a:cubicBezTo>
                    <a:pt x="3011" y="1360"/>
                    <a:pt x="3433" y="973"/>
                    <a:pt x="3858" y="687"/>
                  </a:cubicBezTo>
                  <a:cubicBezTo>
                    <a:pt x="3760" y="700"/>
                    <a:pt x="3363" y="678"/>
                    <a:pt x="3259" y="656"/>
                  </a:cubicBezTo>
                  <a:cubicBezTo>
                    <a:pt x="3708" y="481"/>
                    <a:pt x="4157" y="308"/>
                    <a:pt x="4617" y="165"/>
                  </a:cubicBezTo>
                  <a:cubicBezTo>
                    <a:pt x="5008" y="45"/>
                    <a:pt x="5420" y="7"/>
                    <a:pt x="5827" y="3"/>
                  </a:cubicBezTo>
                  <a:cubicBezTo>
                    <a:pt x="6049" y="1"/>
                    <a:pt x="6271" y="6"/>
                    <a:pt x="6492" y="15"/>
                  </a:cubicBezTo>
                  <a:cubicBezTo>
                    <a:pt x="6614" y="22"/>
                    <a:pt x="6738" y="25"/>
                    <a:pt x="6860" y="46"/>
                  </a:cubicBezTo>
                  <a:cubicBezTo>
                    <a:pt x="6879" y="50"/>
                    <a:pt x="6940" y="53"/>
                    <a:pt x="6954" y="71"/>
                  </a:cubicBezTo>
                  <a:cubicBezTo>
                    <a:pt x="6958" y="76"/>
                    <a:pt x="6959" y="81"/>
                    <a:pt x="6958" y="8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4952000" y="4192200"/>
              <a:ext cx="105800" cy="32800"/>
            </a:xfrm>
            <a:custGeom>
              <a:avLst/>
              <a:gdLst/>
              <a:ahLst/>
              <a:cxnLst/>
              <a:rect l="l" t="t" r="r" b="b"/>
              <a:pathLst>
                <a:path w="4232" h="1312" extrusionOk="0">
                  <a:moveTo>
                    <a:pt x="4232" y="72"/>
                  </a:moveTo>
                  <a:cubicBezTo>
                    <a:pt x="4227" y="108"/>
                    <a:pt x="4129" y="191"/>
                    <a:pt x="4107" y="214"/>
                  </a:cubicBezTo>
                  <a:cubicBezTo>
                    <a:pt x="3953" y="365"/>
                    <a:pt x="3781" y="497"/>
                    <a:pt x="3617" y="637"/>
                  </a:cubicBezTo>
                  <a:cubicBezTo>
                    <a:pt x="3456" y="773"/>
                    <a:pt x="3312" y="926"/>
                    <a:pt x="3166" y="1078"/>
                  </a:cubicBezTo>
                  <a:cubicBezTo>
                    <a:pt x="3197" y="1006"/>
                    <a:pt x="3244" y="851"/>
                    <a:pt x="3244" y="851"/>
                  </a:cubicBezTo>
                  <a:cubicBezTo>
                    <a:pt x="3226" y="846"/>
                    <a:pt x="3147" y="898"/>
                    <a:pt x="3126" y="907"/>
                  </a:cubicBezTo>
                  <a:cubicBezTo>
                    <a:pt x="3080" y="928"/>
                    <a:pt x="3036" y="948"/>
                    <a:pt x="2990" y="967"/>
                  </a:cubicBezTo>
                  <a:cubicBezTo>
                    <a:pt x="2900" y="1005"/>
                    <a:pt x="2807" y="1040"/>
                    <a:pt x="2713" y="1071"/>
                  </a:cubicBezTo>
                  <a:cubicBezTo>
                    <a:pt x="2528" y="1130"/>
                    <a:pt x="2336" y="1171"/>
                    <a:pt x="2142" y="1178"/>
                  </a:cubicBezTo>
                  <a:cubicBezTo>
                    <a:pt x="1840" y="1189"/>
                    <a:pt x="1542" y="1058"/>
                    <a:pt x="1244" y="1100"/>
                  </a:cubicBezTo>
                  <a:cubicBezTo>
                    <a:pt x="1105" y="1119"/>
                    <a:pt x="981" y="1194"/>
                    <a:pt x="848" y="1233"/>
                  </a:cubicBezTo>
                  <a:cubicBezTo>
                    <a:pt x="572" y="1312"/>
                    <a:pt x="277" y="1230"/>
                    <a:pt x="1" y="1150"/>
                  </a:cubicBezTo>
                  <a:cubicBezTo>
                    <a:pt x="255" y="1067"/>
                    <a:pt x="508" y="985"/>
                    <a:pt x="761" y="902"/>
                  </a:cubicBezTo>
                  <a:cubicBezTo>
                    <a:pt x="636" y="844"/>
                    <a:pt x="525" y="758"/>
                    <a:pt x="433" y="656"/>
                  </a:cubicBezTo>
                  <a:cubicBezTo>
                    <a:pt x="387" y="604"/>
                    <a:pt x="282" y="425"/>
                    <a:pt x="203" y="418"/>
                  </a:cubicBezTo>
                  <a:cubicBezTo>
                    <a:pt x="371" y="437"/>
                    <a:pt x="541" y="456"/>
                    <a:pt x="695" y="523"/>
                  </a:cubicBezTo>
                  <a:cubicBezTo>
                    <a:pt x="786" y="562"/>
                    <a:pt x="870" y="617"/>
                    <a:pt x="953" y="671"/>
                  </a:cubicBezTo>
                  <a:cubicBezTo>
                    <a:pt x="1124" y="782"/>
                    <a:pt x="1307" y="869"/>
                    <a:pt x="1516" y="834"/>
                  </a:cubicBezTo>
                  <a:cubicBezTo>
                    <a:pt x="1828" y="784"/>
                    <a:pt x="2090" y="555"/>
                    <a:pt x="2350" y="389"/>
                  </a:cubicBezTo>
                  <a:cubicBezTo>
                    <a:pt x="2292" y="396"/>
                    <a:pt x="2051" y="376"/>
                    <a:pt x="1989" y="362"/>
                  </a:cubicBezTo>
                  <a:cubicBezTo>
                    <a:pt x="2263" y="263"/>
                    <a:pt x="2537" y="164"/>
                    <a:pt x="2817" y="85"/>
                  </a:cubicBezTo>
                  <a:cubicBezTo>
                    <a:pt x="3054" y="18"/>
                    <a:pt x="3303" y="1"/>
                    <a:pt x="3550" y="4"/>
                  </a:cubicBezTo>
                  <a:cubicBezTo>
                    <a:pt x="3683" y="6"/>
                    <a:pt x="3817" y="13"/>
                    <a:pt x="3951" y="22"/>
                  </a:cubicBezTo>
                  <a:cubicBezTo>
                    <a:pt x="4025" y="27"/>
                    <a:pt x="4099" y="32"/>
                    <a:pt x="4173" y="45"/>
                  </a:cubicBezTo>
                  <a:cubicBezTo>
                    <a:pt x="4185" y="48"/>
                    <a:pt x="4222" y="51"/>
                    <a:pt x="4229" y="63"/>
                  </a:cubicBezTo>
                  <a:cubicBezTo>
                    <a:pt x="4231" y="65"/>
                    <a:pt x="4232" y="69"/>
                    <a:pt x="4232" y="72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4879750" y="4264175"/>
              <a:ext cx="79825" cy="19650"/>
            </a:xfrm>
            <a:custGeom>
              <a:avLst/>
              <a:gdLst/>
              <a:ahLst/>
              <a:cxnLst/>
              <a:rect l="l" t="t" r="r" b="b"/>
              <a:pathLst>
                <a:path w="3193" h="786" extrusionOk="0">
                  <a:moveTo>
                    <a:pt x="3193" y="155"/>
                  </a:moveTo>
                  <a:cubicBezTo>
                    <a:pt x="3185" y="181"/>
                    <a:pt x="3106" y="232"/>
                    <a:pt x="3088" y="246"/>
                  </a:cubicBezTo>
                  <a:cubicBezTo>
                    <a:pt x="2960" y="341"/>
                    <a:pt x="2823" y="422"/>
                    <a:pt x="2689" y="507"/>
                  </a:cubicBezTo>
                  <a:cubicBezTo>
                    <a:pt x="2558" y="591"/>
                    <a:pt x="2439" y="688"/>
                    <a:pt x="2317" y="786"/>
                  </a:cubicBezTo>
                  <a:cubicBezTo>
                    <a:pt x="2346" y="736"/>
                    <a:pt x="2397" y="627"/>
                    <a:pt x="2397" y="627"/>
                  </a:cubicBezTo>
                  <a:cubicBezTo>
                    <a:pt x="2383" y="622"/>
                    <a:pt x="2321" y="652"/>
                    <a:pt x="2305" y="657"/>
                  </a:cubicBezTo>
                  <a:cubicBezTo>
                    <a:pt x="2269" y="667"/>
                    <a:pt x="2234" y="678"/>
                    <a:pt x="2200" y="687"/>
                  </a:cubicBezTo>
                  <a:cubicBezTo>
                    <a:pt x="2129" y="706"/>
                    <a:pt x="2059" y="723"/>
                    <a:pt x="1987" y="735"/>
                  </a:cubicBezTo>
                  <a:cubicBezTo>
                    <a:pt x="1846" y="761"/>
                    <a:pt x="1703" y="772"/>
                    <a:pt x="1560" y="759"/>
                  </a:cubicBezTo>
                  <a:cubicBezTo>
                    <a:pt x="1339" y="737"/>
                    <a:pt x="1134" y="612"/>
                    <a:pt x="912" y="614"/>
                  </a:cubicBezTo>
                  <a:cubicBezTo>
                    <a:pt x="809" y="614"/>
                    <a:pt x="711" y="657"/>
                    <a:pt x="610" y="672"/>
                  </a:cubicBezTo>
                  <a:cubicBezTo>
                    <a:pt x="401" y="703"/>
                    <a:pt x="194" y="615"/>
                    <a:pt x="1" y="529"/>
                  </a:cubicBezTo>
                  <a:cubicBezTo>
                    <a:pt x="194" y="494"/>
                    <a:pt x="387" y="458"/>
                    <a:pt x="579" y="422"/>
                  </a:cubicBezTo>
                  <a:cubicBezTo>
                    <a:pt x="493" y="367"/>
                    <a:pt x="420" y="294"/>
                    <a:pt x="363" y="210"/>
                  </a:cubicBezTo>
                  <a:cubicBezTo>
                    <a:pt x="335" y="168"/>
                    <a:pt x="277" y="28"/>
                    <a:pt x="219" y="14"/>
                  </a:cubicBezTo>
                  <a:cubicBezTo>
                    <a:pt x="340" y="44"/>
                    <a:pt x="461" y="75"/>
                    <a:pt x="568" y="138"/>
                  </a:cubicBezTo>
                  <a:cubicBezTo>
                    <a:pt x="631" y="177"/>
                    <a:pt x="687" y="225"/>
                    <a:pt x="741" y="272"/>
                  </a:cubicBezTo>
                  <a:cubicBezTo>
                    <a:pt x="856" y="370"/>
                    <a:pt x="981" y="451"/>
                    <a:pt x="1136" y="446"/>
                  </a:cubicBezTo>
                  <a:cubicBezTo>
                    <a:pt x="1370" y="440"/>
                    <a:pt x="1582" y="299"/>
                    <a:pt x="1789" y="203"/>
                  </a:cubicBezTo>
                  <a:cubicBezTo>
                    <a:pt x="1745" y="201"/>
                    <a:pt x="1572" y="164"/>
                    <a:pt x="1529" y="147"/>
                  </a:cubicBezTo>
                  <a:cubicBezTo>
                    <a:pt x="1738" y="102"/>
                    <a:pt x="1947" y="56"/>
                    <a:pt x="2159" y="27"/>
                  </a:cubicBezTo>
                  <a:cubicBezTo>
                    <a:pt x="2338" y="1"/>
                    <a:pt x="2523" y="13"/>
                    <a:pt x="2701" y="39"/>
                  </a:cubicBezTo>
                  <a:cubicBezTo>
                    <a:pt x="2799" y="53"/>
                    <a:pt x="2897" y="71"/>
                    <a:pt x="2994" y="91"/>
                  </a:cubicBezTo>
                  <a:cubicBezTo>
                    <a:pt x="3047" y="102"/>
                    <a:pt x="3100" y="112"/>
                    <a:pt x="3152" y="129"/>
                  </a:cubicBezTo>
                  <a:cubicBezTo>
                    <a:pt x="3161" y="133"/>
                    <a:pt x="3188" y="138"/>
                    <a:pt x="3192" y="147"/>
                  </a:cubicBezTo>
                  <a:cubicBezTo>
                    <a:pt x="3193" y="149"/>
                    <a:pt x="3193" y="152"/>
                    <a:pt x="3193" y="15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237000" y="4108625"/>
              <a:ext cx="64475" cy="78425"/>
            </a:xfrm>
            <a:custGeom>
              <a:avLst/>
              <a:gdLst/>
              <a:ahLst/>
              <a:cxnLst/>
              <a:rect l="l" t="t" r="r" b="b"/>
              <a:pathLst>
                <a:path w="2579" h="3137" extrusionOk="0">
                  <a:moveTo>
                    <a:pt x="2560" y="9"/>
                  </a:moveTo>
                  <a:cubicBezTo>
                    <a:pt x="2578" y="36"/>
                    <a:pt x="2557" y="149"/>
                    <a:pt x="2555" y="176"/>
                  </a:cubicBezTo>
                  <a:cubicBezTo>
                    <a:pt x="2535" y="367"/>
                    <a:pt x="2493" y="554"/>
                    <a:pt x="2458" y="742"/>
                  </a:cubicBezTo>
                  <a:cubicBezTo>
                    <a:pt x="2426" y="928"/>
                    <a:pt x="2414" y="1112"/>
                    <a:pt x="2400" y="1299"/>
                  </a:cubicBezTo>
                  <a:cubicBezTo>
                    <a:pt x="2380" y="1232"/>
                    <a:pt x="2325" y="1100"/>
                    <a:pt x="2325" y="1100"/>
                  </a:cubicBezTo>
                  <a:cubicBezTo>
                    <a:pt x="2310" y="1106"/>
                    <a:pt x="2285" y="1187"/>
                    <a:pt x="2276" y="1205"/>
                  </a:cubicBezTo>
                  <a:cubicBezTo>
                    <a:pt x="2257" y="1245"/>
                    <a:pt x="2237" y="1284"/>
                    <a:pt x="2217" y="1323"/>
                  </a:cubicBezTo>
                  <a:cubicBezTo>
                    <a:pt x="2176" y="1401"/>
                    <a:pt x="2133" y="1476"/>
                    <a:pt x="2086" y="1549"/>
                  </a:cubicBezTo>
                  <a:cubicBezTo>
                    <a:pt x="1993" y="1696"/>
                    <a:pt x="1885" y="1832"/>
                    <a:pt x="1756" y="1947"/>
                  </a:cubicBezTo>
                  <a:cubicBezTo>
                    <a:pt x="1556" y="2125"/>
                    <a:pt x="1278" y="2203"/>
                    <a:pt x="1097" y="2400"/>
                  </a:cubicBezTo>
                  <a:cubicBezTo>
                    <a:pt x="1015" y="2492"/>
                    <a:pt x="971" y="2613"/>
                    <a:pt x="902" y="2715"/>
                  </a:cubicBezTo>
                  <a:cubicBezTo>
                    <a:pt x="757" y="2925"/>
                    <a:pt x="511" y="3037"/>
                    <a:pt x="277" y="3137"/>
                  </a:cubicBezTo>
                  <a:cubicBezTo>
                    <a:pt x="403" y="2938"/>
                    <a:pt x="529" y="2737"/>
                    <a:pt x="657" y="2538"/>
                  </a:cubicBezTo>
                  <a:cubicBezTo>
                    <a:pt x="538" y="2568"/>
                    <a:pt x="413" y="2573"/>
                    <a:pt x="293" y="2555"/>
                  </a:cubicBezTo>
                  <a:cubicBezTo>
                    <a:pt x="231" y="2545"/>
                    <a:pt x="60" y="2483"/>
                    <a:pt x="0" y="2523"/>
                  </a:cubicBezTo>
                  <a:cubicBezTo>
                    <a:pt x="125" y="2440"/>
                    <a:pt x="253" y="2357"/>
                    <a:pt x="397" y="2316"/>
                  </a:cubicBezTo>
                  <a:cubicBezTo>
                    <a:pt x="481" y="2291"/>
                    <a:pt x="569" y="2282"/>
                    <a:pt x="657" y="2271"/>
                  </a:cubicBezTo>
                  <a:cubicBezTo>
                    <a:pt x="836" y="2250"/>
                    <a:pt x="1011" y="2207"/>
                    <a:pt x="1135" y="2065"/>
                  </a:cubicBezTo>
                  <a:cubicBezTo>
                    <a:pt x="1319" y="1854"/>
                    <a:pt x="1369" y="1551"/>
                    <a:pt x="1453" y="1289"/>
                  </a:cubicBezTo>
                  <a:cubicBezTo>
                    <a:pt x="1417" y="1326"/>
                    <a:pt x="1241" y="1449"/>
                    <a:pt x="1190" y="1474"/>
                  </a:cubicBezTo>
                  <a:cubicBezTo>
                    <a:pt x="1322" y="1252"/>
                    <a:pt x="1453" y="1029"/>
                    <a:pt x="1600" y="818"/>
                  </a:cubicBezTo>
                  <a:cubicBezTo>
                    <a:pt x="1725" y="638"/>
                    <a:pt x="1886" y="484"/>
                    <a:pt x="2056" y="348"/>
                  </a:cubicBezTo>
                  <a:cubicBezTo>
                    <a:pt x="2149" y="274"/>
                    <a:pt x="2243" y="202"/>
                    <a:pt x="2339" y="133"/>
                  </a:cubicBezTo>
                  <a:cubicBezTo>
                    <a:pt x="2393" y="96"/>
                    <a:pt x="2447" y="56"/>
                    <a:pt x="2505" y="24"/>
                  </a:cubicBezTo>
                  <a:cubicBezTo>
                    <a:pt x="2514" y="19"/>
                    <a:pt x="2541" y="0"/>
                    <a:pt x="2554" y="4"/>
                  </a:cubicBezTo>
                  <a:cubicBezTo>
                    <a:pt x="2556" y="4"/>
                    <a:pt x="2559" y="6"/>
                    <a:pt x="2560" y="9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145400" y="4051975"/>
              <a:ext cx="82450" cy="62900"/>
            </a:xfrm>
            <a:custGeom>
              <a:avLst/>
              <a:gdLst/>
              <a:ahLst/>
              <a:cxnLst/>
              <a:rect l="l" t="t" r="r" b="b"/>
              <a:pathLst>
                <a:path w="3298" h="2516" extrusionOk="0">
                  <a:moveTo>
                    <a:pt x="3287" y="15"/>
                  </a:moveTo>
                  <a:cubicBezTo>
                    <a:pt x="3298" y="47"/>
                    <a:pt x="3246" y="155"/>
                    <a:pt x="3235" y="181"/>
                  </a:cubicBezTo>
                  <a:cubicBezTo>
                    <a:pt x="3160" y="368"/>
                    <a:pt x="3065" y="544"/>
                    <a:pt x="2977" y="725"/>
                  </a:cubicBezTo>
                  <a:cubicBezTo>
                    <a:pt x="2892" y="900"/>
                    <a:pt x="2827" y="1084"/>
                    <a:pt x="2762" y="1268"/>
                  </a:cubicBezTo>
                  <a:cubicBezTo>
                    <a:pt x="2760" y="1195"/>
                    <a:pt x="2742" y="1047"/>
                    <a:pt x="2742" y="1047"/>
                  </a:cubicBezTo>
                  <a:cubicBezTo>
                    <a:pt x="2725" y="1048"/>
                    <a:pt x="2677" y="1122"/>
                    <a:pt x="2663" y="1138"/>
                  </a:cubicBezTo>
                  <a:cubicBezTo>
                    <a:pt x="2633" y="1173"/>
                    <a:pt x="2602" y="1206"/>
                    <a:pt x="2570" y="1240"/>
                  </a:cubicBezTo>
                  <a:cubicBezTo>
                    <a:pt x="2507" y="1305"/>
                    <a:pt x="2442" y="1370"/>
                    <a:pt x="2373" y="1430"/>
                  </a:cubicBezTo>
                  <a:cubicBezTo>
                    <a:pt x="2239" y="1551"/>
                    <a:pt x="2092" y="1657"/>
                    <a:pt x="1930" y="1736"/>
                  </a:cubicBezTo>
                  <a:cubicBezTo>
                    <a:pt x="1678" y="1859"/>
                    <a:pt x="1376" y="1860"/>
                    <a:pt x="1138" y="2006"/>
                  </a:cubicBezTo>
                  <a:cubicBezTo>
                    <a:pt x="1028" y="2076"/>
                    <a:pt x="951" y="2186"/>
                    <a:pt x="852" y="2269"/>
                  </a:cubicBezTo>
                  <a:cubicBezTo>
                    <a:pt x="647" y="2438"/>
                    <a:pt x="368" y="2481"/>
                    <a:pt x="103" y="2515"/>
                  </a:cubicBezTo>
                  <a:cubicBezTo>
                    <a:pt x="288" y="2350"/>
                    <a:pt x="471" y="2185"/>
                    <a:pt x="655" y="2020"/>
                  </a:cubicBezTo>
                  <a:cubicBezTo>
                    <a:pt x="528" y="2017"/>
                    <a:pt x="400" y="1988"/>
                    <a:pt x="284" y="1934"/>
                  </a:cubicBezTo>
                  <a:cubicBezTo>
                    <a:pt x="226" y="1907"/>
                    <a:pt x="70" y="1796"/>
                    <a:pt x="0" y="1819"/>
                  </a:cubicBezTo>
                  <a:cubicBezTo>
                    <a:pt x="149" y="1772"/>
                    <a:pt x="301" y="1724"/>
                    <a:pt x="457" y="1723"/>
                  </a:cubicBezTo>
                  <a:cubicBezTo>
                    <a:pt x="549" y="1723"/>
                    <a:pt x="640" y="1738"/>
                    <a:pt x="731" y="1752"/>
                  </a:cubicBezTo>
                  <a:cubicBezTo>
                    <a:pt x="918" y="1782"/>
                    <a:pt x="1106" y="1787"/>
                    <a:pt x="1271" y="1679"/>
                  </a:cubicBezTo>
                  <a:cubicBezTo>
                    <a:pt x="1516" y="1520"/>
                    <a:pt x="1652" y="1229"/>
                    <a:pt x="1811" y="988"/>
                  </a:cubicBezTo>
                  <a:cubicBezTo>
                    <a:pt x="1764" y="1017"/>
                    <a:pt x="1552" y="1090"/>
                    <a:pt x="1494" y="1101"/>
                  </a:cubicBezTo>
                  <a:cubicBezTo>
                    <a:pt x="1689" y="914"/>
                    <a:pt x="1884" y="728"/>
                    <a:pt x="2092" y="556"/>
                  </a:cubicBezTo>
                  <a:cubicBezTo>
                    <a:pt x="2269" y="410"/>
                    <a:pt x="2473" y="302"/>
                    <a:pt x="2684" y="213"/>
                  </a:cubicBezTo>
                  <a:cubicBezTo>
                    <a:pt x="2798" y="164"/>
                    <a:pt x="2914" y="119"/>
                    <a:pt x="3030" y="77"/>
                  </a:cubicBezTo>
                  <a:cubicBezTo>
                    <a:pt x="3095" y="53"/>
                    <a:pt x="3160" y="29"/>
                    <a:pt x="3227" y="14"/>
                  </a:cubicBezTo>
                  <a:cubicBezTo>
                    <a:pt x="3238" y="11"/>
                    <a:pt x="3271" y="0"/>
                    <a:pt x="3282" y="6"/>
                  </a:cubicBezTo>
                  <a:cubicBezTo>
                    <a:pt x="3284" y="9"/>
                    <a:pt x="3287" y="11"/>
                    <a:pt x="3288" y="1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243275" y="3982625"/>
              <a:ext cx="106925" cy="107650"/>
            </a:xfrm>
            <a:custGeom>
              <a:avLst/>
              <a:gdLst/>
              <a:ahLst/>
              <a:cxnLst/>
              <a:rect l="l" t="t" r="r" b="b"/>
              <a:pathLst>
                <a:path w="4277" h="4306" extrusionOk="0">
                  <a:moveTo>
                    <a:pt x="4255" y="17"/>
                  </a:moveTo>
                  <a:cubicBezTo>
                    <a:pt x="4277" y="61"/>
                    <a:pt x="4228" y="225"/>
                    <a:pt x="4218" y="265"/>
                  </a:cubicBezTo>
                  <a:cubicBezTo>
                    <a:pt x="4156" y="548"/>
                    <a:pt x="4061" y="820"/>
                    <a:pt x="3979" y="1096"/>
                  </a:cubicBezTo>
                  <a:cubicBezTo>
                    <a:pt x="3898" y="1368"/>
                    <a:pt x="3848" y="1641"/>
                    <a:pt x="3797" y="1919"/>
                  </a:cubicBezTo>
                  <a:cubicBezTo>
                    <a:pt x="3779" y="1816"/>
                    <a:pt x="3718" y="1609"/>
                    <a:pt x="3718" y="1609"/>
                  </a:cubicBezTo>
                  <a:cubicBezTo>
                    <a:pt x="3695" y="1615"/>
                    <a:pt x="3644" y="1732"/>
                    <a:pt x="3628" y="1758"/>
                  </a:cubicBezTo>
                  <a:cubicBezTo>
                    <a:pt x="3592" y="1813"/>
                    <a:pt x="3556" y="1868"/>
                    <a:pt x="3519" y="1922"/>
                  </a:cubicBezTo>
                  <a:cubicBezTo>
                    <a:pt x="3444" y="2031"/>
                    <a:pt x="3366" y="2138"/>
                    <a:pt x="3283" y="2241"/>
                  </a:cubicBezTo>
                  <a:cubicBezTo>
                    <a:pt x="3120" y="2441"/>
                    <a:pt x="2935" y="2627"/>
                    <a:pt x="2724" y="2777"/>
                  </a:cubicBezTo>
                  <a:cubicBezTo>
                    <a:pt x="2394" y="3010"/>
                    <a:pt x="1966" y="3080"/>
                    <a:pt x="1663" y="3344"/>
                  </a:cubicBezTo>
                  <a:cubicBezTo>
                    <a:pt x="1521" y="3466"/>
                    <a:pt x="1437" y="3641"/>
                    <a:pt x="1316" y="3781"/>
                  </a:cubicBezTo>
                  <a:cubicBezTo>
                    <a:pt x="1063" y="4071"/>
                    <a:pt x="676" y="4195"/>
                    <a:pt x="308" y="4306"/>
                  </a:cubicBezTo>
                  <a:cubicBezTo>
                    <a:pt x="532" y="4029"/>
                    <a:pt x="755" y="3751"/>
                    <a:pt x="978" y="3474"/>
                  </a:cubicBezTo>
                  <a:cubicBezTo>
                    <a:pt x="796" y="3500"/>
                    <a:pt x="609" y="3487"/>
                    <a:pt x="430" y="3438"/>
                  </a:cubicBezTo>
                  <a:cubicBezTo>
                    <a:pt x="341" y="3413"/>
                    <a:pt x="95" y="3291"/>
                    <a:pt x="1" y="3340"/>
                  </a:cubicBezTo>
                  <a:cubicBezTo>
                    <a:pt x="201" y="3239"/>
                    <a:pt x="406" y="3136"/>
                    <a:pt x="627" y="3099"/>
                  </a:cubicBezTo>
                  <a:cubicBezTo>
                    <a:pt x="759" y="3076"/>
                    <a:pt x="892" y="3076"/>
                    <a:pt x="1025" y="3076"/>
                  </a:cubicBezTo>
                  <a:cubicBezTo>
                    <a:pt x="1297" y="3075"/>
                    <a:pt x="1565" y="3039"/>
                    <a:pt x="1774" y="2849"/>
                  </a:cubicBezTo>
                  <a:cubicBezTo>
                    <a:pt x="2086" y="2564"/>
                    <a:pt x="2211" y="2119"/>
                    <a:pt x="2382" y="1743"/>
                  </a:cubicBezTo>
                  <a:cubicBezTo>
                    <a:pt x="2321" y="1792"/>
                    <a:pt x="2038" y="1946"/>
                    <a:pt x="1958" y="1974"/>
                  </a:cubicBezTo>
                  <a:cubicBezTo>
                    <a:pt x="2193" y="1665"/>
                    <a:pt x="2427" y="1355"/>
                    <a:pt x="2682" y="1063"/>
                  </a:cubicBezTo>
                  <a:cubicBezTo>
                    <a:pt x="2900" y="814"/>
                    <a:pt x="3166" y="613"/>
                    <a:pt x="3443" y="438"/>
                  </a:cubicBezTo>
                  <a:cubicBezTo>
                    <a:pt x="3594" y="342"/>
                    <a:pt x="3749" y="251"/>
                    <a:pt x="3905" y="164"/>
                  </a:cubicBezTo>
                  <a:cubicBezTo>
                    <a:pt x="3990" y="117"/>
                    <a:pt x="4078" y="67"/>
                    <a:pt x="4170" y="30"/>
                  </a:cubicBezTo>
                  <a:cubicBezTo>
                    <a:pt x="4185" y="24"/>
                    <a:pt x="4228" y="0"/>
                    <a:pt x="4246" y="7"/>
                  </a:cubicBezTo>
                  <a:cubicBezTo>
                    <a:pt x="4249" y="9"/>
                    <a:pt x="4253" y="12"/>
                    <a:pt x="4255" y="17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3"/>
          <p:cNvSpPr/>
          <p:nvPr/>
        </p:nvSpPr>
        <p:spPr>
          <a:xfrm>
            <a:off x="297854" y="4323898"/>
            <a:ext cx="667127" cy="909038"/>
          </a:xfrm>
          <a:custGeom>
            <a:avLst/>
            <a:gdLst/>
            <a:ahLst/>
            <a:cxnLst/>
            <a:rect l="l" t="t" r="r" b="b"/>
            <a:pathLst>
              <a:path w="4895" h="7951" extrusionOk="0">
                <a:moveTo>
                  <a:pt x="1186" y="7393"/>
                </a:moveTo>
                <a:cubicBezTo>
                  <a:pt x="935" y="7300"/>
                  <a:pt x="701" y="7182"/>
                  <a:pt x="563" y="6979"/>
                </a:cubicBezTo>
                <a:cubicBezTo>
                  <a:pt x="1" y="6153"/>
                  <a:pt x="709" y="4929"/>
                  <a:pt x="301" y="4028"/>
                </a:cubicBezTo>
                <a:cubicBezTo>
                  <a:pt x="448" y="4353"/>
                  <a:pt x="772" y="4619"/>
                  <a:pt x="920" y="4957"/>
                </a:cubicBezTo>
                <a:cubicBezTo>
                  <a:pt x="1042" y="5240"/>
                  <a:pt x="1006" y="5612"/>
                  <a:pt x="1182" y="5870"/>
                </a:cubicBezTo>
                <a:cubicBezTo>
                  <a:pt x="1317" y="6067"/>
                  <a:pt x="1748" y="6317"/>
                  <a:pt x="1938" y="6109"/>
                </a:cubicBezTo>
                <a:cubicBezTo>
                  <a:pt x="2125" y="5904"/>
                  <a:pt x="1894" y="5449"/>
                  <a:pt x="1838" y="5236"/>
                </a:cubicBezTo>
                <a:cubicBezTo>
                  <a:pt x="1669" y="4584"/>
                  <a:pt x="2040" y="3927"/>
                  <a:pt x="1897" y="3246"/>
                </a:cubicBezTo>
                <a:cubicBezTo>
                  <a:pt x="1734" y="2473"/>
                  <a:pt x="1487" y="1741"/>
                  <a:pt x="1878" y="969"/>
                </a:cubicBezTo>
                <a:cubicBezTo>
                  <a:pt x="2050" y="627"/>
                  <a:pt x="2418" y="390"/>
                  <a:pt x="2490" y="0"/>
                </a:cubicBezTo>
                <a:cubicBezTo>
                  <a:pt x="2117" y="1164"/>
                  <a:pt x="2399" y="2077"/>
                  <a:pt x="2910" y="3164"/>
                </a:cubicBezTo>
                <a:cubicBezTo>
                  <a:pt x="3102" y="3574"/>
                  <a:pt x="3161" y="3656"/>
                  <a:pt x="3214" y="4119"/>
                </a:cubicBezTo>
                <a:cubicBezTo>
                  <a:pt x="3260" y="4514"/>
                  <a:pt x="3178" y="4903"/>
                  <a:pt x="3310" y="5253"/>
                </a:cubicBezTo>
                <a:cubicBezTo>
                  <a:pt x="3806" y="5043"/>
                  <a:pt x="3749" y="4473"/>
                  <a:pt x="3934" y="4019"/>
                </a:cubicBezTo>
                <a:cubicBezTo>
                  <a:pt x="4169" y="3443"/>
                  <a:pt x="4387" y="3121"/>
                  <a:pt x="4895" y="2780"/>
                </a:cubicBezTo>
                <a:cubicBezTo>
                  <a:pt x="4777" y="3338"/>
                  <a:pt x="4654" y="3782"/>
                  <a:pt x="4632" y="4328"/>
                </a:cubicBezTo>
                <a:cubicBezTo>
                  <a:pt x="4610" y="4872"/>
                  <a:pt x="4724" y="5252"/>
                  <a:pt x="4467" y="5796"/>
                </a:cubicBezTo>
                <a:cubicBezTo>
                  <a:pt x="4149" y="6468"/>
                  <a:pt x="3667" y="6753"/>
                  <a:pt x="3171" y="7248"/>
                </a:cubicBezTo>
                <a:cubicBezTo>
                  <a:pt x="2700" y="7719"/>
                  <a:pt x="2568" y="7950"/>
                  <a:pt x="1850" y="7628"/>
                </a:cubicBezTo>
                <a:cubicBezTo>
                  <a:pt x="1655" y="7540"/>
                  <a:pt x="1414" y="7477"/>
                  <a:pt x="1186" y="73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Google Shape;1657;p43"/>
          <p:cNvGrpSpPr/>
          <p:nvPr/>
        </p:nvGrpSpPr>
        <p:grpSpPr>
          <a:xfrm>
            <a:off x="-1645" y="11407"/>
            <a:ext cx="2321869" cy="1238918"/>
            <a:chOff x="0" y="12"/>
            <a:chExt cx="1772825" cy="945955"/>
          </a:xfrm>
        </p:grpSpPr>
        <p:sp>
          <p:nvSpPr>
            <p:cNvPr id="1658" name="Google Shape;1658;p43"/>
            <p:cNvSpPr/>
            <p:nvPr/>
          </p:nvSpPr>
          <p:spPr>
            <a:xfrm>
              <a:off x="0" y="12"/>
              <a:ext cx="1772825" cy="945955"/>
            </a:xfrm>
            <a:custGeom>
              <a:avLst/>
              <a:gdLst/>
              <a:ahLst/>
              <a:cxnLst/>
              <a:rect l="l" t="t" r="r" b="b"/>
              <a:pathLst>
                <a:path w="26618" h="14203" extrusionOk="0">
                  <a:moveTo>
                    <a:pt x="26618" y="1"/>
                  </a:moveTo>
                  <a:cubicBezTo>
                    <a:pt x="25545" y="1185"/>
                    <a:pt x="24243" y="2181"/>
                    <a:pt x="22847" y="2964"/>
                  </a:cubicBezTo>
                  <a:cubicBezTo>
                    <a:pt x="20286" y="4402"/>
                    <a:pt x="17414" y="5188"/>
                    <a:pt x="14537" y="5775"/>
                  </a:cubicBezTo>
                  <a:cubicBezTo>
                    <a:pt x="11964" y="6301"/>
                    <a:pt x="9321" y="6692"/>
                    <a:pt x="6951" y="7823"/>
                  </a:cubicBezTo>
                  <a:cubicBezTo>
                    <a:pt x="4024" y="9221"/>
                    <a:pt x="1855" y="11534"/>
                    <a:pt x="1" y="14203"/>
                  </a:cubicBezTo>
                  <a:lnTo>
                    <a:pt x="1" y="1"/>
                  </a:lnTo>
                  <a:lnTo>
                    <a:pt x="26618" y="1"/>
                  </a:ln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0" y="12"/>
              <a:ext cx="1062443" cy="658965"/>
            </a:xfrm>
            <a:custGeom>
              <a:avLst/>
              <a:gdLst/>
              <a:ahLst/>
              <a:cxnLst/>
              <a:rect l="l" t="t" r="r" b="b"/>
              <a:pathLst>
                <a:path w="15952" h="9894" extrusionOk="0">
                  <a:moveTo>
                    <a:pt x="10061" y="0"/>
                  </a:moveTo>
                  <a:cubicBezTo>
                    <a:pt x="8081" y="2322"/>
                    <a:pt x="4779" y="2011"/>
                    <a:pt x="2181" y="3127"/>
                  </a:cubicBezTo>
                  <a:cubicBezTo>
                    <a:pt x="1638" y="3360"/>
                    <a:pt x="1136" y="3702"/>
                    <a:pt x="783" y="4182"/>
                  </a:cubicBezTo>
                  <a:cubicBezTo>
                    <a:pt x="1241" y="2826"/>
                    <a:pt x="2329" y="1926"/>
                    <a:pt x="3299" y="940"/>
                  </a:cubicBezTo>
                  <a:cubicBezTo>
                    <a:pt x="3594" y="642"/>
                    <a:pt x="3865" y="326"/>
                    <a:pt x="4125" y="0"/>
                  </a:cubicBezTo>
                  <a:lnTo>
                    <a:pt x="0" y="0"/>
                  </a:lnTo>
                  <a:lnTo>
                    <a:pt x="0" y="9893"/>
                  </a:lnTo>
                  <a:cubicBezTo>
                    <a:pt x="1195" y="7972"/>
                    <a:pt x="2651" y="6276"/>
                    <a:pt x="4556" y="4980"/>
                  </a:cubicBezTo>
                  <a:cubicBezTo>
                    <a:pt x="6726" y="3501"/>
                    <a:pt x="9277" y="2712"/>
                    <a:pt x="11742" y="1801"/>
                  </a:cubicBezTo>
                  <a:cubicBezTo>
                    <a:pt x="13170" y="1272"/>
                    <a:pt x="14592" y="691"/>
                    <a:pt x="15952" y="0"/>
                  </a:cubicBezTo>
                  <a:lnTo>
                    <a:pt x="10061" y="0"/>
                  </a:ln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43"/>
          <p:cNvGrpSpPr/>
          <p:nvPr/>
        </p:nvGrpSpPr>
        <p:grpSpPr>
          <a:xfrm flipH="1">
            <a:off x="5003639" y="-5"/>
            <a:ext cx="4123032" cy="4779178"/>
            <a:chOff x="-6" y="-5"/>
            <a:chExt cx="4123032" cy="4779178"/>
          </a:xfrm>
        </p:grpSpPr>
        <p:grpSp>
          <p:nvGrpSpPr>
            <p:cNvPr id="1661" name="Google Shape;1661;p43"/>
            <p:cNvGrpSpPr/>
            <p:nvPr/>
          </p:nvGrpSpPr>
          <p:grpSpPr>
            <a:xfrm>
              <a:off x="-6" y="-5"/>
              <a:ext cx="4123032" cy="4779178"/>
              <a:chOff x="-6" y="-5"/>
              <a:chExt cx="4123032" cy="4779178"/>
            </a:xfrm>
          </p:grpSpPr>
          <p:grpSp>
            <p:nvGrpSpPr>
              <p:cNvPr id="1662" name="Google Shape;1662;p43"/>
              <p:cNvGrpSpPr/>
              <p:nvPr/>
            </p:nvGrpSpPr>
            <p:grpSpPr>
              <a:xfrm>
                <a:off x="-6" y="-5"/>
                <a:ext cx="4123032" cy="4779178"/>
                <a:chOff x="4676125" y="459400"/>
                <a:chExt cx="1013628" cy="1174938"/>
              </a:xfrm>
            </p:grpSpPr>
            <p:sp>
              <p:nvSpPr>
                <p:cNvPr id="1663" name="Google Shape;1663;p43"/>
                <p:cNvSpPr/>
                <p:nvPr/>
              </p:nvSpPr>
              <p:spPr>
                <a:xfrm>
                  <a:off x="4806850" y="710850"/>
                  <a:ext cx="238325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3" h="6278" extrusionOk="0">
                      <a:moveTo>
                        <a:pt x="1225" y="0"/>
                      </a:moveTo>
                      <a:cubicBezTo>
                        <a:pt x="1040" y="0"/>
                        <a:pt x="1145" y="1356"/>
                        <a:pt x="1145" y="1356"/>
                      </a:cubicBezTo>
                      <a:cubicBezTo>
                        <a:pt x="1020" y="1538"/>
                        <a:pt x="104" y="1550"/>
                        <a:pt x="29" y="1789"/>
                      </a:cubicBezTo>
                      <a:cubicBezTo>
                        <a:pt x="0" y="1881"/>
                        <a:pt x="97" y="1905"/>
                        <a:pt x="283" y="1905"/>
                      </a:cubicBezTo>
                      <a:cubicBezTo>
                        <a:pt x="485" y="1905"/>
                        <a:pt x="792" y="1876"/>
                        <a:pt x="1154" y="1876"/>
                      </a:cubicBezTo>
                      <a:cubicBezTo>
                        <a:pt x="1324" y="1876"/>
                        <a:pt x="1507" y="1883"/>
                        <a:pt x="1697" y="1902"/>
                      </a:cubicBezTo>
                      <a:cubicBezTo>
                        <a:pt x="2657" y="1997"/>
                        <a:pt x="3865" y="3873"/>
                        <a:pt x="3847" y="4028"/>
                      </a:cubicBezTo>
                      <a:cubicBezTo>
                        <a:pt x="3828" y="4183"/>
                        <a:pt x="3092" y="4279"/>
                        <a:pt x="3048" y="4310"/>
                      </a:cubicBezTo>
                      <a:cubicBezTo>
                        <a:pt x="3007" y="4337"/>
                        <a:pt x="3652" y="4598"/>
                        <a:pt x="4220" y="4598"/>
                      </a:cubicBezTo>
                      <a:cubicBezTo>
                        <a:pt x="4283" y="4598"/>
                        <a:pt x="4346" y="4595"/>
                        <a:pt x="4406" y="4587"/>
                      </a:cubicBezTo>
                      <a:cubicBezTo>
                        <a:pt x="4480" y="4578"/>
                        <a:pt x="4548" y="4575"/>
                        <a:pt x="4611" y="4575"/>
                      </a:cubicBezTo>
                      <a:cubicBezTo>
                        <a:pt x="5059" y="4575"/>
                        <a:pt x="5231" y="4776"/>
                        <a:pt x="5231" y="4776"/>
                      </a:cubicBezTo>
                      <a:cubicBezTo>
                        <a:pt x="6178" y="5716"/>
                        <a:pt x="8504" y="6278"/>
                        <a:pt x="9126" y="6278"/>
                      </a:cubicBezTo>
                      <a:cubicBezTo>
                        <a:pt x="9189" y="6278"/>
                        <a:pt x="9234" y="6272"/>
                        <a:pt x="9259" y="6260"/>
                      </a:cubicBezTo>
                      <a:cubicBezTo>
                        <a:pt x="9533" y="6134"/>
                        <a:pt x="8846" y="4966"/>
                        <a:pt x="8299" y="4296"/>
                      </a:cubicBezTo>
                      <a:cubicBezTo>
                        <a:pt x="7755" y="3627"/>
                        <a:pt x="5386" y="2521"/>
                        <a:pt x="4406" y="2281"/>
                      </a:cubicBezTo>
                      <a:cubicBezTo>
                        <a:pt x="3427" y="2039"/>
                        <a:pt x="2905" y="2081"/>
                        <a:pt x="2245" y="1614"/>
                      </a:cubicBezTo>
                      <a:cubicBezTo>
                        <a:pt x="1584" y="1148"/>
                        <a:pt x="1436" y="59"/>
                        <a:pt x="1236" y="2"/>
                      </a:cubicBezTo>
                      <a:cubicBezTo>
                        <a:pt x="1232" y="1"/>
                        <a:pt x="1229" y="0"/>
                        <a:pt x="122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3"/>
                <p:cNvSpPr/>
                <p:nvPr/>
              </p:nvSpPr>
              <p:spPr>
                <a:xfrm>
                  <a:off x="5179850" y="617275"/>
                  <a:ext cx="54300" cy="17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" h="7177" extrusionOk="0">
                      <a:moveTo>
                        <a:pt x="452" y="1"/>
                      </a:moveTo>
                      <a:cubicBezTo>
                        <a:pt x="445" y="1"/>
                        <a:pt x="438" y="1"/>
                        <a:pt x="431" y="3"/>
                      </a:cubicBezTo>
                      <a:cubicBezTo>
                        <a:pt x="261" y="45"/>
                        <a:pt x="683" y="433"/>
                        <a:pt x="978" y="1042"/>
                      </a:cubicBezTo>
                      <a:cubicBezTo>
                        <a:pt x="1273" y="1651"/>
                        <a:pt x="595" y="3063"/>
                        <a:pt x="496" y="3109"/>
                      </a:cubicBezTo>
                      <a:cubicBezTo>
                        <a:pt x="491" y="3111"/>
                        <a:pt x="485" y="3112"/>
                        <a:pt x="478" y="3112"/>
                      </a:cubicBezTo>
                      <a:cubicBezTo>
                        <a:pt x="362" y="3112"/>
                        <a:pt x="67" y="2749"/>
                        <a:pt x="34" y="2733"/>
                      </a:cubicBezTo>
                      <a:cubicBezTo>
                        <a:pt x="34" y="2733"/>
                        <a:pt x="33" y="2733"/>
                        <a:pt x="33" y="2733"/>
                      </a:cubicBezTo>
                      <a:lnTo>
                        <a:pt x="33" y="2733"/>
                      </a:lnTo>
                      <a:cubicBezTo>
                        <a:pt x="1" y="2733"/>
                        <a:pt x="105" y="3319"/>
                        <a:pt x="367" y="3649"/>
                      </a:cubicBezTo>
                      <a:cubicBezTo>
                        <a:pt x="631" y="3982"/>
                        <a:pt x="558" y="4211"/>
                        <a:pt x="558" y="4211"/>
                      </a:cubicBezTo>
                      <a:cubicBezTo>
                        <a:pt x="321" y="5215"/>
                        <a:pt x="973" y="7048"/>
                        <a:pt x="1148" y="7165"/>
                      </a:cubicBezTo>
                      <a:cubicBezTo>
                        <a:pt x="1160" y="7173"/>
                        <a:pt x="1172" y="7176"/>
                        <a:pt x="1185" y="7176"/>
                      </a:cubicBezTo>
                      <a:cubicBezTo>
                        <a:pt x="1380" y="7176"/>
                        <a:pt x="1784" y="6405"/>
                        <a:pt x="1971" y="5870"/>
                      </a:cubicBezTo>
                      <a:cubicBezTo>
                        <a:pt x="2171" y="5298"/>
                        <a:pt x="1962" y="3475"/>
                        <a:pt x="1746" y="2802"/>
                      </a:cubicBezTo>
                      <a:cubicBezTo>
                        <a:pt x="1531" y="2127"/>
                        <a:pt x="1314" y="1831"/>
                        <a:pt x="1350" y="1264"/>
                      </a:cubicBezTo>
                      <a:cubicBezTo>
                        <a:pt x="1387" y="698"/>
                        <a:pt x="1984" y="209"/>
                        <a:pt x="1943" y="69"/>
                      </a:cubicBezTo>
                      <a:cubicBezTo>
                        <a:pt x="1939" y="53"/>
                        <a:pt x="1926" y="47"/>
                        <a:pt x="1906" y="47"/>
                      </a:cubicBezTo>
                      <a:cubicBezTo>
                        <a:pt x="1740" y="47"/>
                        <a:pt x="1101" y="511"/>
                        <a:pt x="1101" y="511"/>
                      </a:cubicBezTo>
                      <a:cubicBezTo>
                        <a:pt x="952" y="504"/>
                        <a:pt x="628" y="1"/>
                        <a:pt x="45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3"/>
                <p:cNvSpPr/>
                <p:nvPr/>
              </p:nvSpPr>
              <p:spPr>
                <a:xfrm rot="-2216594">
                  <a:off x="5309872" y="1219653"/>
                  <a:ext cx="41798" cy="13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5526" extrusionOk="0">
                      <a:moveTo>
                        <a:pt x="347" y="1"/>
                      </a:moveTo>
                      <a:cubicBezTo>
                        <a:pt x="342" y="1"/>
                        <a:pt x="337" y="2"/>
                        <a:pt x="332" y="3"/>
                      </a:cubicBezTo>
                      <a:cubicBezTo>
                        <a:pt x="200" y="35"/>
                        <a:pt x="525" y="333"/>
                        <a:pt x="753" y="803"/>
                      </a:cubicBezTo>
                      <a:cubicBezTo>
                        <a:pt x="979" y="1272"/>
                        <a:pt x="458" y="2358"/>
                        <a:pt x="381" y="2394"/>
                      </a:cubicBezTo>
                      <a:cubicBezTo>
                        <a:pt x="377" y="2396"/>
                        <a:pt x="373" y="2397"/>
                        <a:pt x="368" y="2397"/>
                      </a:cubicBezTo>
                      <a:cubicBezTo>
                        <a:pt x="278" y="2397"/>
                        <a:pt x="50" y="2116"/>
                        <a:pt x="25" y="2105"/>
                      </a:cubicBezTo>
                      <a:cubicBezTo>
                        <a:pt x="24" y="2105"/>
                        <a:pt x="24" y="2105"/>
                        <a:pt x="24" y="2105"/>
                      </a:cubicBezTo>
                      <a:lnTo>
                        <a:pt x="24" y="2105"/>
                      </a:lnTo>
                      <a:cubicBezTo>
                        <a:pt x="1" y="2105"/>
                        <a:pt x="81" y="2556"/>
                        <a:pt x="282" y="2809"/>
                      </a:cubicBezTo>
                      <a:cubicBezTo>
                        <a:pt x="485" y="3066"/>
                        <a:pt x="428" y="3242"/>
                        <a:pt x="428" y="3242"/>
                      </a:cubicBezTo>
                      <a:cubicBezTo>
                        <a:pt x="246" y="4015"/>
                        <a:pt x="748" y="5427"/>
                        <a:pt x="884" y="5517"/>
                      </a:cubicBezTo>
                      <a:cubicBezTo>
                        <a:pt x="893" y="5523"/>
                        <a:pt x="902" y="5525"/>
                        <a:pt x="912" y="5525"/>
                      </a:cubicBezTo>
                      <a:cubicBezTo>
                        <a:pt x="1062" y="5525"/>
                        <a:pt x="1373" y="4932"/>
                        <a:pt x="1517" y="4520"/>
                      </a:cubicBezTo>
                      <a:cubicBezTo>
                        <a:pt x="1671" y="4079"/>
                        <a:pt x="1510" y="2676"/>
                        <a:pt x="1343" y="2156"/>
                      </a:cubicBezTo>
                      <a:cubicBezTo>
                        <a:pt x="1177" y="1637"/>
                        <a:pt x="1010" y="1410"/>
                        <a:pt x="1039" y="974"/>
                      </a:cubicBezTo>
                      <a:cubicBezTo>
                        <a:pt x="1067" y="538"/>
                        <a:pt x="1527" y="161"/>
                        <a:pt x="1496" y="52"/>
                      </a:cubicBezTo>
                      <a:cubicBezTo>
                        <a:pt x="1492" y="41"/>
                        <a:pt x="1483" y="36"/>
                        <a:pt x="1467" y="36"/>
                      </a:cubicBezTo>
                      <a:cubicBezTo>
                        <a:pt x="1341" y="36"/>
                        <a:pt x="847" y="394"/>
                        <a:pt x="847" y="394"/>
                      </a:cubicBezTo>
                      <a:cubicBezTo>
                        <a:pt x="732" y="388"/>
                        <a:pt x="483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43"/>
                <p:cNvSpPr/>
                <p:nvPr/>
              </p:nvSpPr>
              <p:spPr>
                <a:xfrm rot="-3337597">
                  <a:off x="5215815" y="1380949"/>
                  <a:ext cx="41801" cy="138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5525" extrusionOk="0">
                      <a:moveTo>
                        <a:pt x="346" y="0"/>
                      </a:moveTo>
                      <a:cubicBezTo>
                        <a:pt x="341" y="0"/>
                        <a:pt x="336" y="1"/>
                        <a:pt x="331" y="2"/>
                      </a:cubicBezTo>
                      <a:cubicBezTo>
                        <a:pt x="200" y="35"/>
                        <a:pt x="524" y="334"/>
                        <a:pt x="752" y="802"/>
                      </a:cubicBezTo>
                      <a:cubicBezTo>
                        <a:pt x="979" y="1271"/>
                        <a:pt x="458" y="2357"/>
                        <a:pt x="381" y="2393"/>
                      </a:cubicBezTo>
                      <a:cubicBezTo>
                        <a:pt x="377" y="2395"/>
                        <a:pt x="372" y="2396"/>
                        <a:pt x="367" y="2396"/>
                      </a:cubicBezTo>
                      <a:cubicBezTo>
                        <a:pt x="277" y="2396"/>
                        <a:pt x="50" y="2116"/>
                        <a:pt x="24" y="2105"/>
                      </a:cubicBezTo>
                      <a:cubicBezTo>
                        <a:pt x="24" y="2105"/>
                        <a:pt x="24" y="2104"/>
                        <a:pt x="23" y="2104"/>
                      </a:cubicBezTo>
                      <a:lnTo>
                        <a:pt x="23" y="2104"/>
                      </a:lnTo>
                      <a:cubicBezTo>
                        <a:pt x="0" y="2104"/>
                        <a:pt x="80" y="2556"/>
                        <a:pt x="282" y="2809"/>
                      </a:cubicBezTo>
                      <a:cubicBezTo>
                        <a:pt x="485" y="3066"/>
                        <a:pt x="428" y="3241"/>
                        <a:pt x="428" y="3241"/>
                      </a:cubicBezTo>
                      <a:cubicBezTo>
                        <a:pt x="246" y="4015"/>
                        <a:pt x="747" y="5427"/>
                        <a:pt x="884" y="5516"/>
                      </a:cubicBezTo>
                      <a:cubicBezTo>
                        <a:pt x="892" y="5522"/>
                        <a:pt x="902" y="5525"/>
                        <a:pt x="912" y="5525"/>
                      </a:cubicBezTo>
                      <a:cubicBezTo>
                        <a:pt x="1062" y="5525"/>
                        <a:pt x="1373" y="4932"/>
                        <a:pt x="1516" y="4519"/>
                      </a:cubicBezTo>
                      <a:cubicBezTo>
                        <a:pt x="1671" y="4080"/>
                        <a:pt x="1510" y="2675"/>
                        <a:pt x="1343" y="2157"/>
                      </a:cubicBezTo>
                      <a:cubicBezTo>
                        <a:pt x="1177" y="1638"/>
                        <a:pt x="1010" y="1410"/>
                        <a:pt x="1038" y="973"/>
                      </a:cubicBezTo>
                      <a:cubicBezTo>
                        <a:pt x="1067" y="537"/>
                        <a:pt x="1526" y="161"/>
                        <a:pt x="1495" y="53"/>
                      </a:cubicBezTo>
                      <a:cubicBezTo>
                        <a:pt x="1492" y="41"/>
                        <a:pt x="1482" y="36"/>
                        <a:pt x="1467" y="36"/>
                      </a:cubicBezTo>
                      <a:cubicBezTo>
                        <a:pt x="1340" y="36"/>
                        <a:pt x="846" y="393"/>
                        <a:pt x="846" y="393"/>
                      </a:cubicBezTo>
                      <a:cubicBezTo>
                        <a:pt x="732" y="387"/>
                        <a:pt x="482" y="0"/>
                        <a:pt x="34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43"/>
                <p:cNvSpPr/>
                <p:nvPr/>
              </p:nvSpPr>
              <p:spPr>
                <a:xfrm>
                  <a:off x="4974352" y="1218625"/>
                  <a:ext cx="146000" cy="9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0" h="3844" extrusionOk="0">
                      <a:moveTo>
                        <a:pt x="751" y="0"/>
                      </a:moveTo>
                      <a:cubicBezTo>
                        <a:pt x="639" y="0"/>
                        <a:pt x="702" y="829"/>
                        <a:pt x="702" y="829"/>
                      </a:cubicBezTo>
                      <a:cubicBezTo>
                        <a:pt x="625" y="941"/>
                        <a:pt x="64" y="948"/>
                        <a:pt x="18" y="1094"/>
                      </a:cubicBezTo>
                      <a:cubicBezTo>
                        <a:pt x="1" y="1151"/>
                        <a:pt x="61" y="1166"/>
                        <a:pt x="175" y="1166"/>
                      </a:cubicBezTo>
                      <a:cubicBezTo>
                        <a:pt x="299" y="1166"/>
                        <a:pt x="487" y="1148"/>
                        <a:pt x="708" y="1148"/>
                      </a:cubicBezTo>
                      <a:cubicBezTo>
                        <a:pt x="813" y="1148"/>
                        <a:pt x="925" y="1152"/>
                        <a:pt x="1041" y="1164"/>
                      </a:cubicBezTo>
                      <a:cubicBezTo>
                        <a:pt x="1628" y="1222"/>
                        <a:pt x="2369" y="2371"/>
                        <a:pt x="2357" y="2467"/>
                      </a:cubicBezTo>
                      <a:cubicBezTo>
                        <a:pt x="2346" y="2561"/>
                        <a:pt x="1896" y="2620"/>
                        <a:pt x="1867" y="2639"/>
                      </a:cubicBezTo>
                      <a:cubicBezTo>
                        <a:pt x="1843" y="2655"/>
                        <a:pt x="2237" y="2815"/>
                        <a:pt x="2585" y="2815"/>
                      </a:cubicBezTo>
                      <a:cubicBezTo>
                        <a:pt x="2624" y="2815"/>
                        <a:pt x="2663" y="2813"/>
                        <a:pt x="2700" y="2808"/>
                      </a:cubicBezTo>
                      <a:cubicBezTo>
                        <a:pt x="2745" y="2803"/>
                        <a:pt x="2786" y="2801"/>
                        <a:pt x="2823" y="2801"/>
                      </a:cubicBezTo>
                      <a:cubicBezTo>
                        <a:pt x="3099" y="2801"/>
                        <a:pt x="3204" y="2923"/>
                        <a:pt x="3204" y="2923"/>
                      </a:cubicBezTo>
                      <a:cubicBezTo>
                        <a:pt x="3786" y="3501"/>
                        <a:pt x="5211" y="3844"/>
                        <a:pt x="5591" y="3844"/>
                      </a:cubicBezTo>
                      <a:cubicBezTo>
                        <a:pt x="5629" y="3844"/>
                        <a:pt x="5657" y="3841"/>
                        <a:pt x="5672" y="3834"/>
                      </a:cubicBezTo>
                      <a:cubicBezTo>
                        <a:pt x="5839" y="3757"/>
                        <a:pt x="5418" y="3041"/>
                        <a:pt x="5085" y="2631"/>
                      </a:cubicBezTo>
                      <a:cubicBezTo>
                        <a:pt x="4751" y="2220"/>
                        <a:pt x="3300" y="1543"/>
                        <a:pt x="2700" y="1395"/>
                      </a:cubicBezTo>
                      <a:cubicBezTo>
                        <a:pt x="2100" y="1248"/>
                        <a:pt x="1780" y="1274"/>
                        <a:pt x="1377" y="988"/>
                      </a:cubicBezTo>
                      <a:cubicBezTo>
                        <a:pt x="972" y="702"/>
                        <a:pt x="880" y="35"/>
                        <a:pt x="758" y="1"/>
                      </a:cubicBezTo>
                      <a:cubicBezTo>
                        <a:pt x="755" y="0"/>
                        <a:pt x="753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43"/>
                <p:cNvSpPr/>
                <p:nvPr/>
              </p:nvSpPr>
              <p:spPr>
                <a:xfrm>
                  <a:off x="4974350" y="987975"/>
                  <a:ext cx="128975" cy="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1633" extrusionOk="0">
                      <a:moveTo>
                        <a:pt x="230" y="1"/>
                      </a:moveTo>
                      <a:cubicBezTo>
                        <a:pt x="229" y="1"/>
                        <a:pt x="228" y="1"/>
                        <a:pt x="226" y="1"/>
                      </a:cubicBezTo>
                      <a:cubicBezTo>
                        <a:pt x="125" y="12"/>
                        <a:pt x="439" y="634"/>
                        <a:pt x="439" y="634"/>
                      </a:cubicBezTo>
                      <a:cubicBezTo>
                        <a:pt x="416" y="740"/>
                        <a:pt x="1" y="919"/>
                        <a:pt x="12" y="1041"/>
                      </a:cubicBezTo>
                      <a:cubicBezTo>
                        <a:pt x="14" y="1065"/>
                        <a:pt x="27" y="1075"/>
                        <a:pt x="49" y="1075"/>
                      </a:cubicBezTo>
                      <a:cubicBezTo>
                        <a:pt x="146" y="1075"/>
                        <a:pt x="424" y="889"/>
                        <a:pt x="793" y="779"/>
                      </a:cubicBezTo>
                      <a:cubicBezTo>
                        <a:pt x="838" y="765"/>
                        <a:pt x="886" y="759"/>
                        <a:pt x="938" y="759"/>
                      </a:cubicBezTo>
                      <a:cubicBezTo>
                        <a:pt x="1416" y="759"/>
                        <a:pt x="2153" y="1277"/>
                        <a:pt x="2172" y="1345"/>
                      </a:cubicBezTo>
                      <a:cubicBezTo>
                        <a:pt x="2193" y="1419"/>
                        <a:pt x="1876" y="1601"/>
                        <a:pt x="1861" y="1623"/>
                      </a:cubicBezTo>
                      <a:cubicBezTo>
                        <a:pt x="1857" y="1629"/>
                        <a:pt x="1884" y="1633"/>
                        <a:pt x="1930" y="1633"/>
                      </a:cubicBezTo>
                      <a:cubicBezTo>
                        <a:pt x="2059" y="1633"/>
                        <a:pt x="2340" y="1602"/>
                        <a:pt x="2532" y="1494"/>
                      </a:cubicBezTo>
                      <a:cubicBezTo>
                        <a:pt x="2659" y="1423"/>
                        <a:pt x="2760" y="1405"/>
                        <a:pt x="2830" y="1405"/>
                      </a:cubicBezTo>
                      <a:cubicBezTo>
                        <a:pt x="2903" y="1405"/>
                        <a:pt x="2943" y="1425"/>
                        <a:pt x="2943" y="1425"/>
                      </a:cubicBezTo>
                      <a:cubicBezTo>
                        <a:pt x="3167" y="1517"/>
                        <a:pt x="3466" y="1551"/>
                        <a:pt x="3769" y="1551"/>
                      </a:cubicBezTo>
                      <a:cubicBezTo>
                        <a:pt x="4372" y="1551"/>
                        <a:pt x="4990" y="1417"/>
                        <a:pt x="5057" y="1345"/>
                      </a:cubicBezTo>
                      <a:cubicBezTo>
                        <a:pt x="5158" y="1236"/>
                        <a:pt x="4626" y="833"/>
                        <a:pt x="4252" y="630"/>
                      </a:cubicBezTo>
                      <a:cubicBezTo>
                        <a:pt x="3981" y="483"/>
                        <a:pt x="3233" y="412"/>
                        <a:pt x="2653" y="412"/>
                      </a:cubicBezTo>
                      <a:cubicBezTo>
                        <a:pt x="2432" y="412"/>
                        <a:pt x="2235" y="422"/>
                        <a:pt x="2098" y="443"/>
                      </a:cubicBezTo>
                      <a:cubicBezTo>
                        <a:pt x="1732" y="498"/>
                        <a:pt x="1511" y="577"/>
                        <a:pt x="1261" y="577"/>
                      </a:cubicBezTo>
                      <a:cubicBezTo>
                        <a:pt x="1176" y="577"/>
                        <a:pt x="1088" y="568"/>
                        <a:pt x="989" y="546"/>
                      </a:cubicBezTo>
                      <a:cubicBezTo>
                        <a:pt x="605" y="458"/>
                        <a:pt x="335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43"/>
                <p:cNvSpPr/>
                <p:nvPr/>
              </p:nvSpPr>
              <p:spPr>
                <a:xfrm>
                  <a:off x="4676125" y="541600"/>
                  <a:ext cx="128925" cy="4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7" h="1634" extrusionOk="0">
                      <a:moveTo>
                        <a:pt x="230" y="1"/>
                      </a:moveTo>
                      <a:cubicBezTo>
                        <a:pt x="228" y="1"/>
                        <a:pt x="227" y="1"/>
                        <a:pt x="226" y="1"/>
                      </a:cubicBezTo>
                      <a:cubicBezTo>
                        <a:pt x="123" y="14"/>
                        <a:pt x="437" y="635"/>
                        <a:pt x="437" y="635"/>
                      </a:cubicBezTo>
                      <a:cubicBezTo>
                        <a:pt x="415" y="742"/>
                        <a:pt x="0" y="919"/>
                        <a:pt x="10" y="1043"/>
                      </a:cubicBezTo>
                      <a:cubicBezTo>
                        <a:pt x="12" y="1066"/>
                        <a:pt x="25" y="1076"/>
                        <a:pt x="48" y="1076"/>
                      </a:cubicBezTo>
                      <a:cubicBezTo>
                        <a:pt x="145" y="1076"/>
                        <a:pt x="422" y="891"/>
                        <a:pt x="791" y="780"/>
                      </a:cubicBezTo>
                      <a:cubicBezTo>
                        <a:pt x="836" y="767"/>
                        <a:pt x="885" y="760"/>
                        <a:pt x="937" y="760"/>
                      </a:cubicBezTo>
                      <a:cubicBezTo>
                        <a:pt x="1416" y="760"/>
                        <a:pt x="2152" y="1278"/>
                        <a:pt x="2171" y="1345"/>
                      </a:cubicBezTo>
                      <a:cubicBezTo>
                        <a:pt x="2192" y="1419"/>
                        <a:pt x="1874" y="1601"/>
                        <a:pt x="1859" y="1623"/>
                      </a:cubicBezTo>
                      <a:cubicBezTo>
                        <a:pt x="1855" y="1629"/>
                        <a:pt x="1882" y="1633"/>
                        <a:pt x="1928" y="1633"/>
                      </a:cubicBezTo>
                      <a:cubicBezTo>
                        <a:pt x="2057" y="1633"/>
                        <a:pt x="2339" y="1602"/>
                        <a:pt x="2531" y="1495"/>
                      </a:cubicBezTo>
                      <a:cubicBezTo>
                        <a:pt x="2658" y="1423"/>
                        <a:pt x="2759" y="1405"/>
                        <a:pt x="2828" y="1405"/>
                      </a:cubicBezTo>
                      <a:cubicBezTo>
                        <a:pt x="2902" y="1405"/>
                        <a:pt x="2941" y="1425"/>
                        <a:pt x="2941" y="1425"/>
                      </a:cubicBezTo>
                      <a:cubicBezTo>
                        <a:pt x="3166" y="1518"/>
                        <a:pt x="3466" y="1552"/>
                        <a:pt x="3770" y="1552"/>
                      </a:cubicBezTo>
                      <a:cubicBezTo>
                        <a:pt x="4372" y="1552"/>
                        <a:pt x="4989" y="1418"/>
                        <a:pt x="5056" y="1346"/>
                      </a:cubicBezTo>
                      <a:cubicBezTo>
                        <a:pt x="5156" y="1237"/>
                        <a:pt x="4624" y="833"/>
                        <a:pt x="4250" y="630"/>
                      </a:cubicBezTo>
                      <a:cubicBezTo>
                        <a:pt x="3979" y="484"/>
                        <a:pt x="3229" y="412"/>
                        <a:pt x="2649" y="412"/>
                      </a:cubicBezTo>
                      <a:cubicBezTo>
                        <a:pt x="2429" y="412"/>
                        <a:pt x="2233" y="423"/>
                        <a:pt x="2098" y="443"/>
                      </a:cubicBezTo>
                      <a:cubicBezTo>
                        <a:pt x="1732" y="499"/>
                        <a:pt x="1510" y="578"/>
                        <a:pt x="1260" y="578"/>
                      </a:cubicBezTo>
                      <a:cubicBezTo>
                        <a:pt x="1175" y="578"/>
                        <a:pt x="1086" y="569"/>
                        <a:pt x="987" y="546"/>
                      </a:cubicBezTo>
                      <a:cubicBezTo>
                        <a:pt x="605" y="459"/>
                        <a:pt x="334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43"/>
                <p:cNvSpPr/>
                <p:nvPr/>
              </p:nvSpPr>
              <p:spPr>
                <a:xfrm>
                  <a:off x="5043550" y="800525"/>
                  <a:ext cx="106850" cy="9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4" h="3757" extrusionOk="0">
                      <a:moveTo>
                        <a:pt x="794" y="0"/>
                      </a:moveTo>
                      <a:cubicBezTo>
                        <a:pt x="707" y="0"/>
                        <a:pt x="638" y="650"/>
                        <a:pt x="638" y="650"/>
                      </a:cubicBezTo>
                      <a:cubicBezTo>
                        <a:pt x="561" y="727"/>
                        <a:pt x="117" y="650"/>
                        <a:pt x="59" y="759"/>
                      </a:cubicBezTo>
                      <a:cubicBezTo>
                        <a:pt x="0" y="869"/>
                        <a:pt x="400" y="831"/>
                        <a:pt x="857" y="963"/>
                      </a:cubicBezTo>
                      <a:cubicBezTo>
                        <a:pt x="1313" y="1096"/>
                        <a:pt x="1730" y="2114"/>
                        <a:pt x="1708" y="2187"/>
                      </a:cubicBezTo>
                      <a:cubicBezTo>
                        <a:pt x="1684" y="2260"/>
                        <a:pt x="1319" y="2241"/>
                        <a:pt x="1296" y="2251"/>
                      </a:cubicBezTo>
                      <a:cubicBezTo>
                        <a:pt x="1271" y="2262"/>
                        <a:pt x="1631" y="2489"/>
                        <a:pt x="1928" y="2507"/>
                      </a:cubicBezTo>
                      <a:cubicBezTo>
                        <a:pt x="2227" y="2527"/>
                        <a:pt x="2311" y="2673"/>
                        <a:pt x="2311" y="2673"/>
                      </a:cubicBezTo>
                      <a:cubicBezTo>
                        <a:pt x="2711" y="3248"/>
                        <a:pt x="3905" y="3756"/>
                        <a:pt x="4112" y="3756"/>
                      </a:cubicBezTo>
                      <a:cubicBezTo>
                        <a:pt x="4119" y="3756"/>
                        <a:pt x="4125" y="3756"/>
                        <a:pt x="4130" y="3754"/>
                      </a:cubicBezTo>
                      <a:cubicBezTo>
                        <a:pt x="4274" y="3717"/>
                        <a:pt x="4046" y="3089"/>
                        <a:pt x="3842" y="2717"/>
                      </a:cubicBezTo>
                      <a:cubicBezTo>
                        <a:pt x="3637" y="2343"/>
                        <a:pt x="2588" y="1595"/>
                        <a:pt x="2135" y="1391"/>
                      </a:cubicBezTo>
                      <a:cubicBezTo>
                        <a:pt x="1683" y="1185"/>
                        <a:pt x="1426" y="1159"/>
                        <a:pt x="1148" y="874"/>
                      </a:cubicBezTo>
                      <a:cubicBezTo>
                        <a:pt x="870" y="588"/>
                        <a:pt x="896" y="47"/>
                        <a:pt x="803" y="2"/>
                      </a:cubicBezTo>
                      <a:cubicBezTo>
                        <a:pt x="800" y="1"/>
                        <a:pt x="797" y="0"/>
                        <a:pt x="794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43"/>
                <p:cNvSpPr/>
                <p:nvPr/>
              </p:nvSpPr>
              <p:spPr>
                <a:xfrm rot="-1011075">
                  <a:off x="5211021" y="1228011"/>
                  <a:ext cx="65428" cy="121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4857" extrusionOk="0">
                      <a:moveTo>
                        <a:pt x="1092" y="1"/>
                      </a:moveTo>
                      <a:cubicBezTo>
                        <a:pt x="999" y="1"/>
                        <a:pt x="669" y="512"/>
                        <a:pt x="669" y="512"/>
                      </a:cubicBezTo>
                      <a:cubicBezTo>
                        <a:pt x="663" y="514"/>
                        <a:pt x="656" y="515"/>
                        <a:pt x="648" y="515"/>
                      </a:cubicBezTo>
                      <a:cubicBezTo>
                        <a:pt x="539" y="515"/>
                        <a:pt x="276" y="338"/>
                        <a:pt x="148" y="338"/>
                      </a:cubicBezTo>
                      <a:cubicBezTo>
                        <a:pt x="129" y="338"/>
                        <a:pt x="114" y="342"/>
                        <a:pt x="102" y="350"/>
                      </a:cubicBezTo>
                      <a:cubicBezTo>
                        <a:pt x="0" y="422"/>
                        <a:pt x="375" y="568"/>
                        <a:pt x="723" y="891"/>
                      </a:cubicBezTo>
                      <a:cubicBezTo>
                        <a:pt x="1071" y="1215"/>
                        <a:pt x="987" y="2310"/>
                        <a:pt x="934" y="2366"/>
                      </a:cubicBezTo>
                      <a:cubicBezTo>
                        <a:pt x="927" y="2374"/>
                        <a:pt x="915" y="2377"/>
                        <a:pt x="900" y="2377"/>
                      </a:cubicBezTo>
                      <a:cubicBezTo>
                        <a:pt x="801" y="2377"/>
                        <a:pt x="559" y="2240"/>
                        <a:pt x="536" y="2239"/>
                      </a:cubicBezTo>
                      <a:cubicBezTo>
                        <a:pt x="536" y="2239"/>
                        <a:pt x="536" y="2239"/>
                        <a:pt x="536" y="2239"/>
                      </a:cubicBezTo>
                      <a:lnTo>
                        <a:pt x="536" y="2239"/>
                      </a:lnTo>
                      <a:cubicBezTo>
                        <a:pt x="510" y="2239"/>
                        <a:pt x="730" y="2602"/>
                        <a:pt x="987" y="2752"/>
                      </a:cubicBezTo>
                      <a:cubicBezTo>
                        <a:pt x="1245" y="2904"/>
                        <a:pt x="1255" y="3072"/>
                        <a:pt x="1255" y="3072"/>
                      </a:cubicBezTo>
                      <a:cubicBezTo>
                        <a:pt x="1356" y="3789"/>
                        <a:pt x="2249" y="4823"/>
                        <a:pt x="2394" y="4855"/>
                      </a:cubicBezTo>
                      <a:cubicBezTo>
                        <a:pt x="2397" y="4856"/>
                        <a:pt x="2400" y="4856"/>
                        <a:pt x="2404" y="4856"/>
                      </a:cubicBezTo>
                      <a:cubicBezTo>
                        <a:pt x="2542" y="4856"/>
                        <a:pt x="2616" y="4214"/>
                        <a:pt x="2602" y="3798"/>
                      </a:cubicBezTo>
                      <a:cubicBezTo>
                        <a:pt x="2588" y="3373"/>
                        <a:pt x="1986" y="2232"/>
                        <a:pt x="1674" y="1846"/>
                      </a:cubicBezTo>
                      <a:cubicBezTo>
                        <a:pt x="1361" y="1461"/>
                        <a:pt x="1144" y="1321"/>
                        <a:pt x="1024" y="941"/>
                      </a:cubicBezTo>
                      <a:cubicBezTo>
                        <a:pt x="904" y="562"/>
                        <a:pt x="1169" y="89"/>
                        <a:pt x="1107" y="8"/>
                      </a:cubicBezTo>
                      <a:cubicBezTo>
                        <a:pt x="1103" y="3"/>
                        <a:pt x="1098" y="1"/>
                        <a:pt x="109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43"/>
                <p:cNvSpPr/>
                <p:nvPr/>
              </p:nvSpPr>
              <p:spPr>
                <a:xfrm>
                  <a:off x="4702250" y="606075"/>
                  <a:ext cx="126850" cy="1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458" extrusionOk="0">
                      <a:moveTo>
                        <a:pt x="943" y="0"/>
                      </a:moveTo>
                      <a:cubicBezTo>
                        <a:pt x="839" y="0"/>
                        <a:pt x="758" y="772"/>
                        <a:pt x="758" y="772"/>
                      </a:cubicBezTo>
                      <a:cubicBezTo>
                        <a:pt x="667" y="862"/>
                        <a:pt x="139" y="772"/>
                        <a:pt x="70" y="902"/>
                      </a:cubicBezTo>
                      <a:cubicBezTo>
                        <a:pt x="0" y="1032"/>
                        <a:pt x="476" y="987"/>
                        <a:pt x="1018" y="1143"/>
                      </a:cubicBezTo>
                      <a:cubicBezTo>
                        <a:pt x="1559" y="1300"/>
                        <a:pt x="2055" y="2508"/>
                        <a:pt x="2027" y="2596"/>
                      </a:cubicBezTo>
                      <a:cubicBezTo>
                        <a:pt x="2000" y="2682"/>
                        <a:pt x="1567" y="2660"/>
                        <a:pt x="1538" y="2672"/>
                      </a:cubicBezTo>
                      <a:cubicBezTo>
                        <a:pt x="1509" y="2685"/>
                        <a:pt x="1937" y="2955"/>
                        <a:pt x="2290" y="2977"/>
                      </a:cubicBezTo>
                      <a:cubicBezTo>
                        <a:pt x="2644" y="2999"/>
                        <a:pt x="2744" y="3173"/>
                        <a:pt x="2744" y="3173"/>
                      </a:cubicBezTo>
                      <a:cubicBezTo>
                        <a:pt x="3217" y="3856"/>
                        <a:pt x="4633" y="4458"/>
                        <a:pt x="4881" y="4458"/>
                      </a:cubicBezTo>
                      <a:cubicBezTo>
                        <a:pt x="4890" y="4458"/>
                        <a:pt x="4897" y="4457"/>
                        <a:pt x="4903" y="4456"/>
                      </a:cubicBezTo>
                      <a:cubicBezTo>
                        <a:pt x="5074" y="4412"/>
                        <a:pt x="4802" y="3667"/>
                        <a:pt x="4561" y="3224"/>
                      </a:cubicBezTo>
                      <a:cubicBezTo>
                        <a:pt x="4318" y="2780"/>
                        <a:pt x="3074" y="1892"/>
                        <a:pt x="2535" y="1650"/>
                      </a:cubicBezTo>
                      <a:cubicBezTo>
                        <a:pt x="1998" y="1407"/>
                        <a:pt x="1693" y="1376"/>
                        <a:pt x="1364" y="1037"/>
                      </a:cubicBezTo>
                      <a:cubicBezTo>
                        <a:pt x="1033" y="699"/>
                        <a:pt x="1063" y="56"/>
                        <a:pt x="954" y="3"/>
                      </a:cubicBezTo>
                      <a:cubicBezTo>
                        <a:pt x="950" y="1"/>
                        <a:pt x="947" y="0"/>
                        <a:pt x="94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43"/>
                <p:cNvSpPr/>
                <p:nvPr/>
              </p:nvSpPr>
              <p:spPr>
                <a:xfrm>
                  <a:off x="5107350" y="633425"/>
                  <a:ext cx="40725" cy="1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" h="5029" extrusionOk="0">
                      <a:moveTo>
                        <a:pt x="1226" y="1"/>
                      </a:moveTo>
                      <a:cubicBezTo>
                        <a:pt x="1116" y="1"/>
                        <a:pt x="678" y="360"/>
                        <a:pt x="678" y="360"/>
                      </a:cubicBezTo>
                      <a:cubicBezTo>
                        <a:pt x="678" y="360"/>
                        <a:pt x="677" y="360"/>
                        <a:pt x="677" y="360"/>
                      </a:cubicBezTo>
                      <a:cubicBezTo>
                        <a:pt x="573" y="360"/>
                        <a:pt x="330" y="29"/>
                        <a:pt x="205" y="29"/>
                      </a:cubicBezTo>
                      <a:cubicBezTo>
                        <a:pt x="199" y="29"/>
                        <a:pt x="193" y="30"/>
                        <a:pt x="187" y="32"/>
                      </a:cubicBezTo>
                      <a:cubicBezTo>
                        <a:pt x="70" y="69"/>
                        <a:pt x="382" y="323"/>
                        <a:pt x="613" y="738"/>
                      </a:cubicBezTo>
                      <a:cubicBezTo>
                        <a:pt x="846" y="1153"/>
                        <a:pt x="430" y="2170"/>
                        <a:pt x="363" y="2206"/>
                      </a:cubicBezTo>
                      <a:cubicBezTo>
                        <a:pt x="359" y="2209"/>
                        <a:pt x="354" y="2210"/>
                        <a:pt x="349" y="2210"/>
                      </a:cubicBezTo>
                      <a:cubicBezTo>
                        <a:pt x="265" y="2210"/>
                        <a:pt x="46" y="1972"/>
                        <a:pt x="23" y="1964"/>
                      </a:cubicBezTo>
                      <a:cubicBezTo>
                        <a:pt x="22" y="1963"/>
                        <a:pt x="22" y="1963"/>
                        <a:pt x="22" y="1963"/>
                      </a:cubicBezTo>
                      <a:lnTo>
                        <a:pt x="22" y="1963"/>
                      </a:lnTo>
                      <a:cubicBezTo>
                        <a:pt x="0" y="1963"/>
                        <a:pt x="98" y="2371"/>
                        <a:pt x="295" y="2590"/>
                      </a:cubicBezTo>
                      <a:cubicBezTo>
                        <a:pt x="493" y="2813"/>
                        <a:pt x="452" y="2976"/>
                        <a:pt x="452" y="2976"/>
                      </a:cubicBezTo>
                      <a:cubicBezTo>
                        <a:pt x="329" y="3690"/>
                        <a:pt x="862" y="4948"/>
                        <a:pt x="991" y="5022"/>
                      </a:cubicBezTo>
                      <a:cubicBezTo>
                        <a:pt x="998" y="5026"/>
                        <a:pt x="1006" y="5029"/>
                        <a:pt x="1014" y="5029"/>
                      </a:cubicBezTo>
                      <a:cubicBezTo>
                        <a:pt x="1150" y="5029"/>
                        <a:pt x="1403" y="4466"/>
                        <a:pt x="1512" y="4080"/>
                      </a:cubicBezTo>
                      <a:cubicBezTo>
                        <a:pt x="1629" y="3671"/>
                        <a:pt x="1406" y="2402"/>
                        <a:pt x="1226" y="1939"/>
                      </a:cubicBezTo>
                      <a:cubicBezTo>
                        <a:pt x="1047" y="1474"/>
                        <a:pt x="882" y="1276"/>
                        <a:pt x="885" y="878"/>
                      </a:cubicBezTo>
                      <a:cubicBezTo>
                        <a:pt x="886" y="479"/>
                        <a:pt x="1283" y="111"/>
                        <a:pt x="1250" y="15"/>
                      </a:cubicBezTo>
                      <a:cubicBezTo>
                        <a:pt x="1247" y="5"/>
                        <a:pt x="1238" y="1"/>
                        <a:pt x="1226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43"/>
                <p:cNvSpPr/>
                <p:nvPr/>
              </p:nvSpPr>
              <p:spPr>
                <a:xfrm rot="-3270457">
                  <a:off x="5379961" y="1364809"/>
                  <a:ext cx="59251" cy="123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4938" extrusionOk="0">
                      <a:moveTo>
                        <a:pt x="1117" y="1"/>
                      </a:moveTo>
                      <a:cubicBezTo>
                        <a:pt x="1021" y="1"/>
                        <a:pt x="661" y="481"/>
                        <a:pt x="661" y="481"/>
                      </a:cubicBezTo>
                      <a:cubicBezTo>
                        <a:pt x="656" y="482"/>
                        <a:pt x="651" y="483"/>
                        <a:pt x="646" y="483"/>
                      </a:cubicBezTo>
                      <a:cubicBezTo>
                        <a:pt x="538" y="483"/>
                        <a:pt x="272" y="269"/>
                        <a:pt x="144" y="269"/>
                      </a:cubicBezTo>
                      <a:cubicBezTo>
                        <a:pt x="130" y="269"/>
                        <a:pt x="117" y="272"/>
                        <a:pt x="106" y="278"/>
                      </a:cubicBezTo>
                      <a:cubicBezTo>
                        <a:pt x="1" y="343"/>
                        <a:pt x="364" y="515"/>
                        <a:pt x="688" y="863"/>
                      </a:cubicBezTo>
                      <a:cubicBezTo>
                        <a:pt x="1013" y="1211"/>
                        <a:pt x="849" y="2298"/>
                        <a:pt x="792" y="2349"/>
                      </a:cubicBezTo>
                      <a:cubicBezTo>
                        <a:pt x="786" y="2355"/>
                        <a:pt x="776" y="2357"/>
                        <a:pt x="764" y="2357"/>
                      </a:cubicBezTo>
                      <a:cubicBezTo>
                        <a:pt x="670" y="2357"/>
                        <a:pt x="428" y="2196"/>
                        <a:pt x="405" y="2194"/>
                      </a:cubicBezTo>
                      <a:cubicBezTo>
                        <a:pt x="404" y="2194"/>
                        <a:pt x="404" y="2194"/>
                        <a:pt x="404" y="2194"/>
                      </a:cubicBezTo>
                      <a:lnTo>
                        <a:pt x="404" y="2194"/>
                      </a:lnTo>
                      <a:cubicBezTo>
                        <a:pt x="379" y="2194"/>
                        <a:pt x="572" y="2570"/>
                        <a:pt x="817" y="2737"/>
                      </a:cubicBezTo>
                      <a:cubicBezTo>
                        <a:pt x="1063" y="2907"/>
                        <a:pt x="1061" y="3076"/>
                        <a:pt x="1061" y="3076"/>
                      </a:cubicBezTo>
                      <a:cubicBezTo>
                        <a:pt x="1110" y="3799"/>
                        <a:pt x="1928" y="4893"/>
                        <a:pt x="2070" y="4935"/>
                      </a:cubicBezTo>
                      <a:cubicBezTo>
                        <a:pt x="2074" y="4937"/>
                        <a:pt x="2079" y="4937"/>
                        <a:pt x="2083" y="4937"/>
                      </a:cubicBezTo>
                      <a:cubicBezTo>
                        <a:pt x="2220" y="4937"/>
                        <a:pt x="2338" y="4309"/>
                        <a:pt x="2354" y="3897"/>
                      </a:cubicBezTo>
                      <a:cubicBezTo>
                        <a:pt x="2370" y="3472"/>
                        <a:pt x="1852" y="2292"/>
                        <a:pt x="1567" y="1884"/>
                      </a:cubicBezTo>
                      <a:cubicBezTo>
                        <a:pt x="1284" y="1476"/>
                        <a:pt x="1077" y="1322"/>
                        <a:pt x="984" y="935"/>
                      </a:cubicBezTo>
                      <a:cubicBezTo>
                        <a:pt x="891" y="547"/>
                        <a:pt x="1190" y="95"/>
                        <a:pt x="1134" y="10"/>
                      </a:cubicBezTo>
                      <a:cubicBezTo>
                        <a:pt x="1130" y="3"/>
                        <a:pt x="1124" y="1"/>
                        <a:pt x="111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43"/>
                <p:cNvSpPr/>
                <p:nvPr/>
              </p:nvSpPr>
              <p:spPr>
                <a:xfrm>
                  <a:off x="4762300" y="833300"/>
                  <a:ext cx="110600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2111" extrusionOk="0">
                      <a:moveTo>
                        <a:pt x="347" y="0"/>
                      </a:moveTo>
                      <a:cubicBezTo>
                        <a:pt x="258" y="0"/>
                        <a:pt x="434" y="658"/>
                        <a:pt x="434" y="658"/>
                      </a:cubicBezTo>
                      <a:cubicBezTo>
                        <a:pt x="398" y="759"/>
                        <a:pt x="12" y="873"/>
                        <a:pt x="3" y="997"/>
                      </a:cubicBezTo>
                      <a:cubicBezTo>
                        <a:pt x="1" y="1025"/>
                        <a:pt x="15" y="1036"/>
                        <a:pt x="43" y="1036"/>
                      </a:cubicBezTo>
                      <a:cubicBezTo>
                        <a:pt x="139" y="1036"/>
                        <a:pt x="398" y="905"/>
                        <a:pt x="719" y="853"/>
                      </a:cubicBezTo>
                      <a:cubicBezTo>
                        <a:pt x="736" y="851"/>
                        <a:pt x="754" y="849"/>
                        <a:pt x="773" y="849"/>
                      </a:cubicBezTo>
                      <a:cubicBezTo>
                        <a:pt x="1190" y="849"/>
                        <a:pt x="1819" y="1544"/>
                        <a:pt x="1825" y="1616"/>
                      </a:cubicBezTo>
                      <a:cubicBezTo>
                        <a:pt x="1831" y="1693"/>
                        <a:pt x="1529" y="1825"/>
                        <a:pt x="1513" y="1845"/>
                      </a:cubicBezTo>
                      <a:cubicBezTo>
                        <a:pt x="1504" y="1857"/>
                        <a:pt x="1613" y="1880"/>
                        <a:pt x="1754" y="1880"/>
                      </a:cubicBezTo>
                      <a:cubicBezTo>
                        <a:pt x="1868" y="1880"/>
                        <a:pt x="2003" y="1865"/>
                        <a:pt x="2113" y="1818"/>
                      </a:cubicBezTo>
                      <a:cubicBezTo>
                        <a:pt x="2200" y="1781"/>
                        <a:pt x="2271" y="1769"/>
                        <a:pt x="2326" y="1769"/>
                      </a:cubicBezTo>
                      <a:cubicBezTo>
                        <a:pt x="2429" y="1769"/>
                        <a:pt x="2480" y="1811"/>
                        <a:pt x="2480" y="1811"/>
                      </a:cubicBezTo>
                      <a:cubicBezTo>
                        <a:pt x="2809" y="2039"/>
                        <a:pt x="3386" y="2111"/>
                        <a:pt x="3808" y="2111"/>
                      </a:cubicBezTo>
                      <a:cubicBezTo>
                        <a:pt x="4076" y="2111"/>
                        <a:pt x="4281" y="2082"/>
                        <a:pt x="4321" y="2046"/>
                      </a:cubicBezTo>
                      <a:cubicBezTo>
                        <a:pt x="4424" y="1953"/>
                        <a:pt x="4025" y="1476"/>
                        <a:pt x="3733" y="1220"/>
                      </a:cubicBezTo>
                      <a:cubicBezTo>
                        <a:pt x="3441" y="964"/>
                        <a:pt x="2341" y="716"/>
                        <a:pt x="1902" y="716"/>
                      </a:cubicBezTo>
                      <a:cubicBezTo>
                        <a:pt x="1901" y="716"/>
                        <a:pt x="1900" y="716"/>
                        <a:pt x="1899" y="716"/>
                      </a:cubicBezTo>
                      <a:cubicBezTo>
                        <a:pt x="1669" y="716"/>
                        <a:pt x="1500" y="739"/>
                        <a:pt x="1344" y="739"/>
                      </a:cubicBezTo>
                      <a:cubicBezTo>
                        <a:pt x="1204" y="739"/>
                        <a:pt x="1076" y="721"/>
                        <a:pt x="923" y="652"/>
                      </a:cubicBezTo>
                      <a:cubicBezTo>
                        <a:pt x="601" y="507"/>
                        <a:pt x="436" y="4"/>
                        <a:pt x="347" y="0"/>
                      </a:cubicBezTo>
                      <a:cubicBezTo>
                        <a:pt x="347" y="0"/>
                        <a:pt x="347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43"/>
                <p:cNvSpPr/>
                <p:nvPr/>
              </p:nvSpPr>
              <p:spPr>
                <a:xfrm rot="-3648610">
                  <a:off x="5318314" y="1484775"/>
                  <a:ext cx="38400" cy="111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" h="4461" extrusionOk="0">
                      <a:moveTo>
                        <a:pt x="1307" y="1"/>
                      </a:moveTo>
                      <a:cubicBezTo>
                        <a:pt x="1199" y="1"/>
                        <a:pt x="746" y="329"/>
                        <a:pt x="746" y="329"/>
                      </a:cubicBezTo>
                      <a:cubicBezTo>
                        <a:pt x="745" y="329"/>
                        <a:pt x="745" y="329"/>
                        <a:pt x="745" y="329"/>
                      </a:cubicBezTo>
                      <a:cubicBezTo>
                        <a:pt x="642" y="329"/>
                        <a:pt x="418" y="44"/>
                        <a:pt x="295" y="44"/>
                      </a:cubicBezTo>
                      <a:cubicBezTo>
                        <a:pt x="288" y="44"/>
                        <a:pt x="281" y="45"/>
                        <a:pt x="275" y="47"/>
                      </a:cubicBezTo>
                      <a:cubicBezTo>
                        <a:pt x="156" y="83"/>
                        <a:pt x="454" y="302"/>
                        <a:pt x="665" y="665"/>
                      </a:cubicBezTo>
                      <a:cubicBezTo>
                        <a:pt x="876" y="1028"/>
                        <a:pt x="418" y="1938"/>
                        <a:pt x="348" y="1971"/>
                      </a:cubicBezTo>
                      <a:cubicBezTo>
                        <a:pt x="344" y="1973"/>
                        <a:pt x="338" y="1974"/>
                        <a:pt x="332" y="1974"/>
                      </a:cubicBezTo>
                      <a:cubicBezTo>
                        <a:pt x="249" y="1974"/>
                        <a:pt x="46" y="1769"/>
                        <a:pt x="23" y="1762"/>
                      </a:cubicBezTo>
                      <a:cubicBezTo>
                        <a:pt x="22" y="1762"/>
                        <a:pt x="22" y="1762"/>
                        <a:pt x="22" y="1762"/>
                      </a:cubicBezTo>
                      <a:lnTo>
                        <a:pt x="22" y="1762"/>
                      </a:lnTo>
                      <a:cubicBezTo>
                        <a:pt x="1" y="1762"/>
                        <a:pt x="79" y="2121"/>
                        <a:pt x="264" y="2313"/>
                      </a:cubicBezTo>
                      <a:cubicBezTo>
                        <a:pt x="451" y="2506"/>
                        <a:pt x="402" y="2651"/>
                        <a:pt x="402" y="2651"/>
                      </a:cubicBezTo>
                      <a:cubicBezTo>
                        <a:pt x="247" y="3286"/>
                        <a:pt x="717" y="4391"/>
                        <a:pt x="841" y="4455"/>
                      </a:cubicBezTo>
                      <a:cubicBezTo>
                        <a:pt x="848" y="4459"/>
                        <a:pt x="855" y="4460"/>
                        <a:pt x="863" y="4460"/>
                      </a:cubicBezTo>
                      <a:cubicBezTo>
                        <a:pt x="997" y="4460"/>
                        <a:pt x="1274" y="3955"/>
                        <a:pt x="1402" y="3611"/>
                      </a:cubicBezTo>
                      <a:cubicBezTo>
                        <a:pt x="1536" y="3245"/>
                        <a:pt x="1374" y="2125"/>
                        <a:pt x="1216" y="1717"/>
                      </a:cubicBezTo>
                      <a:cubicBezTo>
                        <a:pt x="1060" y="1310"/>
                        <a:pt x="907" y="1137"/>
                        <a:pt x="927" y="784"/>
                      </a:cubicBezTo>
                      <a:cubicBezTo>
                        <a:pt x="946" y="431"/>
                        <a:pt x="1357" y="98"/>
                        <a:pt x="1329" y="12"/>
                      </a:cubicBezTo>
                      <a:cubicBezTo>
                        <a:pt x="1326" y="4"/>
                        <a:pt x="1319" y="1"/>
                        <a:pt x="130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43"/>
                <p:cNvSpPr/>
                <p:nvPr/>
              </p:nvSpPr>
              <p:spPr>
                <a:xfrm>
                  <a:off x="5236400" y="779325"/>
                  <a:ext cx="40650" cy="1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4451" extrusionOk="0">
                      <a:moveTo>
                        <a:pt x="573" y="0"/>
                      </a:moveTo>
                      <a:cubicBezTo>
                        <a:pt x="571" y="0"/>
                        <a:pt x="568" y="1"/>
                        <a:pt x="566" y="1"/>
                      </a:cubicBezTo>
                      <a:cubicBezTo>
                        <a:pt x="443" y="16"/>
                        <a:pt x="700" y="281"/>
                        <a:pt x="848" y="675"/>
                      </a:cubicBezTo>
                      <a:cubicBezTo>
                        <a:pt x="996" y="1067"/>
                        <a:pt x="392" y="1888"/>
                        <a:pt x="319" y="1909"/>
                      </a:cubicBezTo>
                      <a:cubicBezTo>
                        <a:pt x="316" y="1910"/>
                        <a:pt x="313" y="1910"/>
                        <a:pt x="310" y="1910"/>
                      </a:cubicBezTo>
                      <a:cubicBezTo>
                        <a:pt x="231" y="1910"/>
                        <a:pt x="54" y="1661"/>
                        <a:pt x="33" y="1649"/>
                      </a:cubicBezTo>
                      <a:cubicBezTo>
                        <a:pt x="33" y="1649"/>
                        <a:pt x="32" y="1649"/>
                        <a:pt x="32" y="1649"/>
                      </a:cubicBezTo>
                      <a:lnTo>
                        <a:pt x="32" y="1649"/>
                      </a:lnTo>
                      <a:cubicBezTo>
                        <a:pt x="10" y="1649"/>
                        <a:pt x="29" y="2014"/>
                        <a:pt x="179" y="2232"/>
                      </a:cubicBezTo>
                      <a:cubicBezTo>
                        <a:pt x="331" y="2454"/>
                        <a:pt x="258" y="2590"/>
                        <a:pt x="258" y="2590"/>
                      </a:cubicBezTo>
                      <a:cubicBezTo>
                        <a:pt x="1" y="3190"/>
                        <a:pt x="281" y="4357"/>
                        <a:pt x="392" y="4441"/>
                      </a:cubicBezTo>
                      <a:cubicBezTo>
                        <a:pt x="401" y="4448"/>
                        <a:pt x="411" y="4451"/>
                        <a:pt x="422" y="4451"/>
                      </a:cubicBezTo>
                      <a:cubicBezTo>
                        <a:pt x="562" y="4451"/>
                        <a:pt x="907" y="4013"/>
                        <a:pt x="1086" y="3701"/>
                      </a:cubicBezTo>
                      <a:cubicBezTo>
                        <a:pt x="1279" y="3364"/>
                        <a:pt x="1304" y="2232"/>
                        <a:pt x="1217" y="1804"/>
                      </a:cubicBezTo>
                      <a:cubicBezTo>
                        <a:pt x="1130" y="1377"/>
                        <a:pt x="1008" y="1180"/>
                        <a:pt x="1087" y="836"/>
                      </a:cubicBezTo>
                      <a:cubicBezTo>
                        <a:pt x="1165" y="490"/>
                        <a:pt x="1625" y="230"/>
                        <a:pt x="1611" y="141"/>
                      </a:cubicBezTo>
                      <a:cubicBezTo>
                        <a:pt x="1609" y="130"/>
                        <a:pt x="1597" y="125"/>
                        <a:pt x="1579" y="125"/>
                      </a:cubicBezTo>
                      <a:cubicBezTo>
                        <a:pt x="1451" y="125"/>
                        <a:pt x="984" y="356"/>
                        <a:pt x="984" y="356"/>
                      </a:cubicBezTo>
                      <a:cubicBezTo>
                        <a:pt x="879" y="342"/>
                        <a:pt x="697" y="0"/>
                        <a:pt x="57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43"/>
                <p:cNvSpPr/>
                <p:nvPr/>
              </p:nvSpPr>
              <p:spPr>
                <a:xfrm>
                  <a:off x="4859950" y="859700"/>
                  <a:ext cx="185550" cy="1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2" h="4273" extrusionOk="0">
                      <a:moveTo>
                        <a:pt x="1368" y="0"/>
                      </a:moveTo>
                      <a:cubicBezTo>
                        <a:pt x="1356" y="0"/>
                        <a:pt x="1347" y="13"/>
                        <a:pt x="1342" y="43"/>
                      </a:cubicBezTo>
                      <a:cubicBezTo>
                        <a:pt x="1292" y="360"/>
                        <a:pt x="1607" y="1264"/>
                        <a:pt x="1464" y="1480"/>
                      </a:cubicBezTo>
                      <a:cubicBezTo>
                        <a:pt x="1321" y="1697"/>
                        <a:pt x="0" y="2528"/>
                        <a:pt x="159" y="2570"/>
                      </a:cubicBezTo>
                      <a:cubicBezTo>
                        <a:pt x="164" y="2571"/>
                        <a:pt x="171" y="2572"/>
                        <a:pt x="179" y="2572"/>
                      </a:cubicBezTo>
                      <a:cubicBezTo>
                        <a:pt x="399" y="2572"/>
                        <a:pt x="1619" y="2089"/>
                        <a:pt x="2071" y="2089"/>
                      </a:cubicBezTo>
                      <a:cubicBezTo>
                        <a:pt x="2113" y="2089"/>
                        <a:pt x="2148" y="2093"/>
                        <a:pt x="2176" y="2102"/>
                      </a:cubicBezTo>
                      <a:cubicBezTo>
                        <a:pt x="2506" y="2215"/>
                        <a:pt x="3590" y="3437"/>
                        <a:pt x="3590" y="3437"/>
                      </a:cubicBezTo>
                      <a:cubicBezTo>
                        <a:pt x="3590" y="3437"/>
                        <a:pt x="2832" y="3767"/>
                        <a:pt x="2977" y="3817"/>
                      </a:cubicBezTo>
                      <a:cubicBezTo>
                        <a:pt x="3026" y="3834"/>
                        <a:pt x="3181" y="3837"/>
                        <a:pt x="3369" y="3837"/>
                      </a:cubicBezTo>
                      <a:cubicBezTo>
                        <a:pt x="3467" y="3837"/>
                        <a:pt x="3575" y="3836"/>
                        <a:pt x="3681" y="3836"/>
                      </a:cubicBezTo>
                      <a:cubicBezTo>
                        <a:pt x="3964" y="3836"/>
                        <a:pt x="4234" y="3842"/>
                        <a:pt x="4292" y="3884"/>
                      </a:cubicBezTo>
                      <a:cubicBezTo>
                        <a:pt x="4404" y="3965"/>
                        <a:pt x="5301" y="4272"/>
                        <a:pt x="6052" y="4272"/>
                      </a:cubicBezTo>
                      <a:cubicBezTo>
                        <a:pt x="6103" y="4272"/>
                        <a:pt x="6153" y="4271"/>
                        <a:pt x="6203" y="4268"/>
                      </a:cubicBezTo>
                      <a:cubicBezTo>
                        <a:pt x="6980" y="4221"/>
                        <a:pt x="7411" y="4216"/>
                        <a:pt x="7395" y="4051"/>
                      </a:cubicBezTo>
                      <a:lnTo>
                        <a:pt x="7396" y="4051"/>
                      </a:lnTo>
                      <a:cubicBezTo>
                        <a:pt x="7396" y="4051"/>
                        <a:pt x="7421" y="2756"/>
                        <a:pt x="5657" y="2040"/>
                      </a:cubicBezTo>
                      <a:cubicBezTo>
                        <a:pt x="5657" y="2040"/>
                        <a:pt x="5155" y="1754"/>
                        <a:pt x="4979" y="1590"/>
                      </a:cubicBezTo>
                      <a:cubicBezTo>
                        <a:pt x="4835" y="1456"/>
                        <a:pt x="4587" y="1113"/>
                        <a:pt x="4480" y="1113"/>
                      </a:cubicBezTo>
                      <a:cubicBezTo>
                        <a:pt x="4458" y="1113"/>
                        <a:pt x="4441" y="1128"/>
                        <a:pt x="4433" y="1163"/>
                      </a:cubicBezTo>
                      <a:cubicBezTo>
                        <a:pt x="4387" y="1366"/>
                        <a:pt x="4462" y="1623"/>
                        <a:pt x="4316" y="1677"/>
                      </a:cubicBezTo>
                      <a:cubicBezTo>
                        <a:pt x="4234" y="1708"/>
                        <a:pt x="3763" y="1754"/>
                        <a:pt x="3299" y="1754"/>
                      </a:cubicBezTo>
                      <a:cubicBezTo>
                        <a:pt x="2943" y="1754"/>
                        <a:pt x="2591" y="1727"/>
                        <a:pt x="2423" y="1645"/>
                      </a:cubicBezTo>
                      <a:cubicBezTo>
                        <a:pt x="2038" y="1456"/>
                        <a:pt x="1973" y="1376"/>
                        <a:pt x="1952" y="1334"/>
                      </a:cubicBezTo>
                      <a:cubicBezTo>
                        <a:pt x="1934" y="1297"/>
                        <a:pt x="1487" y="0"/>
                        <a:pt x="136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43"/>
                <p:cNvSpPr/>
                <p:nvPr/>
              </p:nvSpPr>
              <p:spPr>
                <a:xfrm rot="-2700000">
                  <a:off x="5513460" y="1338187"/>
                  <a:ext cx="133349" cy="17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4" h="7068" extrusionOk="0">
                      <a:moveTo>
                        <a:pt x="2619" y="0"/>
                      </a:moveTo>
                      <a:cubicBezTo>
                        <a:pt x="2610" y="0"/>
                        <a:pt x="2598" y="6"/>
                        <a:pt x="2582" y="19"/>
                      </a:cubicBezTo>
                      <a:cubicBezTo>
                        <a:pt x="2333" y="223"/>
                        <a:pt x="1970" y="1109"/>
                        <a:pt x="1720" y="1176"/>
                      </a:cubicBezTo>
                      <a:cubicBezTo>
                        <a:pt x="1689" y="1184"/>
                        <a:pt x="1640" y="1188"/>
                        <a:pt x="1576" y="1188"/>
                      </a:cubicBezTo>
                      <a:cubicBezTo>
                        <a:pt x="1232" y="1188"/>
                        <a:pt x="484" y="1086"/>
                        <a:pt x="165" y="1086"/>
                      </a:cubicBezTo>
                      <a:cubicBezTo>
                        <a:pt x="59" y="1086"/>
                        <a:pt x="0" y="1097"/>
                        <a:pt x="20" y="1127"/>
                      </a:cubicBezTo>
                      <a:cubicBezTo>
                        <a:pt x="110" y="1264"/>
                        <a:pt x="1667" y="1810"/>
                        <a:pt x="1840" y="2113"/>
                      </a:cubicBezTo>
                      <a:cubicBezTo>
                        <a:pt x="2012" y="2418"/>
                        <a:pt x="2014" y="4051"/>
                        <a:pt x="2014" y="4051"/>
                      </a:cubicBezTo>
                      <a:cubicBezTo>
                        <a:pt x="2014" y="4051"/>
                        <a:pt x="1518" y="3890"/>
                        <a:pt x="1351" y="3890"/>
                      </a:cubicBezTo>
                      <a:cubicBezTo>
                        <a:pt x="1308" y="3890"/>
                        <a:pt x="1287" y="3901"/>
                        <a:pt x="1303" y="3928"/>
                      </a:cubicBezTo>
                      <a:cubicBezTo>
                        <a:pt x="1378" y="4061"/>
                        <a:pt x="2210" y="4706"/>
                        <a:pt x="2244" y="4851"/>
                      </a:cubicBezTo>
                      <a:cubicBezTo>
                        <a:pt x="2276" y="4996"/>
                        <a:pt x="2806" y="5925"/>
                        <a:pt x="3419" y="6405"/>
                      </a:cubicBezTo>
                      <a:cubicBezTo>
                        <a:pt x="3929" y="6805"/>
                        <a:pt x="4240" y="7067"/>
                        <a:pt x="4386" y="7067"/>
                      </a:cubicBezTo>
                      <a:cubicBezTo>
                        <a:pt x="4416" y="7067"/>
                        <a:pt x="4439" y="7057"/>
                        <a:pt x="4455" y="7034"/>
                      </a:cubicBezTo>
                      <a:cubicBezTo>
                        <a:pt x="4455" y="7034"/>
                        <a:pt x="5333" y="6081"/>
                        <a:pt x="4486" y="4375"/>
                      </a:cubicBezTo>
                      <a:cubicBezTo>
                        <a:pt x="4486" y="4375"/>
                        <a:pt x="4301" y="3828"/>
                        <a:pt x="4278" y="3590"/>
                      </a:cubicBezTo>
                      <a:cubicBezTo>
                        <a:pt x="4257" y="3374"/>
                        <a:pt x="4310" y="2890"/>
                        <a:pt x="4194" y="2890"/>
                      </a:cubicBezTo>
                      <a:cubicBezTo>
                        <a:pt x="4182" y="2890"/>
                        <a:pt x="4168" y="2895"/>
                        <a:pt x="4152" y="2907"/>
                      </a:cubicBezTo>
                      <a:cubicBezTo>
                        <a:pt x="4001" y="3016"/>
                        <a:pt x="3892" y="3222"/>
                        <a:pt x="3767" y="3222"/>
                      </a:cubicBezTo>
                      <a:cubicBezTo>
                        <a:pt x="3753" y="3222"/>
                        <a:pt x="3738" y="3220"/>
                        <a:pt x="3724" y="3214"/>
                      </a:cubicBezTo>
                      <a:cubicBezTo>
                        <a:pt x="3579" y="3158"/>
                        <a:pt x="2493" y="2332"/>
                        <a:pt x="2329" y="1935"/>
                      </a:cubicBezTo>
                      <a:cubicBezTo>
                        <a:pt x="2166" y="1539"/>
                        <a:pt x="2170" y="1436"/>
                        <a:pt x="2182" y="1391"/>
                      </a:cubicBezTo>
                      <a:cubicBezTo>
                        <a:pt x="2194" y="1349"/>
                        <a:pt x="2753" y="0"/>
                        <a:pt x="261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43"/>
                <p:cNvSpPr/>
                <p:nvPr/>
              </p:nvSpPr>
              <p:spPr>
                <a:xfrm>
                  <a:off x="5026825" y="638775"/>
                  <a:ext cx="65650" cy="13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5456" extrusionOk="0">
                      <a:moveTo>
                        <a:pt x="2118" y="1"/>
                      </a:moveTo>
                      <a:cubicBezTo>
                        <a:pt x="2112" y="1"/>
                        <a:pt x="2104" y="2"/>
                        <a:pt x="2095" y="6"/>
                      </a:cubicBezTo>
                      <a:cubicBezTo>
                        <a:pt x="1870" y="88"/>
                        <a:pt x="1403" y="614"/>
                        <a:pt x="1204" y="614"/>
                      </a:cubicBezTo>
                      <a:cubicBezTo>
                        <a:pt x="1202" y="614"/>
                        <a:pt x="1199" y="614"/>
                        <a:pt x="1197" y="614"/>
                      </a:cubicBezTo>
                      <a:cubicBezTo>
                        <a:pt x="1021" y="602"/>
                        <a:pt x="163" y="143"/>
                        <a:pt x="22" y="143"/>
                      </a:cubicBezTo>
                      <a:cubicBezTo>
                        <a:pt x="7" y="143"/>
                        <a:pt x="0" y="148"/>
                        <a:pt x="3" y="160"/>
                      </a:cubicBezTo>
                      <a:cubicBezTo>
                        <a:pt x="33" y="278"/>
                        <a:pt x="1002" y="1050"/>
                        <a:pt x="1050" y="1309"/>
                      </a:cubicBezTo>
                      <a:cubicBezTo>
                        <a:pt x="1098" y="1566"/>
                        <a:pt x="695" y="2727"/>
                        <a:pt x="695" y="2727"/>
                      </a:cubicBezTo>
                      <a:cubicBezTo>
                        <a:pt x="695" y="2727"/>
                        <a:pt x="322" y="2443"/>
                        <a:pt x="237" y="2443"/>
                      </a:cubicBezTo>
                      <a:cubicBezTo>
                        <a:pt x="224" y="2443"/>
                        <a:pt x="218" y="2449"/>
                        <a:pt x="221" y="2464"/>
                      </a:cubicBezTo>
                      <a:cubicBezTo>
                        <a:pt x="242" y="2577"/>
                        <a:pt x="673" y="3239"/>
                        <a:pt x="661" y="3349"/>
                      </a:cubicBezTo>
                      <a:cubicBezTo>
                        <a:pt x="648" y="3461"/>
                        <a:pt x="794" y="4251"/>
                        <a:pt x="1110" y="4744"/>
                      </a:cubicBezTo>
                      <a:cubicBezTo>
                        <a:pt x="1394" y="5184"/>
                        <a:pt x="1553" y="5456"/>
                        <a:pt x="1657" y="5456"/>
                      </a:cubicBezTo>
                      <a:cubicBezTo>
                        <a:pt x="1669" y="5456"/>
                        <a:pt x="1680" y="5452"/>
                        <a:pt x="1691" y="5445"/>
                      </a:cubicBezTo>
                      <a:lnTo>
                        <a:pt x="1691" y="5446"/>
                      </a:lnTo>
                      <a:cubicBezTo>
                        <a:pt x="1691" y="5446"/>
                        <a:pt x="2549" y="4986"/>
                        <a:pt x="2370" y="3567"/>
                      </a:cubicBezTo>
                      <a:cubicBezTo>
                        <a:pt x="2370" y="3567"/>
                        <a:pt x="2372" y="3133"/>
                        <a:pt x="2415" y="2958"/>
                      </a:cubicBezTo>
                      <a:cubicBezTo>
                        <a:pt x="2455" y="2793"/>
                        <a:pt x="2626" y="2439"/>
                        <a:pt x="2516" y="2439"/>
                      </a:cubicBezTo>
                      <a:cubicBezTo>
                        <a:pt x="2510" y="2439"/>
                        <a:pt x="2503" y="2441"/>
                        <a:pt x="2495" y="2443"/>
                      </a:cubicBezTo>
                      <a:cubicBezTo>
                        <a:pt x="2375" y="2479"/>
                        <a:pt x="2262" y="2576"/>
                        <a:pt x="2176" y="2576"/>
                      </a:cubicBezTo>
                      <a:cubicBezTo>
                        <a:pt x="2154" y="2576"/>
                        <a:pt x="2134" y="2570"/>
                        <a:pt x="2116" y="2554"/>
                      </a:cubicBezTo>
                      <a:cubicBezTo>
                        <a:pt x="2027" y="2480"/>
                        <a:pt x="1459" y="1625"/>
                        <a:pt x="1441" y="1303"/>
                      </a:cubicBezTo>
                      <a:cubicBezTo>
                        <a:pt x="1423" y="981"/>
                        <a:pt x="1452" y="909"/>
                        <a:pt x="1472" y="880"/>
                      </a:cubicBezTo>
                      <a:cubicBezTo>
                        <a:pt x="1491" y="853"/>
                        <a:pt x="2251" y="1"/>
                        <a:pt x="211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43"/>
                <p:cNvSpPr/>
                <p:nvPr/>
              </p:nvSpPr>
              <p:spPr>
                <a:xfrm>
                  <a:off x="5200875" y="459400"/>
                  <a:ext cx="71675" cy="13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7" h="5563" extrusionOk="0">
                      <a:moveTo>
                        <a:pt x="619" y="1"/>
                      </a:moveTo>
                      <a:cubicBezTo>
                        <a:pt x="612" y="1"/>
                        <a:pt x="608" y="5"/>
                        <a:pt x="607" y="13"/>
                      </a:cubicBezTo>
                      <a:cubicBezTo>
                        <a:pt x="596" y="136"/>
                        <a:pt x="1255" y="1185"/>
                        <a:pt x="1215" y="1444"/>
                      </a:cubicBezTo>
                      <a:cubicBezTo>
                        <a:pt x="1174" y="1704"/>
                        <a:pt x="411" y="2665"/>
                        <a:pt x="411" y="2665"/>
                      </a:cubicBezTo>
                      <a:cubicBezTo>
                        <a:pt x="411" y="2665"/>
                        <a:pt x="133" y="2244"/>
                        <a:pt x="65" y="2244"/>
                      </a:cubicBezTo>
                      <a:cubicBezTo>
                        <a:pt x="58" y="2244"/>
                        <a:pt x="53" y="2249"/>
                        <a:pt x="51" y="2260"/>
                      </a:cubicBezTo>
                      <a:cubicBezTo>
                        <a:pt x="32" y="2374"/>
                        <a:pt x="221" y="3142"/>
                        <a:pt x="172" y="3242"/>
                      </a:cubicBezTo>
                      <a:cubicBezTo>
                        <a:pt x="123" y="3342"/>
                        <a:pt x="0" y="4137"/>
                        <a:pt x="135" y="4706"/>
                      </a:cubicBezTo>
                      <a:cubicBezTo>
                        <a:pt x="265" y="5248"/>
                        <a:pt x="325" y="5563"/>
                        <a:pt x="434" y="5563"/>
                      </a:cubicBezTo>
                      <a:cubicBezTo>
                        <a:pt x="440" y="5563"/>
                        <a:pt x="445" y="5562"/>
                        <a:pt x="451" y="5560"/>
                      </a:cubicBezTo>
                      <a:cubicBezTo>
                        <a:pt x="451" y="5560"/>
                        <a:pt x="1413" y="5410"/>
                        <a:pt x="1713" y="4012"/>
                      </a:cubicBezTo>
                      <a:cubicBezTo>
                        <a:pt x="1713" y="4012"/>
                        <a:pt x="1859" y="3604"/>
                        <a:pt x="1958" y="3453"/>
                      </a:cubicBezTo>
                      <a:cubicBezTo>
                        <a:pt x="2056" y="3302"/>
                        <a:pt x="2359" y="3001"/>
                        <a:pt x="2203" y="2993"/>
                      </a:cubicBezTo>
                      <a:cubicBezTo>
                        <a:pt x="2196" y="2993"/>
                        <a:pt x="2188" y="2993"/>
                        <a:pt x="2181" y="2993"/>
                      </a:cubicBezTo>
                      <a:cubicBezTo>
                        <a:pt x="2088" y="2993"/>
                        <a:pt x="1990" y="3021"/>
                        <a:pt x="1914" y="3021"/>
                      </a:cubicBezTo>
                      <a:cubicBezTo>
                        <a:pt x="1867" y="3021"/>
                        <a:pt x="1830" y="3010"/>
                        <a:pt x="1808" y="2973"/>
                      </a:cubicBezTo>
                      <a:cubicBezTo>
                        <a:pt x="1749" y="2872"/>
                        <a:pt x="1496" y="1879"/>
                        <a:pt x="1585" y="1568"/>
                      </a:cubicBezTo>
                      <a:cubicBezTo>
                        <a:pt x="1676" y="1258"/>
                        <a:pt x="1726" y="1200"/>
                        <a:pt x="1754" y="1179"/>
                      </a:cubicBezTo>
                      <a:cubicBezTo>
                        <a:pt x="1782" y="1159"/>
                        <a:pt x="2866" y="560"/>
                        <a:pt x="2634" y="560"/>
                      </a:cubicBezTo>
                      <a:cubicBezTo>
                        <a:pt x="2633" y="560"/>
                        <a:pt x="2632" y="560"/>
                        <a:pt x="2632" y="560"/>
                      </a:cubicBezTo>
                      <a:cubicBezTo>
                        <a:pt x="2413" y="563"/>
                        <a:pt x="1884" y="849"/>
                        <a:pt x="1649" y="849"/>
                      </a:cubicBezTo>
                      <a:cubicBezTo>
                        <a:pt x="1623" y="849"/>
                        <a:pt x="1601" y="845"/>
                        <a:pt x="1583" y="837"/>
                      </a:cubicBezTo>
                      <a:cubicBezTo>
                        <a:pt x="1416" y="764"/>
                        <a:pt x="719" y="1"/>
                        <a:pt x="619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43"/>
                <p:cNvSpPr/>
                <p:nvPr/>
              </p:nvSpPr>
              <p:spPr>
                <a:xfrm>
                  <a:off x="4968975" y="492350"/>
                  <a:ext cx="54225" cy="1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4505" extrusionOk="0">
                      <a:moveTo>
                        <a:pt x="1749" y="0"/>
                      </a:moveTo>
                      <a:cubicBezTo>
                        <a:pt x="1745" y="0"/>
                        <a:pt x="1738" y="2"/>
                        <a:pt x="1730" y="5"/>
                      </a:cubicBezTo>
                      <a:cubicBezTo>
                        <a:pt x="1544" y="73"/>
                        <a:pt x="1159" y="508"/>
                        <a:pt x="995" y="508"/>
                      </a:cubicBezTo>
                      <a:cubicBezTo>
                        <a:pt x="993" y="508"/>
                        <a:pt x="990" y="508"/>
                        <a:pt x="988" y="507"/>
                      </a:cubicBezTo>
                      <a:cubicBezTo>
                        <a:pt x="844" y="497"/>
                        <a:pt x="136" y="118"/>
                        <a:pt x="19" y="118"/>
                      </a:cubicBezTo>
                      <a:cubicBezTo>
                        <a:pt x="6" y="118"/>
                        <a:pt x="0" y="123"/>
                        <a:pt x="3" y="132"/>
                      </a:cubicBezTo>
                      <a:cubicBezTo>
                        <a:pt x="29" y="231"/>
                        <a:pt x="829" y="868"/>
                        <a:pt x="867" y="1081"/>
                      </a:cubicBezTo>
                      <a:cubicBezTo>
                        <a:pt x="907" y="1294"/>
                        <a:pt x="575" y="2251"/>
                        <a:pt x="575" y="2251"/>
                      </a:cubicBezTo>
                      <a:cubicBezTo>
                        <a:pt x="575" y="2251"/>
                        <a:pt x="266" y="2017"/>
                        <a:pt x="197" y="2017"/>
                      </a:cubicBezTo>
                      <a:cubicBezTo>
                        <a:pt x="186" y="2017"/>
                        <a:pt x="181" y="2022"/>
                        <a:pt x="184" y="2034"/>
                      </a:cubicBezTo>
                      <a:cubicBezTo>
                        <a:pt x="201" y="2127"/>
                        <a:pt x="556" y="2674"/>
                        <a:pt x="546" y="2766"/>
                      </a:cubicBezTo>
                      <a:cubicBezTo>
                        <a:pt x="535" y="2858"/>
                        <a:pt x="657" y="3510"/>
                        <a:pt x="918" y="3916"/>
                      </a:cubicBezTo>
                      <a:cubicBezTo>
                        <a:pt x="1152" y="4281"/>
                        <a:pt x="1283" y="4505"/>
                        <a:pt x="1369" y="4505"/>
                      </a:cubicBezTo>
                      <a:cubicBezTo>
                        <a:pt x="1379" y="4505"/>
                        <a:pt x="1388" y="4502"/>
                        <a:pt x="1397" y="4496"/>
                      </a:cubicBezTo>
                      <a:cubicBezTo>
                        <a:pt x="1397" y="4496"/>
                        <a:pt x="2105" y="4117"/>
                        <a:pt x="1957" y="2946"/>
                      </a:cubicBezTo>
                      <a:cubicBezTo>
                        <a:pt x="1957" y="2946"/>
                        <a:pt x="1959" y="2587"/>
                        <a:pt x="1995" y="2443"/>
                      </a:cubicBezTo>
                      <a:cubicBezTo>
                        <a:pt x="2028" y="2306"/>
                        <a:pt x="2169" y="2014"/>
                        <a:pt x="2078" y="2014"/>
                      </a:cubicBezTo>
                      <a:cubicBezTo>
                        <a:pt x="2073" y="2014"/>
                        <a:pt x="2067" y="2015"/>
                        <a:pt x="2061" y="2017"/>
                      </a:cubicBezTo>
                      <a:cubicBezTo>
                        <a:pt x="1962" y="2047"/>
                        <a:pt x="1868" y="2128"/>
                        <a:pt x="1797" y="2128"/>
                      </a:cubicBezTo>
                      <a:cubicBezTo>
                        <a:pt x="1779" y="2128"/>
                        <a:pt x="1762" y="2122"/>
                        <a:pt x="1748" y="2110"/>
                      </a:cubicBezTo>
                      <a:cubicBezTo>
                        <a:pt x="1673" y="2048"/>
                        <a:pt x="1205" y="1342"/>
                        <a:pt x="1190" y="1076"/>
                      </a:cubicBezTo>
                      <a:cubicBezTo>
                        <a:pt x="1175" y="811"/>
                        <a:pt x="1199" y="751"/>
                        <a:pt x="1215" y="728"/>
                      </a:cubicBezTo>
                      <a:cubicBezTo>
                        <a:pt x="1231" y="704"/>
                        <a:pt x="1860" y="0"/>
                        <a:pt x="174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43"/>
                <p:cNvSpPr/>
                <p:nvPr/>
              </p:nvSpPr>
              <p:spPr>
                <a:xfrm rot="-3267979">
                  <a:off x="5046350" y="1113636"/>
                  <a:ext cx="55327" cy="11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4597" extrusionOk="0">
                      <a:moveTo>
                        <a:pt x="1785" y="0"/>
                      </a:moveTo>
                      <a:cubicBezTo>
                        <a:pt x="1780" y="0"/>
                        <a:pt x="1773" y="2"/>
                        <a:pt x="1765" y="5"/>
                      </a:cubicBezTo>
                      <a:cubicBezTo>
                        <a:pt x="1576" y="74"/>
                        <a:pt x="1184" y="517"/>
                        <a:pt x="1015" y="517"/>
                      </a:cubicBezTo>
                      <a:cubicBezTo>
                        <a:pt x="1013" y="517"/>
                        <a:pt x="1011" y="517"/>
                        <a:pt x="1008" y="517"/>
                      </a:cubicBezTo>
                      <a:cubicBezTo>
                        <a:pt x="861" y="507"/>
                        <a:pt x="137" y="121"/>
                        <a:pt x="19" y="121"/>
                      </a:cubicBezTo>
                      <a:cubicBezTo>
                        <a:pt x="6" y="121"/>
                        <a:pt x="1" y="125"/>
                        <a:pt x="3" y="135"/>
                      </a:cubicBezTo>
                      <a:cubicBezTo>
                        <a:pt x="28" y="235"/>
                        <a:pt x="845" y="885"/>
                        <a:pt x="885" y="1103"/>
                      </a:cubicBezTo>
                      <a:cubicBezTo>
                        <a:pt x="926" y="1320"/>
                        <a:pt x="586" y="2297"/>
                        <a:pt x="586" y="2297"/>
                      </a:cubicBezTo>
                      <a:cubicBezTo>
                        <a:pt x="586" y="2297"/>
                        <a:pt x="271" y="2058"/>
                        <a:pt x="200" y="2058"/>
                      </a:cubicBezTo>
                      <a:cubicBezTo>
                        <a:pt x="189" y="2058"/>
                        <a:pt x="184" y="2064"/>
                        <a:pt x="186" y="2076"/>
                      </a:cubicBezTo>
                      <a:cubicBezTo>
                        <a:pt x="204" y="2170"/>
                        <a:pt x="568" y="2729"/>
                        <a:pt x="557" y="2823"/>
                      </a:cubicBezTo>
                      <a:cubicBezTo>
                        <a:pt x="547" y="2916"/>
                        <a:pt x="669" y="3582"/>
                        <a:pt x="935" y="3997"/>
                      </a:cubicBezTo>
                      <a:cubicBezTo>
                        <a:pt x="1175" y="4369"/>
                        <a:pt x="1309" y="4597"/>
                        <a:pt x="1396" y="4597"/>
                      </a:cubicBezTo>
                      <a:cubicBezTo>
                        <a:pt x="1406" y="4597"/>
                        <a:pt x="1416" y="4594"/>
                        <a:pt x="1425" y="4587"/>
                      </a:cubicBezTo>
                      <a:lnTo>
                        <a:pt x="1426" y="4587"/>
                      </a:lnTo>
                      <a:cubicBezTo>
                        <a:pt x="1426" y="4587"/>
                        <a:pt x="2148" y="4201"/>
                        <a:pt x="1997" y="3006"/>
                      </a:cubicBezTo>
                      <a:cubicBezTo>
                        <a:pt x="1997" y="3006"/>
                        <a:pt x="1999" y="2640"/>
                        <a:pt x="2035" y="2492"/>
                      </a:cubicBezTo>
                      <a:cubicBezTo>
                        <a:pt x="2069" y="2353"/>
                        <a:pt x="2213" y="2055"/>
                        <a:pt x="2121" y="2055"/>
                      </a:cubicBezTo>
                      <a:cubicBezTo>
                        <a:pt x="2116" y="2055"/>
                        <a:pt x="2110" y="2056"/>
                        <a:pt x="2103" y="2058"/>
                      </a:cubicBezTo>
                      <a:cubicBezTo>
                        <a:pt x="2001" y="2088"/>
                        <a:pt x="1906" y="2171"/>
                        <a:pt x="1833" y="2171"/>
                      </a:cubicBezTo>
                      <a:cubicBezTo>
                        <a:pt x="1815" y="2171"/>
                        <a:pt x="1798" y="2166"/>
                        <a:pt x="1782" y="2153"/>
                      </a:cubicBezTo>
                      <a:cubicBezTo>
                        <a:pt x="1708" y="2089"/>
                        <a:pt x="1230" y="1369"/>
                        <a:pt x="1214" y="1098"/>
                      </a:cubicBezTo>
                      <a:cubicBezTo>
                        <a:pt x="1199" y="827"/>
                        <a:pt x="1224" y="766"/>
                        <a:pt x="1240" y="741"/>
                      </a:cubicBezTo>
                      <a:cubicBezTo>
                        <a:pt x="1257" y="719"/>
                        <a:pt x="1897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43"/>
                <p:cNvSpPr/>
                <p:nvPr/>
              </p:nvSpPr>
              <p:spPr>
                <a:xfrm>
                  <a:off x="4781300" y="573750"/>
                  <a:ext cx="234600" cy="1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4" h="7792" extrusionOk="0">
                      <a:moveTo>
                        <a:pt x="2057" y="0"/>
                      </a:moveTo>
                      <a:cubicBezTo>
                        <a:pt x="2047" y="0"/>
                        <a:pt x="2036" y="5"/>
                        <a:pt x="2025" y="15"/>
                      </a:cubicBezTo>
                      <a:cubicBezTo>
                        <a:pt x="1799" y="228"/>
                        <a:pt x="1819" y="1506"/>
                        <a:pt x="1680" y="1506"/>
                      </a:cubicBezTo>
                      <a:cubicBezTo>
                        <a:pt x="1679" y="1506"/>
                        <a:pt x="1677" y="1505"/>
                        <a:pt x="1675" y="1505"/>
                      </a:cubicBezTo>
                      <a:cubicBezTo>
                        <a:pt x="1574" y="1483"/>
                        <a:pt x="747" y="1313"/>
                        <a:pt x="310" y="1313"/>
                      </a:cubicBezTo>
                      <a:cubicBezTo>
                        <a:pt x="118" y="1313"/>
                        <a:pt x="1" y="1346"/>
                        <a:pt x="54" y="1438"/>
                      </a:cubicBezTo>
                      <a:cubicBezTo>
                        <a:pt x="228" y="1739"/>
                        <a:pt x="1751" y="1894"/>
                        <a:pt x="2111" y="2207"/>
                      </a:cubicBezTo>
                      <a:cubicBezTo>
                        <a:pt x="2471" y="2519"/>
                        <a:pt x="3541" y="4769"/>
                        <a:pt x="3613" y="4863"/>
                      </a:cubicBezTo>
                      <a:lnTo>
                        <a:pt x="3541" y="4769"/>
                      </a:lnTo>
                      <a:cubicBezTo>
                        <a:pt x="3541" y="4769"/>
                        <a:pt x="3095" y="4705"/>
                        <a:pt x="2921" y="4559"/>
                      </a:cubicBezTo>
                      <a:cubicBezTo>
                        <a:pt x="2903" y="4544"/>
                        <a:pt x="2890" y="4537"/>
                        <a:pt x="2883" y="4537"/>
                      </a:cubicBezTo>
                      <a:lnTo>
                        <a:pt x="2883" y="4537"/>
                      </a:lnTo>
                      <a:cubicBezTo>
                        <a:pt x="2817" y="4537"/>
                        <a:pt x="3149" y="5073"/>
                        <a:pt x="3739" y="5304"/>
                      </a:cubicBezTo>
                      <a:cubicBezTo>
                        <a:pt x="4396" y="5562"/>
                        <a:pt x="4633" y="5729"/>
                        <a:pt x="4819" y="5844"/>
                      </a:cubicBezTo>
                      <a:cubicBezTo>
                        <a:pt x="4981" y="5944"/>
                        <a:pt x="6877" y="7792"/>
                        <a:pt x="8197" y="7792"/>
                      </a:cubicBezTo>
                      <a:cubicBezTo>
                        <a:pt x="8391" y="7792"/>
                        <a:pt x="8573" y="7752"/>
                        <a:pt x="8734" y="7661"/>
                      </a:cubicBezTo>
                      <a:cubicBezTo>
                        <a:pt x="8734" y="7661"/>
                        <a:pt x="9383" y="6514"/>
                        <a:pt x="7362" y="4926"/>
                      </a:cubicBezTo>
                      <a:cubicBezTo>
                        <a:pt x="7362" y="4926"/>
                        <a:pt x="6517" y="4363"/>
                        <a:pt x="6399" y="4098"/>
                      </a:cubicBezTo>
                      <a:cubicBezTo>
                        <a:pt x="6291" y="3854"/>
                        <a:pt x="5464" y="2839"/>
                        <a:pt x="5331" y="2839"/>
                      </a:cubicBezTo>
                      <a:cubicBezTo>
                        <a:pt x="5320" y="2839"/>
                        <a:pt x="5313" y="2847"/>
                        <a:pt x="5313" y="2863"/>
                      </a:cubicBezTo>
                      <a:cubicBezTo>
                        <a:pt x="5312" y="3070"/>
                        <a:pt x="5304" y="3552"/>
                        <a:pt x="5304" y="3552"/>
                      </a:cubicBezTo>
                      <a:cubicBezTo>
                        <a:pt x="5304" y="3552"/>
                        <a:pt x="2750" y="2771"/>
                        <a:pt x="2366" y="1964"/>
                      </a:cubicBezTo>
                      <a:cubicBezTo>
                        <a:pt x="2366" y="1964"/>
                        <a:pt x="2265" y="0"/>
                        <a:pt x="205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43"/>
                <p:cNvSpPr/>
                <p:nvPr/>
              </p:nvSpPr>
              <p:spPr>
                <a:xfrm>
                  <a:off x="4777650" y="1059350"/>
                  <a:ext cx="209975" cy="6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" h="2658" extrusionOk="0">
                      <a:moveTo>
                        <a:pt x="902" y="0"/>
                      </a:moveTo>
                      <a:cubicBezTo>
                        <a:pt x="886" y="0"/>
                        <a:pt x="875" y="9"/>
                        <a:pt x="871" y="29"/>
                      </a:cubicBezTo>
                      <a:cubicBezTo>
                        <a:pt x="819" y="263"/>
                        <a:pt x="1398" y="1076"/>
                        <a:pt x="1292" y="1120"/>
                      </a:cubicBezTo>
                      <a:cubicBezTo>
                        <a:pt x="1187" y="1162"/>
                        <a:pt x="1" y="1661"/>
                        <a:pt x="241" y="1776"/>
                      </a:cubicBezTo>
                      <a:cubicBezTo>
                        <a:pt x="263" y="1787"/>
                        <a:pt x="293" y="1792"/>
                        <a:pt x="328" y="1792"/>
                      </a:cubicBezTo>
                      <a:cubicBezTo>
                        <a:pt x="654" y="1792"/>
                        <a:pt x="1472" y="1371"/>
                        <a:pt x="1828" y="1371"/>
                      </a:cubicBezTo>
                      <a:cubicBezTo>
                        <a:pt x="1843" y="1371"/>
                        <a:pt x="1857" y="1372"/>
                        <a:pt x="1871" y="1373"/>
                      </a:cubicBezTo>
                      <a:cubicBezTo>
                        <a:pt x="2224" y="1415"/>
                        <a:pt x="3802" y="2329"/>
                        <a:pt x="3954" y="2398"/>
                      </a:cubicBezTo>
                      <a:lnTo>
                        <a:pt x="3954" y="2398"/>
                      </a:lnTo>
                      <a:cubicBezTo>
                        <a:pt x="3921" y="2387"/>
                        <a:pt x="3877" y="2373"/>
                        <a:pt x="3877" y="2373"/>
                      </a:cubicBezTo>
                      <a:cubicBezTo>
                        <a:pt x="3877" y="2373"/>
                        <a:pt x="3599" y="2509"/>
                        <a:pt x="3422" y="2509"/>
                      </a:cubicBezTo>
                      <a:cubicBezTo>
                        <a:pt x="3413" y="2509"/>
                        <a:pt x="3404" y="2509"/>
                        <a:pt x="3395" y="2508"/>
                      </a:cubicBezTo>
                      <a:cubicBezTo>
                        <a:pt x="3389" y="2507"/>
                        <a:pt x="3384" y="2507"/>
                        <a:pt x="3380" y="2507"/>
                      </a:cubicBezTo>
                      <a:cubicBezTo>
                        <a:pt x="3279" y="2507"/>
                        <a:pt x="3561" y="2657"/>
                        <a:pt x="3937" y="2657"/>
                      </a:cubicBezTo>
                      <a:cubicBezTo>
                        <a:pt x="4032" y="2657"/>
                        <a:pt x="4132" y="2648"/>
                        <a:pt x="4233" y="2624"/>
                      </a:cubicBezTo>
                      <a:cubicBezTo>
                        <a:pt x="4758" y="2504"/>
                        <a:pt x="4980" y="2507"/>
                        <a:pt x="5147" y="2499"/>
                      </a:cubicBezTo>
                      <a:cubicBezTo>
                        <a:pt x="5148" y="2499"/>
                        <a:pt x="5150" y="2499"/>
                        <a:pt x="5152" y="2499"/>
                      </a:cubicBezTo>
                      <a:cubicBezTo>
                        <a:pt x="5248" y="2499"/>
                        <a:pt x="5871" y="2598"/>
                        <a:pt x="6553" y="2598"/>
                      </a:cubicBezTo>
                      <a:cubicBezTo>
                        <a:pt x="7312" y="2598"/>
                        <a:pt x="8143" y="2475"/>
                        <a:pt x="8399" y="1955"/>
                      </a:cubicBezTo>
                      <a:cubicBezTo>
                        <a:pt x="8399" y="1955"/>
                        <a:pt x="8315" y="952"/>
                        <a:pt x="6356" y="824"/>
                      </a:cubicBezTo>
                      <a:cubicBezTo>
                        <a:pt x="6356" y="824"/>
                        <a:pt x="6343" y="824"/>
                        <a:pt x="6319" y="824"/>
                      </a:cubicBezTo>
                      <a:cubicBezTo>
                        <a:pt x="6164" y="824"/>
                        <a:pt x="5554" y="817"/>
                        <a:pt x="5390" y="716"/>
                      </a:cubicBezTo>
                      <a:cubicBezTo>
                        <a:pt x="5232" y="619"/>
                        <a:pt x="4425" y="376"/>
                        <a:pt x="4217" y="376"/>
                      </a:cubicBezTo>
                      <a:cubicBezTo>
                        <a:pt x="4176" y="376"/>
                        <a:pt x="4158" y="385"/>
                        <a:pt x="4173" y="406"/>
                      </a:cubicBezTo>
                      <a:cubicBezTo>
                        <a:pt x="4262" y="538"/>
                        <a:pt x="4464" y="845"/>
                        <a:pt x="4464" y="845"/>
                      </a:cubicBezTo>
                      <a:cubicBezTo>
                        <a:pt x="4464" y="845"/>
                        <a:pt x="3277" y="1215"/>
                        <a:pt x="2475" y="1215"/>
                      </a:cubicBezTo>
                      <a:cubicBezTo>
                        <a:pt x="2250" y="1215"/>
                        <a:pt x="2056" y="1186"/>
                        <a:pt x="1926" y="1111"/>
                      </a:cubicBezTo>
                      <a:cubicBezTo>
                        <a:pt x="1926" y="1111"/>
                        <a:pt x="1081" y="0"/>
                        <a:pt x="902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43"/>
                <p:cNvSpPr/>
                <p:nvPr/>
              </p:nvSpPr>
              <p:spPr>
                <a:xfrm>
                  <a:off x="5090550" y="463825"/>
                  <a:ext cx="101025" cy="1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" h="6400" extrusionOk="0">
                      <a:moveTo>
                        <a:pt x="1577" y="1"/>
                      </a:moveTo>
                      <a:cubicBezTo>
                        <a:pt x="1573" y="1"/>
                        <a:pt x="1569" y="1"/>
                        <a:pt x="1564" y="3"/>
                      </a:cubicBezTo>
                      <a:cubicBezTo>
                        <a:pt x="1376" y="62"/>
                        <a:pt x="1038" y="781"/>
                        <a:pt x="945" y="781"/>
                      </a:cubicBezTo>
                      <a:cubicBezTo>
                        <a:pt x="941" y="781"/>
                        <a:pt x="938" y="780"/>
                        <a:pt x="935" y="778"/>
                      </a:cubicBezTo>
                      <a:cubicBezTo>
                        <a:pt x="870" y="727"/>
                        <a:pt x="221" y="231"/>
                        <a:pt x="46" y="231"/>
                      </a:cubicBezTo>
                      <a:cubicBezTo>
                        <a:pt x="16" y="231"/>
                        <a:pt x="0" y="245"/>
                        <a:pt x="3" y="278"/>
                      </a:cubicBezTo>
                      <a:cubicBezTo>
                        <a:pt x="19" y="504"/>
                        <a:pt x="869" y="1028"/>
                        <a:pt x="992" y="1314"/>
                      </a:cubicBezTo>
                      <a:cubicBezTo>
                        <a:pt x="1115" y="1600"/>
                        <a:pt x="1105" y="3225"/>
                        <a:pt x="1119" y="3300"/>
                      </a:cubicBezTo>
                      <a:lnTo>
                        <a:pt x="1105" y="3225"/>
                      </a:lnTo>
                      <a:cubicBezTo>
                        <a:pt x="1105" y="3225"/>
                        <a:pt x="861" y="3061"/>
                        <a:pt x="800" y="2925"/>
                      </a:cubicBezTo>
                      <a:cubicBezTo>
                        <a:pt x="793" y="2909"/>
                        <a:pt x="786" y="2901"/>
                        <a:pt x="781" y="2901"/>
                      </a:cubicBezTo>
                      <a:lnTo>
                        <a:pt x="781" y="2901"/>
                      </a:lnTo>
                      <a:cubicBezTo>
                        <a:pt x="747" y="2901"/>
                        <a:pt x="794" y="3299"/>
                        <a:pt x="1069" y="3596"/>
                      </a:cubicBezTo>
                      <a:cubicBezTo>
                        <a:pt x="1382" y="3934"/>
                        <a:pt x="1474" y="4099"/>
                        <a:pt x="1550" y="4219"/>
                      </a:cubicBezTo>
                      <a:cubicBezTo>
                        <a:pt x="1625" y="4339"/>
                        <a:pt x="2369" y="6400"/>
                        <a:pt x="3296" y="6400"/>
                      </a:cubicBezTo>
                      <a:cubicBezTo>
                        <a:pt x="3309" y="6400"/>
                        <a:pt x="3322" y="6399"/>
                        <a:pt x="3335" y="6399"/>
                      </a:cubicBezTo>
                      <a:cubicBezTo>
                        <a:pt x="3335" y="6399"/>
                        <a:pt x="4041" y="5909"/>
                        <a:pt x="3305" y="4404"/>
                      </a:cubicBezTo>
                      <a:cubicBezTo>
                        <a:pt x="3305" y="4404"/>
                        <a:pt x="2968" y="3832"/>
                        <a:pt x="2974" y="3642"/>
                      </a:cubicBezTo>
                      <a:cubicBezTo>
                        <a:pt x="2980" y="3465"/>
                        <a:pt x="2773" y="2599"/>
                        <a:pt x="2699" y="2599"/>
                      </a:cubicBezTo>
                      <a:cubicBezTo>
                        <a:pt x="2695" y="2599"/>
                        <a:pt x="2691" y="2602"/>
                        <a:pt x="2687" y="2609"/>
                      </a:cubicBezTo>
                      <a:cubicBezTo>
                        <a:pt x="2628" y="2731"/>
                        <a:pt x="2485" y="3012"/>
                        <a:pt x="2485" y="3012"/>
                      </a:cubicBezTo>
                      <a:cubicBezTo>
                        <a:pt x="2485" y="3012"/>
                        <a:pt x="1207" y="1827"/>
                        <a:pt x="1211" y="1245"/>
                      </a:cubicBezTo>
                      <a:cubicBezTo>
                        <a:pt x="1211" y="1245"/>
                        <a:pt x="1736" y="1"/>
                        <a:pt x="157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43"/>
                <p:cNvSpPr/>
                <p:nvPr/>
              </p:nvSpPr>
              <p:spPr>
                <a:xfrm>
                  <a:off x="5134825" y="768600"/>
                  <a:ext cx="7832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916" extrusionOk="0">
                      <a:moveTo>
                        <a:pt x="1277" y="1"/>
                      </a:moveTo>
                      <a:cubicBezTo>
                        <a:pt x="1274" y="1"/>
                        <a:pt x="1270" y="2"/>
                        <a:pt x="1267" y="3"/>
                      </a:cubicBezTo>
                      <a:cubicBezTo>
                        <a:pt x="1114" y="52"/>
                        <a:pt x="842" y="634"/>
                        <a:pt x="767" y="634"/>
                      </a:cubicBezTo>
                      <a:cubicBezTo>
                        <a:pt x="764" y="634"/>
                        <a:pt x="761" y="634"/>
                        <a:pt x="759" y="632"/>
                      </a:cubicBezTo>
                      <a:cubicBezTo>
                        <a:pt x="706" y="590"/>
                        <a:pt x="180" y="193"/>
                        <a:pt x="37" y="193"/>
                      </a:cubicBezTo>
                      <a:cubicBezTo>
                        <a:pt x="13" y="193"/>
                        <a:pt x="0" y="204"/>
                        <a:pt x="2" y="231"/>
                      </a:cubicBezTo>
                      <a:cubicBezTo>
                        <a:pt x="16" y="414"/>
                        <a:pt x="706" y="835"/>
                        <a:pt x="807" y="1066"/>
                      </a:cubicBezTo>
                      <a:cubicBezTo>
                        <a:pt x="906" y="1298"/>
                        <a:pt x="899" y="2810"/>
                        <a:pt x="911" y="2871"/>
                      </a:cubicBezTo>
                      <a:lnTo>
                        <a:pt x="899" y="2810"/>
                      </a:lnTo>
                      <a:cubicBezTo>
                        <a:pt x="899" y="2810"/>
                        <a:pt x="702" y="2677"/>
                        <a:pt x="651" y="2567"/>
                      </a:cubicBezTo>
                      <a:cubicBezTo>
                        <a:pt x="645" y="2554"/>
                        <a:pt x="640" y="2548"/>
                        <a:pt x="636" y="2548"/>
                      </a:cubicBezTo>
                      <a:lnTo>
                        <a:pt x="636" y="2548"/>
                      </a:lnTo>
                      <a:cubicBezTo>
                        <a:pt x="609" y="2548"/>
                        <a:pt x="648" y="2870"/>
                        <a:pt x="872" y="3110"/>
                      </a:cubicBezTo>
                      <a:cubicBezTo>
                        <a:pt x="1125" y="3382"/>
                        <a:pt x="1200" y="3516"/>
                        <a:pt x="1262" y="3614"/>
                      </a:cubicBezTo>
                      <a:cubicBezTo>
                        <a:pt x="1324" y="3709"/>
                        <a:pt x="1839" y="4915"/>
                        <a:pt x="2579" y="4915"/>
                      </a:cubicBezTo>
                      <a:cubicBezTo>
                        <a:pt x="2594" y="4915"/>
                        <a:pt x="2609" y="4915"/>
                        <a:pt x="2624" y="4914"/>
                      </a:cubicBezTo>
                      <a:lnTo>
                        <a:pt x="2625" y="4914"/>
                      </a:lnTo>
                      <a:cubicBezTo>
                        <a:pt x="2625" y="4914"/>
                        <a:pt x="3133" y="4428"/>
                        <a:pt x="2688" y="3560"/>
                      </a:cubicBezTo>
                      <a:cubicBezTo>
                        <a:pt x="2688" y="3560"/>
                        <a:pt x="2413" y="3098"/>
                        <a:pt x="2418" y="2945"/>
                      </a:cubicBezTo>
                      <a:cubicBezTo>
                        <a:pt x="2422" y="2802"/>
                        <a:pt x="2252" y="2102"/>
                        <a:pt x="2193" y="2102"/>
                      </a:cubicBezTo>
                      <a:cubicBezTo>
                        <a:pt x="2189" y="2102"/>
                        <a:pt x="2186" y="2104"/>
                        <a:pt x="2183" y="2110"/>
                      </a:cubicBezTo>
                      <a:cubicBezTo>
                        <a:pt x="2135" y="2208"/>
                        <a:pt x="2021" y="2436"/>
                        <a:pt x="2021" y="2436"/>
                      </a:cubicBezTo>
                      <a:cubicBezTo>
                        <a:pt x="2021" y="2436"/>
                        <a:pt x="983" y="1480"/>
                        <a:pt x="983" y="1009"/>
                      </a:cubicBezTo>
                      <a:cubicBezTo>
                        <a:pt x="983" y="1009"/>
                        <a:pt x="1405" y="1"/>
                        <a:pt x="127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3"/>
                <p:cNvSpPr/>
                <p:nvPr/>
              </p:nvSpPr>
              <p:spPr>
                <a:xfrm>
                  <a:off x="4831700" y="465975"/>
                  <a:ext cx="112550" cy="10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2" h="4117" extrusionOk="0">
                      <a:moveTo>
                        <a:pt x="1123" y="0"/>
                      </a:moveTo>
                      <a:cubicBezTo>
                        <a:pt x="1118" y="0"/>
                        <a:pt x="1112" y="2"/>
                        <a:pt x="1107" y="7"/>
                      </a:cubicBezTo>
                      <a:cubicBezTo>
                        <a:pt x="981" y="112"/>
                        <a:pt x="950" y="782"/>
                        <a:pt x="877" y="782"/>
                      </a:cubicBezTo>
                      <a:cubicBezTo>
                        <a:pt x="876" y="782"/>
                        <a:pt x="875" y="781"/>
                        <a:pt x="874" y="781"/>
                      </a:cubicBezTo>
                      <a:cubicBezTo>
                        <a:pt x="818" y="765"/>
                        <a:pt x="334" y="634"/>
                        <a:pt x="119" y="634"/>
                      </a:cubicBezTo>
                      <a:cubicBezTo>
                        <a:pt x="43" y="634"/>
                        <a:pt x="1" y="650"/>
                        <a:pt x="22" y="693"/>
                      </a:cubicBezTo>
                      <a:cubicBezTo>
                        <a:pt x="104" y="858"/>
                        <a:pt x="901" y="988"/>
                        <a:pt x="1082" y="1165"/>
                      </a:cubicBezTo>
                      <a:cubicBezTo>
                        <a:pt x="1261" y="1342"/>
                        <a:pt x="1822" y="2746"/>
                        <a:pt x="1857" y="2798"/>
                      </a:cubicBezTo>
                      <a:lnTo>
                        <a:pt x="1822" y="2746"/>
                      </a:lnTo>
                      <a:cubicBezTo>
                        <a:pt x="1822" y="2746"/>
                        <a:pt x="1590" y="2698"/>
                        <a:pt x="1502" y="2615"/>
                      </a:cubicBezTo>
                      <a:cubicBezTo>
                        <a:pt x="1493" y="2606"/>
                        <a:pt x="1486" y="2602"/>
                        <a:pt x="1482" y="2602"/>
                      </a:cubicBezTo>
                      <a:lnTo>
                        <a:pt x="1482" y="2602"/>
                      </a:lnTo>
                      <a:cubicBezTo>
                        <a:pt x="1450" y="2602"/>
                        <a:pt x="1608" y="2894"/>
                        <a:pt x="1910" y="3035"/>
                      </a:cubicBezTo>
                      <a:cubicBezTo>
                        <a:pt x="2247" y="3192"/>
                        <a:pt x="2367" y="3287"/>
                        <a:pt x="2461" y="3354"/>
                      </a:cubicBezTo>
                      <a:cubicBezTo>
                        <a:pt x="2541" y="3411"/>
                        <a:pt x="3257" y="4117"/>
                        <a:pt x="3893" y="4117"/>
                      </a:cubicBezTo>
                      <a:cubicBezTo>
                        <a:pt x="4003" y="4117"/>
                        <a:pt x="4111" y="4096"/>
                        <a:pt x="4212" y="4046"/>
                      </a:cubicBezTo>
                      <a:lnTo>
                        <a:pt x="4212" y="4045"/>
                      </a:lnTo>
                      <a:cubicBezTo>
                        <a:pt x="4212" y="4045"/>
                        <a:pt x="4502" y="3405"/>
                        <a:pt x="3763" y="2769"/>
                      </a:cubicBezTo>
                      <a:cubicBezTo>
                        <a:pt x="3763" y="2769"/>
                        <a:pt x="3334" y="2443"/>
                        <a:pt x="3281" y="2301"/>
                      </a:cubicBezTo>
                      <a:cubicBezTo>
                        <a:pt x="3232" y="2168"/>
                        <a:pt x="2826" y="1602"/>
                        <a:pt x="2758" y="1602"/>
                      </a:cubicBezTo>
                      <a:cubicBezTo>
                        <a:pt x="2752" y="1602"/>
                        <a:pt x="2749" y="1606"/>
                        <a:pt x="2749" y="1615"/>
                      </a:cubicBezTo>
                      <a:cubicBezTo>
                        <a:pt x="2741" y="1723"/>
                        <a:pt x="2721" y="1977"/>
                        <a:pt x="2721" y="1977"/>
                      </a:cubicBezTo>
                      <a:cubicBezTo>
                        <a:pt x="2721" y="1977"/>
                        <a:pt x="1400" y="1482"/>
                        <a:pt x="1224" y="1046"/>
                      </a:cubicBezTo>
                      <a:cubicBezTo>
                        <a:pt x="1224" y="1046"/>
                        <a:pt x="1234" y="0"/>
                        <a:pt x="112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3"/>
                <p:cNvSpPr/>
                <p:nvPr/>
              </p:nvSpPr>
              <p:spPr>
                <a:xfrm>
                  <a:off x="5209500" y="912925"/>
                  <a:ext cx="123075" cy="2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8012" extrusionOk="0">
                      <a:moveTo>
                        <a:pt x="2084" y="1"/>
                      </a:moveTo>
                      <a:cubicBezTo>
                        <a:pt x="2078" y="1"/>
                        <a:pt x="2072" y="2"/>
                        <a:pt x="2065" y="5"/>
                      </a:cubicBezTo>
                      <a:cubicBezTo>
                        <a:pt x="1831" y="105"/>
                        <a:pt x="1497" y="882"/>
                        <a:pt x="1378" y="882"/>
                      </a:cubicBezTo>
                      <a:cubicBezTo>
                        <a:pt x="1373" y="882"/>
                        <a:pt x="1368" y="881"/>
                        <a:pt x="1364" y="878"/>
                      </a:cubicBezTo>
                      <a:cubicBezTo>
                        <a:pt x="1268" y="817"/>
                        <a:pt x="308" y="549"/>
                        <a:pt x="123" y="549"/>
                      </a:cubicBezTo>
                      <a:cubicBezTo>
                        <a:pt x="105" y="549"/>
                        <a:pt x="94" y="552"/>
                        <a:pt x="92" y="557"/>
                      </a:cubicBezTo>
                      <a:cubicBezTo>
                        <a:pt x="1" y="837"/>
                        <a:pt x="1302" y="1411"/>
                        <a:pt x="1495" y="1763"/>
                      </a:cubicBezTo>
                      <a:cubicBezTo>
                        <a:pt x="1690" y="2115"/>
                        <a:pt x="1659" y="4085"/>
                        <a:pt x="1659" y="4085"/>
                      </a:cubicBezTo>
                      <a:cubicBezTo>
                        <a:pt x="1659" y="4085"/>
                        <a:pt x="1326" y="3904"/>
                        <a:pt x="1229" y="3739"/>
                      </a:cubicBezTo>
                      <a:cubicBezTo>
                        <a:pt x="1218" y="3719"/>
                        <a:pt x="1209" y="3710"/>
                        <a:pt x="1203" y="3710"/>
                      </a:cubicBezTo>
                      <a:lnTo>
                        <a:pt x="1203" y="3710"/>
                      </a:lnTo>
                      <a:cubicBezTo>
                        <a:pt x="1158" y="3710"/>
                        <a:pt x="1269" y="4217"/>
                        <a:pt x="1661" y="4566"/>
                      </a:cubicBezTo>
                      <a:cubicBezTo>
                        <a:pt x="2105" y="4961"/>
                        <a:pt x="2004" y="5166"/>
                        <a:pt x="2241" y="5658"/>
                      </a:cubicBezTo>
                      <a:cubicBezTo>
                        <a:pt x="2318" y="5817"/>
                        <a:pt x="3382" y="8011"/>
                        <a:pt x="4534" y="8011"/>
                      </a:cubicBezTo>
                      <a:cubicBezTo>
                        <a:pt x="4582" y="8011"/>
                        <a:pt x="4630" y="8007"/>
                        <a:pt x="4678" y="7999"/>
                      </a:cubicBezTo>
                      <a:lnTo>
                        <a:pt x="4677" y="7999"/>
                      </a:lnTo>
                      <a:cubicBezTo>
                        <a:pt x="4677" y="7999"/>
                        <a:pt x="4923" y="6668"/>
                        <a:pt x="4386" y="5440"/>
                      </a:cubicBezTo>
                      <a:cubicBezTo>
                        <a:pt x="4386" y="5440"/>
                        <a:pt x="3882" y="4748"/>
                        <a:pt x="3865" y="4504"/>
                      </a:cubicBezTo>
                      <a:cubicBezTo>
                        <a:pt x="3850" y="4276"/>
                        <a:pt x="3477" y="3197"/>
                        <a:pt x="3381" y="3197"/>
                      </a:cubicBezTo>
                      <a:cubicBezTo>
                        <a:pt x="3374" y="3197"/>
                        <a:pt x="3369" y="3202"/>
                        <a:pt x="3365" y="3212"/>
                      </a:cubicBezTo>
                      <a:cubicBezTo>
                        <a:pt x="3303" y="3377"/>
                        <a:pt x="3157" y="3755"/>
                        <a:pt x="3157" y="3755"/>
                      </a:cubicBezTo>
                      <a:cubicBezTo>
                        <a:pt x="3157" y="3755"/>
                        <a:pt x="1837" y="2395"/>
                        <a:pt x="1768" y="1646"/>
                      </a:cubicBezTo>
                      <a:cubicBezTo>
                        <a:pt x="1768" y="1646"/>
                        <a:pt x="2278" y="1"/>
                        <a:pt x="208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3"/>
                <p:cNvSpPr/>
                <p:nvPr/>
              </p:nvSpPr>
              <p:spPr>
                <a:xfrm>
                  <a:off x="5107200" y="995875"/>
                  <a:ext cx="143225" cy="1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4757" extrusionOk="0">
                      <a:moveTo>
                        <a:pt x="1256" y="0"/>
                      </a:moveTo>
                      <a:cubicBezTo>
                        <a:pt x="1249" y="0"/>
                        <a:pt x="1243" y="3"/>
                        <a:pt x="1236" y="9"/>
                      </a:cubicBezTo>
                      <a:cubicBezTo>
                        <a:pt x="1098" y="139"/>
                        <a:pt x="1111" y="919"/>
                        <a:pt x="1025" y="919"/>
                      </a:cubicBezTo>
                      <a:cubicBezTo>
                        <a:pt x="1024" y="919"/>
                        <a:pt x="1023" y="919"/>
                        <a:pt x="1022" y="918"/>
                      </a:cubicBezTo>
                      <a:cubicBezTo>
                        <a:pt x="961" y="905"/>
                        <a:pt x="454" y="802"/>
                        <a:pt x="187" y="802"/>
                      </a:cubicBezTo>
                      <a:cubicBezTo>
                        <a:pt x="71" y="802"/>
                        <a:pt x="0" y="822"/>
                        <a:pt x="32" y="877"/>
                      </a:cubicBezTo>
                      <a:cubicBezTo>
                        <a:pt x="139" y="1062"/>
                        <a:pt x="1068" y="1156"/>
                        <a:pt x="1288" y="1347"/>
                      </a:cubicBezTo>
                      <a:cubicBezTo>
                        <a:pt x="1508" y="1539"/>
                        <a:pt x="2161" y="2912"/>
                        <a:pt x="2206" y="2969"/>
                      </a:cubicBezTo>
                      <a:cubicBezTo>
                        <a:pt x="2214" y="2980"/>
                        <a:pt x="2218" y="2985"/>
                        <a:pt x="2218" y="2985"/>
                      </a:cubicBezTo>
                      <a:cubicBezTo>
                        <a:pt x="2217" y="2985"/>
                        <a:pt x="2161" y="2912"/>
                        <a:pt x="2161" y="2912"/>
                      </a:cubicBezTo>
                      <a:cubicBezTo>
                        <a:pt x="2161" y="2912"/>
                        <a:pt x="1890" y="2872"/>
                        <a:pt x="1782" y="2783"/>
                      </a:cubicBezTo>
                      <a:cubicBezTo>
                        <a:pt x="1771" y="2774"/>
                        <a:pt x="1764" y="2770"/>
                        <a:pt x="1759" y="2770"/>
                      </a:cubicBezTo>
                      <a:lnTo>
                        <a:pt x="1759" y="2770"/>
                      </a:lnTo>
                      <a:cubicBezTo>
                        <a:pt x="1720" y="2770"/>
                        <a:pt x="1923" y="3096"/>
                        <a:pt x="2282" y="3238"/>
                      </a:cubicBezTo>
                      <a:cubicBezTo>
                        <a:pt x="2684" y="3395"/>
                        <a:pt x="2828" y="3498"/>
                        <a:pt x="2941" y="3568"/>
                      </a:cubicBezTo>
                      <a:cubicBezTo>
                        <a:pt x="3041" y="3629"/>
                        <a:pt x="4198" y="4757"/>
                        <a:pt x="5004" y="4757"/>
                      </a:cubicBezTo>
                      <a:cubicBezTo>
                        <a:pt x="5123" y="4757"/>
                        <a:pt x="5233" y="4732"/>
                        <a:pt x="5332" y="4677"/>
                      </a:cubicBezTo>
                      <a:cubicBezTo>
                        <a:pt x="5332" y="4677"/>
                        <a:pt x="5729" y="3977"/>
                        <a:pt x="4495" y="3007"/>
                      </a:cubicBezTo>
                      <a:cubicBezTo>
                        <a:pt x="4495" y="3007"/>
                        <a:pt x="3978" y="2663"/>
                        <a:pt x="3906" y="2501"/>
                      </a:cubicBezTo>
                      <a:cubicBezTo>
                        <a:pt x="3840" y="2353"/>
                        <a:pt x="3336" y="1733"/>
                        <a:pt x="3254" y="1733"/>
                      </a:cubicBezTo>
                      <a:cubicBezTo>
                        <a:pt x="3247" y="1733"/>
                        <a:pt x="3243" y="1738"/>
                        <a:pt x="3243" y="1748"/>
                      </a:cubicBezTo>
                      <a:cubicBezTo>
                        <a:pt x="3243" y="1874"/>
                        <a:pt x="3238" y="2168"/>
                        <a:pt x="3238" y="2168"/>
                      </a:cubicBezTo>
                      <a:cubicBezTo>
                        <a:pt x="3238" y="2168"/>
                        <a:pt x="1678" y="1691"/>
                        <a:pt x="1444" y="1199"/>
                      </a:cubicBezTo>
                      <a:cubicBezTo>
                        <a:pt x="1444" y="1199"/>
                        <a:pt x="1382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43"/>
                <p:cNvSpPr/>
                <p:nvPr/>
              </p:nvSpPr>
              <p:spPr>
                <a:xfrm>
                  <a:off x="4722000" y="721050"/>
                  <a:ext cx="143225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" h="4758" extrusionOk="0">
                      <a:moveTo>
                        <a:pt x="1256" y="1"/>
                      </a:moveTo>
                      <a:cubicBezTo>
                        <a:pt x="1249" y="1"/>
                        <a:pt x="1243" y="4"/>
                        <a:pt x="1236" y="10"/>
                      </a:cubicBezTo>
                      <a:cubicBezTo>
                        <a:pt x="1098" y="140"/>
                        <a:pt x="1111" y="919"/>
                        <a:pt x="1025" y="919"/>
                      </a:cubicBezTo>
                      <a:cubicBezTo>
                        <a:pt x="1024" y="919"/>
                        <a:pt x="1023" y="919"/>
                        <a:pt x="1022" y="919"/>
                      </a:cubicBezTo>
                      <a:cubicBezTo>
                        <a:pt x="961" y="906"/>
                        <a:pt x="456" y="803"/>
                        <a:pt x="189" y="803"/>
                      </a:cubicBezTo>
                      <a:cubicBezTo>
                        <a:pt x="72" y="803"/>
                        <a:pt x="0" y="823"/>
                        <a:pt x="33" y="879"/>
                      </a:cubicBezTo>
                      <a:cubicBezTo>
                        <a:pt x="139" y="1063"/>
                        <a:pt x="1069" y="1157"/>
                        <a:pt x="1288" y="1349"/>
                      </a:cubicBezTo>
                      <a:cubicBezTo>
                        <a:pt x="1509" y="1539"/>
                        <a:pt x="2161" y="2913"/>
                        <a:pt x="2206" y="2970"/>
                      </a:cubicBezTo>
                      <a:cubicBezTo>
                        <a:pt x="2214" y="2981"/>
                        <a:pt x="2218" y="2986"/>
                        <a:pt x="2218" y="2986"/>
                      </a:cubicBezTo>
                      <a:cubicBezTo>
                        <a:pt x="2217" y="2986"/>
                        <a:pt x="2161" y="2913"/>
                        <a:pt x="2161" y="2913"/>
                      </a:cubicBezTo>
                      <a:cubicBezTo>
                        <a:pt x="2161" y="2913"/>
                        <a:pt x="1890" y="2873"/>
                        <a:pt x="1782" y="2784"/>
                      </a:cubicBezTo>
                      <a:cubicBezTo>
                        <a:pt x="1771" y="2775"/>
                        <a:pt x="1764" y="2771"/>
                        <a:pt x="1759" y="2771"/>
                      </a:cubicBezTo>
                      <a:lnTo>
                        <a:pt x="1759" y="2771"/>
                      </a:lnTo>
                      <a:cubicBezTo>
                        <a:pt x="1720" y="2771"/>
                        <a:pt x="1923" y="3097"/>
                        <a:pt x="2283" y="3238"/>
                      </a:cubicBezTo>
                      <a:cubicBezTo>
                        <a:pt x="2684" y="3397"/>
                        <a:pt x="2829" y="3498"/>
                        <a:pt x="2941" y="3569"/>
                      </a:cubicBezTo>
                      <a:cubicBezTo>
                        <a:pt x="3041" y="3629"/>
                        <a:pt x="4198" y="4757"/>
                        <a:pt x="5004" y="4757"/>
                      </a:cubicBezTo>
                      <a:cubicBezTo>
                        <a:pt x="5123" y="4757"/>
                        <a:pt x="5234" y="4733"/>
                        <a:pt x="5332" y="4677"/>
                      </a:cubicBezTo>
                      <a:cubicBezTo>
                        <a:pt x="5332" y="4677"/>
                        <a:pt x="5729" y="3978"/>
                        <a:pt x="4495" y="3008"/>
                      </a:cubicBezTo>
                      <a:cubicBezTo>
                        <a:pt x="4495" y="3008"/>
                        <a:pt x="3978" y="2664"/>
                        <a:pt x="3907" y="2502"/>
                      </a:cubicBezTo>
                      <a:cubicBezTo>
                        <a:pt x="3841" y="2353"/>
                        <a:pt x="3336" y="1734"/>
                        <a:pt x="3254" y="1734"/>
                      </a:cubicBezTo>
                      <a:cubicBezTo>
                        <a:pt x="3247" y="1734"/>
                        <a:pt x="3244" y="1739"/>
                        <a:pt x="3243" y="1749"/>
                      </a:cubicBezTo>
                      <a:cubicBezTo>
                        <a:pt x="3243" y="1875"/>
                        <a:pt x="3238" y="2170"/>
                        <a:pt x="3238" y="2170"/>
                      </a:cubicBezTo>
                      <a:cubicBezTo>
                        <a:pt x="3238" y="2170"/>
                        <a:pt x="1678" y="1692"/>
                        <a:pt x="1444" y="1200"/>
                      </a:cubicBezTo>
                      <a:cubicBezTo>
                        <a:pt x="1444" y="1200"/>
                        <a:pt x="1382" y="1"/>
                        <a:pt x="1256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43"/>
                <p:cNvSpPr/>
                <p:nvPr/>
              </p:nvSpPr>
              <p:spPr>
                <a:xfrm>
                  <a:off x="4683325" y="853650"/>
                  <a:ext cx="143200" cy="1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4757" extrusionOk="0">
                      <a:moveTo>
                        <a:pt x="1256" y="0"/>
                      </a:moveTo>
                      <a:cubicBezTo>
                        <a:pt x="1250" y="0"/>
                        <a:pt x="1243" y="3"/>
                        <a:pt x="1237" y="10"/>
                      </a:cubicBezTo>
                      <a:cubicBezTo>
                        <a:pt x="1098" y="139"/>
                        <a:pt x="1110" y="919"/>
                        <a:pt x="1026" y="919"/>
                      </a:cubicBezTo>
                      <a:cubicBezTo>
                        <a:pt x="1024" y="919"/>
                        <a:pt x="1023" y="919"/>
                        <a:pt x="1022" y="919"/>
                      </a:cubicBezTo>
                      <a:cubicBezTo>
                        <a:pt x="961" y="905"/>
                        <a:pt x="456" y="802"/>
                        <a:pt x="189" y="802"/>
                      </a:cubicBezTo>
                      <a:cubicBezTo>
                        <a:pt x="72" y="802"/>
                        <a:pt x="0" y="822"/>
                        <a:pt x="33" y="878"/>
                      </a:cubicBezTo>
                      <a:cubicBezTo>
                        <a:pt x="139" y="1062"/>
                        <a:pt x="1068" y="1156"/>
                        <a:pt x="1289" y="1347"/>
                      </a:cubicBezTo>
                      <a:cubicBezTo>
                        <a:pt x="1507" y="1536"/>
                        <a:pt x="2148" y="2884"/>
                        <a:pt x="2203" y="2966"/>
                      </a:cubicBezTo>
                      <a:lnTo>
                        <a:pt x="2203" y="2966"/>
                      </a:lnTo>
                      <a:cubicBezTo>
                        <a:pt x="2187" y="2944"/>
                        <a:pt x="2162" y="2911"/>
                        <a:pt x="2162" y="2911"/>
                      </a:cubicBezTo>
                      <a:cubicBezTo>
                        <a:pt x="2162" y="2911"/>
                        <a:pt x="1889" y="2871"/>
                        <a:pt x="1783" y="2782"/>
                      </a:cubicBezTo>
                      <a:cubicBezTo>
                        <a:pt x="1772" y="2773"/>
                        <a:pt x="1764" y="2769"/>
                        <a:pt x="1759" y="2769"/>
                      </a:cubicBezTo>
                      <a:cubicBezTo>
                        <a:pt x="1719" y="2769"/>
                        <a:pt x="1922" y="3097"/>
                        <a:pt x="2283" y="3238"/>
                      </a:cubicBezTo>
                      <a:cubicBezTo>
                        <a:pt x="2683" y="3395"/>
                        <a:pt x="2828" y="3498"/>
                        <a:pt x="2942" y="3567"/>
                      </a:cubicBezTo>
                      <a:cubicBezTo>
                        <a:pt x="3040" y="3629"/>
                        <a:pt x="4197" y="4756"/>
                        <a:pt x="5003" y="4756"/>
                      </a:cubicBezTo>
                      <a:cubicBezTo>
                        <a:pt x="5122" y="4756"/>
                        <a:pt x="5233" y="4732"/>
                        <a:pt x="5332" y="4676"/>
                      </a:cubicBezTo>
                      <a:cubicBezTo>
                        <a:pt x="5332" y="4676"/>
                        <a:pt x="5728" y="3976"/>
                        <a:pt x="4494" y="3008"/>
                      </a:cubicBezTo>
                      <a:cubicBezTo>
                        <a:pt x="4494" y="3008"/>
                        <a:pt x="3978" y="2663"/>
                        <a:pt x="3906" y="2501"/>
                      </a:cubicBezTo>
                      <a:cubicBezTo>
                        <a:pt x="3840" y="2352"/>
                        <a:pt x="3336" y="1733"/>
                        <a:pt x="3255" y="1733"/>
                      </a:cubicBezTo>
                      <a:cubicBezTo>
                        <a:pt x="3248" y="1733"/>
                        <a:pt x="3244" y="1738"/>
                        <a:pt x="3244" y="1748"/>
                      </a:cubicBezTo>
                      <a:cubicBezTo>
                        <a:pt x="3243" y="1875"/>
                        <a:pt x="3238" y="2168"/>
                        <a:pt x="3238" y="2168"/>
                      </a:cubicBezTo>
                      <a:cubicBezTo>
                        <a:pt x="3238" y="2168"/>
                        <a:pt x="1679" y="1691"/>
                        <a:pt x="1445" y="1200"/>
                      </a:cubicBezTo>
                      <a:cubicBezTo>
                        <a:pt x="1445" y="1200"/>
                        <a:pt x="1383" y="0"/>
                        <a:pt x="125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43"/>
                <p:cNvSpPr/>
                <p:nvPr/>
              </p:nvSpPr>
              <p:spPr>
                <a:xfrm>
                  <a:off x="5047725" y="877325"/>
                  <a:ext cx="169200" cy="1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8" h="4682" extrusionOk="0">
                      <a:moveTo>
                        <a:pt x="931" y="1"/>
                      </a:moveTo>
                      <a:cubicBezTo>
                        <a:pt x="871" y="1"/>
                        <a:pt x="1075" y="1146"/>
                        <a:pt x="1075" y="1146"/>
                      </a:cubicBezTo>
                      <a:cubicBezTo>
                        <a:pt x="891" y="1586"/>
                        <a:pt x="246" y="1787"/>
                        <a:pt x="38" y="1993"/>
                      </a:cubicBezTo>
                      <a:cubicBezTo>
                        <a:pt x="1" y="2029"/>
                        <a:pt x="12" y="2044"/>
                        <a:pt x="59" y="2044"/>
                      </a:cubicBezTo>
                      <a:cubicBezTo>
                        <a:pt x="246" y="2044"/>
                        <a:pt x="996" y="1811"/>
                        <a:pt x="1467" y="1811"/>
                      </a:cubicBezTo>
                      <a:cubicBezTo>
                        <a:pt x="1540" y="1811"/>
                        <a:pt x="1606" y="1816"/>
                        <a:pt x="1662" y="1829"/>
                      </a:cubicBezTo>
                      <a:cubicBezTo>
                        <a:pt x="2176" y="1947"/>
                        <a:pt x="3111" y="3096"/>
                        <a:pt x="3250" y="3165"/>
                      </a:cubicBezTo>
                      <a:cubicBezTo>
                        <a:pt x="3387" y="3235"/>
                        <a:pt x="2985" y="3467"/>
                        <a:pt x="2753" y="3506"/>
                      </a:cubicBezTo>
                      <a:cubicBezTo>
                        <a:pt x="2520" y="3545"/>
                        <a:pt x="3532" y="3722"/>
                        <a:pt x="3774" y="3758"/>
                      </a:cubicBezTo>
                      <a:cubicBezTo>
                        <a:pt x="4016" y="3795"/>
                        <a:pt x="5641" y="4510"/>
                        <a:pt x="6124" y="4650"/>
                      </a:cubicBezTo>
                      <a:cubicBezTo>
                        <a:pt x="6199" y="4672"/>
                        <a:pt x="6265" y="4681"/>
                        <a:pt x="6323" y="4681"/>
                      </a:cubicBezTo>
                      <a:cubicBezTo>
                        <a:pt x="6643" y="4681"/>
                        <a:pt x="6735" y="4396"/>
                        <a:pt x="6749" y="4265"/>
                      </a:cubicBezTo>
                      <a:cubicBezTo>
                        <a:pt x="6768" y="4109"/>
                        <a:pt x="6716" y="3895"/>
                        <a:pt x="6580" y="3685"/>
                      </a:cubicBezTo>
                      <a:cubicBezTo>
                        <a:pt x="6442" y="3477"/>
                        <a:pt x="6041" y="2890"/>
                        <a:pt x="4876" y="2080"/>
                      </a:cubicBezTo>
                      <a:cubicBezTo>
                        <a:pt x="4633" y="1911"/>
                        <a:pt x="4102" y="1492"/>
                        <a:pt x="3860" y="1491"/>
                      </a:cubicBezTo>
                      <a:lnTo>
                        <a:pt x="3860" y="1491"/>
                      </a:lnTo>
                      <a:cubicBezTo>
                        <a:pt x="3860" y="1491"/>
                        <a:pt x="3932" y="1736"/>
                        <a:pt x="3814" y="1777"/>
                      </a:cubicBezTo>
                      <a:cubicBezTo>
                        <a:pt x="3805" y="1780"/>
                        <a:pt x="3786" y="1782"/>
                        <a:pt x="3758" y="1782"/>
                      </a:cubicBezTo>
                      <a:cubicBezTo>
                        <a:pt x="3417" y="1782"/>
                        <a:pt x="1784" y="1567"/>
                        <a:pt x="1647" y="1466"/>
                      </a:cubicBezTo>
                      <a:cubicBezTo>
                        <a:pt x="1499" y="1359"/>
                        <a:pt x="1002" y="36"/>
                        <a:pt x="934" y="1"/>
                      </a:cubicBezTo>
                      <a:cubicBezTo>
                        <a:pt x="933" y="1"/>
                        <a:pt x="932" y="1"/>
                        <a:pt x="931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3"/>
                <p:cNvSpPr/>
                <p:nvPr/>
              </p:nvSpPr>
              <p:spPr>
                <a:xfrm>
                  <a:off x="5406287" y="1567713"/>
                  <a:ext cx="166200" cy="6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2665" extrusionOk="0">
                      <a:moveTo>
                        <a:pt x="4534" y="0"/>
                      </a:moveTo>
                      <a:cubicBezTo>
                        <a:pt x="4357" y="0"/>
                        <a:pt x="4163" y="6"/>
                        <a:pt x="3950" y="20"/>
                      </a:cubicBezTo>
                      <a:cubicBezTo>
                        <a:pt x="3689" y="36"/>
                        <a:pt x="3090" y="38"/>
                        <a:pt x="2921" y="169"/>
                      </a:cubicBezTo>
                      <a:cubicBezTo>
                        <a:pt x="2921" y="169"/>
                        <a:pt x="3105" y="301"/>
                        <a:pt x="3046" y="394"/>
                      </a:cubicBezTo>
                      <a:cubicBezTo>
                        <a:pt x="2987" y="486"/>
                        <a:pt x="1532" y="1366"/>
                        <a:pt x="1370" y="1372"/>
                      </a:cubicBezTo>
                      <a:cubicBezTo>
                        <a:pt x="1369" y="1372"/>
                        <a:pt x="1368" y="1372"/>
                        <a:pt x="1367" y="1372"/>
                      </a:cubicBezTo>
                      <a:cubicBezTo>
                        <a:pt x="1197" y="1372"/>
                        <a:pt x="158" y="748"/>
                        <a:pt x="70" y="748"/>
                      </a:cubicBezTo>
                      <a:cubicBezTo>
                        <a:pt x="69" y="748"/>
                        <a:pt x="68" y="748"/>
                        <a:pt x="67" y="748"/>
                      </a:cubicBezTo>
                      <a:cubicBezTo>
                        <a:pt x="0" y="761"/>
                        <a:pt x="795" y="1463"/>
                        <a:pt x="795" y="1463"/>
                      </a:cubicBezTo>
                      <a:cubicBezTo>
                        <a:pt x="910" y="1872"/>
                        <a:pt x="572" y="2366"/>
                        <a:pt x="541" y="2624"/>
                      </a:cubicBezTo>
                      <a:cubicBezTo>
                        <a:pt x="538" y="2652"/>
                        <a:pt x="543" y="2664"/>
                        <a:pt x="554" y="2664"/>
                      </a:cubicBezTo>
                      <a:cubicBezTo>
                        <a:pt x="647" y="2664"/>
                        <a:pt x="1203" y="1796"/>
                        <a:pt x="1580" y="1616"/>
                      </a:cubicBezTo>
                      <a:cubicBezTo>
                        <a:pt x="1693" y="1562"/>
                        <a:pt x="1866" y="1543"/>
                        <a:pt x="2063" y="1543"/>
                      </a:cubicBezTo>
                      <a:cubicBezTo>
                        <a:pt x="2570" y="1543"/>
                        <a:pt x="3229" y="1671"/>
                        <a:pt x="3393" y="1671"/>
                      </a:cubicBezTo>
                      <a:cubicBezTo>
                        <a:pt x="3404" y="1671"/>
                        <a:pt x="3413" y="1670"/>
                        <a:pt x="3419" y="1669"/>
                      </a:cubicBezTo>
                      <a:cubicBezTo>
                        <a:pt x="3424" y="1668"/>
                        <a:pt x="3428" y="1668"/>
                        <a:pt x="3432" y="1668"/>
                      </a:cubicBezTo>
                      <a:cubicBezTo>
                        <a:pt x="3543" y="1668"/>
                        <a:pt x="3397" y="2030"/>
                        <a:pt x="3262" y="2180"/>
                      </a:cubicBezTo>
                      <a:cubicBezTo>
                        <a:pt x="3241" y="2203"/>
                        <a:pt x="3241" y="2213"/>
                        <a:pt x="3257" y="2213"/>
                      </a:cubicBezTo>
                      <a:cubicBezTo>
                        <a:pt x="3346" y="2213"/>
                        <a:pt x="3951" y="1885"/>
                        <a:pt x="4110" y="1793"/>
                      </a:cubicBezTo>
                      <a:cubicBezTo>
                        <a:pt x="4298" y="1685"/>
                        <a:pt x="5821" y="1285"/>
                        <a:pt x="6234" y="1117"/>
                      </a:cubicBezTo>
                      <a:cubicBezTo>
                        <a:pt x="6647" y="950"/>
                        <a:pt x="6530" y="623"/>
                        <a:pt x="6457" y="505"/>
                      </a:cubicBezTo>
                      <a:cubicBezTo>
                        <a:pt x="6384" y="387"/>
                        <a:pt x="6229" y="266"/>
                        <a:pt x="6020" y="197"/>
                      </a:cubicBezTo>
                      <a:cubicBezTo>
                        <a:pt x="5845" y="139"/>
                        <a:pt x="5399" y="0"/>
                        <a:pt x="4534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43"/>
                <p:cNvSpPr/>
                <p:nvPr/>
              </p:nvSpPr>
              <p:spPr>
                <a:xfrm>
                  <a:off x="4921975" y="573750"/>
                  <a:ext cx="76775" cy="9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3797" extrusionOk="0">
                      <a:moveTo>
                        <a:pt x="901" y="0"/>
                      </a:moveTo>
                      <a:cubicBezTo>
                        <a:pt x="823" y="0"/>
                        <a:pt x="611" y="594"/>
                        <a:pt x="611" y="594"/>
                      </a:cubicBezTo>
                      <a:cubicBezTo>
                        <a:pt x="589" y="611"/>
                        <a:pt x="547" y="616"/>
                        <a:pt x="496" y="616"/>
                      </a:cubicBezTo>
                      <a:cubicBezTo>
                        <a:pt x="419" y="616"/>
                        <a:pt x="321" y="604"/>
                        <a:pt x="238" y="604"/>
                      </a:cubicBezTo>
                      <a:cubicBezTo>
                        <a:pt x="165" y="604"/>
                        <a:pt x="104" y="613"/>
                        <a:pt x="77" y="647"/>
                      </a:cubicBezTo>
                      <a:cubicBezTo>
                        <a:pt x="1" y="743"/>
                        <a:pt x="361" y="742"/>
                        <a:pt x="729" y="906"/>
                      </a:cubicBezTo>
                      <a:cubicBezTo>
                        <a:pt x="1098" y="1069"/>
                        <a:pt x="1223" y="2055"/>
                        <a:pt x="1184" y="2122"/>
                      </a:cubicBezTo>
                      <a:cubicBezTo>
                        <a:pt x="1169" y="2150"/>
                        <a:pt x="1105" y="2157"/>
                        <a:pt x="1034" y="2157"/>
                      </a:cubicBezTo>
                      <a:cubicBezTo>
                        <a:pt x="949" y="2157"/>
                        <a:pt x="855" y="2147"/>
                        <a:pt x="820" y="2147"/>
                      </a:cubicBezTo>
                      <a:cubicBezTo>
                        <a:pt x="814" y="2147"/>
                        <a:pt x="810" y="2147"/>
                        <a:pt x="808" y="2148"/>
                      </a:cubicBezTo>
                      <a:cubicBezTo>
                        <a:pt x="784" y="2155"/>
                        <a:pt x="1046" y="2398"/>
                        <a:pt x="1302" y="2441"/>
                      </a:cubicBezTo>
                      <a:cubicBezTo>
                        <a:pt x="1558" y="2484"/>
                        <a:pt x="1598" y="2628"/>
                        <a:pt x="1598" y="2628"/>
                      </a:cubicBezTo>
                      <a:cubicBezTo>
                        <a:pt x="1816" y="3210"/>
                        <a:pt x="2768" y="3796"/>
                        <a:pt x="2928" y="3796"/>
                      </a:cubicBezTo>
                      <a:cubicBezTo>
                        <a:pt x="2931" y="3796"/>
                        <a:pt x="2933" y="3796"/>
                        <a:pt x="2935" y="3796"/>
                      </a:cubicBezTo>
                      <a:cubicBezTo>
                        <a:pt x="3070" y="3774"/>
                        <a:pt x="3018" y="3168"/>
                        <a:pt x="2928" y="2800"/>
                      </a:cubicBezTo>
                      <a:lnTo>
                        <a:pt x="2928" y="2801"/>
                      </a:lnTo>
                      <a:cubicBezTo>
                        <a:pt x="2881" y="2611"/>
                        <a:pt x="2659" y="2306"/>
                        <a:pt x="2407" y="2026"/>
                      </a:cubicBezTo>
                      <a:cubicBezTo>
                        <a:pt x="2397" y="1894"/>
                        <a:pt x="2373" y="1728"/>
                        <a:pt x="2346" y="1683"/>
                      </a:cubicBezTo>
                      <a:cubicBezTo>
                        <a:pt x="2341" y="1675"/>
                        <a:pt x="2334" y="1671"/>
                        <a:pt x="2326" y="1671"/>
                      </a:cubicBezTo>
                      <a:cubicBezTo>
                        <a:pt x="2293" y="1671"/>
                        <a:pt x="2238" y="1731"/>
                        <a:pt x="2187" y="1795"/>
                      </a:cubicBezTo>
                      <a:cubicBezTo>
                        <a:pt x="2024" y="1630"/>
                        <a:pt x="1864" y="1491"/>
                        <a:pt x="1748" y="1415"/>
                      </a:cubicBezTo>
                      <a:cubicBezTo>
                        <a:pt x="1400" y="1184"/>
                        <a:pt x="1181" y="1137"/>
                        <a:pt x="1005" y="847"/>
                      </a:cubicBezTo>
                      <a:cubicBezTo>
                        <a:pt x="829" y="556"/>
                        <a:pt x="979" y="52"/>
                        <a:pt x="910" y="3"/>
                      </a:cubicBezTo>
                      <a:cubicBezTo>
                        <a:pt x="907" y="1"/>
                        <a:pt x="904" y="0"/>
                        <a:pt x="901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43"/>
                <p:cNvSpPr/>
                <p:nvPr/>
              </p:nvSpPr>
              <p:spPr>
                <a:xfrm>
                  <a:off x="5250250" y="582425"/>
                  <a:ext cx="49975" cy="1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4200" extrusionOk="0">
                      <a:moveTo>
                        <a:pt x="979" y="0"/>
                      </a:moveTo>
                      <a:cubicBezTo>
                        <a:pt x="857" y="0"/>
                        <a:pt x="1075" y="285"/>
                        <a:pt x="1171" y="675"/>
                      </a:cubicBezTo>
                      <a:cubicBezTo>
                        <a:pt x="1266" y="1066"/>
                        <a:pt x="560" y="1766"/>
                        <a:pt x="485" y="1777"/>
                      </a:cubicBezTo>
                      <a:cubicBezTo>
                        <a:pt x="483" y="1777"/>
                        <a:pt x="482" y="1777"/>
                        <a:pt x="480" y="1777"/>
                      </a:cubicBezTo>
                      <a:cubicBezTo>
                        <a:pt x="403" y="1777"/>
                        <a:pt x="256" y="1508"/>
                        <a:pt x="236" y="1495"/>
                      </a:cubicBezTo>
                      <a:cubicBezTo>
                        <a:pt x="235" y="1495"/>
                        <a:pt x="235" y="1494"/>
                        <a:pt x="234" y="1494"/>
                      </a:cubicBezTo>
                      <a:lnTo>
                        <a:pt x="234" y="1494"/>
                      </a:lnTo>
                      <a:cubicBezTo>
                        <a:pt x="212" y="1494"/>
                        <a:pt x="184" y="1840"/>
                        <a:pt x="304" y="2066"/>
                      </a:cubicBezTo>
                      <a:cubicBezTo>
                        <a:pt x="425" y="2295"/>
                        <a:pt x="335" y="2415"/>
                        <a:pt x="335" y="2415"/>
                      </a:cubicBezTo>
                      <a:cubicBezTo>
                        <a:pt x="0" y="2950"/>
                        <a:pt x="127" y="4093"/>
                        <a:pt x="226" y="4186"/>
                      </a:cubicBezTo>
                      <a:cubicBezTo>
                        <a:pt x="235" y="4195"/>
                        <a:pt x="249" y="4199"/>
                        <a:pt x="265" y="4199"/>
                      </a:cubicBezTo>
                      <a:cubicBezTo>
                        <a:pt x="411" y="4199"/>
                        <a:pt x="797" y="3840"/>
                        <a:pt x="1010" y="3574"/>
                      </a:cubicBezTo>
                      <a:cubicBezTo>
                        <a:pt x="1132" y="3420"/>
                        <a:pt x="1237" y="3059"/>
                        <a:pt x="1306" y="2687"/>
                      </a:cubicBezTo>
                      <a:cubicBezTo>
                        <a:pt x="1405" y="2599"/>
                        <a:pt x="1521" y="2479"/>
                        <a:pt x="1540" y="2431"/>
                      </a:cubicBezTo>
                      <a:cubicBezTo>
                        <a:pt x="1558" y="2385"/>
                        <a:pt x="1458" y="2374"/>
                        <a:pt x="1356" y="2373"/>
                      </a:cubicBezTo>
                      <a:cubicBezTo>
                        <a:pt x="1386" y="2142"/>
                        <a:pt x="1398" y="1931"/>
                        <a:pt x="1388" y="1792"/>
                      </a:cubicBezTo>
                      <a:cubicBezTo>
                        <a:pt x="1359" y="1376"/>
                        <a:pt x="1262" y="1174"/>
                        <a:pt x="1386" y="858"/>
                      </a:cubicBezTo>
                      <a:cubicBezTo>
                        <a:pt x="1509" y="541"/>
                        <a:pt x="1999" y="353"/>
                        <a:pt x="1996" y="268"/>
                      </a:cubicBezTo>
                      <a:cubicBezTo>
                        <a:pt x="1996" y="253"/>
                        <a:pt x="1977" y="247"/>
                        <a:pt x="1945" y="247"/>
                      </a:cubicBezTo>
                      <a:cubicBezTo>
                        <a:pt x="1792" y="247"/>
                        <a:pt x="1346" y="392"/>
                        <a:pt x="1346" y="392"/>
                      </a:cubicBezTo>
                      <a:cubicBezTo>
                        <a:pt x="1242" y="363"/>
                        <a:pt x="1104" y="3"/>
                        <a:pt x="980" y="0"/>
                      </a:cubicBezTo>
                      <a:cubicBezTo>
                        <a:pt x="980" y="0"/>
                        <a:pt x="979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43"/>
                <p:cNvSpPr/>
                <p:nvPr/>
              </p:nvSpPr>
              <p:spPr>
                <a:xfrm>
                  <a:off x="5043975" y="1067525"/>
                  <a:ext cx="106850" cy="4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4" h="1902" extrusionOk="0">
                      <a:moveTo>
                        <a:pt x="275" y="0"/>
                      </a:moveTo>
                      <a:cubicBezTo>
                        <a:pt x="275" y="0"/>
                        <a:pt x="275" y="0"/>
                        <a:pt x="274" y="0"/>
                      </a:cubicBezTo>
                      <a:cubicBezTo>
                        <a:pt x="189" y="1"/>
                        <a:pt x="393" y="651"/>
                        <a:pt x="393" y="651"/>
                      </a:cubicBezTo>
                      <a:cubicBezTo>
                        <a:pt x="365" y="754"/>
                        <a:pt x="3" y="892"/>
                        <a:pt x="1" y="1016"/>
                      </a:cubicBezTo>
                      <a:cubicBezTo>
                        <a:pt x="0" y="1042"/>
                        <a:pt x="13" y="1053"/>
                        <a:pt x="36" y="1053"/>
                      </a:cubicBezTo>
                      <a:cubicBezTo>
                        <a:pt x="124" y="1053"/>
                        <a:pt x="367" y="902"/>
                        <a:pt x="676" y="829"/>
                      </a:cubicBezTo>
                      <a:cubicBezTo>
                        <a:pt x="700" y="823"/>
                        <a:pt x="725" y="820"/>
                        <a:pt x="751" y="820"/>
                      </a:cubicBezTo>
                      <a:cubicBezTo>
                        <a:pt x="1150" y="820"/>
                        <a:pt x="1763" y="1452"/>
                        <a:pt x="1774" y="1523"/>
                      </a:cubicBezTo>
                      <a:cubicBezTo>
                        <a:pt x="1784" y="1599"/>
                        <a:pt x="1503" y="1750"/>
                        <a:pt x="1489" y="1771"/>
                      </a:cubicBezTo>
                      <a:cubicBezTo>
                        <a:pt x="1483" y="1780"/>
                        <a:pt x="1549" y="1792"/>
                        <a:pt x="1645" y="1792"/>
                      </a:cubicBezTo>
                      <a:cubicBezTo>
                        <a:pt x="1765" y="1792"/>
                        <a:pt x="1932" y="1773"/>
                        <a:pt x="2060" y="1706"/>
                      </a:cubicBezTo>
                      <a:cubicBezTo>
                        <a:pt x="2152" y="1659"/>
                        <a:pt x="2226" y="1644"/>
                        <a:pt x="2282" y="1644"/>
                      </a:cubicBezTo>
                      <a:cubicBezTo>
                        <a:pt x="2366" y="1644"/>
                        <a:pt x="2409" y="1677"/>
                        <a:pt x="2409" y="1677"/>
                      </a:cubicBezTo>
                      <a:cubicBezTo>
                        <a:pt x="2678" y="1847"/>
                        <a:pt x="3100" y="1902"/>
                        <a:pt x="3466" y="1902"/>
                      </a:cubicBezTo>
                      <a:cubicBezTo>
                        <a:pt x="3827" y="1902"/>
                        <a:pt x="4133" y="1848"/>
                        <a:pt x="4180" y="1799"/>
                      </a:cubicBezTo>
                      <a:cubicBezTo>
                        <a:pt x="4274" y="1700"/>
                        <a:pt x="3867" y="1248"/>
                        <a:pt x="3573" y="1011"/>
                      </a:cubicBezTo>
                      <a:cubicBezTo>
                        <a:pt x="3421" y="888"/>
                        <a:pt x="3060" y="779"/>
                        <a:pt x="2690" y="708"/>
                      </a:cubicBezTo>
                      <a:cubicBezTo>
                        <a:pt x="2601" y="608"/>
                        <a:pt x="2482" y="490"/>
                        <a:pt x="2435" y="472"/>
                      </a:cubicBezTo>
                      <a:cubicBezTo>
                        <a:pt x="2431" y="470"/>
                        <a:pt x="2428" y="470"/>
                        <a:pt x="2424" y="470"/>
                      </a:cubicBezTo>
                      <a:cubicBezTo>
                        <a:pt x="2387" y="470"/>
                        <a:pt x="2378" y="563"/>
                        <a:pt x="2376" y="656"/>
                      </a:cubicBezTo>
                      <a:cubicBezTo>
                        <a:pt x="2193" y="631"/>
                        <a:pt x="2022" y="616"/>
                        <a:pt x="1890" y="616"/>
                      </a:cubicBezTo>
                      <a:cubicBezTo>
                        <a:pt x="1855" y="616"/>
                        <a:pt x="1824" y="617"/>
                        <a:pt x="1795" y="619"/>
                      </a:cubicBezTo>
                      <a:cubicBezTo>
                        <a:pt x="1536" y="635"/>
                        <a:pt x="1359" y="679"/>
                        <a:pt x="1187" y="679"/>
                      </a:cubicBezTo>
                      <a:cubicBezTo>
                        <a:pt x="1082" y="679"/>
                        <a:pt x="979" y="663"/>
                        <a:pt x="860" y="616"/>
                      </a:cubicBezTo>
                      <a:cubicBezTo>
                        <a:pt x="545" y="490"/>
                        <a:pt x="361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43"/>
                <p:cNvSpPr/>
                <p:nvPr/>
              </p:nvSpPr>
              <p:spPr>
                <a:xfrm>
                  <a:off x="4698350" y="1109175"/>
                  <a:ext cx="108675" cy="3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1554" extrusionOk="0">
                      <a:moveTo>
                        <a:pt x="127" y="0"/>
                      </a:moveTo>
                      <a:cubicBezTo>
                        <a:pt x="125" y="0"/>
                        <a:pt x="123" y="1"/>
                        <a:pt x="122" y="1"/>
                      </a:cubicBezTo>
                      <a:cubicBezTo>
                        <a:pt x="37" y="17"/>
                        <a:pt x="347" y="622"/>
                        <a:pt x="347" y="622"/>
                      </a:cubicBezTo>
                      <a:cubicBezTo>
                        <a:pt x="335" y="730"/>
                        <a:pt x="0" y="925"/>
                        <a:pt x="19" y="1047"/>
                      </a:cubicBezTo>
                      <a:cubicBezTo>
                        <a:pt x="22" y="1069"/>
                        <a:pt x="33" y="1079"/>
                        <a:pt x="50" y="1079"/>
                      </a:cubicBezTo>
                      <a:cubicBezTo>
                        <a:pt x="129" y="1079"/>
                        <a:pt x="349" y="879"/>
                        <a:pt x="654" y="751"/>
                      </a:cubicBezTo>
                      <a:cubicBezTo>
                        <a:pt x="697" y="733"/>
                        <a:pt x="747" y="725"/>
                        <a:pt x="800" y="725"/>
                      </a:cubicBezTo>
                      <a:cubicBezTo>
                        <a:pt x="1202" y="725"/>
                        <a:pt x="1831" y="1191"/>
                        <a:pt x="1852" y="1255"/>
                      </a:cubicBezTo>
                      <a:cubicBezTo>
                        <a:pt x="1875" y="1328"/>
                        <a:pt x="1621" y="1523"/>
                        <a:pt x="1611" y="1546"/>
                      </a:cubicBezTo>
                      <a:cubicBezTo>
                        <a:pt x="1609" y="1551"/>
                        <a:pt x="1622" y="1554"/>
                        <a:pt x="1647" y="1554"/>
                      </a:cubicBezTo>
                      <a:cubicBezTo>
                        <a:pt x="1741" y="1554"/>
                        <a:pt x="2000" y="1513"/>
                        <a:pt x="2165" y="1389"/>
                      </a:cubicBezTo>
                      <a:cubicBezTo>
                        <a:pt x="2274" y="1306"/>
                        <a:pt x="2362" y="1287"/>
                        <a:pt x="2421" y="1287"/>
                      </a:cubicBezTo>
                      <a:cubicBezTo>
                        <a:pt x="2474" y="1287"/>
                        <a:pt x="2504" y="1302"/>
                        <a:pt x="2504" y="1302"/>
                      </a:cubicBezTo>
                      <a:cubicBezTo>
                        <a:pt x="2664" y="1370"/>
                        <a:pt x="2863" y="1395"/>
                        <a:pt x="3069" y="1395"/>
                      </a:cubicBezTo>
                      <a:cubicBezTo>
                        <a:pt x="3616" y="1395"/>
                        <a:pt x="4214" y="1213"/>
                        <a:pt x="4270" y="1131"/>
                      </a:cubicBezTo>
                      <a:cubicBezTo>
                        <a:pt x="4347" y="1017"/>
                        <a:pt x="3871" y="640"/>
                        <a:pt x="3542" y="454"/>
                      </a:cubicBezTo>
                      <a:cubicBezTo>
                        <a:pt x="3371" y="357"/>
                        <a:pt x="2997" y="310"/>
                        <a:pt x="2621" y="301"/>
                      </a:cubicBezTo>
                      <a:cubicBezTo>
                        <a:pt x="2518" y="218"/>
                        <a:pt x="2380" y="121"/>
                        <a:pt x="2331" y="110"/>
                      </a:cubicBezTo>
                      <a:cubicBezTo>
                        <a:pt x="2328" y="109"/>
                        <a:pt x="2326" y="109"/>
                        <a:pt x="2324" y="109"/>
                      </a:cubicBezTo>
                      <a:cubicBezTo>
                        <a:pt x="2282" y="109"/>
                        <a:pt x="2288" y="205"/>
                        <a:pt x="2302" y="301"/>
                      </a:cubicBezTo>
                      <a:cubicBezTo>
                        <a:pt x="2069" y="308"/>
                        <a:pt x="1859" y="328"/>
                        <a:pt x="1724" y="360"/>
                      </a:cubicBezTo>
                      <a:cubicBezTo>
                        <a:pt x="1400" y="436"/>
                        <a:pt x="1218" y="531"/>
                        <a:pt x="990" y="531"/>
                      </a:cubicBezTo>
                      <a:cubicBezTo>
                        <a:pt x="931" y="531"/>
                        <a:pt x="869" y="525"/>
                        <a:pt x="800" y="510"/>
                      </a:cubicBezTo>
                      <a:cubicBezTo>
                        <a:pt x="475" y="441"/>
                        <a:pt x="216" y="0"/>
                        <a:pt x="12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3"/>
                <p:cNvSpPr/>
                <p:nvPr/>
              </p:nvSpPr>
              <p:spPr>
                <a:xfrm>
                  <a:off x="4927850" y="1026925"/>
                  <a:ext cx="81850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458" extrusionOk="0">
                      <a:moveTo>
                        <a:pt x="212" y="1"/>
                      </a:moveTo>
                      <a:cubicBezTo>
                        <a:pt x="212" y="1"/>
                        <a:pt x="212" y="1"/>
                        <a:pt x="211" y="1"/>
                      </a:cubicBezTo>
                      <a:cubicBezTo>
                        <a:pt x="146" y="2"/>
                        <a:pt x="303" y="500"/>
                        <a:pt x="303" y="500"/>
                      </a:cubicBezTo>
                      <a:cubicBezTo>
                        <a:pt x="281" y="579"/>
                        <a:pt x="3" y="684"/>
                        <a:pt x="1" y="778"/>
                      </a:cubicBezTo>
                      <a:cubicBezTo>
                        <a:pt x="1" y="799"/>
                        <a:pt x="10" y="807"/>
                        <a:pt x="29" y="807"/>
                      </a:cubicBezTo>
                      <a:cubicBezTo>
                        <a:pt x="96" y="807"/>
                        <a:pt x="283" y="692"/>
                        <a:pt x="519" y="636"/>
                      </a:cubicBezTo>
                      <a:cubicBezTo>
                        <a:pt x="537" y="632"/>
                        <a:pt x="556" y="629"/>
                        <a:pt x="577" y="629"/>
                      </a:cubicBezTo>
                      <a:cubicBezTo>
                        <a:pt x="883" y="629"/>
                        <a:pt x="1351" y="1113"/>
                        <a:pt x="1359" y="1167"/>
                      </a:cubicBezTo>
                      <a:cubicBezTo>
                        <a:pt x="1368" y="1225"/>
                        <a:pt x="1153" y="1341"/>
                        <a:pt x="1141" y="1357"/>
                      </a:cubicBezTo>
                      <a:cubicBezTo>
                        <a:pt x="1136" y="1364"/>
                        <a:pt x="1188" y="1373"/>
                        <a:pt x="1262" y="1373"/>
                      </a:cubicBezTo>
                      <a:cubicBezTo>
                        <a:pt x="1354" y="1373"/>
                        <a:pt x="1481" y="1359"/>
                        <a:pt x="1578" y="1307"/>
                      </a:cubicBezTo>
                      <a:cubicBezTo>
                        <a:pt x="1649" y="1271"/>
                        <a:pt x="1706" y="1260"/>
                        <a:pt x="1748" y="1260"/>
                      </a:cubicBezTo>
                      <a:cubicBezTo>
                        <a:pt x="1813" y="1260"/>
                        <a:pt x="1846" y="1285"/>
                        <a:pt x="1846" y="1285"/>
                      </a:cubicBezTo>
                      <a:cubicBezTo>
                        <a:pt x="2052" y="1415"/>
                        <a:pt x="2376" y="1457"/>
                        <a:pt x="2656" y="1457"/>
                      </a:cubicBezTo>
                      <a:cubicBezTo>
                        <a:pt x="2932" y="1457"/>
                        <a:pt x="3166" y="1416"/>
                        <a:pt x="3202" y="1379"/>
                      </a:cubicBezTo>
                      <a:cubicBezTo>
                        <a:pt x="3274" y="1303"/>
                        <a:pt x="2962" y="957"/>
                        <a:pt x="2738" y="775"/>
                      </a:cubicBezTo>
                      <a:cubicBezTo>
                        <a:pt x="2621" y="681"/>
                        <a:pt x="2344" y="598"/>
                        <a:pt x="2060" y="543"/>
                      </a:cubicBezTo>
                      <a:cubicBezTo>
                        <a:pt x="1993" y="468"/>
                        <a:pt x="1902" y="377"/>
                        <a:pt x="1866" y="362"/>
                      </a:cubicBezTo>
                      <a:cubicBezTo>
                        <a:pt x="1863" y="361"/>
                        <a:pt x="1860" y="361"/>
                        <a:pt x="1858" y="361"/>
                      </a:cubicBezTo>
                      <a:cubicBezTo>
                        <a:pt x="1829" y="361"/>
                        <a:pt x="1822" y="432"/>
                        <a:pt x="1820" y="503"/>
                      </a:cubicBezTo>
                      <a:cubicBezTo>
                        <a:pt x="1680" y="484"/>
                        <a:pt x="1549" y="473"/>
                        <a:pt x="1448" y="473"/>
                      </a:cubicBezTo>
                      <a:cubicBezTo>
                        <a:pt x="1422" y="473"/>
                        <a:pt x="1397" y="473"/>
                        <a:pt x="1375" y="475"/>
                      </a:cubicBezTo>
                      <a:cubicBezTo>
                        <a:pt x="1178" y="488"/>
                        <a:pt x="1043" y="521"/>
                        <a:pt x="911" y="521"/>
                      </a:cubicBezTo>
                      <a:cubicBezTo>
                        <a:pt x="831" y="521"/>
                        <a:pt x="752" y="509"/>
                        <a:pt x="660" y="473"/>
                      </a:cubicBezTo>
                      <a:cubicBezTo>
                        <a:pt x="419" y="376"/>
                        <a:pt x="278" y="1"/>
                        <a:pt x="21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43"/>
                <p:cNvSpPr/>
                <p:nvPr/>
              </p:nvSpPr>
              <p:spPr>
                <a:xfrm>
                  <a:off x="4699450" y="1005625"/>
                  <a:ext cx="81850" cy="3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1458" extrusionOk="0">
                      <a:moveTo>
                        <a:pt x="212" y="1"/>
                      </a:moveTo>
                      <a:cubicBezTo>
                        <a:pt x="212" y="1"/>
                        <a:pt x="211" y="1"/>
                        <a:pt x="211" y="1"/>
                      </a:cubicBezTo>
                      <a:cubicBezTo>
                        <a:pt x="145" y="2"/>
                        <a:pt x="302" y="500"/>
                        <a:pt x="302" y="500"/>
                      </a:cubicBezTo>
                      <a:cubicBezTo>
                        <a:pt x="279" y="579"/>
                        <a:pt x="3" y="683"/>
                        <a:pt x="1" y="778"/>
                      </a:cubicBezTo>
                      <a:cubicBezTo>
                        <a:pt x="1" y="798"/>
                        <a:pt x="10" y="807"/>
                        <a:pt x="28" y="807"/>
                      </a:cubicBezTo>
                      <a:cubicBezTo>
                        <a:pt x="95" y="807"/>
                        <a:pt x="281" y="691"/>
                        <a:pt x="518" y="635"/>
                      </a:cubicBezTo>
                      <a:cubicBezTo>
                        <a:pt x="537" y="631"/>
                        <a:pt x="556" y="629"/>
                        <a:pt x="575" y="629"/>
                      </a:cubicBezTo>
                      <a:cubicBezTo>
                        <a:pt x="881" y="629"/>
                        <a:pt x="1351" y="1113"/>
                        <a:pt x="1359" y="1167"/>
                      </a:cubicBezTo>
                      <a:cubicBezTo>
                        <a:pt x="1367" y="1225"/>
                        <a:pt x="1151" y="1341"/>
                        <a:pt x="1141" y="1357"/>
                      </a:cubicBezTo>
                      <a:cubicBezTo>
                        <a:pt x="1136" y="1364"/>
                        <a:pt x="1187" y="1373"/>
                        <a:pt x="1261" y="1373"/>
                      </a:cubicBezTo>
                      <a:cubicBezTo>
                        <a:pt x="1353" y="1373"/>
                        <a:pt x="1480" y="1359"/>
                        <a:pt x="1578" y="1307"/>
                      </a:cubicBezTo>
                      <a:cubicBezTo>
                        <a:pt x="1649" y="1271"/>
                        <a:pt x="1706" y="1260"/>
                        <a:pt x="1748" y="1260"/>
                      </a:cubicBezTo>
                      <a:cubicBezTo>
                        <a:pt x="1813" y="1260"/>
                        <a:pt x="1846" y="1285"/>
                        <a:pt x="1846" y="1285"/>
                      </a:cubicBezTo>
                      <a:cubicBezTo>
                        <a:pt x="2052" y="1415"/>
                        <a:pt x="2376" y="1457"/>
                        <a:pt x="2656" y="1457"/>
                      </a:cubicBezTo>
                      <a:cubicBezTo>
                        <a:pt x="2932" y="1457"/>
                        <a:pt x="3166" y="1416"/>
                        <a:pt x="3202" y="1379"/>
                      </a:cubicBezTo>
                      <a:cubicBezTo>
                        <a:pt x="3274" y="1303"/>
                        <a:pt x="2962" y="957"/>
                        <a:pt x="2737" y="775"/>
                      </a:cubicBezTo>
                      <a:lnTo>
                        <a:pt x="2736" y="775"/>
                      </a:lnTo>
                      <a:cubicBezTo>
                        <a:pt x="2620" y="681"/>
                        <a:pt x="2344" y="598"/>
                        <a:pt x="2060" y="543"/>
                      </a:cubicBezTo>
                      <a:cubicBezTo>
                        <a:pt x="1993" y="466"/>
                        <a:pt x="1902" y="377"/>
                        <a:pt x="1866" y="362"/>
                      </a:cubicBezTo>
                      <a:cubicBezTo>
                        <a:pt x="1863" y="361"/>
                        <a:pt x="1860" y="361"/>
                        <a:pt x="1857" y="361"/>
                      </a:cubicBezTo>
                      <a:cubicBezTo>
                        <a:pt x="1828" y="361"/>
                        <a:pt x="1821" y="432"/>
                        <a:pt x="1820" y="504"/>
                      </a:cubicBezTo>
                      <a:cubicBezTo>
                        <a:pt x="1679" y="484"/>
                        <a:pt x="1549" y="473"/>
                        <a:pt x="1448" y="473"/>
                      </a:cubicBezTo>
                      <a:cubicBezTo>
                        <a:pt x="1421" y="473"/>
                        <a:pt x="1397" y="474"/>
                        <a:pt x="1375" y="475"/>
                      </a:cubicBezTo>
                      <a:cubicBezTo>
                        <a:pt x="1177" y="487"/>
                        <a:pt x="1042" y="520"/>
                        <a:pt x="911" y="520"/>
                      </a:cubicBezTo>
                      <a:cubicBezTo>
                        <a:pt x="830" y="520"/>
                        <a:pt x="751" y="508"/>
                        <a:pt x="660" y="471"/>
                      </a:cubicBezTo>
                      <a:cubicBezTo>
                        <a:pt x="419" y="376"/>
                        <a:pt x="277" y="1"/>
                        <a:pt x="212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43"/>
                <p:cNvSpPr/>
                <p:nvPr/>
              </p:nvSpPr>
              <p:spPr>
                <a:xfrm>
                  <a:off x="5046975" y="532325"/>
                  <a:ext cx="54075" cy="1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4240" extrusionOk="0">
                      <a:moveTo>
                        <a:pt x="1081" y="1"/>
                      </a:moveTo>
                      <a:cubicBezTo>
                        <a:pt x="995" y="1"/>
                        <a:pt x="629" y="476"/>
                        <a:pt x="629" y="476"/>
                      </a:cubicBezTo>
                      <a:cubicBezTo>
                        <a:pt x="621" y="479"/>
                        <a:pt x="612" y="480"/>
                        <a:pt x="602" y="480"/>
                      </a:cubicBezTo>
                      <a:cubicBezTo>
                        <a:pt x="497" y="480"/>
                        <a:pt x="279" y="348"/>
                        <a:pt x="158" y="348"/>
                      </a:cubicBezTo>
                      <a:cubicBezTo>
                        <a:pt x="137" y="348"/>
                        <a:pt x="119" y="352"/>
                        <a:pt x="105" y="361"/>
                      </a:cubicBezTo>
                      <a:cubicBezTo>
                        <a:pt x="1" y="430"/>
                        <a:pt x="344" y="541"/>
                        <a:pt x="643" y="809"/>
                      </a:cubicBezTo>
                      <a:cubicBezTo>
                        <a:pt x="943" y="1078"/>
                        <a:pt x="756" y="2055"/>
                        <a:pt x="700" y="2107"/>
                      </a:cubicBezTo>
                      <a:cubicBezTo>
                        <a:pt x="692" y="2115"/>
                        <a:pt x="678" y="2118"/>
                        <a:pt x="661" y="2118"/>
                      </a:cubicBezTo>
                      <a:cubicBezTo>
                        <a:pt x="564" y="2118"/>
                        <a:pt x="356" y="2014"/>
                        <a:pt x="335" y="2014"/>
                      </a:cubicBezTo>
                      <a:lnTo>
                        <a:pt x="335" y="2014"/>
                      </a:lnTo>
                      <a:cubicBezTo>
                        <a:pt x="309" y="2014"/>
                        <a:pt x="484" y="2326"/>
                        <a:pt x="714" y="2446"/>
                      </a:cubicBezTo>
                      <a:cubicBezTo>
                        <a:pt x="944" y="2568"/>
                        <a:pt x="937" y="2716"/>
                        <a:pt x="937" y="2716"/>
                      </a:cubicBezTo>
                      <a:cubicBezTo>
                        <a:pt x="964" y="3348"/>
                        <a:pt x="1713" y="4218"/>
                        <a:pt x="1848" y="4239"/>
                      </a:cubicBezTo>
                      <a:cubicBezTo>
                        <a:pt x="1851" y="4240"/>
                        <a:pt x="1853" y="4240"/>
                        <a:pt x="1855" y="4240"/>
                      </a:cubicBezTo>
                      <a:cubicBezTo>
                        <a:pt x="1988" y="4240"/>
                        <a:pt x="2121" y="3662"/>
                        <a:pt x="2149" y="3292"/>
                      </a:cubicBezTo>
                      <a:cubicBezTo>
                        <a:pt x="2163" y="3096"/>
                        <a:pt x="2045" y="2739"/>
                        <a:pt x="1893" y="2393"/>
                      </a:cubicBezTo>
                      <a:cubicBezTo>
                        <a:pt x="1924" y="2264"/>
                        <a:pt x="1952" y="2100"/>
                        <a:pt x="1941" y="2049"/>
                      </a:cubicBezTo>
                      <a:cubicBezTo>
                        <a:pt x="1938" y="2035"/>
                        <a:pt x="1928" y="2029"/>
                        <a:pt x="1914" y="2029"/>
                      </a:cubicBezTo>
                      <a:cubicBezTo>
                        <a:pt x="1879" y="2029"/>
                        <a:pt x="1816" y="2065"/>
                        <a:pt x="1755" y="2106"/>
                      </a:cubicBezTo>
                      <a:cubicBezTo>
                        <a:pt x="1650" y="1899"/>
                        <a:pt x="1541" y="1717"/>
                        <a:pt x="1455" y="1608"/>
                      </a:cubicBezTo>
                      <a:cubicBezTo>
                        <a:pt x="1195" y="1281"/>
                        <a:pt x="1001" y="1170"/>
                        <a:pt x="925" y="839"/>
                      </a:cubicBezTo>
                      <a:cubicBezTo>
                        <a:pt x="847" y="508"/>
                        <a:pt x="1145" y="75"/>
                        <a:pt x="1094" y="7"/>
                      </a:cubicBezTo>
                      <a:cubicBezTo>
                        <a:pt x="1091" y="3"/>
                        <a:pt x="1087" y="1"/>
                        <a:pt x="1081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43"/>
                <p:cNvSpPr/>
                <p:nvPr/>
              </p:nvSpPr>
              <p:spPr>
                <a:xfrm>
                  <a:off x="5078800" y="753625"/>
                  <a:ext cx="5777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6" extrusionOk="0">
                      <a:moveTo>
                        <a:pt x="678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59"/>
                        <a:pt x="412" y="463"/>
                        <a:pt x="374" y="463"/>
                      </a:cubicBezTo>
                      <a:cubicBezTo>
                        <a:pt x="317" y="463"/>
                        <a:pt x="243" y="455"/>
                        <a:pt x="181" y="455"/>
                      </a:cubicBezTo>
                      <a:cubicBezTo>
                        <a:pt x="126" y="455"/>
                        <a:pt x="79" y="461"/>
                        <a:pt x="59" y="487"/>
                      </a:cubicBezTo>
                      <a:cubicBezTo>
                        <a:pt x="1" y="560"/>
                        <a:pt x="272" y="558"/>
                        <a:pt x="549" y="681"/>
                      </a:cubicBezTo>
                      <a:cubicBezTo>
                        <a:pt x="825" y="805"/>
                        <a:pt x="920" y="1547"/>
                        <a:pt x="892" y="1597"/>
                      </a:cubicBezTo>
                      <a:cubicBezTo>
                        <a:pt x="881" y="1618"/>
                        <a:pt x="833" y="1623"/>
                        <a:pt x="780" y="1623"/>
                      </a:cubicBezTo>
                      <a:cubicBezTo>
                        <a:pt x="715" y="1623"/>
                        <a:pt x="643" y="1615"/>
                        <a:pt x="617" y="1615"/>
                      </a:cubicBezTo>
                      <a:cubicBezTo>
                        <a:pt x="613" y="1615"/>
                        <a:pt x="610" y="1615"/>
                        <a:pt x="609" y="1616"/>
                      </a:cubicBezTo>
                      <a:cubicBezTo>
                        <a:pt x="590" y="1622"/>
                        <a:pt x="787" y="1804"/>
                        <a:pt x="980" y="1838"/>
                      </a:cubicBezTo>
                      <a:cubicBezTo>
                        <a:pt x="1173" y="1870"/>
                        <a:pt x="1203" y="1977"/>
                        <a:pt x="1203" y="1977"/>
                      </a:cubicBezTo>
                      <a:cubicBezTo>
                        <a:pt x="1366" y="2415"/>
                        <a:pt x="2081" y="2856"/>
                        <a:pt x="2203" y="2856"/>
                      </a:cubicBezTo>
                      <a:cubicBezTo>
                        <a:pt x="2206" y="2856"/>
                        <a:pt x="2208" y="2856"/>
                        <a:pt x="2210" y="2855"/>
                      </a:cubicBezTo>
                      <a:cubicBezTo>
                        <a:pt x="2310" y="2839"/>
                        <a:pt x="2272" y="2384"/>
                        <a:pt x="2204" y="2107"/>
                      </a:cubicBezTo>
                      <a:cubicBezTo>
                        <a:pt x="2169" y="1965"/>
                        <a:pt x="2001" y="1736"/>
                        <a:pt x="1811" y="1524"/>
                      </a:cubicBezTo>
                      <a:cubicBezTo>
                        <a:pt x="1804" y="1425"/>
                        <a:pt x="1786" y="1300"/>
                        <a:pt x="1767" y="1267"/>
                      </a:cubicBezTo>
                      <a:cubicBezTo>
                        <a:pt x="1763" y="1260"/>
                        <a:pt x="1757" y="1257"/>
                        <a:pt x="1751" y="1257"/>
                      </a:cubicBezTo>
                      <a:cubicBezTo>
                        <a:pt x="1726" y="1257"/>
                        <a:pt x="1685" y="1302"/>
                        <a:pt x="1646" y="1351"/>
                      </a:cubicBezTo>
                      <a:cubicBezTo>
                        <a:pt x="1523" y="1227"/>
                        <a:pt x="1402" y="1122"/>
                        <a:pt x="1316" y="1065"/>
                      </a:cubicBezTo>
                      <a:cubicBezTo>
                        <a:pt x="1053" y="891"/>
                        <a:pt x="889" y="856"/>
                        <a:pt x="756" y="638"/>
                      </a:cubicBezTo>
                      <a:cubicBezTo>
                        <a:pt x="624" y="418"/>
                        <a:pt x="738" y="40"/>
                        <a:pt x="684" y="2"/>
                      </a:cubicBezTo>
                      <a:cubicBezTo>
                        <a:pt x="682" y="1"/>
                        <a:pt x="680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3"/>
                <p:cNvSpPr/>
                <p:nvPr/>
              </p:nvSpPr>
              <p:spPr>
                <a:xfrm>
                  <a:off x="5214848" y="1148023"/>
                  <a:ext cx="5777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8" extrusionOk="0">
                      <a:moveTo>
                        <a:pt x="678" y="1"/>
                      </a:moveTo>
                      <a:cubicBezTo>
                        <a:pt x="619" y="1"/>
                        <a:pt x="460" y="447"/>
                        <a:pt x="460" y="447"/>
                      </a:cubicBezTo>
                      <a:cubicBezTo>
                        <a:pt x="443" y="460"/>
                        <a:pt x="412" y="464"/>
                        <a:pt x="373" y="464"/>
                      </a:cubicBezTo>
                      <a:cubicBezTo>
                        <a:pt x="315" y="464"/>
                        <a:pt x="241" y="455"/>
                        <a:pt x="178" y="455"/>
                      </a:cubicBezTo>
                      <a:cubicBezTo>
                        <a:pt x="124" y="455"/>
                        <a:pt x="78" y="462"/>
                        <a:pt x="59" y="487"/>
                      </a:cubicBezTo>
                      <a:cubicBezTo>
                        <a:pt x="1" y="560"/>
                        <a:pt x="272" y="560"/>
                        <a:pt x="548" y="683"/>
                      </a:cubicBezTo>
                      <a:cubicBezTo>
                        <a:pt x="825" y="805"/>
                        <a:pt x="920" y="1547"/>
                        <a:pt x="891" y="1598"/>
                      </a:cubicBezTo>
                      <a:cubicBezTo>
                        <a:pt x="880" y="1619"/>
                        <a:pt x="833" y="1624"/>
                        <a:pt x="780" y="1624"/>
                      </a:cubicBezTo>
                      <a:cubicBezTo>
                        <a:pt x="715" y="1624"/>
                        <a:pt x="642" y="1616"/>
                        <a:pt x="617" y="1616"/>
                      </a:cubicBezTo>
                      <a:cubicBezTo>
                        <a:pt x="613" y="1616"/>
                        <a:pt x="610" y="1616"/>
                        <a:pt x="609" y="1616"/>
                      </a:cubicBezTo>
                      <a:cubicBezTo>
                        <a:pt x="590" y="1623"/>
                        <a:pt x="787" y="1806"/>
                        <a:pt x="980" y="1838"/>
                      </a:cubicBezTo>
                      <a:cubicBezTo>
                        <a:pt x="1173" y="1870"/>
                        <a:pt x="1203" y="1979"/>
                        <a:pt x="1203" y="1979"/>
                      </a:cubicBezTo>
                      <a:cubicBezTo>
                        <a:pt x="1366" y="2416"/>
                        <a:pt x="2083" y="2858"/>
                        <a:pt x="2203" y="2858"/>
                      </a:cubicBezTo>
                      <a:cubicBezTo>
                        <a:pt x="2205" y="2858"/>
                        <a:pt x="2207" y="2857"/>
                        <a:pt x="2209" y="2857"/>
                      </a:cubicBezTo>
                      <a:cubicBezTo>
                        <a:pt x="2310" y="2841"/>
                        <a:pt x="2272" y="2384"/>
                        <a:pt x="2204" y="2108"/>
                      </a:cubicBezTo>
                      <a:lnTo>
                        <a:pt x="2204" y="2109"/>
                      </a:lnTo>
                      <a:cubicBezTo>
                        <a:pt x="2168" y="1966"/>
                        <a:pt x="2001" y="1736"/>
                        <a:pt x="1811" y="1526"/>
                      </a:cubicBezTo>
                      <a:cubicBezTo>
                        <a:pt x="1804" y="1426"/>
                        <a:pt x="1785" y="1301"/>
                        <a:pt x="1765" y="1268"/>
                      </a:cubicBezTo>
                      <a:cubicBezTo>
                        <a:pt x="1762" y="1262"/>
                        <a:pt x="1756" y="1259"/>
                        <a:pt x="1750" y="1259"/>
                      </a:cubicBezTo>
                      <a:cubicBezTo>
                        <a:pt x="1725" y="1259"/>
                        <a:pt x="1684" y="1304"/>
                        <a:pt x="1646" y="1351"/>
                      </a:cubicBezTo>
                      <a:cubicBezTo>
                        <a:pt x="1523" y="1228"/>
                        <a:pt x="1402" y="1124"/>
                        <a:pt x="1315" y="1065"/>
                      </a:cubicBezTo>
                      <a:cubicBezTo>
                        <a:pt x="1053" y="892"/>
                        <a:pt x="889" y="857"/>
                        <a:pt x="756" y="638"/>
                      </a:cubicBezTo>
                      <a:cubicBezTo>
                        <a:pt x="624" y="419"/>
                        <a:pt x="738" y="41"/>
                        <a:pt x="684" y="3"/>
                      </a:cubicBezTo>
                      <a:cubicBezTo>
                        <a:pt x="682" y="1"/>
                        <a:pt x="680" y="1"/>
                        <a:pt x="67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43"/>
                <p:cNvSpPr/>
                <p:nvPr/>
              </p:nvSpPr>
              <p:spPr>
                <a:xfrm rot="-1680467">
                  <a:off x="5155801" y="1289850"/>
                  <a:ext cx="36376" cy="8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3230" extrusionOk="0">
                      <a:moveTo>
                        <a:pt x="837" y="1"/>
                      </a:moveTo>
                      <a:cubicBezTo>
                        <a:pt x="768" y="1"/>
                        <a:pt x="469" y="328"/>
                        <a:pt x="469" y="328"/>
                      </a:cubicBezTo>
                      <a:cubicBezTo>
                        <a:pt x="464" y="329"/>
                        <a:pt x="460" y="330"/>
                        <a:pt x="455" y="330"/>
                      </a:cubicBezTo>
                      <a:cubicBezTo>
                        <a:pt x="376" y="330"/>
                        <a:pt x="205" y="203"/>
                        <a:pt x="114" y="203"/>
                      </a:cubicBezTo>
                      <a:cubicBezTo>
                        <a:pt x="102" y="203"/>
                        <a:pt x="91" y="205"/>
                        <a:pt x="82" y="209"/>
                      </a:cubicBezTo>
                      <a:cubicBezTo>
                        <a:pt x="1" y="254"/>
                        <a:pt x="251" y="359"/>
                        <a:pt x="459" y="580"/>
                      </a:cubicBezTo>
                      <a:cubicBezTo>
                        <a:pt x="667" y="800"/>
                        <a:pt x="465" y="1521"/>
                        <a:pt x="419" y="1557"/>
                      </a:cubicBezTo>
                      <a:cubicBezTo>
                        <a:pt x="414" y="1561"/>
                        <a:pt x="406" y="1563"/>
                        <a:pt x="397" y="1563"/>
                      </a:cubicBezTo>
                      <a:cubicBezTo>
                        <a:pt x="328" y="1563"/>
                        <a:pt x="168" y="1465"/>
                        <a:pt x="152" y="1464"/>
                      </a:cubicBezTo>
                      <a:cubicBezTo>
                        <a:pt x="152" y="1464"/>
                        <a:pt x="152" y="1464"/>
                        <a:pt x="151" y="1464"/>
                      </a:cubicBezTo>
                      <a:lnTo>
                        <a:pt x="151" y="1464"/>
                      </a:lnTo>
                      <a:cubicBezTo>
                        <a:pt x="133" y="1464"/>
                        <a:pt x="244" y="1707"/>
                        <a:pt x="408" y="1812"/>
                      </a:cubicBezTo>
                      <a:cubicBezTo>
                        <a:pt x="573" y="1917"/>
                        <a:pt x="559" y="2029"/>
                        <a:pt x="559" y="2029"/>
                      </a:cubicBezTo>
                      <a:cubicBezTo>
                        <a:pt x="539" y="2503"/>
                        <a:pt x="1046" y="3204"/>
                        <a:pt x="1146" y="3228"/>
                      </a:cubicBezTo>
                      <a:cubicBezTo>
                        <a:pt x="1149" y="3229"/>
                        <a:pt x="1151" y="3229"/>
                        <a:pt x="1154" y="3229"/>
                      </a:cubicBezTo>
                      <a:cubicBezTo>
                        <a:pt x="1252" y="3229"/>
                        <a:pt x="1387" y="2810"/>
                        <a:pt x="1431" y="2536"/>
                      </a:cubicBezTo>
                      <a:cubicBezTo>
                        <a:pt x="1454" y="2390"/>
                        <a:pt x="1389" y="2115"/>
                        <a:pt x="1296" y="1846"/>
                      </a:cubicBezTo>
                      <a:cubicBezTo>
                        <a:pt x="1327" y="1751"/>
                        <a:pt x="1359" y="1630"/>
                        <a:pt x="1353" y="1591"/>
                      </a:cubicBezTo>
                      <a:cubicBezTo>
                        <a:pt x="1351" y="1580"/>
                        <a:pt x="1343" y="1575"/>
                        <a:pt x="1331" y="1575"/>
                      </a:cubicBezTo>
                      <a:cubicBezTo>
                        <a:pt x="1304" y="1575"/>
                        <a:pt x="1257" y="1597"/>
                        <a:pt x="1212" y="1622"/>
                      </a:cubicBezTo>
                      <a:cubicBezTo>
                        <a:pt x="1145" y="1460"/>
                        <a:pt x="1076" y="1317"/>
                        <a:pt x="1017" y="1230"/>
                      </a:cubicBezTo>
                      <a:cubicBezTo>
                        <a:pt x="843" y="969"/>
                        <a:pt x="705" y="872"/>
                        <a:pt x="668" y="619"/>
                      </a:cubicBezTo>
                      <a:cubicBezTo>
                        <a:pt x="630" y="367"/>
                        <a:pt x="881" y="61"/>
                        <a:pt x="848" y="6"/>
                      </a:cubicBezTo>
                      <a:cubicBezTo>
                        <a:pt x="845" y="3"/>
                        <a:pt x="842" y="1"/>
                        <a:pt x="83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43"/>
                <p:cNvSpPr/>
                <p:nvPr/>
              </p:nvSpPr>
              <p:spPr>
                <a:xfrm>
                  <a:off x="5145190" y="1162051"/>
                  <a:ext cx="738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2132" extrusionOk="0">
                      <a:moveTo>
                        <a:pt x="418" y="0"/>
                      </a:moveTo>
                      <a:cubicBezTo>
                        <a:pt x="359" y="0"/>
                        <a:pt x="370" y="496"/>
                        <a:pt x="370" y="496"/>
                      </a:cubicBezTo>
                      <a:cubicBezTo>
                        <a:pt x="328" y="565"/>
                        <a:pt x="37" y="588"/>
                        <a:pt x="10" y="677"/>
                      </a:cubicBezTo>
                      <a:cubicBezTo>
                        <a:pt x="1" y="706"/>
                        <a:pt x="21" y="715"/>
                        <a:pt x="63" y="715"/>
                      </a:cubicBezTo>
                      <a:cubicBezTo>
                        <a:pt x="141" y="715"/>
                        <a:pt x="294" y="683"/>
                        <a:pt x="471" y="683"/>
                      </a:cubicBezTo>
                      <a:cubicBezTo>
                        <a:pt x="493" y="683"/>
                        <a:pt x="515" y="683"/>
                        <a:pt x="537" y="684"/>
                      </a:cubicBezTo>
                      <a:cubicBezTo>
                        <a:pt x="839" y="700"/>
                        <a:pt x="1192" y="1360"/>
                        <a:pt x="1184" y="1417"/>
                      </a:cubicBezTo>
                      <a:cubicBezTo>
                        <a:pt x="1176" y="1474"/>
                        <a:pt x="941" y="1524"/>
                        <a:pt x="926" y="1536"/>
                      </a:cubicBezTo>
                      <a:cubicBezTo>
                        <a:pt x="914" y="1545"/>
                        <a:pt x="1088" y="1618"/>
                        <a:pt x="1257" y="1618"/>
                      </a:cubicBezTo>
                      <a:cubicBezTo>
                        <a:pt x="1290" y="1618"/>
                        <a:pt x="1322" y="1615"/>
                        <a:pt x="1352" y="1609"/>
                      </a:cubicBezTo>
                      <a:cubicBezTo>
                        <a:pt x="1386" y="1602"/>
                        <a:pt x="1415" y="1600"/>
                        <a:pt x="1442" y="1600"/>
                      </a:cubicBezTo>
                      <a:cubicBezTo>
                        <a:pt x="1565" y="1600"/>
                        <a:pt x="1611" y="1661"/>
                        <a:pt x="1611" y="1661"/>
                      </a:cubicBezTo>
                      <a:cubicBezTo>
                        <a:pt x="1886" y="1973"/>
                        <a:pt x="2571" y="2132"/>
                        <a:pt x="2798" y="2132"/>
                      </a:cubicBezTo>
                      <a:cubicBezTo>
                        <a:pt x="2830" y="2132"/>
                        <a:pt x="2853" y="2128"/>
                        <a:pt x="2864" y="2122"/>
                      </a:cubicBezTo>
                      <a:cubicBezTo>
                        <a:pt x="2953" y="2071"/>
                        <a:pt x="2754" y="1659"/>
                        <a:pt x="2592" y="1425"/>
                      </a:cubicBezTo>
                      <a:cubicBezTo>
                        <a:pt x="2507" y="1303"/>
                        <a:pt x="2270" y="1150"/>
                        <a:pt x="2017" y="1020"/>
                      </a:cubicBezTo>
                      <a:cubicBezTo>
                        <a:pt x="1975" y="931"/>
                        <a:pt x="1913" y="820"/>
                        <a:pt x="1883" y="796"/>
                      </a:cubicBezTo>
                      <a:cubicBezTo>
                        <a:pt x="1880" y="793"/>
                        <a:pt x="1876" y="791"/>
                        <a:pt x="1872" y="791"/>
                      </a:cubicBezTo>
                      <a:cubicBezTo>
                        <a:pt x="1846" y="791"/>
                        <a:pt x="1821" y="853"/>
                        <a:pt x="1802" y="917"/>
                      </a:cubicBezTo>
                      <a:cubicBezTo>
                        <a:pt x="1642" y="845"/>
                        <a:pt x="1492" y="791"/>
                        <a:pt x="1389" y="768"/>
                      </a:cubicBezTo>
                      <a:cubicBezTo>
                        <a:pt x="1083" y="699"/>
                        <a:pt x="917" y="725"/>
                        <a:pt x="716" y="569"/>
                      </a:cubicBezTo>
                      <a:cubicBezTo>
                        <a:pt x="514" y="412"/>
                        <a:pt x="484" y="17"/>
                        <a:pt x="421" y="1"/>
                      </a:cubicBezTo>
                      <a:cubicBezTo>
                        <a:pt x="420" y="0"/>
                        <a:pt x="419" y="0"/>
                        <a:pt x="41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3"/>
                <p:cNvSpPr/>
                <p:nvPr/>
              </p:nvSpPr>
              <p:spPr>
                <a:xfrm rot="-1782476">
                  <a:off x="5243449" y="1346661"/>
                  <a:ext cx="55177" cy="8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3495" extrusionOk="0">
                      <a:moveTo>
                        <a:pt x="773" y="0"/>
                      </a:moveTo>
                      <a:cubicBezTo>
                        <a:pt x="710" y="0"/>
                        <a:pt x="497" y="503"/>
                        <a:pt x="497" y="503"/>
                      </a:cubicBezTo>
                      <a:cubicBezTo>
                        <a:pt x="483" y="513"/>
                        <a:pt x="462" y="517"/>
                        <a:pt x="436" y="517"/>
                      </a:cubicBezTo>
                      <a:cubicBezTo>
                        <a:pt x="360" y="517"/>
                        <a:pt x="243" y="485"/>
                        <a:pt x="158" y="485"/>
                      </a:cubicBezTo>
                      <a:cubicBezTo>
                        <a:pt x="119" y="485"/>
                        <a:pt x="86" y="492"/>
                        <a:pt x="68" y="512"/>
                      </a:cubicBezTo>
                      <a:cubicBezTo>
                        <a:pt x="0" y="593"/>
                        <a:pt x="286" y="617"/>
                        <a:pt x="566" y="788"/>
                      </a:cubicBezTo>
                      <a:cubicBezTo>
                        <a:pt x="846" y="958"/>
                        <a:pt x="867" y="1837"/>
                        <a:pt x="832" y="1893"/>
                      </a:cubicBezTo>
                      <a:cubicBezTo>
                        <a:pt x="821" y="1910"/>
                        <a:pt x="791" y="1916"/>
                        <a:pt x="754" y="1916"/>
                      </a:cubicBezTo>
                      <a:cubicBezTo>
                        <a:pt x="673" y="1916"/>
                        <a:pt x="557" y="1888"/>
                        <a:pt x="533" y="1888"/>
                      </a:cubicBezTo>
                      <a:cubicBezTo>
                        <a:pt x="532" y="1888"/>
                        <a:pt x="531" y="1888"/>
                        <a:pt x="530" y="1888"/>
                      </a:cubicBezTo>
                      <a:cubicBezTo>
                        <a:pt x="510" y="1894"/>
                        <a:pt x="700" y="2127"/>
                        <a:pt x="900" y="2183"/>
                      </a:cubicBezTo>
                      <a:cubicBezTo>
                        <a:pt x="1101" y="2240"/>
                        <a:pt x="1121" y="2370"/>
                        <a:pt x="1121" y="2370"/>
                      </a:cubicBezTo>
                      <a:cubicBezTo>
                        <a:pt x="1249" y="2903"/>
                        <a:pt x="1971" y="3494"/>
                        <a:pt x="2088" y="3494"/>
                      </a:cubicBezTo>
                      <a:cubicBezTo>
                        <a:pt x="2089" y="3494"/>
                        <a:pt x="2090" y="3494"/>
                        <a:pt x="2090" y="3494"/>
                      </a:cubicBezTo>
                      <a:cubicBezTo>
                        <a:pt x="2199" y="3484"/>
                        <a:pt x="2207" y="2945"/>
                        <a:pt x="2163" y="2616"/>
                      </a:cubicBezTo>
                      <a:cubicBezTo>
                        <a:pt x="2141" y="2445"/>
                        <a:pt x="1989" y="2160"/>
                        <a:pt x="1811" y="1895"/>
                      </a:cubicBezTo>
                      <a:cubicBezTo>
                        <a:pt x="1813" y="1778"/>
                        <a:pt x="1807" y="1630"/>
                        <a:pt x="1789" y="1589"/>
                      </a:cubicBezTo>
                      <a:cubicBezTo>
                        <a:pt x="1786" y="1581"/>
                        <a:pt x="1780" y="1577"/>
                        <a:pt x="1772" y="1577"/>
                      </a:cubicBezTo>
                      <a:cubicBezTo>
                        <a:pt x="1746" y="1577"/>
                        <a:pt x="1699" y="1625"/>
                        <a:pt x="1655" y="1676"/>
                      </a:cubicBezTo>
                      <a:cubicBezTo>
                        <a:pt x="1537" y="1519"/>
                        <a:pt x="1422" y="1385"/>
                        <a:pt x="1335" y="1310"/>
                      </a:cubicBezTo>
                      <a:cubicBezTo>
                        <a:pt x="1076" y="1082"/>
                        <a:pt x="907" y="1024"/>
                        <a:pt x="790" y="755"/>
                      </a:cubicBezTo>
                      <a:cubicBezTo>
                        <a:pt x="673" y="486"/>
                        <a:pt x="832" y="53"/>
                        <a:pt x="780" y="3"/>
                      </a:cubicBezTo>
                      <a:cubicBezTo>
                        <a:pt x="778" y="1"/>
                        <a:pt x="776" y="0"/>
                        <a:pt x="77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43"/>
                <p:cNvSpPr/>
                <p:nvPr/>
              </p:nvSpPr>
              <p:spPr>
                <a:xfrm rot="-2459643">
                  <a:off x="5098825" y="1209787"/>
                  <a:ext cx="57777" cy="7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2858" extrusionOk="0">
                      <a:moveTo>
                        <a:pt x="678" y="1"/>
                      </a:moveTo>
                      <a:cubicBezTo>
                        <a:pt x="619" y="1"/>
                        <a:pt x="460" y="448"/>
                        <a:pt x="460" y="448"/>
                      </a:cubicBezTo>
                      <a:cubicBezTo>
                        <a:pt x="443" y="461"/>
                        <a:pt x="412" y="465"/>
                        <a:pt x="373" y="465"/>
                      </a:cubicBezTo>
                      <a:cubicBezTo>
                        <a:pt x="315" y="465"/>
                        <a:pt x="241" y="456"/>
                        <a:pt x="178" y="456"/>
                      </a:cubicBezTo>
                      <a:cubicBezTo>
                        <a:pt x="124" y="456"/>
                        <a:pt x="79" y="462"/>
                        <a:pt x="59" y="487"/>
                      </a:cubicBezTo>
                      <a:cubicBezTo>
                        <a:pt x="1" y="560"/>
                        <a:pt x="272" y="560"/>
                        <a:pt x="548" y="683"/>
                      </a:cubicBezTo>
                      <a:cubicBezTo>
                        <a:pt x="826" y="806"/>
                        <a:pt x="920" y="1547"/>
                        <a:pt x="891" y="1598"/>
                      </a:cubicBezTo>
                      <a:cubicBezTo>
                        <a:pt x="880" y="1619"/>
                        <a:pt x="832" y="1624"/>
                        <a:pt x="779" y="1624"/>
                      </a:cubicBezTo>
                      <a:cubicBezTo>
                        <a:pt x="715" y="1624"/>
                        <a:pt x="642" y="1616"/>
                        <a:pt x="616" y="1616"/>
                      </a:cubicBezTo>
                      <a:cubicBezTo>
                        <a:pt x="612" y="1616"/>
                        <a:pt x="609" y="1616"/>
                        <a:pt x="608" y="1617"/>
                      </a:cubicBezTo>
                      <a:cubicBezTo>
                        <a:pt x="590" y="1623"/>
                        <a:pt x="787" y="1806"/>
                        <a:pt x="980" y="1838"/>
                      </a:cubicBezTo>
                      <a:cubicBezTo>
                        <a:pt x="1173" y="1870"/>
                        <a:pt x="1203" y="1979"/>
                        <a:pt x="1203" y="1979"/>
                      </a:cubicBezTo>
                      <a:cubicBezTo>
                        <a:pt x="1366" y="2416"/>
                        <a:pt x="2083" y="2858"/>
                        <a:pt x="2203" y="2858"/>
                      </a:cubicBezTo>
                      <a:cubicBezTo>
                        <a:pt x="2205" y="2858"/>
                        <a:pt x="2207" y="2858"/>
                        <a:pt x="2209" y="2857"/>
                      </a:cubicBezTo>
                      <a:cubicBezTo>
                        <a:pt x="2310" y="2841"/>
                        <a:pt x="2272" y="2384"/>
                        <a:pt x="2204" y="2108"/>
                      </a:cubicBezTo>
                      <a:lnTo>
                        <a:pt x="2204" y="2109"/>
                      </a:lnTo>
                      <a:cubicBezTo>
                        <a:pt x="2169" y="1966"/>
                        <a:pt x="2001" y="1737"/>
                        <a:pt x="1811" y="1526"/>
                      </a:cubicBezTo>
                      <a:cubicBezTo>
                        <a:pt x="1804" y="1426"/>
                        <a:pt x="1786" y="1301"/>
                        <a:pt x="1767" y="1269"/>
                      </a:cubicBezTo>
                      <a:cubicBezTo>
                        <a:pt x="1763" y="1262"/>
                        <a:pt x="1757" y="1259"/>
                        <a:pt x="1751" y="1259"/>
                      </a:cubicBezTo>
                      <a:cubicBezTo>
                        <a:pt x="1726" y="1259"/>
                        <a:pt x="1685" y="1304"/>
                        <a:pt x="1646" y="1352"/>
                      </a:cubicBezTo>
                      <a:cubicBezTo>
                        <a:pt x="1523" y="1228"/>
                        <a:pt x="1403" y="1124"/>
                        <a:pt x="1316" y="1066"/>
                      </a:cubicBezTo>
                      <a:cubicBezTo>
                        <a:pt x="1053" y="892"/>
                        <a:pt x="889" y="858"/>
                        <a:pt x="756" y="638"/>
                      </a:cubicBezTo>
                      <a:cubicBezTo>
                        <a:pt x="624" y="419"/>
                        <a:pt x="738" y="40"/>
                        <a:pt x="684" y="3"/>
                      </a:cubicBezTo>
                      <a:cubicBezTo>
                        <a:pt x="682" y="2"/>
                        <a:pt x="680" y="1"/>
                        <a:pt x="678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43"/>
                <p:cNvSpPr/>
                <p:nvPr/>
              </p:nvSpPr>
              <p:spPr>
                <a:xfrm rot="-4098874">
                  <a:off x="5557894" y="1453356"/>
                  <a:ext cx="70948" cy="143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5735" extrusionOk="0">
                      <a:moveTo>
                        <a:pt x="1468" y="0"/>
                      </a:moveTo>
                      <a:cubicBezTo>
                        <a:pt x="1351" y="0"/>
                        <a:pt x="844" y="629"/>
                        <a:pt x="844" y="629"/>
                      </a:cubicBezTo>
                      <a:cubicBezTo>
                        <a:pt x="835" y="632"/>
                        <a:pt x="824" y="634"/>
                        <a:pt x="812" y="634"/>
                      </a:cubicBezTo>
                      <a:cubicBezTo>
                        <a:pt x="672" y="634"/>
                        <a:pt x="375" y="443"/>
                        <a:pt x="210" y="443"/>
                      </a:cubicBezTo>
                      <a:cubicBezTo>
                        <a:pt x="184" y="443"/>
                        <a:pt x="160" y="448"/>
                        <a:pt x="142" y="459"/>
                      </a:cubicBezTo>
                      <a:cubicBezTo>
                        <a:pt x="1" y="549"/>
                        <a:pt x="459" y="707"/>
                        <a:pt x="855" y="1079"/>
                      </a:cubicBezTo>
                      <a:cubicBezTo>
                        <a:pt x="1252" y="1449"/>
                        <a:pt x="973" y="2759"/>
                        <a:pt x="896" y="2828"/>
                      </a:cubicBezTo>
                      <a:cubicBezTo>
                        <a:pt x="885" y="2838"/>
                        <a:pt x="868" y="2842"/>
                        <a:pt x="846" y="2842"/>
                      </a:cubicBezTo>
                      <a:cubicBezTo>
                        <a:pt x="716" y="2842"/>
                        <a:pt x="434" y="2693"/>
                        <a:pt x="406" y="2692"/>
                      </a:cubicBezTo>
                      <a:lnTo>
                        <a:pt x="406" y="2692"/>
                      </a:lnTo>
                      <a:cubicBezTo>
                        <a:pt x="371" y="2692"/>
                        <a:pt x="596" y="3117"/>
                        <a:pt x="904" y="3286"/>
                      </a:cubicBezTo>
                      <a:cubicBezTo>
                        <a:pt x="1211" y="3455"/>
                        <a:pt x="1197" y="3655"/>
                        <a:pt x="1197" y="3655"/>
                      </a:cubicBezTo>
                      <a:cubicBezTo>
                        <a:pt x="1216" y="4506"/>
                        <a:pt x="2200" y="5701"/>
                        <a:pt x="2381" y="5733"/>
                      </a:cubicBezTo>
                      <a:cubicBezTo>
                        <a:pt x="2384" y="5734"/>
                        <a:pt x="2388" y="5734"/>
                        <a:pt x="2392" y="5734"/>
                      </a:cubicBezTo>
                      <a:cubicBezTo>
                        <a:pt x="2570" y="5734"/>
                        <a:pt x="2766" y="4962"/>
                        <a:pt x="2813" y="4465"/>
                      </a:cubicBezTo>
                      <a:cubicBezTo>
                        <a:pt x="2838" y="4203"/>
                        <a:pt x="2689" y="3716"/>
                        <a:pt x="2494" y="3248"/>
                      </a:cubicBezTo>
                      <a:cubicBezTo>
                        <a:pt x="2539" y="3075"/>
                        <a:pt x="2581" y="2853"/>
                        <a:pt x="2568" y="2785"/>
                      </a:cubicBezTo>
                      <a:cubicBezTo>
                        <a:pt x="2564" y="2766"/>
                        <a:pt x="2550" y="2757"/>
                        <a:pt x="2531" y="2757"/>
                      </a:cubicBezTo>
                      <a:cubicBezTo>
                        <a:pt x="2483" y="2757"/>
                        <a:pt x="2399" y="2804"/>
                        <a:pt x="2318" y="2855"/>
                      </a:cubicBezTo>
                      <a:cubicBezTo>
                        <a:pt x="2180" y="2574"/>
                        <a:pt x="2039" y="2327"/>
                        <a:pt x="1926" y="2177"/>
                      </a:cubicBezTo>
                      <a:cubicBezTo>
                        <a:pt x="1585" y="1730"/>
                        <a:pt x="1328" y="1574"/>
                        <a:pt x="1233" y="1126"/>
                      </a:cubicBezTo>
                      <a:cubicBezTo>
                        <a:pt x="1138" y="677"/>
                        <a:pt x="1552" y="104"/>
                        <a:pt x="1486" y="9"/>
                      </a:cubicBezTo>
                      <a:cubicBezTo>
                        <a:pt x="1482" y="3"/>
                        <a:pt x="1476" y="0"/>
                        <a:pt x="1468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43"/>
                <p:cNvSpPr/>
                <p:nvPr/>
              </p:nvSpPr>
              <p:spPr>
                <a:xfrm rot="-2700000">
                  <a:off x="5414479" y="1460953"/>
                  <a:ext cx="54349" cy="94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3785" extrusionOk="0">
                      <a:moveTo>
                        <a:pt x="1127" y="1"/>
                      </a:moveTo>
                      <a:cubicBezTo>
                        <a:pt x="1025" y="1"/>
                        <a:pt x="649" y="320"/>
                        <a:pt x="649" y="320"/>
                      </a:cubicBezTo>
                      <a:cubicBezTo>
                        <a:pt x="647" y="320"/>
                        <a:pt x="645" y="320"/>
                        <a:pt x="642" y="320"/>
                      </a:cubicBezTo>
                      <a:cubicBezTo>
                        <a:pt x="537" y="320"/>
                        <a:pt x="260" y="115"/>
                        <a:pt x="136" y="115"/>
                      </a:cubicBezTo>
                      <a:cubicBezTo>
                        <a:pt x="126" y="115"/>
                        <a:pt x="117" y="117"/>
                        <a:pt x="109" y="119"/>
                      </a:cubicBezTo>
                      <a:cubicBezTo>
                        <a:pt x="1" y="158"/>
                        <a:pt x="352" y="320"/>
                        <a:pt x="657" y="608"/>
                      </a:cubicBezTo>
                      <a:cubicBezTo>
                        <a:pt x="961" y="898"/>
                        <a:pt x="741" y="1698"/>
                        <a:pt x="682" y="1732"/>
                      </a:cubicBezTo>
                      <a:cubicBezTo>
                        <a:pt x="676" y="1734"/>
                        <a:pt x="670" y="1736"/>
                        <a:pt x="661" y="1736"/>
                      </a:cubicBezTo>
                      <a:cubicBezTo>
                        <a:pt x="573" y="1736"/>
                        <a:pt x="328" y="1585"/>
                        <a:pt x="304" y="1580"/>
                      </a:cubicBezTo>
                      <a:cubicBezTo>
                        <a:pt x="304" y="1580"/>
                        <a:pt x="303" y="1580"/>
                        <a:pt x="303" y="1580"/>
                      </a:cubicBezTo>
                      <a:lnTo>
                        <a:pt x="303" y="1580"/>
                      </a:lnTo>
                      <a:cubicBezTo>
                        <a:pt x="279" y="1580"/>
                        <a:pt x="451" y="1878"/>
                        <a:pt x="685" y="2025"/>
                      </a:cubicBezTo>
                      <a:cubicBezTo>
                        <a:pt x="922" y="2172"/>
                        <a:pt x="911" y="2299"/>
                        <a:pt x="911" y="2299"/>
                      </a:cubicBezTo>
                      <a:cubicBezTo>
                        <a:pt x="922" y="2845"/>
                        <a:pt x="1676" y="3738"/>
                        <a:pt x="1816" y="3782"/>
                      </a:cubicBezTo>
                      <a:cubicBezTo>
                        <a:pt x="1822" y="3784"/>
                        <a:pt x="1828" y="3785"/>
                        <a:pt x="1834" y="3785"/>
                      </a:cubicBezTo>
                      <a:cubicBezTo>
                        <a:pt x="1968" y="3785"/>
                        <a:pt x="2116" y="3333"/>
                        <a:pt x="2154" y="3028"/>
                      </a:cubicBezTo>
                      <a:cubicBezTo>
                        <a:pt x="2174" y="2863"/>
                        <a:pt x="2061" y="2534"/>
                        <a:pt x="1912" y="2210"/>
                      </a:cubicBezTo>
                      <a:cubicBezTo>
                        <a:pt x="1947" y="2104"/>
                        <a:pt x="1982" y="1969"/>
                        <a:pt x="1971" y="1923"/>
                      </a:cubicBezTo>
                      <a:cubicBezTo>
                        <a:pt x="1967" y="1907"/>
                        <a:pt x="1950" y="1900"/>
                        <a:pt x="1926" y="1900"/>
                      </a:cubicBezTo>
                      <a:cubicBezTo>
                        <a:pt x="1888" y="1900"/>
                        <a:pt x="1832" y="1916"/>
                        <a:pt x="1777" y="1936"/>
                      </a:cubicBezTo>
                      <a:cubicBezTo>
                        <a:pt x="1673" y="1738"/>
                        <a:pt x="1566" y="1561"/>
                        <a:pt x="1478" y="1450"/>
                      </a:cubicBezTo>
                      <a:cubicBezTo>
                        <a:pt x="1217" y="1121"/>
                        <a:pt x="1020" y="987"/>
                        <a:pt x="948" y="689"/>
                      </a:cubicBezTo>
                      <a:cubicBezTo>
                        <a:pt x="876" y="390"/>
                        <a:pt x="1198" y="78"/>
                        <a:pt x="1147" y="9"/>
                      </a:cubicBezTo>
                      <a:cubicBezTo>
                        <a:pt x="1143" y="3"/>
                        <a:pt x="1136" y="1"/>
                        <a:pt x="1127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43"/>
                <p:cNvSpPr/>
                <p:nvPr/>
              </p:nvSpPr>
              <p:spPr>
                <a:xfrm rot="-1937013">
                  <a:off x="5413291" y="1282690"/>
                  <a:ext cx="52374" cy="9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" h="3803" extrusionOk="0">
                      <a:moveTo>
                        <a:pt x="1129" y="1"/>
                      </a:moveTo>
                      <a:cubicBezTo>
                        <a:pt x="1025" y="1"/>
                        <a:pt x="646" y="306"/>
                        <a:pt x="646" y="306"/>
                      </a:cubicBezTo>
                      <a:cubicBezTo>
                        <a:pt x="644" y="306"/>
                        <a:pt x="642" y="306"/>
                        <a:pt x="640" y="306"/>
                      </a:cubicBezTo>
                      <a:cubicBezTo>
                        <a:pt x="535" y="306"/>
                        <a:pt x="258" y="87"/>
                        <a:pt x="134" y="87"/>
                      </a:cubicBezTo>
                      <a:cubicBezTo>
                        <a:pt x="126" y="87"/>
                        <a:pt x="118" y="88"/>
                        <a:pt x="111" y="90"/>
                      </a:cubicBezTo>
                      <a:cubicBezTo>
                        <a:pt x="0" y="126"/>
                        <a:pt x="347" y="297"/>
                        <a:pt x="643" y="594"/>
                      </a:cubicBezTo>
                      <a:cubicBezTo>
                        <a:pt x="939" y="893"/>
                        <a:pt x="696" y="1685"/>
                        <a:pt x="636" y="1717"/>
                      </a:cubicBezTo>
                      <a:cubicBezTo>
                        <a:pt x="631" y="1720"/>
                        <a:pt x="625" y="1721"/>
                        <a:pt x="617" y="1721"/>
                      </a:cubicBezTo>
                      <a:cubicBezTo>
                        <a:pt x="532" y="1721"/>
                        <a:pt x="287" y="1561"/>
                        <a:pt x="263" y="1555"/>
                      </a:cubicBezTo>
                      <a:cubicBezTo>
                        <a:pt x="263" y="1555"/>
                        <a:pt x="262" y="1555"/>
                        <a:pt x="262" y="1555"/>
                      </a:cubicBezTo>
                      <a:lnTo>
                        <a:pt x="262" y="1555"/>
                      </a:lnTo>
                      <a:cubicBezTo>
                        <a:pt x="238" y="1555"/>
                        <a:pt x="401" y="1857"/>
                        <a:pt x="632" y="2011"/>
                      </a:cubicBezTo>
                      <a:cubicBezTo>
                        <a:pt x="863" y="2166"/>
                        <a:pt x="849" y="2292"/>
                        <a:pt x="849" y="2292"/>
                      </a:cubicBezTo>
                      <a:cubicBezTo>
                        <a:pt x="844" y="2838"/>
                        <a:pt x="1572" y="3752"/>
                        <a:pt x="1710" y="3799"/>
                      </a:cubicBezTo>
                      <a:cubicBezTo>
                        <a:pt x="1717" y="3801"/>
                        <a:pt x="1724" y="3802"/>
                        <a:pt x="1730" y="3802"/>
                      </a:cubicBezTo>
                      <a:cubicBezTo>
                        <a:pt x="1864" y="3802"/>
                        <a:pt x="2025" y="3358"/>
                        <a:pt x="2070" y="3056"/>
                      </a:cubicBezTo>
                      <a:cubicBezTo>
                        <a:pt x="2094" y="2892"/>
                        <a:pt x="1992" y="2561"/>
                        <a:pt x="1852" y="2231"/>
                      </a:cubicBezTo>
                      <a:cubicBezTo>
                        <a:pt x="1891" y="2127"/>
                        <a:pt x="1928" y="1992"/>
                        <a:pt x="1920" y="1948"/>
                      </a:cubicBezTo>
                      <a:cubicBezTo>
                        <a:pt x="1916" y="1929"/>
                        <a:pt x="1898" y="1922"/>
                        <a:pt x="1871" y="1922"/>
                      </a:cubicBezTo>
                      <a:cubicBezTo>
                        <a:pt x="1833" y="1922"/>
                        <a:pt x="1779" y="1937"/>
                        <a:pt x="1725" y="1954"/>
                      </a:cubicBezTo>
                      <a:cubicBezTo>
                        <a:pt x="1628" y="1753"/>
                        <a:pt x="1523" y="1572"/>
                        <a:pt x="1441" y="1461"/>
                      </a:cubicBezTo>
                      <a:cubicBezTo>
                        <a:pt x="1189" y="1123"/>
                        <a:pt x="995" y="983"/>
                        <a:pt x="932" y="683"/>
                      </a:cubicBezTo>
                      <a:cubicBezTo>
                        <a:pt x="868" y="382"/>
                        <a:pt x="1199" y="80"/>
                        <a:pt x="1151" y="10"/>
                      </a:cubicBezTo>
                      <a:cubicBezTo>
                        <a:pt x="1146" y="4"/>
                        <a:pt x="1139" y="1"/>
                        <a:pt x="1129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3"/>
                <p:cNvSpPr/>
                <p:nvPr/>
              </p:nvSpPr>
              <p:spPr>
                <a:xfrm rot="-1449198">
                  <a:off x="5294698" y="1143174"/>
                  <a:ext cx="31327" cy="81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3246" extrusionOk="0">
                      <a:moveTo>
                        <a:pt x="854" y="1"/>
                      </a:moveTo>
                      <a:cubicBezTo>
                        <a:pt x="781" y="1"/>
                        <a:pt x="460" y="295"/>
                        <a:pt x="460" y="295"/>
                      </a:cubicBezTo>
                      <a:cubicBezTo>
                        <a:pt x="458" y="295"/>
                        <a:pt x="455" y="295"/>
                        <a:pt x="453" y="295"/>
                      </a:cubicBezTo>
                      <a:cubicBezTo>
                        <a:pt x="375" y="295"/>
                        <a:pt x="203" y="136"/>
                        <a:pt x="110" y="136"/>
                      </a:cubicBezTo>
                      <a:cubicBezTo>
                        <a:pt x="101" y="136"/>
                        <a:pt x="93" y="138"/>
                        <a:pt x="86" y="141"/>
                      </a:cubicBezTo>
                      <a:cubicBezTo>
                        <a:pt x="1" y="178"/>
                        <a:pt x="240" y="304"/>
                        <a:pt x="427" y="543"/>
                      </a:cubicBezTo>
                      <a:cubicBezTo>
                        <a:pt x="614" y="782"/>
                        <a:pt x="347" y="1481"/>
                        <a:pt x="299" y="1513"/>
                      </a:cubicBezTo>
                      <a:cubicBezTo>
                        <a:pt x="295" y="1516"/>
                        <a:pt x="289" y="1517"/>
                        <a:pt x="281" y="1517"/>
                      </a:cubicBezTo>
                      <a:cubicBezTo>
                        <a:pt x="215" y="1517"/>
                        <a:pt x="57" y="1399"/>
                        <a:pt x="40" y="1395"/>
                      </a:cubicBezTo>
                      <a:cubicBezTo>
                        <a:pt x="40" y="1395"/>
                        <a:pt x="40" y="1395"/>
                        <a:pt x="40" y="1395"/>
                      </a:cubicBezTo>
                      <a:lnTo>
                        <a:pt x="40" y="1395"/>
                      </a:lnTo>
                      <a:cubicBezTo>
                        <a:pt x="21" y="1395"/>
                        <a:pt x="109" y="1647"/>
                        <a:pt x="265" y="1766"/>
                      </a:cubicBezTo>
                      <a:cubicBezTo>
                        <a:pt x="419" y="1886"/>
                        <a:pt x="395" y="1995"/>
                        <a:pt x="395" y="1995"/>
                      </a:cubicBezTo>
                      <a:cubicBezTo>
                        <a:pt x="331" y="2466"/>
                        <a:pt x="772" y="3211"/>
                        <a:pt x="869" y="3244"/>
                      </a:cubicBezTo>
                      <a:cubicBezTo>
                        <a:pt x="872" y="3245"/>
                        <a:pt x="876" y="3246"/>
                        <a:pt x="880" y="3246"/>
                      </a:cubicBezTo>
                      <a:cubicBezTo>
                        <a:pt x="980" y="3246"/>
                        <a:pt x="1149" y="2846"/>
                        <a:pt x="1217" y="2580"/>
                      </a:cubicBezTo>
                      <a:cubicBezTo>
                        <a:pt x="1253" y="2438"/>
                        <a:pt x="1213" y="2157"/>
                        <a:pt x="1145" y="1881"/>
                      </a:cubicBezTo>
                      <a:cubicBezTo>
                        <a:pt x="1185" y="1790"/>
                        <a:pt x="1228" y="1672"/>
                        <a:pt x="1225" y="1633"/>
                      </a:cubicBezTo>
                      <a:cubicBezTo>
                        <a:pt x="1225" y="1619"/>
                        <a:pt x="1215" y="1614"/>
                        <a:pt x="1199" y="1614"/>
                      </a:cubicBezTo>
                      <a:cubicBezTo>
                        <a:pt x="1172" y="1614"/>
                        <a:pt x="1126" y="1631"/>
                        <a:pt x="1082" y="1650"/>
                      </a:cubicBezTo>
                      <a:cubicBezTo>
                        <a:pt x="1030" y="1483"/>
                        <a:pt x="973" y="1333"/>
                        <a:pt x="923" y="1242"/>
                      </a:cubicBezTo>
                      <a:cubicBezTo>
                        <a:pt x="773" y="966"/>
                        <a:pt x="646" y="858"/>
                        <a:pt x="631" y="602"/>
                      </a:cubicBezTo>
                      <a:cubicBezTo>
                        <a:pt x="617" y="347"/>
                        <a:pt x="895" y="65"/>
                        <a:pt x="866" y="7"/>
                      </a:cubicBezTo>
                      <a:cubicBezTo>
                        <a:pt x="864" y="3"/>
                        <a:pt x="860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3"/>
                <p:cNvSpPr/>
                <p:nvPr/>
              </p:nvSpPr>
              <p:spPr>
                <a:xfrm>
                  <a:off x="5105301" y="1347831"/>
                  <a:ext cx="44825" cy="6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2699" extrusionOk="0">
                      <a:moveTo>
                        <a:pt x="663" y="0"/>
                      </a:moveTo>
                      <a:cubicBezTo>
                        <a:pt x="609" y="0"/>
                        <a:pt x="419" y="370"/>
                        <a:pt x="419" y="370"/>
                      </a:cubicBezTo>
                      <a:cubicBezTo>
                        <a:pt x="410" y="375"/>
                        <a:pt x="397" y="377"/>
                        <a:pt x="380" y="377"/>
                      </a:cubicBezTo>
                      <a:cubicBezTo>
                        <a:pt x="313" y="377"/>
                        <a:pt x="198" y="340"/>
                        <a:pt x="122" y="340"/>
                      </a:cubicBezTo>
                      <a:cubicBezTo>
                        <a:pt x="95" y="340"/>
                        <a:pt x="73" y="345"/>
                        <a:pt x="60" y="357"/>
                      </a:cubicBezTo>
                      <a:cubicBezTo>
                        <a:pt x="1" y="416"/>
                        <a:pt x="240" y="446"/>
                        <a:pt x="470" y="588"/>
                      </a:cubicBezTo>
                      <a:cubicBezTo>
                        <a:pt x="701" y="728"/>
                        <a:pt x="697" y="1394"/>
                        <a:pt x="667" y="1435"/>
                      </a:cubicBezTo>
                      <a:cubicBezTo>
                        <a:pt x="659" y="1445"/>
                        <a:pt x="640" y="1449"/>
                        <a:pt x="616" y="1449"/>
                      </a:cubicBezTo>
                      <a:cubicBezTo>
                        <a:pt x="547" y="1449"/>
                        <a:pt x="436" y="1418"/>
                        <a:pt x="416" y="1418"/>
                      </a:cubicBezTo>
                      <a:cubicBezTo>
                        <a:pt x="416" y="1418"/>
                        <a:pt x="415" y="1418"/>
                        <a:pt x="414" y="1419"/>
                      </a:cubicBezTo>
                      <a:cubicBezTo>
                        <a:pt x="397" y="1421"/>
                        <a:pt x="551" y="1606"/>
                        <a:pt x="717" y="1658"/>
                      </a:cubicBezTo>
                      <a:cubicBezTo>
                        <a:pt x="883" y="1708"/>
                        <a:pt x="897" y="1807"/>
                        <a:pt x="897" y="1807"/>
                      </a:cubicBezTo>
                      <a:cubicBezTo>
                        <a:pt x="991" y="2219"/>
                        <a:pt x="1588" y="2699"/>
                        <a:pt x="1682" y="2699"/>
                      </a:cubicBezTo>
                      <a:cubicBezTo>
                        <a:pt x="1682" y="2699"/>
                        <a:pt x="1682" y="2699"/>
                        <a:pt x="1682" y="2699"/>
                      </a:cubicBezTo>
                      <a:cubicBezTo>
                        <a:pt x="1774" y="2696"/>
                        <a:pt x="1793" y="2289"/>
                        <a:pt x="1765" y="2038"/>
                      </a:cubicBezTo>
                      <a:lnTo>
                        <a:pt x="1765" y="2038"/>
                      </a:lnTo>
                      <a:lnTo>
                        <a:pt x="1764" y="2039"/>
                      </a:lnTo>
                      <a:cubicBezTo>
                        <a:pt x="1751" y="1909"/>
                        <a:pt x="1629" y="1687"/>
                        <a:pt x="1487" y="1478"/>
                      </a:cubicBezTo>
                      <a:cubicBezTo>
                        <a:pt x="1492" y="1390"/>
                        <a:pt x="1491" y="1277"/>
                        <a:pt x="1476" y="1246"/>
                      </a:cubicBezTo>
                      <a:cubicBezTo>
                        <a:pt x="1473" y="1239"/>
                        <a:pt x="1467" y="1236"/>
                        <a:pt x="1461" y="1236"/>
                      </a:cubicBezTo>
                      <a:cubicBezTo>
                        <a:pt x="1438" y="1236"/>
                        <a:pt x="1399" y="1269"/>
                        <a:pt x="1362" y="1306"/>
                      </a:cubicBezTo>
                      <a:cubicBezTo>
                        <a:pt x="1266" y="1182"/>
                        <a:pt x="1172" y="1076"/>
                        <a:pt x="1103" y="1015"/>
                      </a:cubicBezTo>
                      <a:cubicBezTo>
                        <a:pt x="891" y="832"/>
                        <a:pt x="750" y="781"/>
                        <a:pt x="658" y="573"/>
                      </a:cubicBezTo>
                      <a:cubicBezTo>
                        <a:pt x="568" y="364"/>
                        <a:pt x="712" y="43"/>
                        <a:pt x="670" y="3"/>
                      </a:cubicBezTo>
                      <a:cubicBezTo>
                        <a:pt x="668" y="1"/>
                        <a:pt x="665" y="0"/>
                        <a:pt x="663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3"/>
                <p:cNvSpPr/>
                <p:nvPr/>
              </p:nvSpPr>
              <p:spPr>
                <a:xfrm rot="-4118473">
                  <a:off x="5623237" y="1550710"/>
                  <a:ext cx="31324" cy="8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3245" extrusionOk="0">
                      <a:moveTo>
                        <a:pt x="854" y="1"/>
                      </a:moveTo>
                      <a:cubicBezTo>
                        <a:pt x="781" y="1"/>
                        <a:pt x="459" y="293"/>
                        <a:pt x="459" y="293"/>
                      </a:cubicBezTo>
                      <a:cubicBezTo>
                        <a:pt x="456" y="294"/>
                        <a:pt x="454" y="294"/>
                        <a:pt x="451" y="294"/>
                      </a:cubicBezTo>
                      <a:cubicBezTo>
                        <a:pt x="373" y="294"/>
                        <a:pt x="202" y="135"/>
                        <a:pt x="110" y="135"/>
                      </a:cubicBezTo>
                      <a:cubicBezTo>
                        <a:pt x="101" y="135"/>
                        <a:pt x="93" y="137"/>
                        <a:pt x="86" y="140"/>
                      </a:cubicBezTo>
                      <a:cubicBezTo>
                        <a:pt x="1" y="177"/>
                        <a:pt x="240" y="304"/>
                        <a:pt x="427" y="543"/>
                      </a:cubicBezTo>
                      <a:cubicBezTo>
                        <a:pt x="614" y="781"/>
                        <a:pt x="348" y="1481"/>
                        <a:pt x="298" y="1512"/>
                      </a:cubicBezTo>
                      <a:cubicBezTo>
                        <a:pt x="293" y="1515"/>
                        <a:pt x="287" y="1516"/>
                        <a:pt x="280" y="1516"/>
                      </a:cubicBezTo>
                      <a:cubicBezTo>
                        <a:pt x="214" y="1516"/>
                        <a:pt x="56" y="1399"/>
                        <a:pt x="39" y="1395"/>
                      </a:cubicBezTo>
                      <a:cubicBezTo>
                        <a:pt x="39" y="1395"/>
                        <a:pt x="39" y="1395"/>
                        <a:pt x="39" y="1395"/>
                      </a:cubicBezTo>
                      <a:lnTo>
                        <a:pt x="39" y="1395"/>
                      </a:lnTo>
                      <a:cubicBezTo>
                        <a:pt x="22" y="1395"/>
                        <a:pt x="110" y="1646"/>
                        <a:pt x="263" y="1766"/>
                      </a:cubicBezTo>
                      <a:cubicBezTo>
                        <a:pt x="418" y="1885"/>
                        <a:pt x="393" y="1995"/>
                        <a:pt x="393" y="1995"/>
                      </a:cubicBezTo>
                      <a:cubicBezTo>
                        <a:pt x="330" y="2467"/>
                        <a:pt x="771" y="3209"/>
                        <a:pt x="869" y="3243"/>
                      </a:cubicBezTo>
                      <a:cubicBezTo>
                        <a:pt x="872" y="3244"/>
                        <a:pt x="876" y="3245"/>
                        <a:pt x="880" y="3245"/>
                      </a:cubicBezTo>
                      <a:cubicBezTo>
                        <a:pt x="979" y="3245"/>
                        <a:pt x="1149" y="2845"/>
                        <a:pt x="1216" y="2580"/>
                      </a:cubicBezTo>
                      <a:cubicBezTo>
                        <a:pt x="1253" y="2437"/>
                        <a:pt x="1212" y="2156"/>
                        <a:pt x="1145" y="1881"/>
                      </a:cubicBezTo>
                      <a:cubicBezTo>
                        <a:pt x="1185" y="1789"/>
                        <a:pt x="1227" y="1670"/>
                        <a:pt x="1225" y="1632"/>
                      </a:cubicBezTo>
                      <a:cubicBezTo>
                        <a:pt x="1225" y="1619"/>
                        <a:pt x="1215" y="1613"/>
                        <a:pt x="1199" y="1613"/>
                      </a:cubicBezTo>
                      <a:cubicBezTo>
                        <a:pt x="1171" y="1613"/>
                        <a:pt x="1126" y="1630"/>
                        <a:pt x="1081" y="1649"/>
                      </a:cubicBezTo>
                      <a:cubicBezTo>
                        <a:pt x="1030" y="1482"/>
                        <a:pt x="973" y="1333"/>
                        <a:pt x="923" y="1242"/>
                      </a:cubicBezTo>
                      <a:cubicBezTo>
                        <a:pt x="773" y="966"/>
                        <a:pt x="645" y="857"/>
                        <a:pt x="631" y="602"/>
                      </a:cubicBezTo>
                      <a:cubicBezTo>
                        <a:pt x="617" y="347"/>
                        <a:pt x="895" y="65"/>
                        <a:pt x="866" y="7"/>
                      </a:cubicBezTo>
                      <a:cubicBezTo>
                        <a:pt x="864" y="3"/>
                        <a:pt x="860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3"/>
                <p:cNvSpPr/>
                <p:nvPr/>
              </p:nvSpPr>
              <p:spPr>
                <a:xfrm>
                  <a:off x="4773825" y="481700"/>
                  <a:ext cx="57750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2858" extrusionOk="0">
                      <a:moveTo>
                        <a:pt x="677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60"/>
                        <a:pt x="410" y="464"/>
                        <a:pt x="371" y="464"/>
                      </a:cubicBezTo>
                      <a:cubicBezTo>
                        <a:pt x="314" y="464"/>
                        <a:pt x="242" y="456"/>
                        <a:pt x="181" y="456"/>
                      </a:cubicBezTo>
                      <a:cubicBezTo>
                        <a:pt x="126" y="456"/>
                        <a:pt x="79" y="462"/>
                        <a:pt x="58" y="488"/>
                      </a:cubicBezTo>
                      <a:cubicBezTo>
                        <a:pt x="0" y="561"/>
                        <a:pt x="271" y="560"/>
                        <a:pt x="548" y="682"/>
                      </a:cubicBezTo>
                      <a:cubicBezTo>
                        <a:pt x="825" y="805"/>
                        <a:pt x="919" y="1548"/>
                        <a:pt x="891" y="1597"/>
                      </a:cubicBezTo>
                      <a:cubicBezTo>
                        <a:pt x="879" y="1619"/>
                        <a:pt x="830" y="1624"/>
                        <a:pt x="776" y="1624"/>
                      </a:cubicBezTo>
                      <a:cubicBezTo>
                        <a:pt x="713" y="1624"/>
                        <a:pt x="642" y="1616"/>
                        <a:pt x="617" y="1616"/>
                      </a:cubicBezTo>
                      <a:cubicBezTo>
                        <a:pt x="613" y="1616"/>
                        <a:pt x="610" y="1617"/>
                        <a:pt x="608" y="1617"/>
                      </a:cubicBezTo>
                      <a:cubicBezTo>
                        <a:pt x="590" y="1623"/>
                        <a:pt x="787" y="1805"/>
                        <a:pt x="980" y="1837"/>
                      </a:cubicBezTo>
                      <a:cubicBezTo>
                        <a:pt x="1173" y="1871"/>
                        <a:pt x="1203" y="1979"/>
                        <a:pt x="1203" y="1979"/>
                      </a:cubicBezTo>
                      <a:cubicBezTo>
                        <a:pt x="1365" y="2416"/>
                        <a:pt x="2080" y="2857"/>
                        <a:pt x="2202" y="2857"/>
                      </a:cubicBezTo>
                      <a:cubicBezTo>
                        <a:pt x="2204" y="2857"/>
                        <a:pt x="2206" y="2857"/>
                        <a:pt x="2208" y="2857"/>
                      </a:cubicBezTo>
                      <a:cubicBezTo>
                        <a:pt x="2310" y="2840"/>
                        <a:pt x="2271" y="2385"/>
                        <a:pt x="2203" y="2109"/>
                      </a:cubicBezTo>
                      <a:cubicBezTo>
                        <a:pt x="2168" y="1965"/>
                        <a:pt x="2000" y="1737"/>
                        <a:pt x="1811" y="1525"/>
                      </a:cubicBezTo>
                      <a:cubicBezTo>
                        <a:pt x="1803" y="1426"/>
                        <a:pt x="1785" y="1301"/>
                        <a:pt x="1765" y="1268"/>
                      </a:cubicBezTo>
                      <a:cubicBezTo>
                        <a:pt x="1761" y="1261"/>
                        <a:pt x="1756" y="1258"/>
                        <a:pt x="1750" y="1258"/>
                      </a:cubicBezTo>
                      <a:cubicBezTo>
                        <a:pt x="1725" y="1258"/>
                        <a:pt x="1684" y="1303"/>
                        <a:pt x="1646" y="1351"/>
                      </a:cubicBezTo>
                      <a:cubicBezTo>
                        <a:pt x="1522" y="1228"/>
                        <a:pt x="1402" y="1123"/>
                        <a:pt x="1315" y="1065"/>
                      </a:cubicBezTo>
                      <a:cubicBezTo>
                        <a:pt x="1053" y="893"/>
                        <a:pt x="888" y="857"/>
                        <a:pt x="756" y="638"/>
                      </a:cubicBezTo>
                      <a:cubicBezTo>
                        <a:pt x="623" y="420"/>
                        <a:pt x="737" y="41"/>
                        <a:pt x="684" y="2"/>
                      </a:cubicBezTo>
                      <a:cubicBezTo>
                        <a:pt x="682" y="1"/>
                        <a:pt x="680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3"/>
                <p:cNvSpPr/>
                <p:nvPr/>
              </p:nvSpPr>
              <p:spPr>
                <a:xfrm>
                  <a:off x="4847375" y="562025"/>
                  <a:ext cx="57750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2858" extrusionOk="0">
                      <a:moveTo>
                        <a:pt x="677" y="0"/>
                      </a:moveTo>
                      <a:cubicBezTo>
                        <a:pt x="619" y="0"/>
                        <a:pt x="460" y="447"/>
                        <a:pt x="460" y="447"/>
                      </a:cubicBezTo>
                      <a:cubicBezTo>
                        <a:pt x="443" y="460"/>
                        <a:pt x="411" y="464"/>
                        <a:pt x="373" y="464"/>
                      </a:cubicBezTo>
                      <a:cubicBezTo>
                        <a:pt x="315" y="464"/>
                        <a:pt x="241" y="455"/>
                        <a:pt x="178" y="455"/>
                      </a:cubicBezTo>
                      <a:cubicBezTo>
                        <a:pt x="123" y="455"/>
                        <a:pt x="77" y="462"/>
                        <a:pt x="57" y="487"/>
                      </a:cubicBezTo>
                      <a:cubicBezTo>
                        <a:pt x="0" y="560"/>
                        <a:pt x="270" y="560"/>
                        <a:pt x="548" y="682"/>
                      </a:cubicBezTo>
                      <a:cubicBezTo>
                        <a:pt x="825" y="805"/>
                        <a:pt x="919" y="1547"/>
                        <a:pt x="891" y="1598"/>
                      </a:cubicBezTo>
                      <a:cubicBezTo>
                        <a:pt x="879" y="1618"/>
                        <a:pt x="832" y="1624"/>
                        <a:pt x="779" y="1624"/>
                      </a:cubicBezTo>
                      <a:cubicBezTo>
                        <a:pt x="714" y="1624"/>
                        <a:pt x="641" y="1615"/>
                        <a:pt x="615" y="1615"/>
                      </a:cubicBezTo>
                      <a:cubicBezTo>
                        <a:pt x="611" y="1615"/>
                        <a:pt x="609" y="1616"/>
                        <a:pt x="607" y="1616"/>
                      </a:cubicBezTo>
                      <a:cubicBezTo>
                        <a:pt x="590" y="1622"/>
                        <a:pt x="787" y="1806"/>
                        <a:pt x="980" y="1838"/>
                      </a:cubicBezTo>
                      <a:cubicBezTo>
                        <a:pt x="1172" y="1870"/>
                        <a:pt x="1203" y="1979"/>
                        <a:pt x="1203" y="1979"/>
                      </a:cubicBezTo>
                      <a:cubicBezTo>
                        <a:pt x="1366" y="2416"/>
                        <a:pt x="2081" y="2857"/>
                        <a:pt x="2202" y="2857"/>
                      </a:cubicBezTo>
                      <a:cubicBezTo>
                        <a:pt x="2205" y="2857"/>
                        <a:pt x="2206" y="2857"/>
                        <a:pt x="2208" y="2857"/>
                      </a:cubicBezTo>
                      <a:cubicBezTo>
                        <a:pt x="2310" y="2841"/>
                        <a:pt x="2271" y="2384"/>
                        <a:pt x="2203" y="2108"/>
                      </a:cubicBezTo>
                      <a:cubicBezTo>
                        <a:pt x="2167" y="1965"/>
                        <a:pt x="2000" y="1736"/>
                        <a:pt x="1811" y="1525"/>
                      </a:cubicBezTo>
                      <a:cubicBezTo>
                        <a:pt x="1803" y="1425"/>
                        <a:pt x="1785" y="1300"/>
                        <a:pt x="1765" y="1268"/>
                      </a:cubicBezTo>
                      <a:cubicBezTo>
                        <a:pt x="1761" y="1262"/>
                        <a:pt x="1756" y="1259"/>
                        <a:pt x="1749" y="1259"/>
                      </a:cubicBezTo>
                      <a:cubicBezTo>
                        <a:pt x="1725" y="1259"/>
                        <a:pt x="1683" y="1303"/>
                        <a:pt x="1646" y="1351"/>
                      </a:cubicBezTo>
                      <a:cubicBezTo>
                        <a:pt x="1522" y="1227"/>
                        <a:pt x="1402" y="1123"/>
                        <a:pt x="1314" y="1065"/>
                      </a:cubicBezTo>
                      <a:cubicBezTo>
                        <a:pt x="1053" y="892"/>
                        <a:pt x="888" y="857"/>
                        <a:pt x="756" y="638"/>
                      </a:cubicBezTo>
                      <a:cubicBezTo>
                        <a:pt x="623" y="419"/>
                        <a:pt x="736" y="40"/>
                        <a:pt x="684" y="3"/>
                      </a:cubicBezTo>
                      <a:cubicBezTo>
                        <a:pt x="682" y="1"/>
                        <a:pt x="680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3"/>
                <p:cNvSpPr/>
                <p:nvPr/>
              </p:nvSpPr>
              <p:spPr>
                <a:xfrm>
                  <a:off x="4800125" y="988075"/>
                  <a:ext cx="1008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1655" extrusionOk="0">
                      <a:moveTo>
                        <a:pt x="166" y="0"/>
                      </a:moveTo>
                      <a:cubicBezTo>
                        <a:pt x="165" y="0"/>
                        <a:pt x="164" y="1"/>
                        <a:pt x="163" y="1"/>
                      </a:cubicBezTo>
                      <a:cubicBezTo>
                        <a:pt x="84" y="11"/>
                        <a:pt x="339" y="637"/>
                        <a:pt x="339" y="637"/>
                      </a:cubicBezTo>
                      <a:cubicBezTo>
                        <a:pt x="321" y="742"/>
                        <a:pt x="1" y="915"/>
                        <a:pt x="11" y="1037"/>
                      </a:cubicBezTo>
                      <a:cubicBezTo>
                        <a:pt x="13" y="1061"/>
                        <a:pt x="23" y="1071"/>
                        <a:pt x="41" y="1071"/>
                      </a:cubicBezTo>
                      <a:cubicBezTo>
                        <a:pt x="118" y="1071"/>
                        <a:pt x="331" y="891"/>
                        <a:pt x="617" y="786"/>
                      </a:cubicBezTo>
                      <a:cubicBezTo>
                        <a:pt x="650" y="774"/>
                        <a:pt x="685" y="768"/>
                        <a:pt x="723" y="768"/>
                      </a:cubicBezTo>
                      <a:cubicBezTo>
                        <a:pt x="1096" y="768"/>
                        <a:pt x="1686" y="1303"/>
                        <a:pt x="1702" y="1370"/>
                      </a:cubicBezTo>
                      <a:cubicBezTo>
                        <a:pt x="1720" y="1445"/>
                        <a:pt x="1474" y="1622"/>
                        <a:pt x="1463" y="1644"/>
                      </a:cubicBezTo>
                      <a:cubicBezTo>
                        <a:pt x="1460" y="1650"/>
                        <a:pt x="1484" y="1655"/>
                        <a:pt x="1525" y="1655"/>
                      </a:cubicBezTo>
                      <a:cubicBezTo>
                        <a:pt x="1630" y="1655"/>
                        <a:pt x="1841" y="1626"/>
                        <a:pt x="1986" y="1525"/>
                      </a:cubicBezTo>
                      <a:cubicBezTo>
                        <a:pt x="2081" y="1457"/>
                        <a:pt x="2159" y="1439"/>
                        <a:pt x="2213" y="1439"/>
                      </a:cubicBezTo>
                      <a:cubicBezTo>
                        <a:pt x="2273" y="1439"/>
                        <a:pt x="2305" y="1461"/>
                        <a:pt x="2305" y="1461"/>
                      </a:cubicBezTo>
                      <a:cubicBezTo>
                        <a:pt x="2493" y="1562"/>
                        <a:pt x="2747" y="1598"/>
                        <a:pt x="2999" y="1598"/>
                      </a:cubicBezTo>
                      <a:cubicBezTo>
                        <a:pt x="3455" y="1598"/>
                        <a:pt x="3906" y="1479"/>
                        <a:pt x="3956" y="1410"/>
                      </a:cubicBezTo>
                      <a:cubicBezTo>
                        <a:pt x="4034" y="1303"/>
                        <a:pt x="3612" y="893"/>
                        <a:pt x="3317" y="685"/>
                      </a:cubicBezTo>
                      <a:cubicBezTo>
                        <a:pt x="3212" y="611"/>
                        <a:pt x="3014" y="553"/>
                        <a:pt x="2786" y="513"/>
                      </a:cubicBezTo>
                      <a:cubicBezTo>
                        <a:pt x="2662" y="427"/>
                        <a:pt x="2502" y="310"/>
                        <a:pt x="2406" y="252"/>
                      </a:cubicBezTo>
                      <a:cubicBezTo>
                        <a:pt x="2389" y="242"/>
                        <a:pt x="2377" y="237"/>
                        <a:pt x="2370" y="237"/>
                      </a:cubicBezTo>
                      <a:cubicBezTo>
                        <a:pt x="2332" y="237"/>
                        <a:pt x="2400" y="358"/>
                        <a:pt x="2408" y="464"/>
                      </a:cubicBezTo>
                      <a:cubicBezTo>
                        <a:pt x="2264" y="451"/>
                        <a:pt x="2122" y="444"/>
                        <a:pt x="1993" y="444"/>
                      </a:cubicBezTo>
                      <a:cubicBezTo>
                        <a:pt x="1849" y="444"/>
                        <a:pt x="1723" y="452"/>
                        <a:pt x="1633" y="469"/>
                      </a:cubicBezTo>
                      <a:cubicBezTo>
                        <a:pt x="1353" y="517"/>
                        <a:pt x="1183" y="591"/>
                        <a:pt x="994" y="591"/>
                      </a:cubicBezTo>
                      <a:cubicBezTo>
                        <a:pt x="923" y="591"/>
                        <a:pt x="850" y="581"/>
                        <a:pt x="767" y="555"/>
                      </a:cubicBezTo>
                      <a:cubicBezTo>
                        <a:pt x="465" y="462"/>
                        <a:pt x="247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518EE9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17" name="Google Shape;1717;p43"/>
              <p:cNvSpPr/>
              <p:nvPr/>
            </p:nvSpPr>
            <p:spPr>
              <a:xfrm rot="-1680427">
                <a:off x="1970736" y="4024936"/>
                <a:ext cx="147961" cy="328464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230" extrusionOk="0">
                    <a:moveTo>
                      <a:pt x="837" y="1"/>
                    </a:moveTo>
                    <a:cubicBezTo>
                      <a:pt x="768" y="1"/>
                      <a:pt x="469" y="328"/>
                      <a:pt x="469" y="328"/>
                    </a:cubicBezTo>
                    <a:cubicBezTo>
                      <a:pt x="464" y="329"/>
                      <a:pt x="460" y="330"/>
                      <a:pt x="455" y="330"/>
                    </a:cubicBezTo>
                    <a:cubicBezTo>
                      <a:pt x="376" y="330"/>
                      <a:pt x="205" y="203"/>
                      <a:pt x="114" y="203"/>
                    </a:cubicBezTo>
                    <a:cubicBezTo>
                      <a:pt x="102" y="203"/>
                      <a:pt x="91" y="205"/>
                      <a:pt x="82" y="209"/>
                    </a:cubicBezTo>
                    <a:cubicBezTo>
                      <a:pt x="1" y="254"/>
                      <a:pt x="251" y="359"/>
                      <a:pt x="459" y="580"/>
                    </a:cubicBezTo>
                    <a:cubicBezTo>
                      <a:pt x="667" y="800"/>
                      <a:pt x="465" y="1521"/>
                      <a:pt x="419" y="1557"/>
                    </a:cubicBezTo>
                    <a:cubicBezTo>
                      <a:pt x="414" y="1561"/>
                      <a:pt x="406" y="1563"/>
                      <a:pt x="397" y="1563"/>
                    </a:cubicBezTo>
                    <a:cubicBezTo>
                      <a:pt x="328" y="1563"/>
                      <a:pt x="168" y="1465"/>
                      <a:pt x="152" y="1464"/>
                    </a:cubicBezTo>
                    <a:cubicBezTo>
                      <a:pt x="152" y="1464"/>
                      <a:pt x="152" y="1464"/>
                      <a:pt x="151" y="1464"/>
                    </a:cubicBezTo>
                    <a:lnTo>
                      <a:pt x="151" y="1464"/>
                    </a:lnTo>
                    <a:cubicBezTo>
                      <a:pt x="133" y="1464"/>
                      <a:pt x="244" y="1707"/>
                      <a:pt x="408" y="1812"/>
                    </a:cubicBezTo>
                    <a:cubicBezTo>
                      <a:pt x="573" y="1917"/>
                      <a:pt x="559" y="2029"/>
                      <a:pt x="559" y="2029"/>
                    </a:cubicBezTo>
                    <a:cubicBezTo>
                      <a:pt x="539" y="2503"/>
                      <a:pt x="1046" y="3204"/>
                      <a:pt x="1146" y="3228"/>
                    </a:cubicBezTo>
                    <a:cubicBezTo>
                      <a:pt x="1149" y="3229"/>
                      <a:pt x="1151" y="3229"/>
                      <a:pt x="1154" y="3229"/>
                    </a:cubicBezTo>
                    <a:cubicBezTo>
                      <a:pt x="1252" y="3229"/>
                      <a:pt x="1387" y="2810"/>
                      <a:pt x="1431" y="2536"/>
                    </a:cubicBezTo>
                    <a:cubicBezTo>
                      <a:pt x="1454" y="2390"/>
                      <a:pt x="1389" y="2115"/>
                      <a:pt x="1296" y="1846"/>
                    </a:cubicBezTo>
                    <a:cubicBezTo>
                      <a:pt x="1327" y="1751"/>
                      <a:pt x="1359" y="1630"/>
                      <a:pt x="1353" y="1591"/>
                    </a:cubicBezTo>
                    <a:cubicBezTo>
                      <a:pt x="1351" y="1580"/>
                      <a:pt x="1343" y="1575"/>
                      <a:pt x="1331" y="1575"/>
                    </a:cubicBezTo>
                    <a:cubicBezTo>
                      <a:pt x="1304" y="1575"/>
                      <a:pt x="1257" y="1597"/>
                      <a:pt x="1212" y="1622"/>
                    </a:cubicBezTo>
                    <a:cubicBezTo>
                      <a:pt x="1145" y="1460"/>
                      <a:pt x="1076" y="1317"/>
                      <a:pt x="1017" y="1230"/>
                    </a:cubicBezTo>
                    <a:cubicBezTo>
                      <a:pt x="843" y="969"/>
                      <a:pt x="705" y="872"/>
                      <a:pt x="668" y="619"/>
                    </a:cubicBezTo>
                    <a:cubicBezTo>
                      <a:pt x="630" y="367"/>
                      <a:pt x="881" y="61"/>
                      <a:pt x="848" y="6"/>
                    </a:cubicBezTo>
                    <a:cubicBezTo>
                      <a:pt x="845" y="3"/>
                      <a:pt x="842" y="1"/>
                      <a:pt x="837" y="1"/>
                    </a:cubicBezTo>
                    <a:close/>
                  </a:path>
                </a:pathLst>
              </a:custGeom>
              <a:solidFill>
                <a:srgbClr val="518EE9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718;p43"/>
            <p:cNvSpPr/>
            <p:nvPr/>
          </p:nvSpPr>
          <p:spPr>
            <a:xfrm rot="-4856089">
              <a:off x="912171" y="2670394"/>
              <a:ext cx="225046" cy="467481"/>
            </a:xfrm>
            <a:custGeom>
              <a:avLst/>
              <a:gdLst/>
              <a:ahLst/>
              <a:cxnLst/>
              <a:rect l="l" t="t" r="r" b="b"/>
              <a:pathLst>
                <a:path w="2213" h="4597" extrusionOk="0">
                  <a:moveTo>
                    <a:pt x="1785" y="0"/>
                  </a:moveTo>
                  <a:cubicBezTo>
                    <a:pt x="1780" y="0"/>
                    <a:pt x="1773" y="2"/>
                    <a:pt x="1765" y="5"/>
                  </a:cubicBezTo>
                  <a:cubicBezTo>
                    <a:pt x="1576" y="74"/>
                    <a:pt x="1184" y="517"/>
                    <a:pt x="1015" y="517"/>
                  </a:cubicBezTo>
                  <a:cubicBezTo>
                    <a:pt x="1013" y="517"/>
                    <a:pt x="1011" y="517"/>
                    <a:pt x="1008" y="517"/>
                  </a:cubicBezTo>
                  <a:cubicBezTo>
                    <a:pt x="861" y="507"/>
                    <a:pt x="137" y="121"/>
                    <a:pt x="19" y="121"/>
                  </a:cubicBezTo>
                  <a:cubicBezTo>
                    <a:pt x="6" y="121"/>
                    <a:pt x="1" y="125"/>
                    <a:pt x="3" y="135"/>
                  </a:cubicBezTo>
                  <a:cubicBezTo>
                    <a:pt x="28" y="235"/>
                    <a:pt x="845" y="885"/>
                    <a:pt x="885" y="1103"/>
                  </a:cubicBezTo>
                  <a:cubicBezTo>
                    <a:pt x="926" y="1320"/>
                    <a:pt x="586" y="2297"/>
                    <a:pt x="586" y="2297"/>
                  </a:cubicBezTo>
                  <a:cubicBezTo>
                    <a:pt x="586" y="2297"/>
                    <a:pt x="271" y="2058"/>
                    <a:pt x="200" y="2058"/>
                  </a:cubicBezTo>
                  <a:cubicBezTo>
                    <a:pt x="189" y="2058"/>
                    <a:pt x="184" y="2064"/>
                    <a:pt x="186" y="2076"/>
                  </a:cubicBezTo>
                  <a:cubicBezTo>
                    <a:pt x="204" y="2170"/>
                    <a:pt x="568" y="2729"/>
                    <a:pt x="557" y="2823"/>
                  </a:cubicBezTo>
                  <a:cubicBezTo>
                    <a:pt x="547" y="2916"/>
                    <a:pt x="669" y="3582"/>
                    <a:pt x="935" y="3997"/>
                  </a:cubicBezTo>
                  <a:cubicBezTo>
                    <a:pt x="1175" y="4369"/>
                    <a:pt x="1309" y="4597"/>
                    <a:pt x="1396" y="4597"/>
                  </a:cubicBezTo>
                  <a:cubicBezTo>
                    <a:pt x="1406" y="4597"/>
                    <a:pt x="1416" y="4594"/>
                    <a:pt x="1425" y="4587"/>
                  </a:cubicBezTo>
                  <a:lnTo>
                    <a:pt x="1426" y="4587"/>
                  </a:lnTo>
                  <a:cubicBezTo>
                    <a:pt x="1426" y="4587"/>
                    <a:pt x="2148" y="4201"/>
                    <a:pt x="1997" y="3006"/>
                  </a:cubicBezTo>
                  <a:cubicBezTo>
                    <a:pt x="1997" y="3006"/>
                    <a:pt x="1999" y="2640"/>
                    <a:pt x="2035" y="2492"/>
                  </a:cubicBezTo>
                  <a:cubicBezTo>
                    <a:pt x="2069" y="2353"/>
                    <a:pt x="2213" y="2055"/>
                    <a:pt x="2121" y="2055"/>
                  </a:cubicBezTo>
                  <a:cubicBezTo>
                    <a:pt x="2116" y="2055"/>
                    <a:pt x="2110" y="2056"/>
                    <a:pt x="2103" y="2058"/>
                  </a:cubicBezTo>
                  <a:cubicBezTo>
                    <a:pt x="2001" y="2088"/>
                    <a:pt x="1906" y="2171"/>
                    <a:pt x="1833" y="2171"/>
                  </a:cubicBezTo>
                  <a:cubicBezTo>
                    <a:pt x="1815" y="2171"/>
                    <a:pt x="1798" y="2166"/>
                    <a:pt x="1782" y="2153"/>
                  </a:cubicBezTo>
                  <a:cubicBezTo>
                    <a:pt x="1708" y="2089"/>
                    <a:pt x="1230" y="1369"/>
                    <a:pt x="1214" y="1098"/>
                  </a:cubicBezTo>
                  <a:cubicBezTo>
                    <a:pt x="1199" y="827"/>
                    <a:pt x="1224" y="766"/>
                    <a:pt x="1240" y="741"/>
                  </a:cubicBezTo>
                  <a:cubicBezTo>
                    <a:pt x="1257" y="719"/>
                    <a:pt x="1897" y="0"/>
                    <a:pt x="1785" y="0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43"/>
          <p:cNvGrpSpPr/>
          <p:nvPr/>
        </p:nvGrpSpPr>
        <p:grpSpPr>
          <a:xfrm>
            <a:off x="4242468" y="2876815"/>
            <a:ext cx="4885843" cy="2266673"/>
            <a:chOff x="4242468" y="2876815"/>
            <a:chExt cx="4885843" cy="2266673"/>
          </a:xfrm>
        </p:grpSpPr>
        <p:sp>
          <p:nvSpPr>
            <p:cNvPr id="1720" name="Google Shape;1720;p43"/>
            <p:cNvSpPr/>
            <p:nvPr/>
          </p:nvSpPr>
          <p:spPr>
            <a:xfrm>
              <a:off x="4242468" y="2876815"/>
              <a:ext cx="4885843" cy="2266673"/>
            </a:xfrm>
            <a:custGeom>
              <a:avLst/>
              <a:gdLst/>
              <a:ahLst/>
              <a:cxnLst/>
              <a:rect l="l" t="t" r="r" b="b"/>
              <a:pathLst>
                <a:path w="45255" h="20995" extrusionOk="0">
                  <a:moveTo>
                    <a:pt x="43281" y="375"/>
                  </a:moveTo>
                  <a:cubicBezTo>
                    <a:pt x="40293" y="1083"/>
                    <a:pt x="37435" y="2418"/>
                    <a:pt x="35076" y="4120"/>
                  </a:cubicBezTo>
                  <a:cubicBezTo>
                    <a:pt x="33688" y="5120"/>
                    <a:pt x="32577" y="6368"/>
                    <a:pt x="31570" y="7708"/>
                  </a:cubicBezTo>
                  <a:cubicBezTo>
                    <a:pt x="31569" y="7708"/>
                    <a:pt x="31569" y="7709"/>
                    <a:pt x="31569" y="7709"/>
                  </a:cubicBezTo>
                  <a:cubicBezTo>
                    <a:pt x="31346" y="8005"/>
                    <a:pt x="31129" y="8304"/>
                    <a:pt x="30915" y="8607"/>
                  </a:cubicBezTo>
                  <a:cubicBezTo>
                    <a:pt x="29386" y="10772"/>
                    <a:pt x="28019" y="13083"/>
                    <a:pt x="26135" y="14946"/>
                  </a:cubicBezTo>
                  <a:cubicBezTo>
                    <a:pt x="22549" y="18494"/>
                    <a:pt x="17934" y="17907"/>
                    <a:pt x="13293" y="17936"/>
                  </a:cubicBezTo>
                  <a:cubicBezTo>
                    <a:pt x="12998" y="17938"/>
                    <a:pt x="12703" y="17944"/>
                    <a:pt x="12407" y="17954"/>
                  </a:cubicBezTo>
                  <a:cubicBezTo>
                    <a:pt x="12226" y="17960"/>
                    <a:pt x="12045" y="17966"/>
                    <a:pt x="11864" y="17976"/>
                  </a:cubicBezTo>
                  <a:lnTo>
                    <a:pt x="11863" y="17976"/>
                  </a:lnTo>
                  <a:cubicBezTo>
                    <a:pt x="11844" y="17976"/>
                    <a:pt x="11826" y="17977"/>
                    <a:pt x="11807" y="17978"/>
                  </a:cubicBezTo>
                  <a:cubicBezTo>
                    <a:pt x="11553" y="17992"/>
                    <a:pt x="11300" y="18007"/>
                    <a:pt x="11046" y="18027"/>
                  </a:cubicBezTo>
                  <a:cubicBezTo>
                    <a:pt x="11005" y="18029"/>
                    <a:pt x="10964" y="18032"/>
                    <a:pt x="10923" y="18035"/>
                  </a:cubicBezTo>
                  <a:cubicBezTo>
                    <a:pt x="8361" y="18235"/>
                    <a:pt x="5799" y="18729"/>
                    <a:pt x="3376" y="19519"/>
                  </a:cubicBezTo>
                  <a:cubicBezTo>
                    <a:pt x="2167" y="19913"/>
                    <a:pt x="1024" y="20408"/>
                    <a:pt x="0" y="20995"/>
                  </a:cubicBezTo>
                  <a:lnTo>
                    <a:pt x="45254" y="20995"/>
                  </a:lnTo>
                  <a:lnTo>
                    <a:pt x="45254" y="1"/>
                  </a:lnTo>
                  <a:cubicBezTo>
                    <a:pt x="44592" y="94"/>
                    <a:pt x="43933" y="219"/>
                    <a:pt x="43281" y="375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4688731" y="3391043"/>
              <a:ext cx="4434992" cy="1750612"/>
            </a:xfrm>
            <a:custGeom>
              <a:avLst/>
              <a:gdLst/>
              <a:ahLst/>
              <a:cxnLst/>
              <a:rect l="l" t="t" r="r" b="b"/>
              <a:pathLst>
                <a:path w="41079" h="16215" extrusionOk="0">
                  <a:moveTo>
                    <a:pt x="37640" y="1325"/>
                  </a:moveTo>
                  <a:cubicBezTo>
                    <a:pt x="35721" y="2254"/>
                    <a:pt x="33918" y="3462"/>
                    <a:pt x="32286" y="4929"/>
                  </a:cubicBezTo>
                  <a:cubicBezTo>
                    <a:pt x="31403" y="5721"/>
                    <a:pt x="30546" y="6558"/>
                    <a:pt x="29689" y="7398"/>
                  </a:cubicBezTo>
                  <a:cubicBezTo>
                    <a:pt x="28829" y="8239"/>
                    <a:pt x="27968" y="9082"/>
                    <a:pt x="27078" y="9885"/>
                  </a:cubicBezTo>
                  <a:cubicBezTo>
                    <a:pt x="25178" y="11600"/>
                    <a:pt x="23146" y="13135"/>
                    <a:pt x="20708" y="14077"/>
                  </a:cubicBezTo>
                  <a:cubicBezTo>
                    <a:pt x="17455" y="15335"/>
                    <a:pt x="13849" y="15326"/>
                    <a:pt x="10420" y="15110"/>
                  </a:cubicBezTo>
                  <a:cubicBezTo>
                    <a:pt x="9811" y="15071"/>
                    <a:pt x="9193" y="15037"/>
                    <a:pt x="8573" y="15013"/>
                  </a:cubicBezTo>
                  <a:cubicBezTo>
                    <a:pt x="8052" y="14992"/>
                    <a:pt x="7529" y="14980"/>
                    <a:pt x="7006" y="14980"/>
                  </a:cubicBezTo>
                  <a:cubicBezTo>
                    <a:pt x="4540" y="14977"/>
                    <a:pt x="2093" y="15240"/>
                    <a:pt x="0" y="16214"/>
                  </a:cubicBezTo>
                  <a:lnTo>
                    <a:pt x="41079" y="16214"/>
                  </a:lnTo>
                  <a:lnTo>
                    <a:pt x="41079" y="11674"/>
                  </a:lnTo>
                  <a:cubicBezTo>
                    <a:pt x="41067" y="11683"/>
                    <a:pt x="41054" y="11693"/>
                    <a:pt x="41041" y="11703"/>
                  </a:cubicBezTo>
                  <a:cubicBezTo>
                    <a:pt x="40482" y="12124"/>
                    <a:pt x="39786" y="12319"/>
                    <a:pt x="39147" y="12577"/>
                  </a:cubicBezTo>
                  <a:cubicBezTo>
                    <a:pt x="38162" y="12975"/>
                    <a:pt x="37094" y="13215"/>
                    <a:pt x="36063" y="13453"/>
                  </a:cubicBezTo>
                  <a:cubicBezTo>
                    <a:pt x="35264" y="13639"/>
                    <a:pt x="34527" y="13998"/>
                    <a:pt x="33680" y="13932"/>
                  </a:cubicBezTo>
                  <a:cubicBezTo>
                    <a:pt x="34969" y="13334"/>
                    <a:pt x="36063" y="12846"/>
                    <a:pt x="37126" y="11904"/>
                  </a:cubicBezTo>
                  <a:cubicBezTo>
                    <a:pt x="37461" y="11608"/>
                    <a:pt x="37911" y="11277"/>
                    <a:pt x="38367" y="11151"/>
                  </a:cubicBezTo>
                  <a:cubicBezTo>
                    <a:pt x="38438" y="11131"/>
                    <a:pt x="38507" y="11116"/>
                    <a:pt x="38578" y="11106"/>
                  </a:cubicBezTo>
                  <a:cubicBezTo>
                    <a:pt x="39035" y="11048"/>
                    <a:pt x="39269" y="11444"/>
                    <a:pt x="39717" y="11400"/>
                  </a:cubicBezTo>
                  <a:cubicBezTo>
                    <a:pt x="40129" y="11359"/>
                    <a:pt x="40502" y="11078"/>
                    <a:pt x="40920" y="11083"/>
                  </a:cubicBezTo>
                  <a:cubicBezTo>
                    <a:pt x="40981" y="11084"/>
                    <a:pt x="41034" y="11090"/>
                    <a:pt x="41079" y="11100"/>
                  </a:cubicBezTo>
                  <a:lnTo>
                    <a:pt x="41079" y="6682"/>
                  </a:lnTo>
                  <a:cubicBezTo>
                    <a:pt x="40264" y="7534"/>
                    <a:pt x="39339" y="8232"/>
                    <a:pt x="38283" y="8855"/>
                  </a:cubicBezTo>
                  <a:cubicBezTo>
                    <a:pt x="37317" y="9424"/>
                    <a:pt x="36298" y="9915"/>
                    <a:pt x="35233" y="10267"/>
                  </a:cubicBezTo>
                  <a:cubicBezTo>
                    <a:pt x="34338" y="10564"/>
                    <a:pt x="33416" y="10767"/>
                    <a:pt x="32499" y="10985"/>
                  </a:cubicBezTo>
                  <a:cubicBezTo>
                    <a:pt x="31641" y="11187"/>
                    <a:pt x="30816" y="11474"/>
                    <a:pt x="29965" y="11707"/>
                  </a:cubicBezTo>
                  <a:cubicBezTo>
                    <a:pt x="29433" y="11852"/>
                    <a:pt x="28285" y="12091"/>
                    <a:pt x="28214" y="12106"/>
                  </a:cubicBezTo>
                  <a:cubicBezTo>
                    <a:pt x="28275" y="12075"/>
                    <a:pt x="29157" y="11639"/>
                    <a:pt x="29556" y="11355"/>
                  </a:cubicBezTo>
                  <a:cubicBezTo>
                    <a:pt x="30776" y="10487"/>
                    <a:pt x="32184" y="9873"/>
                    <a:pt x="33512" y="9185"/>
                  </a:cubicBezTo>
                  <a:cubicBezTo>
                    <a:pt x="34333" y="8757"/>
                    <a:pt x="35374" y="8344"/>
                    <a:pt x="35935" y="7570"/>
                  </a:cubicBezTo>
                  <a:cubicBezTo>
                    <a:pt x="36286" y="7087"/>
                    <a:pt x="36616" y="6670"/>
                    <a:pt x="37151" y="6374"/>
                  </a:cubicBezTo>
                  <a:cubicBezTo>
                    <a:pt x="37737" y="6050"/>
                    <a:pt x="38225" y="5859"/>
                    <a:pt x="38664" y="5327"/>
                  </a:cubicBezTo>
                  <a:cubicBezTo>
                    <a:pt x="39026" y="4888"/>
                    <a:pt x="39332" y="4430"/>
                    <a:pt x="39837" y="4145"/>
                  </a:cubicBezTo>
                  <a:cubicBezTo>
                    <a:pt x="39843" y="4141"/>
                    <a:pt x="39852" y="4137"/>
                    <a:pt x="39859" y="4134"/>
                  </a:cubicBezTo>
                  <a:cubicBezTo>
                    <a:pt x="40237" y="3926"/>
                    <a:pt x="40669" y="3804"/>
                    <a:pt x="41079" y="3687"/>
                  </a:cubicBezTo>
                  <a:lnTo>
                    <a:pt x="41079" y="0"/>
                  </a:lnTo>
                  <a:cubicBezTo>
                    <a:pt x="39900" y="344"/>
                    <a:pt x="38751" y="788"/>
                    <a:pt x="37640" y="1324"/>
                  </a:cubicBezTo>
                  <a:close/>
                </a:path>
              </a:pathLst>
            </a:custGeom>
            <a:solidFill>
              <a:srgbClr val="518EE9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1451309" y="1040137"/>
            <a:ext cx="5713933" cy="275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dirty="0">
                <a:latin typeface="Everlasting" panose="02000503000000000000" pitchFamily="2" charset="-52"/>
              </a:rPr>
              <a:t>Благо</a:t>
            </a:r>
            <a:r>
              <a:rPr lang="bg-BG" sz="5400" b="0" dirty="0">
                <a:latin typeface="Everlasting" panose="02000503000000000000" pitchFamily="2" charset="-52"/>
              </a:rPr>
              <a:t>д</a:t>
            </a:r>
            <a:r>
              <a:rPr lang="bg-BG" b="0" dirty="0">
                <a:latin typeface="Everlasting" panose="02000503000000000000" pitchFamily="2" charset="-52"/>
              </a:rPr>
              <a:t>арим</a:t>
            </a:r>
            <a:r>
              <a:rPr lang="en-US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5600" b="0" dirty="0">
                <a:latin typeface="Everlasting" panose="02000503000000000000" pitchFamily="2" charset="-52"/>
              </a:rPr>
              <a:t>з</a:t>
            </a:r>
            <a:r>
              <a:rPr lang="bg-BG" b="0" dirty="0">
                <a:latin typeface="Everlasting" panose="02000503000000000000" pitchFamily="2" charset="-52"/>
              </a:rPr>
              <a:t>а</a:t>
            </a:r>
            <a:r>
              <a:rPr lang="en-US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5600" b="0" dirty="0">
                <a:latin typeface="Everlasting" panose="02000503000000000000" pitchFamily="2" charset="-52"/>
              </a:rPr>
              <a:t>в</a:t>
            </a:r>
            <a:r>
              <a:rPr lang="bg-BG" b="0" dirty="0">
                <a:latin typeface="Everlasting" panose="02000503000000000000" pitchFamily="2" charset="-52"/>
              </a:rPr>
              <a:t>н</a:t>
            </a:r>
            <a:r>
              <a:rPr lang="bg-BG" sz="5600" b="0" dirty="0">
                <a:latin typeface="Everlasting" panose="02000503000000000000" pitchFamily="2" charset="-52"/>
              </a:rPr>
              <a:t>им</a:t>
            </a:r>
            <a:r>
              <a:rPr lang="bg-BG" b="0" dirty="0">
                <a:latin typeface="Everlasting" panose="02000503000000000000" pitchFamily="2" charset="-52"/>
              </a:rPr>
              <a:t>ан</a:t>
            </a:r>
            <a:r>
              <a:rPr lang="bg-BG" sz="5600" b="0" dirty="0">
                <a:latin typeface="Everlasting" panose="02000503000000000000" pitchFamily="2" charset="-52"/>
              </a:rPr>
              <a:t>иет</a:t>
            </a:r>
            <a:r>
              <a:rPr lang="bg-BG" b="0" dirty="0">
                <a:latin typeface="Everlasting" panose="02000503000000000000" pitchFamily="2" charset="-52"/>
              </a:rPr>
              <a:t>о!</a:t>
            </a:r>
            <a:endParaRPr b="0" dirty="0">
              <a:latin typeface="Everlasting" panose="02000503000000000000" pitchFamily="2" charset="-52"/>
            </a:endParaRPr>
          </a:p>
        </p:txBody>
      </p:sp>
      <p:sp>
        <p:nvSpPr>
          <p:cNvPr id="2" name="Google Shape;1722;p43">
            <a:extLst>
              <a:ext uri="{FF2B5EF4-FFF2-40B4-BE49-F238E27FC236}">
                <a16:creationId xmlns:a16="http://schemas.microsoft.com/office/drawing/2014/main" id="{0D890581-C029-AF09-D866-7E540A3122A7}"/>
              </a:ext>
            </a:extLst>
          </p:cNvPr>
          <p:cNvSpPr txBox="1">
            <a:spLocks/>
          </p:cNvSpPr>
          <p:nvPr/>
        </p:nvSpPr>
        <p:spPr>
          <a:xfrm>
            <a:off x="1478039" y="2981081"/>
            <a:ext cx="5713933" cy="80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60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l Messiri"/>
              <a:buNone/>
              <a:defRPr sz="4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rPr lang="bg-BG" sz="3600" b="0" dirty="0">
                <a:latin typeface="Everlasting" panose="02000503000000000000" pitchFamily="2" charset="-52"/>
              </a:rPr>
              <a:t>Отбор</a:t>
            </a:r>
            <a:r>
              <a:rPr lang="en-US" sz="3600" b="0" dirty="0">
                <a:solidFill>
                  <a:schemeClr val="bg1"/>
                </a:solidFill>
                <a:latin typeface="Everlasting" panose="02000503000000000000" pitchFamily="2" charset="-52"/>
                <a:cs typeface="Arial" panose="020B0604020202020204" pitchFamily="34" charset="0"/>
              </a:rPr>
              <a:t> </a:t>
            </a:r>
            <a:r>
              <a:rPr lang="bg-BG" sz="3600" b="0" dirty="0">
                <a:latin typeface="Everlasting" panose="02000503000000000000" pitchFamily="2" charset="-52"/>
              </a:rPr>
              <a:t>буки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utiful Ocean by Slidesgo ">
  <a:themeElements>
    <a:clrScheme name="Simple Light">
      <a:dk1>
        <a:srgbClr val="080B24"/>
      </a:dk1>
      <a:lt1>
        <a:srgbClr val="FFFFFF"/>
      </a:lt1>
      <a:dk2>
        <a:srgbClr val="518EE9"/>
      </a:dk2>
      <a:lt2>
        <a:srgbClr val="7095E4"/>
      </a:lt2>
      <a:accent1>
        <a:srgbClr val="234C8E"/>
      </a:accent1>
      <a:accent2>
        <a:srgbClr val="1C3E8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61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El Messiri</vt:lpstr>
      <vt:lpstr>Bebas Neue</vt:lpstr>
      <vt:lpstr>Everlasting</vt:lpstr>
      <vt:lpstr>Open Sans</vt:lpstr>
      <vt:lpstr>Beautiful Ocean by Slidesgo </vt:lpstr>
      <vt:lpstr>Aquatrack</vt:lpstr>
      <vt:lpstr>Проблемът, който РЕШАВАМЕ</vt:lpstr>
      <vt:lpstr>нашето решение</vt:lpstr>
      <vt:lpstr>Изполвзвани технологии</vt:lpstr>
      <vt:lpstr>ДЕМО</vt:lpstr>
      <vt:lpstr>Бъдещо развитие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Fishme</dc:title>
  <cp:lastModifiedBy>Kris Kirilov</cp:lastModifiedBy>
  <cp:revision>17</cp:revision>
  <dcterms:modified xsi:type="dcterms:W3CDTF">2024-03-15T17:29:25Z</dcterms:modified>
</cp:coreProperties>
</file>