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70" r:id="rId4"/>
    <p:sldId id="273" r:id="rId5"/>
    <p:sldId id="271" r:id="rId6"/>
    <p:sldId id="278" r:id="rId7"/>
    <p:sldId id="279" r:id="rId8"/>
    <p:sldId id="280" r:id="rId9"/>
    <p:sldId id="281" r:id="rId10"/>
    <p:sldId id="274" r:id="rId11"/>
    <p:sldId id="275" r:id="rId12"/>
    <p:sldId id="277" r:id="rId13"/>
    <p:sldId id="268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90" autoAdjust="0"/>
  </p:normalViewPr>
  <p:slideViewPr>
    <p:cSldViewPr snapToGrid="0">
      <p:cViewPr>
        <p:scale>
          <a:sx n="100" d="100"/>
          <a:sy n="100" d="100"/>
        </p:scale>
        <p:origin x="262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42E07-3774-4327-8E49-9BAB4B3EDD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71816B-3C78-4D00-8A37-AACDDB068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Goals</a:t>
          </a:r>
        </a:p>
      </dgm:t>
    </dgm:pt>
    <dgm:pt modelId="{A7A0D3E0-8B16-4CC6-9CA6-689BC18F29C6}" type="parTrans" cxnId="{997F9E58-4511-462F-832C-5094824F02DC}">
      <dgm:prSet/>
      <dgm:spPr/>
      <dgm:t>
        <a:bodyPr/>
        <a:lstStyle/>
        <a:p>
          <a:endParaRPr lang="en-US"/>
        </a:p>
      </dgm:t>
    </dgm:pt>
    <dgm:pt modelId="{9DFE074E-E69C-4B6C-9383-6D0C2C92628F}" type="sibTrans" cxnId="{997F9E58-4511-462F-832C-5094824F02DC}">
      <dgm:prSet/>
      <dgm:spPr/>
      <dgm:t>
        <a:bodyPr/>
        <a:lstStyle/>
        <a:p>
          <a:endParaRPr lang="en-US"/>
        </a:p>
      </dgm:t>
    </dgm:pt>
    <dgm:pt modelId="{FF5DDF63-4D0C-4784-A3F7-1BDF9A487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Sources</a:t>
          </a:r>
        </a:p>
      </dgm:t>
    </dgm:pt>
    <dgm:pt modelId="{C1B785FD-7306-48FD-BB9D-E80569BEECAE}" type="parTrans" cxnId="{87832F3E-27C6-4B5D-BD7C-48B055009B6C}">
      <dgm:prSet/>
      <dgm:spPr/>
      <dgm:t>
        <a:bodyPr/>
        <a:lstStyle/>
        <a:p>
          <a:endParaRPr lang="en-US"/>
        </a:p>
      </dgm:t>
    </dgm:pt>
    <dgm:pt modelId="{F6ADFB13-436A-46F3-841D-F9802A56550E}" type="sibTrans" cxnId="{87832F3E-27C6-4B5D-BD7C-48B055009B6C}">
      <dgm:prSet/>
      <dgm:spPr/>
      <dgm:t>
        <a:bodyPr/>
        <a:lstStyle/>
        <a:p>
          <a:endParaRPr lang="en-US"/>
        </a:p>
      </dgm:t>
    </dgm:pt>
    <dgm:pt modelId="{99FC8BD1-4C30-4801-813F-B0860C0E20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 Architecture</a:t>
          </a:r>
        </a:p>
      </dgm:t>
    </dgm:pt>
    <dgm:pt modelId="{9B2FEE98-B77D-46E3-ABB0-E7C1E64A7121}" type="parTrans" cxnId="{A33D428F-373E-4A95-A342-1C197CCE5512}">
      <dgm:prSet/>
      <dgm:spPr/>
      <dgm:t>
        <a:bodyPr/>
        <a:lstStyle/>
        <a:p>
          <a:endParaRPr lang="en-US"/>
        </a:p>
      </dgm:t>
    </dgm:pt>
    <dgm:pt modelId="{CCD1B691-0ECB-4086-BBCE-C9245EF03F5C}" type="sibTrans" cxnId="{A33D428F-373E-4A95-A342-1C197CCE5512}">
      <dgm:prSet/>
      <dgm:spPr/>
      <dgm:t>
        <a:bodyPr/>
        <a:lstStyle/>
        <a:p>
          <a:endParaRPr lang="en-US"/>
        </a:p>
      </dgm:t>
    </dgm:pt>
    <dgm:pt modelId="{743F6E9D-ABE8-4A63-9323-8D336E57F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ERD</a:t>
          </a:r>
        </a:p>
      </dgm:t>
    </dgm:pt>
    <dgm:pt modelId="{B003E807-DC42-4418-9D09-DCC37392937E}" type="parTrans" cxnId="{3059CF8E-93EB-4D6D-8659-9DE1AA5CC7FD}">
      <dgm:prSet/>
      <dgm:spPr/>
      <dgm:t>
        <a:bodyPr/>
        <a:lstStyle/>
        <a:p>
          <a:endParaRPr lang="en-US"/>
        </a:p>
      </dgm:t>
    </dgm:pt>
    <dgm:pt modelId="{E951337F-2729-4F5E-ACBA-A1BB906B2A51}" type="sibTrans" cxnId="{3059CF8E-93EB-4D6D-8659-9DE1AA5CC7FD}">
      <dgm:prSet/>
      <dgm:spPr/>
      <dgm:t>
        <a:bodyPr/>
        <a:lstStyle/>
        <a:p>
          <a:endParaRPr lang="en-US"/>
        </a:p>
      </dgm:t>
    </dgm:pt>
    <dgm:pt modelId="{7E14BC77-AEC5-48B2-BF29-3A91C1242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1E416BCB-3D02-4AE6-8976-02E7687BD123}" type="parTrans" cxnId="{6FD8D2B9-3B68-4A37-8CD7-5A647E3BDE99}">
      <dgm:prSet/>
      <dgm:spPr/>
      <dgm:t>
        <a:bodyPr/>
        <a:lstStyle/>
        <a:p>
          <a:endParaRPr lang="en-US"/>
        </a:p>
      </dgm:t>
    </dgm:pt>
    <dgm:pt modelId="{9A75C8EF-E8A5-47B9-A7C1-8ACEAD5824A3}" type="sibTrans" cxnId="{6FD8D2B9-3B68-4A37-8CD7-5A647E3BDE99}">
      <dgm:prSet/>
      <dgm:spPr/>
      <dgm:t>
        <a:bodyPr/>
        <a:lstStyle/>
        <a:p>
          <a:endParaRPr lang="en-US"/>
        </a:p>
      </dgm:t>
    </dgm:pt>
    <dgm:pt modelId="{6F116A87-2F6C-44FD-89B9-107A113AAF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Lessons learned</a:t>
          </a:r>
        </a:p>
      </dgm:t>
    </dgm:pt>
    <dgm:pt modelId="{2BA8F1F2-3F87-45E0-B8D8-5B67B2449D1F}" type="parTrans" cxnId="{F6AD51BF-70F1-4F3C-A468-48A4887560BC}">
      <dgm:prSet/>
      <dgm:spPr/>
      <dgm:t>
        <a:bodyPr/>
        <a:lstStyle/>
        <a:p>
          <a:endParaRPr lang="en-US"/>
        </a:p>
      </dgm:t>
    </dgm:pt>
    <dgm:pt modelId="{9D74F20D-04E9-42E7-9C1C-EE15EC9C71A5}" type="sibTrans" cxnId="{F6AD51BF-70F1-4F3C-A468-48A4887560BC}">
      <dgm:prSet/>
      <dgm:spPr/>
      <dgm:t>
        <a:bodyPr/>
        <a:lstStyle/>
        <a:p>
          <a:endParaRPr lang="en-US"/>
        </a:p>
      </dgm:t>
    </dgm:pt>
    <dgm:pt modelId="{E76846E2-CDC6-4E97-8354-2BCFFBECE1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Process</a:t>
          </a:r>
          <a:endParaRPr lang="he-IL" dirty="0"/>
        </a:p>
      </dgm:t>
    </dgm:pt>
    <dgm:pt modelId="{AFB2CF6E-E381-41BA-978C-FDAAB7940010}" type="parTrans" cxnId="{F0F08361-920C-43EF-AE0E-91DE697201DF}">
      <dgm:prSet/>
      <dgm:spPr/>
      <dgm:t>
        <a:bodyPr/>
        <a:lstStyle/>
        <a:p>
          <a:pPr rtl="1"/>
          <a:endParaRPr lang="he-IL"/>
        </a:p>
      </dgm:t>
    </dgm:pt>
    <dgm:pt modelId="{B0733FA6-BE50-4C10-BFDD-89F019D9EE9F}" type="sibTrans" cxnId="{F0F08361-920C-43EF-AE0E-91DE697201DF}">
      <dgm:prSet/>
      <dgm:spPr/>
      <dgm:t>
        <a:bodyPr/>
        <a:lstStyle/>
        <a:p>
          <a:pPr rtl="1"/>
          <a:endParaRPr lang="he-IL"/>
        </a:p>
      </dgm:t>
    </dgm:pt>
    <dgm:pt modelId="{0578D6E8-1597-4E97-B85A-D2DA7CAC0F74}" type="pres">
      <dgm:prSet presAssocID="{48E42E07-3774-4327-8E49-9BAB4B3EDD10}" presName="root" presStyleCnt="0">
        <dgm:presLayoutVars>
          <dgm:dir/>
          <dgm:resizeHandles val="exact"/>
        </dgm:presLayoutVars>
      </dgm:prSet>
      <dgm:spPr/>
    </dgm:pt>
    <dgm:pt modelId="{CB364A44-7845-40AF-830F-947CB30BA297}" type="pres">
      <dgm:prSet presAssocID="{8D71816B-3C78-4D00-8A37-AACDDB068D84}" presName="compNode" presStyleCnt="0"/>
      <dgm:spPr/>
    </dgm:pt>
    <dgm:pt modelId="{847FF9B8-0C6E-4BBE-8442-926EA158B283}" type="pres">
      <dgm:prSet presAssocID="{8D71816B-3C78-4D00-8A37-AACDDB068D84}" presName="bgRect" presStyleLbl="bgShp" presStyleIdx="0" presStyleCnt="7"/>
      <dgm:spPr/>
    </dgm:pt>
    <dgm:pt modelId="{D153BE56-EAF1-4373-9EFE-54C2A6044FCA}" type="pres">
      <dgm:prSet presAssocID="{8D71816B-3C78-4D00-8A37-AACDDB068D8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90B6D0-D92E-4866-8C0E-4F883358222F}" type="pres">
      <dgm:prSet presAssocID="{8D71816B-3C78-4D00-8A37-AACDDB068D84}" presName="spaceRect" presStyleCnt="0"/>
      <dgm:spPr/>
    </dgm:pt>
    <dgm:pt modelId="{0B5EC2B2-1B1C-4311-83E8-68C8675F7C71}" type="pres">
      <dgm:prSet presAssocID="{8D71816B-3C78-4D00-8A37-AACDDB068D84}" presName="parTx" presStyleLbl="revTx" presStyleIdx="0" presStyleCnt="7">
        <dgm:presLayoutVars>
          <dgm:chMax val="0"/>
          <dgm:chPref val="0"/>
        </dgm:presLayoutVars>
      </dgm:prSet>
      <dgm:spPr/>
    </dgm:pt>
    <dgm:pt modelId="{4291F860-5582-4928-B570-1C99768FA35C}" type="pres">
      <dgm:prSet presAssocID="{9DFE074E-E69C-4B6C-9383-6D0C2C92628F}" presName="sibTrans" presStyleCnt="0"/>
      <dgm:spPr/>
    </dgm:pt>
    <dgm:pt modelId="{126D2500-FA68-453B-B6E0-26B30B1E1977}" type="pres">
      <dgm:prSet presAssocID="{E76846E2-CDC6-4E97-8354-2BCFFBECE136}" presName="compNode" presStyleCnt="0"/>
      <dgm:spPr/>
    </dgm:pt>
    <dgm:pt modelId="{BFF9ECBC-6B47-4B2F-94FC-8FC3CF14AAA8}" type="pres">
      <dgm:prSet presAssocID="{E76846E2-CDC6-4E97-8354-2BCFFBECE136}" presName="bgRect" presStyleLbl="bgShp" presStyleIdx="1" presStyleCnt="7"/>
      <dgm:spPr/>
    </dgm:pt>
    <dgm:pt modelId="{DE49ABD3-5D2C-4308-95B4-34EE83758978}" type="pres">
      <dgm:prSet presAssocID="{E76846E2-CDC6-4E97-8354-2BCFFBECE13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outline"/>
        </a:ext>
      </dgm:extLst>
    </dgm:pt>
    <dgm:pt modelId="{88F3141F-1295-4E97-9FD9-1236C8D8CFC3}" type="pres">
      <dgm:prSet presAssocID="{E76846E2-CDC6-4E97-8354-2BCFFBECE136}" presName="spaceRect" presStyleCnt="0"/>
      <dgm:spPr/>
    </dgm:pt>
    <dgm:pt modelId="{8DD33C58-EB50-4EDD-9BCF-5E579FA65234}" type="pres">
      <dgm:prSet presAssocID="{E76846E2-CDC6-4E97-8354-2BCFFBECE136}" presName="parTx" presStyleLbl="revTx" presStyleIdx="1" presStyleCnt="7">
        <dgm:presLayoutVars>
          <dgm:chMax val="0"/>
          <dgm:chPref val="0"/>
        </dgm:presLayoutVars>
      </dgm:prSet>
      <dgm:spPr/>
    </dgm:pt>
    <dgm:pt modelId="{CCD0CA59-0509-436C-8037-B6D55E9D576A}" type="pres">
      <dgm:prSet presAssocID="{B0733FA6-BE50-4C10-BFDD-89F019D9EE9F}" presName="sibTrans" presStyleCnt="0"/>
      <dgm:spPr/>
    </dgm:pt>
    <dgm:pt modelId="{7291E9BD-6BF3-4FDB-8020-B0ACB7529F33}" type="pres">
      <dgm:prSet presAssocID="{FF5DDF63-4D0C-4784-A3F7-1BDF9A4870AB}" presName="compNode" presStyleCnt="0"/>
      <dgm:spPr/>
    </dgm:pt>
    <dgm:pt modelId="{427DC5D1-9BD0-462E-BC0D-2F033D2977AB}" type="pres">
      <dgm:prSet presAssocID="{FF5DDF63-4D0C-4784-A3F7-1BDF9A4870AB}" presName="bgRect" presStyleLbl="bgShp" presStyleIdx="2" presStyleCnt="7"/>
      <dgm:spPr/>
    </dgm:pt>
    <dgm:pt modelId="{23D5D9C6-112A-4169-BBC4-CF54B558BAE5}" type="pres">
      <dgm:prSet presAssocID="{FF5DDF63-4D0C-4784-A3F7-1BDF9A4870A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280FAF-2BEB-47FF-AA1E-4432E3236861}" type="pres">
      <dgm:prSet presAssocID="{FF5DDF63-4D0C-4784-A3F7-1BDF9A4870AB}" presName="spaceRect" presStyleCnt="0"/>
      <dgm:spPr/>
    </dgm:pt>
    <dgm:pt modelId="{38D34ABB-5D7E-42DB-A8C3-3142C3D77882}" type="pres">
      <dgm:prSet presAssocID="{FF5DDF63-4D0C-4784-A3F7-1BDF9A4870AB}" presName="parTx" presStyleLbl="revTx" presStyleIdx="2" presStyleCnt="7">
        <dgm:presLayoutVars>
          <dgm:chMax val="0"/>
          <dgm:chPref val="0"/>
        </dgm:presLayoutVars>
      </dgm:prSet>
      <dgm:spPr/>
    </dgm:pt>
    <dgm:pt modelId="{78C85AF0-23AA-40C5-94E8-97EE107A334B}" type="pres">
      <dgm:prSet presAssocID="{F6ADFB13-436A-46F3-841D-F9802A56550E}" presName="sibTrans" presStyleCnt="0"/>
      <dgm:spPr/>
    </dgm:pt>
    <dgm:pt modelId="{CC9ECFC9-F965-4908-A2DF-5231B16DA595}" type="pres">
      <dgm:prSet presAssocID="{99FC8BD1-4C30-4801-813F-B0860C0E20B3}" presName="compNode" presStyleCnt="0"/>
      <dgm:spPr/>
    </dgm:pt>
    <dgm:pt modelId="{B870272C-AE6C-427A-80D3-E4364B1A3107}" type="pres">
      <dgm:prSet presAssocID="{99FC8BD1-4C30-4801-813F-B0860C0E20B3}" presName="bgRect" presStyleLbl="bgShp" presStyleIdx="3" presStyleCnt="7"/>
      <dgm:spPr/>
    </dgm:pt>
    <dgm:pt modelId="{10D4BC0B-AD87-4931-AA20-6389514CFF67}" type="pres">
      <dgm:prSet presAssocID="{99FC8BD1-4C30-4801-813F-B0860C0E20B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 with solid fill"/>
        </a:ext>
      </dgm:extLst>
    </dgm:pt>
    <dgm:pt modelId="{061B2C70-A2AC-4E41-9273-FAE7D40A9F5E}" type="pres">
      <dgm:prSet presAssocID="{99FC8BD1-4C30-4801-813F-B0860C0E20B3}" presName="spaceRect" presStyleCnt="0"/>
      <dgm:spPr/>
    </dgm:pt>
    <dgm:pt modelId="{1C413527-CBE8-4C2B-A137-C5E73E03C732}" type="pres">
      <dgm:prSet presAssocID="{99FC8BD1-4C30-4801-813F-B0860C0E20B3}" presName="parTx" presStyleLbl="revTx" presStyleIdx="3" presStyleCnt="7">
        <dgm:presLayoutVars>
          <dgm:chMax val="0"/>
          <dgm:chPref val="0"/>
        </dgm:presLayoutVars>
      </dgm:prSet>
      <dgm:spPr/>
    </dgm:pt>
    <dgm:pt modelId="{90583EAC-56B7-4710-8EAC-029F1252A90E}" type="pres">
      <dgm:prSet presAssocID="{CCD1B691-0ECB-4086-BBCE-C9245EF03F5C}" presName="sibTrans" presStyleCnt="0"/>
      <dgm:spPr/>
    </dgm:pt>
    <dgm:pt modelId="{C93EBB5F-723B-4724-92F0-482D61964011}" type="pres">
      <dgm:prSet presAssocID="{743F6E9D-ABE8-4A63-9323-8D336E57FC7A}" presName="compNode" presStyleCnt="0"/>
      <dgm:spPr/>
    </dgm:pt>
    <dgm:pt modelId="{5AEECCC9-A67B-4327-AE07-44CCAACDB4F0}" type="pres">
      <dgm:prSet presAssocID="{743F6E9D-ABE8-4A63-9323-8D336E57FC7A}" presName="bgRect" presStyleLbl="bgShp" presStyleIdx="4" presStyleCnt="7"/>
      <dgm:spPr/>
    </dgm:pt>
    <dgm:pt modelId="{98AD1E6C-D20E-4E67-B306-5B9A4F7A07B7}" type="pres">
      <dgm:prSet presAssocID="{743F6E9D-ABE8-4A63-9323-8D336E57FC7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F28FC167-E762-4CAC-A4B6-3559C92C56AF}" type="pres">
      <dgm:prSet presAssocID="{743F6E9D-ABE8-4A63-9323-8D336E57FC7A}" presName="spaceRect" presStyleCnt="0"/>
      <dgm:spPr/>
    </dgm:pt>
    <dgm:pt modelId="{CB4C0889-4AB7-486D-B28A-D209E012F816}" type="pres">
      <dgm:prSet presAssocID="{743F6E9D-ABE8-4A63-9323-8D336E57FC7A}" presName="parTx" presStyleLbl="revTx" presStyleIdx="4" presStyleCnt="7">
        <dgm:presLayoutVars>
          <dgm:chMax val="0"/>
          <dgm:chPref val="0"/>
        </dgm:presLayoutVars>
      </dgm:prSet>
      <dgm:spPr/>
    </dgm:pt>
    <dgm:pt modelId="{1502E4DF-373B-40CB-8064-7FECC171A084}" type="pres">
      <dgm:prSet presAssocID="{E951337F-2729-4F5E-ACBA-A1BB906B2A51}" presName="sibTrans" presStyleCnt="0"/>
      <dgm:spPr/>
    </dgm:pt>
    <dgm:pt modelId="{B41DE3F2-1D89-45F1-A8DE-16B0BE3BB864}" type="pres">
      <dgm:prSet presAssocID="{7E14BC77-AEC5-48B2-BF29-3A91C1242F3F}" presName="compNode" presStyleCnt="0"/>
      <dgm:spPr/>
    </dgm:pt>
    <dgm:pt modelId="{FD8C0F4C-81DC-402B-B673-9F085E48A9B5}" type="pres">
      <dgm:prSet presAssocID="{7E14BC77-AEC5-48B2-BF29-3A91C1242F3F}" presName="bgRect" presStyleLbl="bgShp" presStyleIdx="5" presStyleCnt="7"/>
      <dgm:spPr/>
    </dgm:pt>
    <dgm:pt modelId="{2BE14F02-2E78-4369-8926-7B4274751F7E}" type="pres">
      <dgm:prSet presAssocID="{7E14BC77-AEC5-48B2-BF29-3A91C1242F3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C78D59E-FD4C-4CC1-9BBF-25B5A79FB813}" type="pres">
      <dgm:prSet presAssocID="{7E14BC77-AEC5-48B2-BF29-3A91C1242F3F}" presName="spaceRect" presStyleCnt="0"/>
      <dgm:spPr/>
    </dgm:pt>
    <dgm:pt modelId="{85AA300A-4843-402E-AD65-B26B246CAE00}" type="pres">
      <dgm:prSet presAssocID="{7E14BC77-AEC5-48B2-BF29-3A91C1242F3F}" presName="parTx" presStyleLbl="revTx" presStyleIdx="5" presStyleCnt="7">
        <dgm:presLayoutVars>
          <dgm:chMax val="0"/>
          <dgm:chPref val="0"/>
        </dgm:presLayoutVars>
      </dgm:prSet>
      <dgm:spPr/>
    </dgm:pt>
    <dgm:pt modelId="{29B16BA7-6610-487E-AEB2-5FB04A72A72E}" type="pres">
      <dgm:prSet presAssocID="{9A75C8EF-E8A5-47B9-A7C1-8ACEAD5824A3}" presName="sibTrans" presStyleCnt="0"/>
      <dgm:spPr/>
    </dgm:pt>
    <dgm:pt modelId="{A2F6CA1F-76B0-414D-AA7A-28AA9014E1CF}" type="pres">
      <dgm:prSet presAssocID="{6F116A87-2F6C-44FD-89B9-107A113AAFFD}" presName="compNode" presStyleCnt="0"/>
      <dgm:spPr/>
    </dgm:pt>
    <dgm:pt modelId="{E6299388-071C-41C3-B87C-5B5501EE5D3B}" type="pres">
      <dgm:prSet presAssocID="{6F116A87-2F6C-44FD-89B9-107A113AAFFD}" presName="bgRect" presStyleLbl="bgShp" presStyleIdx="6" presStyleCnt="7"/>
      <dgm:spPr/>
    </dgm:pt>
    <dgm:pt modelId="{5B9D75AA-728F-4C2F-BC06-385C57154E49}" type="pres">
      <dgm:prSet presAssocID="{6F116A87-2F6C-44FD-89B9-107A113AAFF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72BEE5-724C-4E3C-842A-C8B7DC169956}" type="pres">
      <dgm:prSet presAssocID="{6F116A87-2F6C-44FD-89B9-107A113AAFFD}" presName="spaceRect" presStyleCnt="0"/>
      <dgm:spPr/>
    </dgm:pt>
    <dgm:pt modelId="{430BDE39-3679-44F8-8C0B-B552FBD0FE58}" type="pres">
      <dgm:prSet presAssocID="{6F116A87-2F6C-44FD-89B9-107A113AAFF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EEA60B-8419-4DF5-8B95-841826F53B38}" type="presOf" srcId="{FF5DDF63-4D0C-4784-A3F7-1BDF9A4870AB}" destId="{38D34ABB-5D7E-42DB-A8C3-3142C3D77882}" srcOrd="0" destOrd="0" presId="urn:microsoft.com/office/officeart/2018/2/layout/IconVerticalSolidList"/>
    <dgm:cxn modelId="{219CD120-93F6-4C81-B6FD-579879C245AD}" type="presOf" srcId="{8D71816B-3C78-4D00-8A37-AACDDB068D84}" destId="{0B5EC2B2-1B1C-4311-83E8-68C8675F7C71}" srcOrd="0" destOrd="0" presId="urn:microsoft.com/office/officeart/2018/2/layout/IconVerticalSolidList"/>
    <dgm:cxn modelId="{B25C6721-C504-4B36-A874-57B963991FF5}" type="presOf" srcId="{6F116A87-2F6C-44FD-89B9-107A113AAFFD}" destId="{430BDE39-3679-44F8-8C0B-B552FBD0FE58}" srcOrd="0" destOrd="0" presId="urn:microsoft.com/office/officeart/2018/2/layout/IconVerticalSolidList"/>
    <dgm:cxn modelId="{87832F3E-27C6-4B5D-BD7C-48B055009B6C}" srcId="{48E42E07-3774-4327-8E49-9BAB4B3EDD10}" destId="{FF5DDF63-4D0C-4784-A3F7-1BDF9A4870AB}" srcOrd="2" destOrd="0" parTransId="{C1B785FD-7306-48FD-BB9D-E80569BEECAE}" sibTransId="{F6ADFB13-436A-46F3-841D-F9802A56550E}"/>
    <dgm:cxn modelId="{2800485F-C2F2-4C71-BA2E-F009468FC597}" type="presOf" srcId="{7E14BC77-AEC5-48B2-BF29-3A91C1242F3F}" destId="{85AA300A-4843-402E-AD65-B26B246CAE00}" srcOrd="0" destOrd="0" presId="urn:microsoft.com/office/officeart/2018/2/layout/IconVerticalSolidList"/>
    <dgm:cxn modelId="{F0F08361-920C-43EF-AE0E-91DE697201DF}" srcId="{48E42E07-3774-4327-8E49-9BAB4B3EDD10}" destId="{E76846E2-CDC6-4E97-8354-2BCFFBECE136}" srcOrd="1" destOrd="0" parTransId="{AFB2CF6E-E381-41BA-978C-FDAAB7940010}" sibTransId="{B0733FA6-BE50-4C10-BFDD-89F019D9EE9F}"/>
    <dgm:cxn modelId="{17FEA14D-DC65-4C7D-82F0-AC0DFBB9BF6D}" type="presOf" srcId="{48E42E07-3774-4327-8E49-9BAB4B3EDD10}" destId="{0578D6E8-1597-4E97-B85A-D2DA7CAC0F74}" srcOrd="0" destOrd="0" presId="urn:microsoft.com/office/officeart/2018/2/layout/IconVerticalSolidList"/>
    <dgm:cxn modelId="{997F9E58-4511-462F-832C-5094824F02DC}" srcId="{48E42E07-3774-4327-8E49-9BAB4B3EDD10}" destId="{8D71816B-3C78-4D00-8A37-AACDDB068D84}" srcOrd="0" destOrd="0" parTransId="{A7A0D3E0-8B16-4CC6-9CA6-689BC18F29C6}" sibTransId="{9DFE074E-E69C-4B6C-9383-6D0C2C92628F}"/>
    <dgm:cxn modelId="{3059CF8E-93EB-4D6D-8659-9DE1AA5CC7FD}" srcId="{48E42E07-3774-4327-8E49-9BAB4B3EDD10}" destId="{743F6E9D-ABE8-4A63-9323-8D336E57FC7A}" srcOrd="4" destOrd="0" parTransId="{B003E807-DC42-4418-9D09-DCC37392937E}" sibTransId="{E951337F-2729-4F5E-ACBA-A1BB906B2A51}"/>
    <dgm:cxn modelId="{A33D428F-373E-4A95-A342-1C197CCE5512}" srcId="{48E42E07-3774-4327-8E49-9BAB4B3EDD10}" destId="{99FC8BD1-4C30-4801-813F-B0860C0E20B3}" srcOrd="3" destOrd="0" parTransId="{9B2FEE98-B77D-46E3-ABB0-E7C1E64A7121}" sibTransId="{CCD1B691-0ECB-4086-BBCE-C9245EF03F5C}"/>
    <dgm:cxn modelId="{C21566B2-45D5-4663-A210-6B61CF5201A9}" type="presOf" srcId="{743F6E9D-ABE8-4A63-9323-8D336E57FC7A}" destId="{CB4C0889-4AB7-486D-B28A-D209E012F816}" srcOrd="0" destOrd="0" presId="urn:microsoft.com/office/officeart/2018/2/layout/IconVerticalSolidList"/>
    <dgm:cxn modelId="{6FD8D2B9-3B68-4A37-8CD7-5A647E3BDE99}" srcId="{48E42E07-3774-4327-8E49-9BAB4B3EDD10}" destId="{7E14BC77-AEC5-48B2-BF29-3A91C1242F3F}" srcOrd="5" destOrd="0" parTransId="{1E416BCB-3D02-4AE6-8976-02E7687BD123}" sibTransId="{9A75C8EF-E8A5-47B9-A7C1-8ACEAD5824A3}"/>
    <dgm:cxn modelId="{A1EA1CBE-1D21-4638-9E56-4C8E3BAB2D53}" type="presOf" srcId="{E76846E2-CDC6-4E97-8354-2BCFFBECE136}" destId="{8DD33C58-EB50-4EDD-9BCF-5E579FA65234}" srcOrd="0" destOrd="0" presId="urn:microsoft.com/office/officeart/2018/2/layout/IconVerticalSolidList"/>
    <dgm:cxn modelId="{F6AD51BF-70F1-4F3C-A468-48A4887560BC}" srcId="{48E42E07-3774-4327-8E49-9BAB4B3EDD10}" destId="{6F116A87-2F6C-44FD-89B9-107A113AAFFD}" srcOrd="6" destOrd="0" parTransId="{2BA8F1F2-3F87-45E0-B8D8-5B67B2449D1F}" sibTransId="{9D74F20D-04E9-42E7-9C1C-EE15EC9C71A5}"/>
    <dgm:cxn modelId="{ED53CEDA-A507-41AA-A754-1F67D243805A}" type="presOf" srcId="{99FC8BD1-4C30-4801-813F-B0860C0E20B3}" destId="{1C413527-CBE8-4C2B-A137-C5E73E03C732}" srcOrd="0" destOrd="0" presId="urn:microsoft.com/office/officeart/2018/2/layout/IconVerticalSolidList"/>
    <dgm:cxn modelId="{1F3ED3AD-27F8-416F-83A5-EE59CF8BD525}" type="presParOf" srcId="{0578D6E8-1597-4E97-B85A-D2DA7CAC0F74}" destId="{CB364A44-7845-40AF-830F-947CB30BA297}" srcOrd="0" destOrd="0" presId="urn:microsoft.com/office/officeart/2018/2/layout/IconVerticalSolidList"/>
    <dgm:cxn modelId="{BFF09CDE-CF12-4BC3-B0E7-B5A8D822E8A2}" type="presParOf" srcId="{CB364A44-7845-40AF-830F-947CB30BA297}" destId="{847FF9B8-0C6E-4BBE-8442-926EA158B283}" srcOrd="0" destOrd="0" presId="urn:microsoft.com/office/officeart/2018/2/layout/IconVerticalSolidList"/>
    <dgm:cxn modelId="{72EF21EF-6FE8-4760-9EA7-BC3847043D91}" type="presParOf" srcId="{CB364A44-7845-40AF-830F-947CB30BA297}" destId="{D153BE56-EAF1-4373-9EFE-54C2A6044FCA}" srcOrd="1" destOrd="0" presId="urn:microsoft.com/office/officeart/2018/2/layout/IconVerticalSolidList"/>
    <dgm:cxn modelId="{152974E3-A827-4E9C-ACDA-38FA688A2776}" type="presParOf" srcId="{CB364A44-7845-40AF-830F-947CB30BA297}" destId="{4990B6D0-D92E-4866-8C0E-4F883358222F}" srcOrd="2" destOrd="0" presId="urn:microsoft.com/office/officeart/2018/2/layout/IconVerticalSolidList"/>
    <dgm:cxn modelId="{1256D271-D366-45CB-A3C4-062287573BB8}" type="presParOf" srcId="{CB364A44-7845-40AF-830F-947CB30BA297}" destId="{0B5EC2B2-1B1C-4311-83E8-68C8675F7C71}" srcOrd="3" destOrd="0" presId="urn:microsoft.com/office/officeart/2018/2/layout/IconVerticalSolidList"/>
    <dgm:cxn modelId="{B871AF0B-8ED7-4944-9FEA-E12BD4E19154}" type="presParOf" srcId="{0578D6E8-1597-4E97-B85A-D2DA7CAC0F74}" destId="{4291F860-5582-4928-B570-1C99768FA35C}" srcOrd="1" destOrd="0" presId="urn:microsoft.com/office/officeart/2018/2/layout/IconVerticalSolidList"/>
    <dgm:cxn modelId="{31F660D1-7C58-4EC0-A269-60B14291216C}" type="presParOf" srcId="{0578D6E8-1597-4E97-B85A-D2DA7CAC0F74}" destId="{126D2500-FA68-453B-B6E0-26B30B1E1977}" srcOrd="2" destOrd="0" presId="urn:microsoft.com/office/officeart/2018/2/layout/IconVerticalSolidList"/>
    <dgm:cxn modelId="{69912A57-D40F-4FCD-88E5-BFEE7E741DDE}" type="presParOf" srcId="{126D2500-FA68-453B-B6E0-26B30B1E1977}" destId="{BFF9ECBC-6B47-4B2F-94FC-8FC3CF14AAA8}" srcOrd="0" destOrd="0" presId="urn:microsoft.com/office/officeart/2018/2/layout/IconVerticalSolidList"/>
    <dgm:cxn modelId="{5168A9E9-FE02-4564-B4BF-0CAF6ABA87F2}" type="presParOf" srcId="{126D2500-FA68-453B-B6E0-26B30B1E1977}" destId="{DE49ABD3-5D2C-4308-95B4-34EE83758978}" srcOrd="1" destOrd="0" presId="urn:microsoft.com/office/officeart/2018/2/layout/IconVerticalSolidList"/>
    <dgm:cxn modelId="{93AB6C95-439F-4370-A352-C25C28FF2B99}" type="presParOf" srcId="{126D2500-FA68-453B-B6E0-26B30B1E1977}" destId="{88F3141F-1295-4E97-9FD9-1236C8D8CFC3}" srcOrd="2" destOrd="0" presId="urn:microsoft.com/office/officeart/2018/2/layout/IconVerticalSolidList"/>
    <dgm:cxn modelId="{0F3B025B-2435-4CFD-9131-0E56739F941E}" type="presParOf" srcId="{126D2500-FA68-453B-B6E0-26B30B1E1977}" destId="{8DD33C58-EB50-4EDD-9BCF-5E579FA65234}" srcOrd="3" destOrd="0" presId="urn:microsoft.com/office/officeart/2018/2/layout/IconVerticalSolidList"/>
    <dgm:cxn modelId="{3B0233EC-73F8-4304-A3F2-984F7783BB0C}" type="presParOf" srcId="{0578D6E8-1597-4E97-B85A-D2DA7CAC0F74}" destId="{CCD0CA59-0509-436C-8037-B6D55E9D576A}" srcOrd="3" destOrd="0" presId="urn:microsoft.com/office/officeart/2018/2/layout/IconVerticalSolidList"/>
    <dgm:cxn modelId="{6F95BF7E-CCD4-4812-BBAB-B32C9FBECF26}" type="presParOf" srcId="{0578D6E8-1597-4E97-B85A-D2DA7CAC0F74}" destId="{7291E9BD-6BF3-4FDB-8020-B0ACB7529F33}" srcOrd="4" destOrd="0" presId="urn:microsoft.com/office/officeart/2018/2/layout/IconVerticalSolidList"/>
    <dgm:cxn modelId="{E89AF4C9-FCC6-4641-8E0F-B25B59A0ED52}" type="presParOf" srcId="{7291E9BD-6BF3-4FDB-8020-B0ACB7529F33}" destId="{427DC5D1-9BD0-462E-BC0D-2F033D2977AB}" srcOrd="0" destOrd="0" presId="urn:microsoft.com/office/officeart/2018/2/layout/IconVerticalSolidList"/>
    <dgm:cxn modelId="{1607C114-7676-494A-970F-B47DEF853800}" type="presParOf" srcId="{7291E9BD-6BF3-4FDB-8020-B0ACB7529F33}" destId="{23D5D9C6-112A-4169-BBC4-CF54B558BAE5}" srcOrd="1" destOrd="0" presId="urn:microsoft.com/office/officeart/2018/2/layout/IconVerticalSolidList"/>
    <dgm:cxn modelId="{1A394917-52A8-4B2D-ACC3-0F227C738023}" type="presParOf" srcId="{7291E9BD-6BF3-4FDB-8020-B0ACB7529F33}" destId="{71280FAF-2BEB-47FF-AA1E-4432E3236861}" srcOrd="2" destOrd="0" presId="urn:microsoft.com/office/officeart/2018/2/layout/IconVerticalSolidList"/>
    <dgm:cxn modelId="{863CC682-3D79-45CB-96E5-E0F9F0229C23}" type="presParOf" srcId="{7291E9BD-6BF3-4FDB-8020-B0ACB7529F33}" destId="{38D34ABB-5D7E-42DB-A8C3-3142C3D77882}" srcOrd="3" destOrd="0" presId="urn:microsoft.com/office/officeart/2018/2/layout/IconVerticalSolidList"/>
    <dgm:cxn modelId="{D7F12A52-B3CA-4E45-8244-4BE12DD20669}" type="presParOf" srcId="{0578D6E8-1597-4E97-B85A-D2DA7CAC0F74}" destId="{78C85AF0-23AA-40C5-94E8-97EE107A334B}" srcOrd="5" destOrd="0" presId="urn:microsoft.com/office/officeart/2018/2/layout/IconVerticalSolidList"/>
    <dgm:cxn modelId="{CF2CB5A9-1FD5-42A3-A1E5-063D00AAC81E}" type="presParOf" srcId="{0578D6E8-1597-4E97-B85A-D2DA7CAC0F74}" destId="{CC9ECFC9-F965-4908-A2DF-5231B16DA595}" srcOrd="6" destOrd="0" presId="urn:microsoft.com/office/officeart/2018/2/layout/IconVerticalSolidList"/>
    <dgm:cxn modelId="{EF52F29C-500B-41B9-8DC4-1760DB08A56D}" type="presParOf" srcId="{CC9ECFC9-F965-4908-A2DF-5231B16DA595}" destId="{B870272C-AE6C-427A-80D3-E4364B1A3107}" srcOrd="0" destOrd="0" presId="urn:microsoft.com/office/officeart/2018/2/layout/IconVerticalSolidList"/>
    <dgm:cxn modelId="{C88EC009-94A4-402E-A0B6-B7DB692E71E0}" type="presParOf" srcId="{CC9ECFC9-F965-4908-A2DF-5231B16DA595}" destId="{10D4BC0B-AD87-4931-AA20-6389514CFF67}" srcOrd="1" destOrd="0" presId="urn:microsoft.com/office/officeart/2018/2/layout/IconVerticalSolidList"/>
    <dgm:cxn modelId="{36258DA8-2E37-474A-BA5F-E334B92A1467}" type="presParOf" srcId="{CC9ECFC9-F965-4908-A2DF-5231B16DA595}" destId="{061B2C70-A2AC-4E41-9273-FAE7D40A9F5E}" srcOrd="2" destOrd="0" presId="urn:microsoft.com/office/officeart/2018/2/layout/IconVerticalSolidList"/>
    <dgm:cxn modelId="{2BD9B2F9-ECFB-40F2-9409-801DD2950DE0}" type="presParOf" srcId="{CC9ECFC9-F965-4908-A2DF-5231B16DA595}" destId="{1C413527-CBE8-4C2B-A137-C5E73E03C732}" srcOrd="3" destOrd="0" presId="urn:microsoft.com/office/officeart/2018/2/layout/IconVerticalSolidList"/>
    <dgm:cxn modelId="{5D5444AD-158D-42E9-BAE7-DB8D86D9343E}" type="presParOf" srcId="{0578D6E8-1597-4E97-B85A-D2DA7CAC0F74}" destId="{90583EAC-56B7-4710-8EAC-029F1252A90E}" srcOrd="7" destOrd="0" presId="urn:microsoft.com/office/officeart/2018/2/layout/IconVerticalSolidList"/>
    <dgm:cxn modelId="{E2012A33-C010-4F16-B31C-D57CD4468517}" type="presParOf" srcId="{0578D6E8-1597-4E97-B85A-D2DA7CAC0F74}" destId="{C93EBB5F-723B-4724-92F0-482D61964011}" srcOrd="8" destOrd="0" presId="urn:microsoft.com/office/officeart/2018/2/layout/IconVerticalSolidList"/>
    <dgm:cxn modelId="{618DE7B0-0D38-42A3-9C28-7DF59C59BF15}" type="presParOf" srcId="{C93EBB5F-723B-4724-92F0-482D61964011}" destId="{5AEECCC9-A67B-4327-AE07-44CCAACDB4F0}" srcOrd="0" destOrd="0" presId="urn:microsoft.com/office/officeart/2018/2/layout/IconVerticalSolidList"/>
    <dgm:cxn modelId="{5AA9171D-2FC3-4A74-A5F4-70FEBE740DDB}" type="presParOf" srcId="{C93EBB5F-723B-4724-92F0-482D61964011}" destId="{98AD1E6C-D20E-4E67-B306-5B9A4F7A07B7}" srcOrd="1" destOrd="0" presId="urn:microsoft.com/office/officeart/2018/2/layout/IconVerticalSolidList"/>
    <dgm:cxn modelId="{53ECD659-AE2F-4C52-9039-8385F45BDB83}" type="presParOf" srcId="{C93EBB5F-723B-4724-92F0-482D61964011}" destId="{F28FC167-E762-4CAC-A4B6-3559C92C56AF}" srcOrd="2" destOrd="0" presId="urn:microsoft.com/office/officeart/2018/2/layout/IconVerticalSolidList"/>
    <dgm:cxn modelId="{2853CD3A-EFCF-445D-B44E-A81616DFD7C6}" type="presParOf" srcId="{C93EBB5F-723B-4724-92F0-482D61964011}" destId="{CB4C0889-4AB7-486D-B28A-D209E012F816}" srcOrd="3" destOrd="0" presId="urn:microsoft.com/office/officeart/2018/2/layout/IconVerticalSolidList"/>
    <dgm:cxn modelId="{DADDC217-796D-44AC-8E81-926187B43179}" type="presParOf" srcId="{0578D6E8-1597-4E97-B85A-D2DA7CAC0F74}" destId="{1502E4DF-373B-40CB-8064-7FECC171A084}" srcOrd="9" destOrd="0" presId="urn:microsoft.com/office/officeart/2018/2/layout/IconVerticalSolidList"/>
    <dgm:cxn modelId="{2357B875-B361-4AB6-8490-C22308B0310A}" type="presParOf" srcId="{0578D6E8-1597-4E97-B85A-D2DA7CAC0F74}" destId="{B41DE3F2-1D89-45F1-A8DE-16B0BE3BB864}" srcOrd="10" destOrd="0" presId="urn:microsoft.com/office/officeart/2018/2/layout/IconVerticalSolidList"/>
    <dgm:cxn modelId="{F1B0A0D3-860A-4DF5-8BA1-BDE057ACBF75}" type="presParOf" srcId="{B41DE3F2-1D89-45F1-A8DE-16B0BE3BB864}" destId="{FD8C0F4C-81DC-402B-B673-9F085E48A9B5}" srcOrd="0" destOrd="0" presId="urn:microsoft.com/office/officeart/2018/2/layout/IconVerticalSolidList"/>
    <dgm:cxn modelId="{6368248E-FE97-4A05-BFFF-C323EE102436}" type="presParOf" srcId="{B41DE3F2-1D89-45F1-A8DE-16B0BE3BB864}" destId="{2BE14F02-2E78-4369-8926-7B4274751F7E}" srcOrd="1" destOrd="0" presId="urn:microsoft.com/office/officeart/2018/2/layout/IconVerticalSolidList"/>
    <dgm:cxn modelId="{CBEDDDFE-49B0-4809-8EDF-B2D38FED147B}" type="presParOf" srcId="{B41DE3F2-1D89-45F1-A8DE-16B0BE3BB864}" destId="{8C78D59E-FD4C-4CC1-9BBF-25B5A79FB813}" srcOrd="2" destOrd="0" presId="urn:microsoft.com/office/officeart/2018/2/layout/IconVerticalSolidList"/>
    <dgm:cxn modelId="{1B7117C1-6F09-49AD-A5EB-24CFC4258A8C}" type="presParOf" srcId="{B41DE3F2-1D89-45F1-A8DE-16B0BE3BB864}" destId="{85AA300A-4843-402E-AD65-B26B246CAE00}" srcOrd="3" destOrd="0" presId="urn:microsoft.com/office/officeart/2018/2/layout/IconVerticalSolidList"/>
    <dgm:cxn modelId="{ED2852AE-2AB1-461B-85D9-CE2302280905}" type="presParOf" srcId="{0578D6E8-1597-4E97-B85A-D2DA7CAC0F74}" destId="{29B16BA7-6610-487E-AEB2-5FB04A72A72E}" srcOrd="11" destOrd="0" presId="urn:microsoft.com/office/officeart/2018/2/layout/IconVerticalSolidList"/>
    <dgm:cxn modelId="{77BBE33F-C5A4-43A0-9313-BBA67FF4E4E0}" type="presParOf" srcId="{0578D6E8-1597-4E97-B85A-D2DA7CAC0F74}" destId="{A2F6CA1F-76B0-414D-AA7A-28AA9014E1CF}" srcOrd="12" destOrd="0" presId="urn:microsoft.com/office/officeart/2018/2/layout/IconVerticalSolidList"/>
    <dgm:cxn modelId="{5F8711DD-BAF4-4CDD-BB5B-E3F5090672DA}" type="presParOf" srcId="{A2F6CA1F-76B0-414D-AA7A-28AA9014E1CF}" destId="{E6299388-071C-41C3-B87C-5B5501EE5D3B}" srcOrd="0" destOrd="0" presId="urn:microsoft.com/office/officeart/2018/2/layout/IconVerticalSolidList"/>
    <dgm:cxn modelId="{5850A7C5-6567-4968-B7AF-08C44BEBC314}" type="presParOf" srcId="{A2F6CA1F-76B0-414D-AA7A-28AA9014E1CF}" destId="{5B9D75AA-728F-4C2F-BC06-385C57154E49}" srcOrd="1" destOrd="0" presId="urn:microsoft.com/office/officeart/2018/2/layout/IconVerticalSolidList"/>
    <dgm:cxn modelId="{0EA0B6E3-47F8-45A0-A6F0-614337B21FE0}" type="presParOf" srcId="{A2F6CA1F-76B0-414D-AA7A-28AA9014E1CF}" destId="{7A72BEE5-724C-4E3C-842A-C8B7DC169956}" srcOrd="2" destOrd="0" presId="urn:microsoft.com/office/officeart/2018/2/layout/IconVerticalSolidList"/>
    <dgm:cxn modelId="{4E030E1F-426C-4CD1-979C-91D5C53A6420}" type="presParOf" srcId="{A2F6CA1F-76B0-414D-AA7A-28AA9014E1CF}" destId="{430BDE39-3679-44F8-8C0B-B552FBD0FE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F9B8-0C6E-4BBE-8442-926EA158B283}">
      <dsp:nvSpPr>
        <dsp:cNvPr id="0" name=""/>
        <dsp:cNvSpPr/>
      </dsp:nvSpPr>
      <dsp:spPr>
        <a:xfrm>
          <a:off x="0" y="494"/>
          <a:ext cx="6949440" cy="680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BE56-EAF1-4373-9EFE-54C2A6044FCA}">
      <dsp:nvSpPr>
        <dsp:cNvPr id="0" name=""/>
        <dsp:cNvSpPr/>
      </dsp:nvSpPr>
      <dsp:spPr>
        <a:xfrm>
          <a:off x="205901" y="153643"/>
          <a:ext cx="374365" cy="374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EC2B2-1B1C-4311-83E8-68C8675F7C71}">
      <dsp:nvSpPr>
        <dsp:cNvPr id="0" name=""/>
        <dsp:cNvSpPr/>
      </dsp:nvSpPr>
      <dsp:spPr>
        <a:xfrm>
          <a:off x="786167" y="494"/>
          <a:ext cx="6163272" cy="6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37" tIns="72037" rIns="72037" bIns="720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Goals</a:t>
          </a:r>
        </a:p>
      </dsp:txBody>
      <dsp:txXfrm>
        <a:off x="786167" y="494"/>
        <a:ext cx="6163272" cy="680664"/>
      </dsp:txXfrm>
    </dsp:sp>
    <dsp:sp modelId="{BFF9ECBC-6B47-4B2F-94FC-8FC3CF14AAA8}">
      <dsp:nvSpPr>
        <dsp:cNvPr id="0" name=""/>
        <dsp:cNvSpPr/>
      </dsp:nvSpPr>
      <dsp:spPr>
        <a:xfrm>
          <a:off x="0" y="851325"/>
          <a:ext cx="6949440" cy="680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9ABD3-5D2C-4308-95B4-34EE83758978}">
      <dsp:nvSpPr>
        <dsp:cNvPr id="0" name=""/>
        <dsp:cNvSpPr/>
      </dsp:nvSpPr>
      <dsp:spPr>
        <a:xfrm>
          <a:off x="205901" y="1004474"/>
          <a:ext cx="374365" cy="374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33C58-EB50-4EDD-9BCF-5E579FA65234}">
      <dsp:nvSpPr>
        <dsp:cNvPr id="0" name=""/>
        <dsp:cNvSpPr/>
      </dsp:nvSpPr>
      <dsp:spPr>
        <a:xfrm>
          <a:off x="786167" y="851325"/>
          <a:ext cx="6163272" cy="6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37" tIns="72037" rIns="72037" bIns="720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Process</a:t>
          </a:r>
          <a:endParaRPr lang="he-IL" sz="1600" kern="1200" dirty="0"/>
        </a:p>
      </dsp:txBody>
      <dsp:txXfrm>
        <a:off x="786167" y="851325"/>
        <a:ext cx="6163272" cy="680664"/>
      </dsp:txXfrm>
    </dsp:sp>
    <dsp:sp modelId="{427DC5D1-9BD0-462E-BC0D-2F033D2977AB}">
      <dsp:nvSpPr>
        <dsp:cNvPr id="0" name=""/>
        <dsp:cNvSpPr/>
      </dsp:nvSpPr>
      <dsp:spPr>
        <a:xfrm>
          <a:off x="0" y="1702155"/>
          <a:ext cx="6949440" cy="680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5D9C6-112A-4169-BBC4-CF54B558BAE5}">
      <dsp:nvSpPr>
        <dsp:cNvPr id="0" name=""/>
        <dsp:cNvSpPr/>
      </dsp:nvSpPr>
      <dsp:spPr>
        <a:xfrm>
          <a:off x="205901" y="1855305"/>
          <a:ext cx="374365" cy="374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34ABB-5D7E-42DB-A8C3-3142C3D77882}">
      <dsp:nvSpPr>
        <dsp:cNvPr id="0" name=""/>
        <dsp:cNvSpPr/>
      </dsp:nvSpPr>
      <dsp:spPr>
        <a:xfrm>
          <a:off x="786167" y="1702155"/>
          <a:ext cx="6163272" cy="6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37" tIns="72037" rIns="72037" bIns="720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Sources</a:t>
          </a:r>
        </a:p>
      </dsp:txBody>
      <dsp:txXfrm>
        <a:off x="786167" y="1702155"/>
        <a:ext cx="6163272" cy="680664"/>
      </dsp:txXfrm>
    </dsp:sp>
    <dsp:sp modelId="{B870272C-AE6C-427A-80D3-E4364B1A3107}">
      <dsp:nvSpPr>
        <dsp:cNvPr id="0" name=""/>
        <dsp:cNvSpPr/>
      </dsp:nvSpPr>
      <dsp:spPr>
        <a:xfrm>
          <a:off x="0" y="2552986"/>
          <a:ext cx="6949440" cy="680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4BC0B-AD87-4931-AA20-6389514CFF67}">
      <dsp:nvSpPr>
        <dsp:cNvPr id="0" name=""/>
        <dsp:cNvSpPr/>
      </dsp:nvSpPr>
      <dsp:spPr>
        <a:xfrm>
          <a:off x="205901" y="2706136"/>
          <a:ext cx="374365" cy="3743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13527-CBE8-4C2B-A137-C5E73E03C732}">
      <dsp:nvSpPr>
        <dsp:cNvPr id="0" name=""/>
        <dsp:cNvSpPr/>
      </dsp:nvSpPr>
      <dsp:spPr>
        <a:xfrm>
          <a:off x="786167" y="2552986"/>
          <a:ext cx="6163272" cy="6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37" tIns="72037" rIns="72037" bIns="720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Solution Architecture</a:t>
          </a:r>
        </a:p>
      </dsp:txBody>
      <dsp:txXfrm>
        <a:off x="786167" y="2552986"/>
        <a:ext cx="6163272" cy="680664"/>
      </dsp:txXfrm>
    </dsp:sp>
    <dsp:sp modelId="{5AEECCC9-A67B-4327-AE07-44CCAACDB4F0}">
      <dsp:nvSpPr>
        <dsp:cNvPr id="0" name=""/>
        <dsp:cNvSpPr/>
      </dsp:nvSpPr>
      <dsp:spPr>
        <a:xfrm>
          <a:off x="0" y="3403817"/>
          <a:ext cx="6949440" cy="680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D1E6C-D20E-4E67-B306-5B9A4F7A07B7}">
      <dsp:nvSpPr>
        <dsp:cNvPr id="0" name=""/>
        <dsp:cNvSpPr/>
      </dsp:nvSpPr>
      <dsp:spPr>
        <a:xfrm>
          <a:off x="205901" y="3556966"/>
          <a:ext cx="374365" cy="3743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C0889-4AB7-486D-B28A-D209E012F816}">
      <dsp:nvSpPr>
        <dsp:cNvPr id="0" name=""/>
        <dsp:cNvSpPr/>
      </dsp:nvSpPr>
      <dsp:spPr>
        <a:xfrm>
          <a:off x="786167" y="3403817"/>
          <a:ext cx="6163272" cy="6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37" tIns="72037" rIns="72037" bIns="720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ERD</a:t>
          </a:r>
        </a:p>
      </dsp:txBody>
      <dsp:txXfrm>
        <a:off x="786167" y="3403817"/>
        <a:ext cx="6163272" cy="680664"/>
      </dsp:txXfrm>
    </dsp:sp>
    <dsp:sp modelId="{FD8C0F4C-81DC-402B-B673-9F085E48A9B5}">
      <dsp:nvSpPr>
        <dsp:cNvPr id="0" name=""/>
        <dsp:cNvSpPr/>
      </dsp:nvSpPr>
      <dsp:spPr>
        <a:xfrm>
          <a:off x="0" y="4254648"/>
          <a:ext cx="6949440" cy="680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14F02-2E78-4369-8926-7B4274751F7E}">
      <dsp:nvSpPr>
        <dsp:cNvPr id="0" name=""/>
        <dsp:cNvSpPr/>
      </dsp:nvSpPr>
      <dsp:spPr>
        <a:xfrm>
          <a:off x="205901" y="4407797"/>
          <a:ext cx="374365" cy="3743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A300A-4843-402E-AD65-B26B246CAE00}">
      <dsp:nvSpPr>
        <dsp:cNvPr id="0" name=""/>
        <dsp:cNvSpPr/>
      </dsp:nvSpPr>
      <dsp:spPr>
        <a:xfrm>
          <a:off x="786167" y="4254648"/>
          <a:ext cx="6163272" cy="6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37" tIns="72037" rIns="72037" bIns="720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</a:t>
          </a:r>
        </a:p>
      </dsp:txBody>
      <dsp:txXfrm>
        <a:off x="786167" y="4254648"/>
        <a:ext cx="6163272" cy="680664"/>
      </dsp:txXfrm>
    </dsp:sp>
    <dsp:sp modelId="{E6299388-071C-41C3-B87C-5B5501EE5D3B}">
      <dsp:nvSpPr>
        <dsp:cNvPr id="0" name=""/>
        <dsp:cNvSpPr/>
      </dsp:nvSpPr>
      <dsp:spPr>
        <a:xfrm>
          <a:off x="0" y="5105478"/>
          <a:ext cx="6949440" cy="680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D75AA-728F-4C2F-BC06-385C57154E49}">
      <dsp:nvSpPr>
        <dsp:cNvPr id="0" name=""/>
        <dsp:cNvSpPr/>
      </dsp:nvSpPr>
      <dsp:spPr>
        <a:xfrm>
          <a:off x="205901" y="5258628"/>
          <a:ext cx="374365" cy="3743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DE39-3679-44F8-8C0B-B552FBD0FE58}">
      <dsp:nvSpPr>
        <dsp:cNvPr id="0" name=""/>
        <dsp:cNvSpPr/>
      </dsp:nvSpPr>
      <dsp:spPr>
        <a:xfrm>
          <a:off x="786167" y="5105478"/>
          <a:ext cx="6163272" cy="6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37" tIns="72037" rIns="72037" bIns="720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Lessons learned</a:t>
          </a:r>
        </a:p>
      </dsp:txBody>
      <dsp:txXfrm>
        <a:off x="786167" y="5105478"/>
        <a:ext cx="6163272" cy="680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ABB2D64-12C2-4CF1-88D1-8FEE450D6C9D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D20A3CA-3366-47BC-B45C-3BF3C8868E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58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3590D-DD56-4EA3-AA55-1ECBCE5FB5D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635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79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3590D-DD56-4EA3-AA55-1ECBCE5FB5D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28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1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605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179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4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54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935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231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0A3CA-3366-47BC-B45C-3BF3C8868E9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83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14-Jul-24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14-Jul-24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Content Placeholder 4" descr="Working in control room">
            <a:extLst>
              <a:ext uri="{FF2B5EF4-FFF2-40B4-BE49-F238E27FC236}">
                <a16:creationId xmlns:a16="http://schemas.microsoft.com/office/drawing/2014/main" id="{AA2D7A85-00BD-CB0E-72CB-4FB23D84A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FBC31-0B4C-51CF-A4C2-41D11168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8944" y="1257300"/>
            <a:ext cx="4470544" cy="2610968"/>
          </a:xfrm>
        </p:spPr>
        <p:txBody>
          <a:bodyPr anchor="b">
            <a:normAutofit/>
          </a:bodyPr>
          <a:lstStyle/>
          <a:p>
            <a:pPr algn="r"/>
            <a:r>
              <a:rPr lang="en-US" sz="5800" dirty="0"/>
              <a:t>Analyzing 911 calls </a:t>
            </a:r>
            <a:endParaRPr lang="he-IL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1A31-7EB2-7920-4D93-4AEFC9EE4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78" y="4213860"/>
            <a:ext cx="4116410" cy="1386840"/>
          </a:xfrm>
        </p:spPr>
        <p:txBody>
          <a:bodyPr anchor="t">
            <a:normAutofit/>
          </a:bodyPr>
          <a:lstStyle/>
          <a:p>
            <a:pPr algn="r"/>
            <a:r>
              <a:rPr lang="en-US" sz="2200" dirty="0"/>
              <a:t>Understanding the Emergency Response System</a:t>
            </a:r>
            <a:endParaRPr lang="he-IL" sz="2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9ACAD1-517E-C15F-CA0E-735EB226742E}"/>
              </a:ext>
            </a:extLst>
          </p:cNvPr>
          <p:cNvSpPr txBox="1">
            <a:spLocks/>
          </p:cNvSpPr>
          <p:nvPr/>
        </p:nvSpPr>
        <p:spPr>
          <a:xfrm>
            <a:off x="7223797" y="5181284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2"/>
                </a:solidFill>
              </a:rPr>
              <a:t>Daniel P, </a:t>
            </a:r>
            <a:r>
              <a:rPr lang="en-US" sz="2000" dirty="0" err="1">
                <a:solidFill>
                  <a:schemeClr val="tx2"/>
                </a:solidFill>
              </a:rPr>
              <a:t>Nikifor</a:t>
            </a:r>
            <a:r>
              <a:rPr lang="en-US" sz="2000" dirty="0">
                <a:solidFill>
                  <a:schemeClr val="tx2"/>
                </a:solidFill>
              </a:rPr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15078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83A2-9251-CB24-7F2F-729C9F41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  <a:endParaRPr lang="he-IL" dirty="0"/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0C78E2D-3EF2-9DA2-E443-C61F76806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1242933"/>
            <a:ext cx="11579352" cy="53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CDD0-0EF9-6679-4A19-9A4BBB43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Schema ERD</a:t>
            </a:r>
            <a:endParaRPr lang="he-IL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21F159-324A-DECE-7462-DB82ED139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30" y="1201996"/>
            <a:ext cx="8326539" cy="53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 descr="A computer on a desk&#10;&#10;Description automatically generated">
            <a:extLst>
              <a:ext uri="{FF2B5EF4-FFF2-40B4-BE49-F238E27FC236}">
                <a16:creationId xmlns:a16="http://schemas.microsoft.com/office/drawing/2014/main" id="{ECE9908D-A86A-41ED-9BCD-2F29666CC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" r="2" b="2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ommunication concept with red telephone">
            <a:extLst>
              <a:ext uri="{FF2B5EF4-FFF2-40B4-BE49-F238E27FC236}">
                <a16:creationId xmlns:a16="http://schemas.microsoft.com/office/drawing/2014/main" id="{8982AF5E-1455-4201-A82C-2EB660E703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7722" r="244" b="-2"/>
          <a:stretch/>
        </p:blipFill>
        <p:spPr>
          <a:xfrm>
            <a:off x="5818632" y="-1"/>
            <a:ext cx="637336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5945A-3A85-5E9F-EBE4-6628BC71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603504"/>
            <a:ext cx="436168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lessons learned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57A7AA6-0635-E4E9-AED9-453FE9227FE2}"/>
              </a:ext>
            </a:extLst>
          </p:cNvPr>
          <p:cNvSpPr txBox="1">
            <a:spLocks/>
          </p:cNvSpPr>
          <p:nvPr/>
        </p:nvSpPr>
        <p:spPr>
          <a:xfrm>
            <a:off x="426941" y="2241423"/>
            <a:ext cx="5183283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Don’t over complicate </a:t>
            </a:r>
          </a:p>
          <a:p>
            <a:r>
              <a:rPr lang="en-US" sz="1800" dirty="0"/>
              <a:t>Analyze the metadata and make sanity tests to your crucial components</a:t>
            </a:r>
          </a:p>
          <a:p>
            <a:r>
              <a:rPr lang="en-US" sz="1800" dirty="0"/>
              <a:t>SCD in DBT is tricky</a:t>
            </a:r>
          </a:p>
          <a:p>
            <a:r>
              <a:rPr lang="en-US" sz="1800" dirty="0"/>
              <a:t>Small EC2 is not guaranteed to work with DBT</a:t>
            </a:r>
          </a:p>
        </p:txBody>
      </p:sp>
    </p:spTree>
    <p:extLst>
      <p:ext uri="{BB962C8B-B14F-4D97-AF65-F5344CB8AC3E}">
        <p14:creationId xmlns:p14="http://schemas.microsoft.com/office/powerpoint/2010/main" val="404461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F95B0-AC55-9982-B5BC-915F8A49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he-IL" sz="4000" dirty="0"/>
              <a:t>Presentation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4DEFE4C-7F5E-219B-976F-DBDA0FD8D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0441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Person holding a puzzle piece">
            <a:extLst>
              <a:ext uri="{FF2B5EF4-FFF2-40B4-BE49-F238E27FC236}">
                <a16:creationId xmlns:a16="http://schemas.microsoft.com/office/drawing/2014/main" id="{9CF10DBC-61BA-483D-A8F2-7F2D0E8CBE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8759" r="18278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3379E-D97F-A596-694C-FAC4D61F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15" y="603504"/>
            <a:ext cx="436168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642D9-FDE5-9B5C-0D47-F84AC4452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3017" y="2212848"/>
            <a:ext cx="4361688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Answer business questions related to understanding the emergency response system</a:t>
            </a:r>
          </a:p>
          <a:p>
            <a:r>
              <a:rPr lang="en-US" sz="1800" dirty="0"/>
              <a:t>Utilize what we’ve learned in the last weeks</a:t>
            </a:r>
          </a:p>
          <a:p>
            <a:pPr lvl="1"/>
            <a:r>
              <a:rPr lang="en-US" sz="1400" dirty="0"/>
              <a:t>Data modeling</a:t>
            </a:r>
          </a:p>
          <a:p>
            <a:pPr lvl="1"/>
            <a:r>
              <a:rPr lang="en-US" sz="1400" dirty="0"/>
              <a:t>ELT pattern</a:t>
            </a:r>
          </a:p>
          <a:p>
            <a:pPr lvl="1"/>
            <a:r>
              <a:rPr lang="en-US" sz="1400" dirty="0"/>
              <a:t>Semantic layer</a:t>
            </a:r>
          </a:p>
          <a:p>
            <a:pPr lvl="1"/>
            <a:r>
              <a:rPr lang="en-US" sz="1400" dirty="0"/>
              <a:t>Deploy and schedule the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92596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B4A2-2863-E92C-148E-1F738F7A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8CE83A-6BE4-D9A4-4D35-E8998DBA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849439"/>
            <a:ext cx="10115550" cy="341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7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server with folders">
            <a:extLst>
              <a:ext uri="{FF2B5EF4-FFF2-40B4-BE49-F238E27FC236}">
                <a16:creationId xmlns:a16="http://schemas.microsoft.com/office/drawing/2014/main" id="{E8411148-F264-4DEA-9617-2DB4272803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51" t="1" r="17987" b="1"/>
          <a:stretch/>
        </p:blipFill>
        <p:spPr>
          <a:xfrm>
            <a:off x="0" y="10"/>
            <a:ext cx="588759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752DE-F534-62E0-C26C-B7C7CEB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15" y="603504"/>
            <a:ext cx="436168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19D9-77AB-B2A6-2E32-B78BC196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316" y="2212848"/>
            <a:ext cx="4687983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Live API – San Francisco open data</a:t>
            </a:r>
          </a:p>
          <a:p>
            <a:pPr lvl="1"/>
            <a:r>
              <a:rPr lang="en-US" sz="1600" dirty="0"/>
              <a:t>Calls</a:t>
            </a:r>
          </a:p>
          <a:p>
            <a:pPr lvl="1"/>
            <a:r>
              <a:rPr lang="en-US" sz="1600" dirty="0"/>
              <a:t>Call types</a:t>
            </a:r>
          </a:p>
          <a:p>
            <a:pPr lvl="1"/>
            <a:r>
              <a:rPr lang="en-US" sz="1600" dirty="0"/>
              <a:t>Districts</a:t>
            </a:r>
          </a:p>
          <a:p>
            <a:pPr lvl="1"/>
            <a:r>
              <a:rPr lang="en-US" sz="1600" dirty="0"/>
              <a:t>Neighborhoods</a:t>
            </a:r>
          </a:p>
          <a:p>
            <a:r>
              <a:rPr lang="en-US" sz="1800" dirty="0"/>
              <a:t>Static CSV data for enrichment</a:t>
            </a:r>
          </a:p>
          <a:p>
            <a:pPr lvl="1"/>
            <a:r>
              <a:rPr lang="en-US" sz="1600" dirty="0"/>
              <a:t>Calls disposition</a:t>
            </a:r>
          </a:p>
          <a:p>
            <a:pPr lvl="1"/>
            <a:r>
              <a:rPr lang="en-US" sz="1600" dirty="0"/>
              <a:t>Stats about neighborhoods (US Census)</a:t>
            </a:r>
          </a:p>
        </p:txBody>
      </p:sp>
    </p:spTree>
    <p:extLst>
      <p:ext uri="{BB962C8B-B14F-4D97-AF65-F5344CB8AC3E}">
        <p14:creationId xmlns:p14="http://schemas.microsoft.com/office/powerpoint/2010/main" val="285374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752DE-F534-62E0-C26C-B7C7CEB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15" y="603504"/>
            <a:ext cx="436168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19D9-77AB-B2A6-2E32-B78BC196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316" y="2212848"/>
            <a:ext cx="4687983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Live API – San Francisco open data</a:t>
            </a:r>
          </a:p>
          <a:p>
            <a:pPr lvl="1"/>
            <a:r>
              <a:rPr lang="en-US" sz="1600" b="1" dirty="0"/>
              <a:t>Calls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 types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Districts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Static CSV data for enrichment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Calls disposition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Stats about neighborhoods (US Census)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2F1F1-B7D9-F8F6-477A-FD5AD1CF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82" y="1100137"/>
            <a:ext cx="4400550" cy="4657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385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752DE-F534-62E0-C26C-B7C7CEB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15" y="603504"/>
            <a:ext cx="436168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19D9-77AB-B2A6-2E32-B78BC196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316" y="2212848"/>
            <a:ext cx="4687983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Live API – San Francisco open data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Calls</a:t>
            </a:r>
          </a:p>
          <a:p>
            <a:pPr lvl="1"/>
            <a:r>
              <a:rPr lang="en-US" sz="1600" b="1" dirty="0"/>
              <a:t>Call types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Districts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Static CSV data for enrichment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Calls disposition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Stats about neighborhoods (US Census)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03BB-2371-FA71-E5BB-1DD10DD6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44" y="1814511"/>
            <a:ext cx="4162425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091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752DE-F534-62E0-C26C-B7C7CEB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15" y="603504"/>
            <a:ext cx="436168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19D9-77AB-B2A6-2E32-B78BC196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316" y="2212848"/>
            <a:ext cx="4687983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Live API – San Francisco open data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 types</a:t>
            </a:r>
          </a:p>
          <a:p>
            <a:pPr lvl="1"/>
            <a:r>
              <a:rPr lang="en-US" sz="1600" b="1" dirty="0"/>
              <a:t>Districts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Static CSV data for enrichment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Calls disposition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Stats about neighborhoods (US Census)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176D-23E8-77CD-5118-AAA2A390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19" y="752474"/>
            <a:ext cx="3724275" cy="535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038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752DE-F534-62E0-C26C-B7C7CEB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15" y="603504"/>
            <a:ext cx="436168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19D9-77AB-B2A6-2E32-B78BC196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316" y="2212848"/>
            <a:ext cx="4687983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Live API – San Francisco open data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 types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Districts</a:t>
            </a:r>
          </a:p>
          <a:p>
            <a:pPr lvl="1"/>
            <a:r>
              <a:rPr lang="en-US" sz="1600" b="1" dirty="0"/>
              <a:t>Neighborhoods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Static CSV data for enrichment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Calls disposition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Stats about neighborhoods (US Census)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3E768-01A0-D993-7908-48FD59F6F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r="3898"/>
          <a:stretch/>
        </p:blipFill>
        <p:spPr>
          <a:xfrm>
            <a:off x="308719" y="2441654"/>
            <a:ext cx="6429723" cy="2035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36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">
      <a:dk1>
        <a:srgbClr val="333333"/>
      </a:dk1>
      <a:lt1>
        <a:srgbClr val="FFFFFF"/>
      </a:lt1>
      <a:dk2>
        <a:srgbClr val="1B2631"/>
      </a:dk2>
      <a:lt2>
        <a:srgbClr val="ECECEC"/>
      </a:lt2>
      <a:accent1>
        <a:srgbClr val="FFC300"/>
      </a:accent1>
      <a:accent2>
        <a:srgbClr val="FF5733"/>
      </a:accent2>
      <a:accent3>
        <a:srgbClr val="C70039"/>
      </a:accent3>
      <a:accent4>
        <a:srgbClr val="900C3F"/>
      </a:accent4>
      <a:accent5>
        <a:srgbClr val="581845"/>
      </a:accent5>
      <a:accent6>
        <a:srgbClr val="8B0000"/>
      </a:accent6>
      <a:hlink>
        <a:srgbClr val="2980B9"/>
      </a:hlink>
      <a:folHlink>
        <a:srgbClr val="34495E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253</Words>
  <Application>Microsoft Office PowerPoint</Application>
  <PresentationFormat>Widescreen</PresentationFormat>
  <Paragraphs>82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Neue Haas Grotesk Text Pro</vt:lpstr>
      <vt:lpstr>VanillaVTI</vt:lpstr>
      <vt:lpstr>Analyzing 911 calls </vt:lpstr>
      <vt:lpstr>Presentation Overview</vt:lpstr>
      <vt:lpstr>Project Goals</vt:lpstr>
      <vt:lpstr>What we are analyzing</vt:lpstr>
      <vt:lpstr>Data Sources</vt:lpstr>
      <vt:lpstr>Data Sources</vt:lpstr>
      <vt:lpstr>Data Sources</vt:lpstr>
      <vt:lpstr>Data Sources</vt:lpstr>
      <vt:lpstr>Data Sources</vt:lpstr>
      <vt:lpstr>Solution Architecture</vt:lpstr>
      <vt:lpstr>Start Schema ERD</vt:lpstr>
      <vt:lpstr>PowerPoint Presentation</vt:lpstr>
      <vt:lpstr>Conclusion and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דניאל פרמסילר</dc:creator>
  <cp:lastModifiedBy>Nikifor Sokolov</cp:lastModifiedBy>
  <cp:revision>4</cp:revision>
  <dcterms:created xsi:type="dcterms:W3CDTF">2024-07-14T18:37:36Z</dcterms:created>
  <dcterms:modified xsi:type="dcterms:W3CDTF">2024-07-14T21:09:41Z</dcterms:modified>
</cp:coreProperties>
</file>