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9" r:id="rId3"/>
    <p:sldId id="270" r:id="rId4"/>
    <p:sldId id="273" r:id="rId5"/>
    <p:sldId id="271" r:id="rId6"/>
    <p:sldId id="272" r:id="rId7"/>
    <p:sldId id="274" r:id="rId8"/>
    <p:sldId id="275" r:id="rId9"/>
    <p:sldId id="277" r:id="rId10"/>
    <p:sldId id="268" r:id="rId11"/>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1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E42E07-3774-4327-8E49-9BAB4B3EDD1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D71816B-3C78-4D00-8A37-AACDDB068D84}">
      <dgm:prSet/>
      <dgm:spPr/>
      <dgm:t>
        <a:bodyPr/>
        <a:lstStyle/>
        <a:p>
          <a:pPr>
            <a:lnSpc>
              <a:spcPct val="100000"/>
            </a:lnSpc>
          </a:pPr>
          <a:r>
            <a:rPr lang="en-US" dirty="0"/>
            <a:t>Project Goals</a:t>
          </a:r>
        </a:p>
      </dgm:t>
    </dgm:pt>
    <dgm:pt modelId="{A7A0D3E0-8B16-4CC6-9CA6-689BC18F29C6}" type="parTrans" cxnId="{997F9E58-4511-462F-832C-5094824F02DC}">
      <dgm:prSet/>
      <dgm:spPr/>
      <dgm:t>
        <a:bodyPr/>
        <a:lstStyle/>
        <a:p>
          <a:endParaRPr lang="en-US"/>
        </a:p>
      </dgm:t>
    </dgm:pt>
    <dgm:pt modelId="{9DFE074E-E69C-4B6C-9383-6D0C2C92628F}" type="sibTrans" cxnId="{997F9E58-4511-462F-832C-5094824F02DC}">
      <dgm:prSet/>
      <dgm:spPr/>
      <dgm:t>
        <a:bodyPr/>
        <a:lstStyle/>
        <a:p>
          <a:endParaRPr lang="en-US"/>
        </a:p>
      </dgm:t>
    </dgm:pt>
    <dgm:pt modelId="{FF5DDF63-4D0C-4784-A3F7-1BDF9A4870AB}">
      <dgm:prSet/>
      <dgm:spPr/>
      <dgm:t>
        <a:bodyPr/>
        <a:lstStyle/>
        <a:p>
          <a:pPr>
            <a:lnSpc>
              <a:spcPct val="100000"/>
            </a:lnSpc>
          </a:pPr>
          <a:r>
            <a:rPr lang="en-US" dirty="0"/>
            <a:t>Data Sources</a:t>
          </a:r>
        </a:p>
      </dgm:t>
    </dgm:pt>
    <dgm:pt modelId="{C1B785FD-7306-48FD-BB9D-E80569BEECAE}" type="parTrans" cxnId="{87832F3E-27C6-4B5D-BD7C-48B055009B6C}">
      <dgm:prSet/>
      <dgm:spPr/>
      <dgm:t>
        <a:bodyPr/>
        <a:lstStyle/>
        <a:p>
          <a:endParaRPr lang="en-US"/>
        </a:p>
      </dgm:t>
    </dgm:pt>
    <dgm:pt modelId="{F6ADFB13-436A-46F3-841D-F9802A56550E}" type="sibTrans" cxnId="{87832F3E-27C6-4B5D-BD7C-48B055009B6C}">
      <dgm:prSet/>
      <dgm:spPr/>
      <dgm:t>
        <a:bodyPr/>
        <a:lstStyle/>
        <a:p>
          <a:endParaRPr lang="en-US"/>
        </a:p>
      </dgm:t>
    </dgm:pt>
    <dgm:pt modelId="{99FC8BD1-4C30-4801-813F-B0860C0E20B3}">
      <dgm:prSet/>
      <dgm:spPr/>
      <dgm:t>
        <a:bodyPr/>
        <a:lstStyle/>
        <a:p>
          <a:pPr>
            <a:lnSpc>
              <a:spcPct val="100000"/>
            </a:lnSpc>
          </a:pPr>
          <a:r>
            <a:rPr lang="en-US" dirty="0"/>
            <a:t>Solution Architecture</a:t>
          </a:r>
        </a:p>
      </dgm:t>
    </dgm:pt>
    <dgm:pt modelId="{9B2FEE98-B77D-46E3-ABB0-E7C1E64A7121}" type="parTrans" cxnId="{A33D428F-373E-4A95-A342-1C197CCE5512}">
      <dgm:prSet/>
      <dgm:spPr/>
      <dgm:t>
        <a:bodyPr/>
        <a:lstStyle/>
        <a:p>
          <a:endParaRPr lang="en-US"/>
        </a:p>
      </dgm:t>
    </dgm:pt>
    <dgm:pt modelId="{CCD1B691-0ECB-4086-BBCE-C9245EF03F5C}" type="sibTrans" cxnId="{A33D428F-373E-4A95-A342-1C197CCE5512}">
      <dgm:prSet/>
      <dgm:spPr/>
      <dgm:t>
        <a:bodyPr/>
        <a:lstStyle/>
        <a:p>
          <a:endParaRPr lang="en-US"/>
        </a:p>
      </dgm:t>
    </dgm:pt>
    <dgm:pt modelId="{743F6E9D-ABE8-4A63-9323-8D336E57FC7A}">
      <dgm:prSet/>
      <dgm:spPr/>
      <dgm:t>
        <a:bodyPr/>
        <a:lstStyle/>
        <a:p>
          <a:pPr>
            <a:lnSpc>
              <a:spcPct val="100000"/>
            </a:lnSpc>
          </a:pPr>
          <a:r>
            <a:rPr lang="en-US" dirty="0"/>
            <a:t>ERD</a:t>
          </a:r>
        </a:p>
      </dgm:t>
    </dgm:pt>
    <dgm:pt modelId="{B003E807-DC42-4418-9D09-DCC37392937E}" type="parTrans" cxnId="{3059CF8E-93EB-4D6D-8659-9DE1AA5CC7FD}">
      <dgm:prSet/>
      <dgm:spPr/>
      <dgm:t>
        <a:bodyPr/>
        <a:lstStyle/>
        <a:p>
          <a:endParaRPr lang="en-US"/>
        </a:p>
      </dgm:t>
    </dgm:pt>
    <dgm:pt modelId="{E951337F-2729-4F5E-ACBA-A1BB906B2A51}" type="sibTrans" cxnId="{3059CF8E-93EB-4D6D-8659-9DE1AA5CC7FD}">
      <dgm:prSet/>
      <dgm:spPr/>
      <dgm:t>
        <a:bodyPr/>
        <a:lstStyle/>
        <a:p>
          <a:endParaRPr lang="en-US"/>
        </a:p>
      </dgm:t>
    </dgm:pt>
    <dgm:pt modelId="{7E14BC77-AEC5-48B2-BF29-3A91C1242F3F}">
      <dgm:prSet/>
      <dgm:spPr/>
      <dgm:t>
        <a:bodyPr/>
        <a:lstStyle/>
        <a:p>
          <a:pPr>
            <a:lnSpc>
              <a:spcPct val="100000"/>
            </a:lnSpc>
          </a:pPr>
          <a:r>
            <a:rPr lang="en-US"/>
            <a:t>Demo</a:t>
          </a:r>
        </a:p>
      </dgm:t>
    </dgm:pt>
    <dgm:pt modelId="{1E416BCB-3D02-4AE6-8976-02E7687BD123}" type="parTrans" cxnId="{6FD8D2B9-3B68-4A37-8CD7-5A647E3BDE99}">
      <dgm:prSet/>
      <dgm:spPr/>
      <dgm:t>
        <a:bodyPr/>
        <a:lstStyle/>
        <a:p>
          <a:endParaRPr lang="en-US"/>
        </a:p>
      </dgm:t>
    </dgm:pt>
    <dgm:pt modelId="{9A75C8EF-E8A5-47B9-A7C1-8ACEAD5824A3}" type="sibTrans" cxnId="{6FD8D2B9-3B68-4A37-8CD7-5A647E3BDE99}">
      <dgm:prSet/>
      <dgm:spPr/>
      <dgm:t>
        <a:bodyPr/>
        <a:lstStyle/>
        <a:p>
          <a:endParaRPr lang="en-US"/>
        </a:p>
      </dgm:t>
    </dgm:pt>
    <dgm:pt modelId="{6F116A87-2F6C-44FD-89B9-107A113AAFFD}">
      <dgm:prSet/>
      <dgm:spPr/>
      <dgm:t>
        <a:bodyPr/>
        <a:lstStyle/>
        <a:p>
          <a:pPr>
            <a:lnSpc>
              <a:spcPct val="100000"/>
            </a:lnSpc>
          </a:pPr>
          <a:r>
            <a:rPr lang="en-US" dirty="0"/>
            <a:t>Lessons learned</a:t>
          </a:r>
        </a:p>
      </dgm:t>
    </dgm:pt>
    <dgm:pt modelId="{2BA8F1F2-3F87-45E0-B8D8-5B67B2449D1F}" type="parTrans" cxnId="{F6AD51BF-70F1-4F3C-A468-48A4887560BC}">
      <dgm:prSet/>
      <dgm:spPr/>
      <dgm:t>
        <a:bodyPr/>
        <a:lstStyle/>
        <a:p>
          <a:endParaRPr lang="en-US"/>
        </a:p>
      </dgm:t>
    </dgm:pt>
    <dgm:pt modelId="{9D74F20D-04E9-42E7-9C1C-EE15EC9C71A5}" type="sibTrans" cxnId="{F6AD51BF-70F1-4F3C-A468-48A4887560BC}">
      <dgm:prSet/>
      <dgm:spPr/>
      <dgm:t>
        <a:bodyPr/>
        <a:lstStyle/>
        <a:p>
          <a:endParaRPr lang="en-US"/>
        </a:p>
      </dgm:t>
    </dgm:pt>
    <dgm:pt modelId="{E76846E2-CDC6-4E97-8354-2BCFFBECE136}">
      <dgm:prSet/>
      <dgm:spPr/>
      <dgm:t>
        <a:bodyPr/>
        <a:lstStyle/>
        <a:p>
          <a:pPr>
            <a:lnSpc>
              <a:spcPct val="100000"/>
            </a:lnSpc>
          </a:pPr>
          <a:r>
            <a:rPr lang="en-US" dirty="0"/>
            <a:t>Business Process</a:t>
          </a:r>
          <a:endParaRPr lang="he-IL" dirty="0"/>
        </a:p>
      </dgm:t>
    </dgm:pt>
    <dgm:pt modelId="{AFB2CF6E-E381-41BA-978C-FDAAB7940010}" type="parTrans" cxnId="{F0F08361-920C-43EF-AE0E-91DE697201DF}">
      <dgm:prSet/>
      <dgm:spPr/>
      <dgm:t>
        <a:bodyPr/>
        <a:lstStyle/>
        <a:p>
          <a:pPr rtl="1"/>
          <a:endParaRPr lang="he-IL"/>
        </a:p>
      </dgm:t>
    </dgm:pt>
    <dgm:pt modelId="{B0733FA6-BE50-4C10-BFDD-89F019D9EE9F}" type="sibTrans" cxnId="{F0F08361-920C-43EF-AE0E-91DE697201DF}">
      <dgm:prSet/>
      <dgm:spPr/>
      <dgm:t>
        <a:bodyPr/>
        <a:lstStyle/>
        <a:p>
          <a:pPr rtl="1"/>
          <a:endParaRPr lang="he-IL"/>
        </a:p>
      </dgm:t>
    </dgm:pt>
    <dgm:pt modelId="{0578D6E8-1597-4E97-B85A-D2DA7CAC0F74}" type="pres">
      <dgm:prSet presAssocID="{48E42E07-3774-4327-8E49-9BAB4B3EDD10}" presName="root" presStyleCnt="0">
        <dgm:presLayoutVars>
          <dgm:dir/>
          <dgm:resizeHandles val="exact"/>
        </dgm:presLayoutVars>
      </dgm:prSet>
      <dgm:spPr/>
    </dgm:pt>
    <dgm:pt modelId="{CB364A44-7845-40AF-830F-947CB30BA297}" type="pres">
      <dgm:prSet presAssocID="{8D71816B-3C78-4D00-8A37-AACDDB068D84}" presName="compNode" presStyleCnt="0"/>
      <dgm:spPr/>
    </dgm:pt>
    <dgm:pt modelId="{847FF9B8-0C6E-4BBE-8442-926EA158B283}" type="pres">
      <dgm:prSet presAssocID="{8D71816B-3C78-4D00-8A37-AACDDB068D84}" presName="bgRect" presStyleLbl="bgShp" presStyleIdx="0" presStyleCnt="7"/>
      <dgm:spPr/>
    </dgm:pt>
    <dgm:pt modelId="{D153BE56-EAF1-4373-9EFE-54C2A6044FCA}" type="pres">
      <dgm:prSet presAssocID="{8D71816B-3C78-4D00-8A37-AACDDB068D8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990B6D0-D92E-4866-8C0E-4F883358222F}" type="pres">
      <dgm:prSet presAssocID="{8D71816B-3C78-4D00-8A37-AACDDB068D84}" presName="spaceRect" presStyleCnt="0"/>
      <dgm:spPr/>
    </dgm:pt>
    <dgm:pt modelId="{0B5EC2B2-1B1C-4311-83E8-68C8675F7C71}" type="pres">
      <dgm:prSet presAssocID="{8D71816B-3C78-4D00-8A37-AACDDB068D84}" presName="parTx" presStyleLbl="revTx" presStyleIdx="0" presStyleCnt="7">
        <dgm:presLayoutVars>
          <dgm:chMax val="0"/>
          <dgm:chPref val="0"/>
        </dgm:presLayoutVars>
      </dgm:prSet>
      <dgm:spPr/>
    </dgm:pt>
    <dgm:pt modelId="{4291F860-5582-4928-B570-1C99768FA35C}" type="pres">
      <dgm:prSet presAssocID="{9DFE074E-E69C-4B6C-9383-6D0C2C92628F}" presName="sibTrans" presStyleCnt="0"/>
      <dgm:spPr/>
    </dgm:pt>
    <dgm:pt modelId="{126D2500-FA68-453B-B6E0-26B30B1E1977}" type="pres">
      <dgm:prSet presAssocID="{E76846E2-CDC6-4E97-8354-2BCFFBECE136}" presName="compNode" presStyleCnt="0"/>
      <dgm:spPr/>
    </dgm:pt>
    <dgm:pt modelId="{BFF9ECBC-6B47-4B2F-94FC-8FC3CF14AAA8}" type="pres">
      <dgm:prSet presAssocID="{E76846E2-CDC6-4E97-8354-2BCFFBECE136}" presName="bgRect" presStyleLbl="bgShp" presStyleIdx="1" presStyleCnt="7"/>
      <dgm:spPr/>
    </dgm:pt>
    <dgm:pt modelId="{DE49ABD3-5D2C-4308-95B4-34EE83758978}" type="pres">
      <dgm:prSet presAssocID="{E76846E2-CDC6-4E97-8354-2BCFFBECE136}" presName="iconRect" presStyleLbl="node1" presStyleIdx="1" presStyleCnt="7"/>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Ruler outline"/>
        </a:ext>
      </dgm:extLst>
    </dgm:pt>
    <dgm:pt modelId="{88F3141F-1295-4E97-9FD9-1236C8D8CFC3}" type="pres">
      <dgm:prSet presAssocID="{E76846E2-CDC6-4E97-8354-2BCFFBECE136}" presName="spaceRect" presStyleCnt="0"/>
      <dgm:spPr/>
    </dgm:pt>
    <dgm:pt modelId="{8DD33C58-EB50-4EDD-9BCF-5E579FA65234}" type="pres">
      <dgm:prSet presAssocID="{E76846E2-CDC6-4E97-8354-2BCFFBECE136}" presName="parTx" presStyleLbl="revTx" presStyleIdx="1" presStyleCnt="7">
        <dgm:presLayoutVars>
          <dgm:chMax val="0"/>
          <dgm:chPref val="0"/>
        </dgm:presLayoutVars>
      </dgm:prSet>
      <dgm:spPr/>
    </dgm:pt>
    <dgm:pt modelId="{CCD0CA59-0509-436C-8037-B6D55E9D576A}" type="pres">
      <dgm:prSet presAssocID="{B0733FA6-BE50-4C10-BFDD-89F019D9EE9F}" presName="sibTrans" presStyleCnt="0"/>
      <dgm:spPr/>
    </dgm:pt>
    <dgm:pt modelId="{7291E9BD-6BF3-4FDB-8020-B0ACB7529F33}" type="pres">
      <dgm:prSet presAssocID="{FF5DDF63-4D0C-4784-A3F7-1BDF9A4870AB}" presName="compNode" presStyleCnt="0"/>
      <dgm:spPr/>
    </dgm:pt>
    <dgm:pt modelId="{427DC5D1-9BD0-462E-BC0D-2F033D2977AB}" type="pres">
      <dgm:prSet presAssocID="{FF5DDF63-4D0C-4784-A3F7-1BDF9A4870AB}" presName="bgRect" presStyleLbl="bgShp" presStyleIdx="2" presStyleCnt="7"/>
      <dgm:spPr/>
    </dgm:pt>
    <dgm:pt modelId="{23D5D9C6-112A-4169-BBC4-CF54B558BAE5}" type="pres">
      <dgm:prSet presAssocID="{FF5DDF63-4D0C-4784-A3F7-1BDF9A4870AB}"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1280FAF-2BEB-47FF-AA1E-4432E3236861}" type="pres">
      <dgm:prSet presAssocID="{FF5DDF63-4D0C-4784-A3F7-1BDF9A4870AB}" presName="spaceRect" presStyleCnt="0"/>
      <dgm:spPr/>
    </dgm:pt>
    <dgm:pt modelId="{38D34ABB-5D7E-42DB-A8C3-3142C3D77882}" type="pres">
      <dgm:prSet presAssocID="{FF5DDF63-4D0C-4784-A3F7-1BDF9A4870AB}" presName="parTx" presStyleLbl="revTx" presStyleIdx="2" presStyleCnt="7">
        <dgm:presLayoutVars>
          <dgm:chMax val="0"/>
          <dgm:chPref val="0"/>
        </dgm:presLayoutVars>
      </dgm:prSet>
      <dgm:spPr/>
    </dgm:pt>
    <dgm:pt modelId="{78C85AF0-23AA-40C5-94E8-97EE107A334B}" type="pres">
      <dgm:prSet presAssocID="{F6ADFB13-436A-46F3-841D-F9802A56550E}" presName="sibTrans" presStyleCnt="0"/>
      <dgm:spPr/>
    </dgm:pt>
    <dgm:pt modelId="{CC9ECFC9-F965-4908-A2DF-5231B16DA595}" type="pres">
      <dgm:prSet presAssocID="{99FC8BD1-4C30-4801-813F-B0860C0E20B3}" presName="compNode" presStyleCnt="0"/>
      <dgm:spPr/>
    </dgm:pt>
    <dgm:pt modelId="{B870272C-AE6C-427A-80D3-E4364B1A3107}" type="pres">
      <dgm:prSet presAssocID="{99FC8BD1-4C30-4801-813F-B0860C0E20B3}" presName="bgRect" presStyleLbl="bgShp" presStyleIdx="3" presStyleCnt="7"/>
      <dgm:spPr/>
    </dgm:pt>
    <dgm:pt modelId="{10D4BC0B-AD87-4931-AA20-6389514CFF67}" type="pres">
      <dgm:prSet presAssocID="{99FC8BD1-4C30-4801-813F-B0860C0E20B3}"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061B2C70-A2AC-4E41-9273-FAE7D40A9F5E}" type="pres">
      <dgm:prSet presAssocID="{99FC8BD1-4C30-4801-813F-B0860C0E20B3}" presName="spaceRect" presStyleCnt="0"/>
      <dgm:spPr/>
    </dgm:pt>
    <dgm:pt modelId="{1C413527-CBE8-4C2B-A137-C5E73E03C732}" type="pres">
      <dgm:prSet presAssocID="{99FC8BD1-4C30-4801-813F-B0860C0E20B3}" presName="parTx" presStyleLbl="revTx" presStyleIdx="3" presStyleCnt="7">
        <dgm:presLayoutVars>
          <dgm:chMax val="0"/>
          <dgm:chPref val="0"/>
        </dgm:presLayoutVars>
      </dgm:prSet>
      <dgm:spPr/>
    </dgm:pt>
    <dgm:pt modelId="{90583EAC-56B7-4710-8EAC-029F1252A90E}" type="pres">
      <dgm:prSet presAssocID="{CCD1B691-0ECB-4086-BBCE-C9245EF03F5C}" presName="sibTrans" presStyleCnt="0"/>
      <dgm:spPr/>
    </dgm:pt>
    <dgm:pt modelId="{C93EBB5F-723B-4724-92F0-482D61964011}" type="pres">
      <dgm:prSet presAssocID="{743F6E9D-ABE8-4A63-9323-8D336E57FC7A}" presName="compNode" presStyleCnt="0"/>
      <dgm:spPr/>
    </dgm:pt>
    <dgm:pt modelId="{5AEECCC9-A67B-4327-AE07-44CCAACDB4F0}" type="pres">
      <dgm:prSet presAssocID="{743F6E9D-ABE8-4A63-9323-8D336E57FC7A}" presName="bgRect" presStyleLbl="bgShp" presStyleIdx="4" presStyleCnt="7"/>
      <dgm:spPr/>
    </dgm:pt>
    <dgm:pt modelId="{98AD1E6C-D20E-4E67-B306-5B9A4F7A07B7}" type="pres">
      <dgm:prSet presAssocID="{743F6E9D-ABE8-4A63-9323-8D336E57FC7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F28FC167-E762-4CAC-A4B6-3559C92C56AF}" type="pres">
      <dgm:prSet presAssocID="{743F6E9D-ABE8-4A63-9323-8D336E57FC7A}" presName="spaceRect" presStyleCnt="0"/>
      <dgm:spPr/>
    </dgm:pt>
    <dgm:pt modelId="{CB4C0889-4AB7-486D-B28A-D209E012F816}" type="pres">
      <dgm:prSet presAssocID="{743F6E9D-ABE8-4A63-9323-8D336E57FC7A}" presName="parTx" presStyleLbl="revTx" presStyleIdx="4" presStyleCnt="7">
        <dgm:presLayoutVars>
          <dgm:chMax val="0"/>
          <dgm:chPref val="0"/>
        </dgm:presLayoutVars>
      </dgm:prSet>
      <dgm:spPr/>
    </dgm:pt>
    <dgm:pt modelId="{1502E4DF-373B-40CB-8064-7FECC171A084}" type="pres">
      <dgm:prSet presAssocID="{E951337F-2729-4F5E-ACBA-A1BB906B2A51}" presName="sibTrans" presStyleCnt="0"/>
      <dgm:spPr/>
    </dgm:pt>
    <dgm:pt modelId="{B41DE3F2-1D89-45F1-A8DE-16B0BE3BB864}" type="pres">
      <dgm:prSet presAssocID="{7E14BC77-AEC5-48B2-BF29-3A91C1242F3F}" presName="compNode" presStyleCnt="0"/>
      <dgm:spPr/>
    </dgm:pt>
    <dgm:pt modelId="{FD8C0F4C-81DC-402B-B673-9F085E48A9B5}" type="pres">
      <dgm:prSet presAssocID="{7E14BC77-AEC5-48B2-BF29-3A91C1242F3F}" presName="bgRect" presStyleLbl="bgShp" presStyleIdx="5" presStyleCnt="7"/>
      <dgm:spPr/>
    </dgm:pt>
    <dgm:pt modelId="{2BE14F02-2E78-4369-8926-7B4274751F7E}" type="pres">
      <dgm:prSet presAssocID="{7E14BC77-AEC5-48B2-BF29-3A91C1242F3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lay"/>
        </a:ext>
      </dgm:extLst>
    </dgm:pt>
    <dgm:pt modelId="{8C78D59E-FD4C-4CC1-9BBF-25B5A79FB813}" type="pres">
      <dgm:prSet presAssocID="{7E14BC77-AEC5-48B2-BF29-3A91C1242F3F}" presName="spaceRect" presStyleCnt="0"/>
      <dgm:spPr/>
    </dgm:pt>
    <dgm:pt modelId="{85AA300A-4843-402E-AD65-B26B246CAE00}" type="pres">
      <dgm:prSet presAssocID="{7E14BC77-AEC5-48B2-BF29-3A91C1242F3F}" presName="parTx" presStyleLbl="revTx" presStyleIdx="5" presStyleCnt="7">
        <dgm:presLayoutVars>
          <dgm:chMax val="0"/>
          <dgm:chPref val="0"/>
        </dgm:presLayoutVars>
      </dgm:prSet>
      <dgm:spPr/>
    </dgm:pt>
    <dgm:pt modelId="{29B16BA7-6610-487E-AEB2-5FB04A72A72E}" type="pres">
      <dgm:prSet presAssocID="{9A75C8EF-E8A5-47B9-A7C1-8ACEAD5824A3}" presName="sibTrans" presStyleCnt="0"/>
      <dgm:spPr/>
    </dgm:pt>
    <dgm:pt modelId="{A2F6CA1F-76B0-414D-AA7A-28AA9014E1CF}" type="pres">
      <dgm:prSet presAssocID="{6F116A87-2F6C-44FD-89B9-107A113AAFFD}" presName="compNode" presStyleCnt="0"/>
      <dgm:spPr/>
    </dgm:pt>
    <dgm:pt modelId="{E6299388-071C-41C3-B87C-5B5501EE5D3B}" type="pres">
      <dgm:prSet presAssocID="{6F116A87-2F6C-44FD-89B9-107A113AAFFD}" presName="bgRect" presStyleLbl="bgShp" presStyleIdx="6" presStyleCnt="7"/>
      <dgm:spPr/>
    </dgm:pt>
    <dgm:pt modelId="{5B9D75AA-728F-4C2F-BC06-385C57154E49}" type="pres">
      <dgm:prSet presAssocID="{6F116A87-2F6C-44FD-89B9-107A113AAFF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mark"/>
        </a:ext>
      </dgm:extLst>
    </dgm:pt>
    <dgm:pt modelId="{7A72BEE5-724C-4E3C-842A-C8B7DC169956}" type="pres">
      <dgm:prSet presAssocID="{6F116A87-2F6C-44FD-89B9-107A113AAFFD}" presName="spaceRect" presStyleCnt="0"/>
      <dgm:spPr/>
    </dgm:pt>
    <dgm:pt modelId="{430BDE39-3679-44F8-8C0B-B552FBD0FE58}" type="pres">
      <dgm:prSet presAssocID="{6F116A87-2F6C-44FD-89B9-107A113AAFFD}" presName="parTx" presStyleLbl="revTx" presStyleIdx="6" presStyleCnt="7">
        <dgm:presLayoutVars>
          <dgm:chMax val="0"/>
          <dgm:chPref val="0"/>
        </dgm:presLayoutVars>
      </dgm:prSet>
      <dgm:spPr/>
    </dgm:pt>
  </dgm:ptLst>
  <dgm:cxnLst>
    <dgm:cxn modelId="{AFEEA60B-8419-4DF5-8B95-841826F53B38}" type="presOf" srcId="{FF5DDF63-4D0C-4784-A3F7-1BDF9A4870AB}" destId="{38D34ABB-5D7E-42DB-A8C3-3142C3D77882}" srcOrd="0" destOrd="0" presId="urn:microsoft.com/office/officeart/2018/2/layout/IconVerticalSolidList"/>
    <dgm:cxn modelId="{219CD120-93F6-4C81-B6FD-579879C245AD}" type="presOf" srcId="{8D71816B-3C78-4D00-8A37-AACDDB068D84}" destId="{0B5EC2B2-1B1C-4311-83E8-68C8675F7C71}" srcOrd="0" destOrd="0" presId="urn:microsoft.com/office/officeart/2018/2/layout/IconVerticalSolidList"/>
    <dgm:cxn modelId="{B25C6721-C504-4B36-A874-57B963991FF5}" type="presOf" srcId="{6F116A87-2F6C-44FD-89B9-107A113AAFFD}" destId="{430BDE39-3679-44F8-8C0B-B552FBD0FE58}" srcOrd="0" destOrd="0" presId="urn:microsoft.com/office/officeart/2018/2/layout/IconVerticalSolidList"/>
    <dgm:cxn modelId="{87832F3E-27C6-4B5D-BD7C-48B055009B6C}" srcId="{48E42E07-3774-4327-8E49-9BAB4B3EDD10}" destId="{FF5DDF63-4D0C-4784-A3F7-1BDF9A4870AB}" srcOrd="2" destOrd="0" parTransId="{C1B785FD-7306-48FD-BB9D-E80569BEECAE}" sibTransId="{F6ADFB13-436A-46F3-841D-F9802A56550E}"/>
    <dgm:cxn modelId="{2800485F-C2F2-4C71-BA2E-F009468FC597}" type="presOf" srcId="{7E14BC77-AEC5-48B2-BF29-3A91C1242F3F}" destId="{85AA300A-4843-402E-AD65-B26B246CAE00}" srcOrd="0" destOrd="0" presId="urn:microsoft.com/office/officeart/2018/2/layout/IconVerticalSolidList"/>
    <dgm:cxn modelId="{F0F08361-920C-43EF-AE0E-91DE697201DF}" srcId="{48E42E07-3774-4327-8E49-9BAB4B3EDD10}" destId="{E76846E2-CDC6-4E97-8354-2BCFFBECE136}" srcOrd="1" destOrd="0" parTransId="{AFB2CF6E-E381-41BA-978C-FDAAB7940010}" sibTransId="{B0733FA6-BE50-4C10-BFDD-89F019D9EE9F}"/>
    <dgm:cxn modelId="{17FEA14D-DC65-4C7D-82F0-AC0DFBB9BF6D}" type="presOf" srcId="{48E42E07-3774-4327-8E49-9BAB4B3EDD10}" destId="{0578D6E8-1597-4E97-B85A-D2DA7CAC0F74}" srcOrd="0" destOrd="0" presId="urn:microsoft.com/office/officeart/2018/2/layout/IconVerticalSolidList"/>
    <dgm:cxn modelId="{997F9E58-4511-462F-832C-5094824F02DC}" srcId="{48E42E07-3774-4327-8E49-9BAB4B3EDD10}" destId="{8D71816B-3C78-4D00-8A37-AACDDB068D84}" srcOrd="0" destOrd="0" parTransId="{A7A0D3E0-8B16-4CC6-9CA6-689BC18F29C6}" sibTransId="{9DFE074E-E69C-4B6C-9383-6D0C2C92628F}"/>
    <dgm:cxn modelId="{3059CF8E-93EB-4D6D-8659-9DE1AA5CC7FD}" srcId="{48E42E07-3774-4327-8E49-9BAB4B3EDD10}" destId="{743F6E9D-ABE8-4A63-9323-8D336E57FC7A}" srcOrd="4" destOrd="0" parTransId="{B003E807-DC42-4418-9D09-DCC37392937E}" sibTransId="{E951337F-2729-4F5E-ACBA-A1BB906B2A51}"/>
    <dgm:cxn modelId="{A33D428F-373E-4A95-A342-1C197CCE5512}" srcId="{48E42E07-3774-4327-8E49-9BAB4B3EDD10}" destId="{99FC8BD1-4C30-4801-813F-B0860C0E20B3}" srcOrd="3" destOrd="0" parTransId="{9B2FEE98-B77D-46E3-ABB0-E7C1E64A7121}" sibTransId="{CCD1B691-0ECB-4086-BBCE-C9245EF03F5C}"/>
    <dgm:cxn modelId="{C21566B2-45D5-4663-A210-6B61CF5201A9}" type="presOf" srcId="{743F6E9D-ABE8-4A63-9323-8D336E57FC7A}" destId="{CB4C0889-4AB7-486D-B28A-D209E012F816}" srcOrd="0" destOrd="0" presId="urn:microsoft.com/office/officeart/2018/2/layout/IconVerticalSolidList"/>
    <dgm:cxn modelId="{6FD8D2B9-3B68-4A37-8CD7-5A647E3BDE99}" srcId="{48E42E07-3774-4327-8E49-9BAB4B3EDD10}" destId="{7E14BC77-AEC5-48B2-BF29-3A91C1242F3F}" srcOrd="5" destOrd="0" parTransId="{1E416BCB-3D02-4AE6-8976-02E7687BD123}" sibTransId="{9A75C8EF-E8A5-47B9-A7C1-8ACEAD5824A3}"/>
    <dgm:cxn modelId="{A1EA1CBE-1D21-4638-9E56-4C8E3BAB2D53}" type="presOf" srcId="{E76846E2-CDC6-4E97-8354-2BCFFBECE136}" destId="{8DD33C58-EB50-4EDD-9BCF-5E579FA65234}" srcOrd="0" destOrd="0" presId="urn:microsoft.com/office/officeart/2018/2/layout/IconVerticalSolidList"/>
    <dgm:cxn modelId="{F6AD51BF-70F1-4F3C-A468-48A4887560BC}" srcId="{48E42E07-3774-4327-8E49-9BAB4B3EDD10}" destId="{6F116A87-2F6C-44FD-89B9-107A113AAFFD}" srcOrd="6" destOrd="0" parTransId="{2BA8F1F2-3F87-45E0-B8D8-5B67B2449D1F}" sibTransId="{9D74F20D-04E9-42E7-9C1C-EE15EC9C71A5}"/>
    <dgm:cxn modelId="{ED53CEDA-A507-41AA-A754-1F67D243805A}" type="presOf" srcId="{99FC8BD1-4C30-4801-813F-B0860C0E20B3}" destId="{1C413527-CBE8-4C2B-A137-C5E73E03C732}" srcOrd="0" destOrd="0" presId="urn:microsoft.com/office/officeart/2018/2/layout/IconVerticalSolidList"/>
    <dgm:cxn modelId="{1F3ED3AD-27F8-416F-83A5-EE59CF8BD525}" type="presParOf" srcId="{0578D6E8-1597-4E97-B85A-D2DA7CAC0F74}" destId="{CB364A44-7845-40AF-830F-947CB30BA297}" srcOrd="0" destOrd="0" presId="urn:microsoft.com/office/officeart/2018/2/layout/IconVerticalSolidList"/>
    <dgm:cxn modelId="{BFF09CDE-CF12-4BC3-B0E7-B5A8D822E8A2}" type="presParOf" srcId="{CB364A44-7845-40AF-830F-947CB30BA297}" destId="{847FF9B8-0C6E-4BBE-8442-926EA158B283}" srcOrd="0" destOrd="0" presId="urn:microsoft.com/office/officeart/2018/2/layout/IconVerticalSolidList"/>
    <dgm:cxn modelId="{72EF21EF-6FE8-4760-9EA7-BC3847043D91}" type="presParOf" srcId="{CB364A44-7845-40AF-830F-947CB30BA297}" destId="{D153BE56-EAF1-4373-9EFE-54C2A6044FCA}" srcOrd="1" destOrd="0" presId="urn:microsoft.com/office/officeart/2018/2/layout/IconVerticalSolidList"/>
    <dgm:cxn modelId="{152974E3-A827-4E9C-ACDA-38FA688A2776}" type="presParOf" srcId="{CB364A44-7845-40AF-830F-947CB30BA297}" destId="{4990B6D0-D92E-4866-8C0E-4F883358222F}" srcOrd="2" destOrd="0" presId="urn:microsoft.com/office/officeart/2018/2/layout/IconVerticalSolidList"/>
    <dgm:cxn modelId="{1256D271-D366-45CB-A3C4-062287573BB8}" type="presParOf" srcId="{CB364A44-7845-40AF-830F-947CB30BA297}" destId="{0B5EC2B2-1B1C-4311-83E8-68C8675F7C71}" srcOrd="3" destOrd="0" presId="urn:microsoft.com/office/officeart/2018/2/layout/IconVerticalSolidList"/>
    <dgm:cxn modelId="{B871AF0B-8ED7-4944-9FEA-E12BD4E19154}" type="presParOf" srcId="{0578D6E8-1597-4E97-B85A-D2DA7CAC0F74}" destId="{4291F860-5582-4928-B570-1C99768FA35C}" srcOrd="1" destOrd="0" presId="urn:microsoft.com/office/officeart/2018/2/layout/IconVerticalSolidList"/>
    <dgm:cxn modelId="{31F660D1-7C58-4EC0-A269-60B14291216C}" type="presParOf" srcId="{0578D6E8-1597-4E97-B85A-D2DA7CAC0F74}" destId="{126D2500-FA68-453B-B6E0-26B30B1E1977}" srcOrd="2" destOrd="0" presId="urn:microsoft.com/office/officeart/2018/2/layout/IconVerticalSolidList"/>
    <dgm:cxn modelId="{69912A57-D40F-4FCD-88E5-BFEE7E741DDE}" type="presParOf" srcId="{126D2500-FA68-453B-B6E0-26B30B1E1977}" destId="{BFF9ECBC-6B47-4B2F-94FC-8FC3CF14AAA8}" srcOrd="0" destOrd="0" presId="urn:microsoft.com/office/officeart/2018/2/layout/IconVerticalSolidList"/>
    <dgm:cxn modelId="{5168A9E9-FE02-4564-B4BF-0CAF6ABA87F2}" type="presParOf" srcId="{126D2500-FA68-453B-B6E0-26B30B1E1977}" destId="{DE49ABD3-5D2C-4308-95B4-34EE83758978}" srcOrd="1" destOrd="0" presId="urn:microsoft.com/office/officeart/2018/2/layout/IconVerticalSolidList"/>
    <dgm:cxn modelId="{93AB6C95-439F-4370-A352-C25C28FF2B99}" type="presParOf" srcId="{126D2500-FA68-453B-B6E0-26B30B1E1977}" destId="{88F3141F-1295-4E97-9FD9-1236C8D8CFC3}" srcOrd="2" destOrd="0" presId="urn:microsoft.com/office/officeart/2018/2/layout/IconVerticalSolidList"/>
    <dgm:cxn modelId="{0F3B025B-2435-4CFD-9131-0E56739F941E}" type="presParOf" srcId="{126D2500-FA68-453B-B6E0-26B30B1E1977}" destId="{8DD33C58-EB50-4EDD-9BCF-5E579FA65234}" srcOrd="3" destOrd="0" presId="urn:microsoft.com/office/officeart/2018/2/layout/IconVerticalSolidList"/>
    <dgm:cxn modelId="{3B0233EC-73F8-4304-A3F2-984F7783BB0C}" type="presParOf" srcId="{0578D6E8-1597-4E97-B85A-D2DA7CAC0F74}" destId="{CCD0CA59-0509-436C-8037-B6D55E9D576A}" srcOrd="3" destOrd="0" presId="urn:microsoft.com/office/officeart/2018/2/layout/IconVerticalSolidList"/>
    <dgm:cxn modelId="{6F95BF7E-CCD4-4812-BBAB-B32C9FBECF26}" type="presParOf" srcId="{0578D6E8-1597-4E97-B85A-D2DA7CAC0F74}" destId="{7291E9BD-6BF3-4FDB-8020-B0ACB7529F33}" srcOrd="4" destOrd="0" presId="urn:microsoft.com/office/officeart/2018/2/layout/IconVerticalSolidList"/>
    <dgm:cxn modelId="{E89AF4C9-FCC6-4641-8E0F-B25B59A0ED52}" type="presParOf" srcId="{7291E9BD-6BF3-4FDB-8020-B0ACB7529F33}" destId="{427DC5D1-9BD0-462E-BC0D-2F033D2977AB}" srcOrd="0" destOrd="0" presId="urn:microsoft.com/office/officeart/2018/2/layout/IconVerticalSolidList"/>
    <dgm:cxn modelId="{1607C114-7676-494A-970F-B47DEF853800}" type="presParOf" srcId="{7291E9BD-6BF3-4FDB-8020-B0ACB7529F33}" destId="{23D5D9C6-112A-4169-BBC4-CF54B558BAE5}" srcOrd="1" destOrd="0" presId="urn:microsoft.com/office/officeart/2018/2/layout/IconVerticalSolidList"/>
    <dgm:cxn modelId="{1A394917-52A8-4B2D-ACC3-0F227C738023}" type="presParOf" srcId="{7291E9BD-6BF3-4FDB-8020-B0ACB7529F33}" destId="{71280FAF-2BEB-47FF-AA1E-4432E3236861}" srcOrd="2" destOrd="0" presId="urn:microsoft.com/office/officeart/2018/2/layout/IconVerticalSolidList"/>
    <dgm:cxn modelId="{863CC682-3D79-45CB-96E5-E0F9F0229C23}" type="presParOf" srcId="{7291E9BD-6BF3-4FDB-8020-B0ACB7529F33}" destId="{38D34ABB-5D7E-42DB-A8C3-3142C3D77882}" srcOrd="3" destOrd="0" presId="urn:microsoft.com/office/officeart/2018/2/layout/IconVerticalSolidList"/>
    <dgm:cxn modelId="{D7F12A52-B3CA-4E45-8244-4BE12DD20669}" type="presParOf" srcId="{0578D6E8-1597-4E97-B85A-D2DA7CAC0F74}" destId="{78C85AF0-23AA-40C5-94E8-97EE107A334B}" srcOrd="5" destOrd="0" presId="urn:microsoft.com/office/officeart/2018/2/layout/IconVerticalSolidList"/>
    <dgm:cxn modelId="{CF2CB5A9-1FD5-42A3-A1E5-063D00AAC81E}" type="presParOf" srcId="{0578D6E8-1597-4E97-B85A-D2DA7CAC0F74}" destId="{CC9ECFC9-F965-4908-A2DF-5231B16DA595}" srcOrd="6" destOrd="0" presId="urn:microsoft.com/office/officeart/2018/2/layout/IconVerticalSolidList"/>
    <dgm:cxn modelId="{EF52F29C-500B-41B9-8DC4-1760DB08A56D}" type="presParOf" srcId="{CC9ECFC9-F965-4908-A2DF-5231B16DA595}" destId="{B870272C-AE6C-427A-80D3-E4364B1A3107}" srcOrd="0" destOrd="0" presId="urn:microsoft.com/office/officeart/2018/2/layout/IconVerticalSolidList"/>
    <dgm:cxn modelId="{C88EC009-94A4-402E-A0B6-B7DB692E71E0}" type="presParOf" srcId="{CC9ECFC9-F965-4908-A2DF-5231B16DA595}" destId="{10D4BC0B-AD87-4931-AA20-6389514CFF67}" srcOrd="1" destOrd="0" presId="urn:microsoft.com/office/officeart/2018/2/layout/IconVerticalSolidList"/>
    <dgm:cxn modelId="{36258DA8-2E37-474A-BA5F-E334B92A1467}" type="presParOf" srcId="{CC9ECFC9-F965-4908-A2DF-5231B16DA595}" destId="{061B2C70-A2AC-4E41-9273-FAE7D40A9F5E}" srcOrd="2" destOrd="0" presId="urn:microsoft.com/office/officeart/2018/2/layout/IconVerticalSolidList"/>
    <dgm:cxn modelId="{2BD9B2F9-ECFB-40F2-9409-801DD2950DE0}" type="presParOf" srcId="{CC9ECFC9-F965-4908-A2DF-5231B16DA595}" destId="{1C413527-CBE8-4C2B-A137-C5E73E03C732}" srcOrd="3" destOrd="0" presId="urn:microsoft.com/office/officeart/2018/2/layout/IconVerticalSolidList"/>
    <dgm:cxn modelId="{5D5444AD-158D-42E9-BAE7-DB8D86D9343E}" type="presParOf" srcId="{0578D6E8-1597-4E97-B85A-D2DA7CAC0F74}" destId="{90583EAC-56B7-4710-8EAC-029F1252A90E}" srcOrd="7" destOrd="0" presId="urn:microsoft.com/office/officeart/2018/2/layout/IconVerticalSolidList"/>
    <dgm:cxn modelId="{E2012A33-C010-4F16-B31C-D57CD4468517}" type="presParOf" srcId="{0578D6E8-1597-4E97-B85A-D2DA7CAC0F74}" destId="{C93EBB5F-723B-4724-92F0-482D61964011}" srcOrd="8" destOrd="0" presId="urn:microsoft.com/office/officeart/2018/2/layout/IconVerticalSolidList"/>
    <dgm:cxn modelId="{618DE7B0-0D38-42A3-9C28-7DF59C59BF15}" type="presParOf" srcId="{C93EBB5F-723B-4724-92F0-482D61964011}" destId="{5AEECCC9-A67B-4327-AE07-44CCAACDB4F0}" srcOrd="0" destOrd="0" presId="urn:microsoft.com/office/officeart/2018/2/layout/IconVerticalSolidList"/>
    <dgm:cxn modelId="{5AA9171D-2FC3-4A74-A5F4-70FEBE740DDB}" type="presParOf" srcId="{C93EBB5F-723B-4724-92F0-482D61964011}" destId="{98AD1E6C-D20E-4E67-B306-5B9A4F7A07B7}" srcOrd="1" destOrd="0" presId="urn:microsoft.com/office/officeart/2018/2/layout/IconVerticalSolidList"/>
    <dgm:cxn modelId="{53ECD659-AE2F-4C52-9039-8385F45BDB83}" type="presParOf" srcId="{C93EBB5F-723B-4724-92F0-482D61964011}" destId="{F28FC167-E762-4CAC-A4B6-3559C92C56AF}" srcOrd="2" destOrd="0" presId="urn:microsoft.com/office/officeart/2018/2/layout/IconVerticalSolidList"/>
    <dgm:cxn modelId="{2853CD3A-EFCF-445D-B44E-A81616DFD7C6}" type="presParOf" srcId="{C93EBB5F-723B-4724-92F0-482D61964011}" destId="{CB4C0889-4AB7-486D-B28A-D209E012F816}" srcOrd="3" destOrd="0" presId="urn:microsoft.com/office/officeart/2018/2/layout/IconVerticalSolidList"/>
    <dgm:cxn modelId="{DADDC217-796D-44AC-8E81-926187B43179}" type="presParOf" srcId="{0578D6E8-1597-4E97-B85A-D2DA7CAC0F74}" destId="{1502E4DF-373B-40CB-8064-7FECC171A084}" srcOrd="9" destOrd="0" presId="urn:microsoft.com/office/officeart/2018/2/layout/IconVerticalSolidList"/>
    <dgm:cxn modelId="{2357B875-B361-4AB6-8490-C22308B0310A}" type="presParOf" srcId="{0578D6E8-1597-4E97-B85A-D2DA7CAC0F74}" destId="{B41DE3F2-1D89-45F1-A8DE-16B0BE3BB864}" srcOrd="10" destOrd="0" presId="urn:microsoft.com/office/officeart/2018/2/layout/IconVerticalSolidList"/>
    <dgm:cxn modelId="{F1B0A0D3-860A-4DF5-8BA1-BDE057ACBF75}" type="presParOf" srcId="{B41DE3F2-1D89-45F1-A8DE-16B0BE3BB864}" destId="{FD8C0F4C-81DC-402B-B673-9F085E48A9B5}" srcOrd="0" destOrd="0" presId="urn:microsoft.com/office/officeart/2018/2/layout/IconVerticalSolidList"/>
    <dgm:cxn modelId="{6368248E-FE97-4A05-BFFF-C323EE102436}" type="presParOf" srcId="{B41DE3F2-1D89-45F1-A8DE-16B0BE3BB864}" destId="{2BE14F02-2E78-4369-8926-7B4274751F7E}" srcOrd="1" destOrd="0" presId="urn:microsoft.com/office/officeart/2018/2/layout/IconVerticalSolidList"/>
    <dgm:cxn modelId="{CBEDDDFE-49B0-4809-8EDF-B2D38FED147B}" type="presParOf" srcId="{B41DE3F2-1D89-45F1-A8DE-16B0BE3BB864}" destId="{8C78D59E-FD4C-4CC1-9BBF-25B5A79FB813}" srcOrd="2" destOrd="0" presId="urn:microsoft.com/office/officeart/2018/2/layout/IconVerticalSolidList"/>
    <dgm:cxn modelId="{1B7117C1-6F09-49AD-A5EB-24CFC4258A8C}" type="presParOf" srcId="{B41DE3F2-1D89-45F1-A8DE-16B0BE3BB864}" destId="{85AA300A-4843-402E-AD65-B26B246CAE00}" srcOrd="3" destOrd="0" presId="urn:microsoft.com/office/officeart/2018/2/layout/IconVerticalSolidList"/>
    <dgm:cxn modelId="{ED2852AE-2AB1-461B-85D9-CE2302280905}" type="presParOf" srcId="{0578D6E8-1597-4E97-B85A-D2DA7CAC0F74}" destId="{29B16BA7-6610-487E-AEB2-5FB04A72A72E}" srcOrd="11" destOrd="0" presId="urn:microsoft.com/office/officeart/2018/2/layout/IconVerticalSolidList"/>
    <dgm:cxn modelId="{77BBE33F-C5A4-43A0-9313-BBA67FF4E4E0}" type="presParOf" srcId="{0578D6E8-1597-4E97-B85A-D2DA7CAC0F74}" destId="{A2F6CA1F-76B0-414D-AA7A-28AA9014E1CF}" srcOrd="12" destOrd="0" presId="urn:microsoft.com/office/officeart/2018/2/layout/IconVerticalSolidList"/>
    <dgm:cxn modelId="{5F8711DD-BAF4-4CDD-BB5B-E3F5090672DA}" type="presParOf" srcId="{A2F6CA1F-76B0-414D-AA7A-28AA9014E1CF}" destId="{E6299388-071C-41C3-B87C-5B5501EE5D3B}" srcOrd="0" destOrd="0" presId="urn:microsoft.com/office/officeart/2018/2/layout/IconVerticalSolidList"/>
    <dgm:cxn modelId="{5850A7C5-6567-4968-B7AF-08C44BEBC314}" type="presParOf" srcId="{A2F6CA1F-76B0-414D-AA7A-28AA9014E1CF}" destId="{5B9D75AA-728F-4C2F-BC06-385C57154E49}" srcOrd="1" destOrd="0" presId="urn:microsoft.com/office/officeart/2018/2/layout/IconVerticalSolidList"/>
    <dgm:cxn modelId="{0EA0B6E3-47F8-45A0-A6F0-614337B21FE0}" type="presParOf" srcId="{A2F6CA1F-76B0-414D-AA7A-28AA9014E1CF}" destId="{7A72BEE5-724C-4E3C-842A-C8B7DC169956}" srcOrd="2" destOrd="0" presId="urn:microsoft.com/office/officeart/2018/2/layout/IconVerticalSolidList"/>
    <dgm:cxn modelId="{4E030E1F-426C-4CD1-979C-91D5C53A6420}" type="presParOf" srcId="{A2F6CA1F-76B0-414D-AA7A-28AA9014E1CF}" destId="{430BDE39-3679-44F8-8C0B-B552FBD0FE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FF9B8-0C6E-4BBE-8442-926EA158B283}">
      <dsp:nvSpPr>
        <dsp:cNvPr id="0" name=""/>
        <dsp:cNvSpPr/>
      </dsp:nvSpPr>
      <dsp:spPr>
        <a:xfrm>
          <a:off x="0" y="494"/>
          <a:ext cx="6949440" cy="6806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3BE56-EAF1-4373-9EFE-54C2A6044FCA}">
      <dsp:nvSpPr>
        <dsp:cNvPr id="0" name=""/>
        <dsp:cNvSpPr/>
      </dsp:nvSpPr>
      <dsp:spPr>
        <a:xfrm>
          <a:off x="205901" y="153643"/>
          <a:ext cx="374365" cy="3743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5EC2B2-1B1C-4311-83E8-68C8675F7C71}">
      <dsp:nvSpPr>
        <dsp:cNvPr id="0" name=""/>
        <dsp:cNvSpPr/>
      </dsp:nvSpPr>
      <dsp:spPr>
        <a:xfrm>
          <a:off x="786167" y="494"/>
          <a:ext cx="6163272" cy="680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37" tIns="72037" rIns="72037" bIns="72037" numCol="1" spcCol="1270" anchor="ctr" anchorCtr="0">
          <a:noAutofit/>
        </a:bodyPr>
        <a:lstStyle/>
        <a:p>
          <a:pPr marL="0" lvl="0" indent="0" algn="l" defTabSz="711200">
            <a:lnSpc>
              <a:spcPct val="100000"/>
            </a:lnSpc>
            <a:spcBef>
              <a:spcPct val="0"/>
            </a:spcBef>
            <a:spcAft>
              <a:spcPct val="35000"/>
            </a:spcAft>
            <a:buNone/>
          </a:pPr>
          <a:r>
            <a:rPr lang="en-US" sz="1600" kern="1200" dirty="0"/>
            <a:t>Project Goals</a:t>
          </a:r>
        </a:p>
      </dsp:txBody>
      <dsp:txXfrm>
        <a:off x="786167" y="494"/>
        <a:ext cx="6163272" cy="680664"/>
      </dsp:txXfrm>
    </dsp:sp>
    <dsp:sp modelId="{BFF9ECBC-6B47-4B2F-94FC-8FC3CF14AAA8}">
      <dsp:nvSpPr>
        <dsp:cNvPr id="0" name=""/>
        <dsp:cNvSpPr/>
      </dsp:nvSpPr>
      <dsp:spPr>
        <a:xfrm>
          <a:off x="0" y="851325"/>
          <a:ext cx="6949440" cy="6806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49ABD3-5D2C-4308-95B4-34EE83758978}">
      <dsp:nvSpPr>
        <dsp:cNvPr id="0" name=""/>
        <dsp:cNvSpPr/>
      </dsp:nvSpPr>
      <dsp:spPr>
        <a:xfrm>
          <a:off x="205901" y="1004474"/>
          <a:ext cx="374365" cy="37436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D33C58-EB50-4EDD-9BCF-5E579FA65234}">
      <dsp:nvSpPr>
        <dsp:cNvPr id="0" name=""/>
        <dsp:cNvSpPr/>
      </dsp:nvSpPr>
      <dsp:spPr>
        <a:xfrm>
          <a:off x="786167" y="851325"/>
          <a:ext cx="6163272" cy="680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37" tIns="72037" rIns="72037" bIns="72037" numCol="1" spcCol="1270" anchor="ctr" anchorCtr="0">
          <a:noAutofit/>
        </a:bodyPr>
        <a:lstStyle/>
        <a:p>
          <a:pPr marL="0" lvl="0" indent="0" algn="l" defTabSz="711200">
            <a:lnSpc>
              <a:spcPct val="100000"/>
            </a:lnSpc>
            <a:spcBef>
              <a:spcPct val="0"/>
            </a:spcBef>
            <a:spcAft>
              <a:spcPct val="35000"/>
            </a:spcAft>
            <a:buNone/>
          </a:pPr>
          <a:r>
            <a:rPr lang="en-US" sz="1600" kern="1200" dirty="0"/>
            <a:t>Business Process</a:t>
          </a:r>
          <a:endParaRPr lang="he-IL" sz="1600" kern="1200" dirty="0"/>
        </a:p>
      </dsp:txBody>
      <dsp:txXfrm>
        <a:off x="786167" y="851325"/>
        <a:ext cx="6163272" cy="680664"/>
      </dsp:txXfrm>
    </dsp:sp>
    <dsp:sp modelId="{427DC5D1-9BD0-462E-BC0D-2F033D2977AB}">
      <dsp:nvSpPr>
        <dsp:cNvPr id="0" name=""/>
        <dsp:cNvSpPr/>
      </dsp:nvSpPr>
      <dsp:spPr>
        <a:xfrm>
          <a:off x="0" y="1702155"/>
          <a:ext cx="6949440" cy="6806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5D9C6-112A-4169-BBC4-CF54B558BAE5}">
      <dsp:nvSpPr>
        <dsp:cNvPr id="0" name=""/>
        <dsp:cNvSpPr/>
      </dsp:nvSpPr>
      <dsp:spPr>
        <a:xfrm>
          <a:off x="205901" y="1855305"/>
          <a:ext cx="374365" cy="3743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D34ABB-5D7E-42DB-A8C3-3142C3D77882}">
      <dsp:nvSpPr>
        <dsp:cNvPr id="0" name=""/>
        <dsp:cNvSpPr/>
      </dsp:nvSpPr>
      <dsp:spPr>
        <a:xfrm>
          <a:off x="786167" y="1702155"/>
          <a:ext cx="6163272" cy="680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37" tIns="72037" rIns="72037" bIns="72037" numCol="1" spcCol="1270" anchor="ctr" anchorCtr="0">
          <a:noAutofit/>
        </a:bodyPr>
        <a:lstStyle/>
        <a:p>
          <a:pPr marL="0" lvl="0" indent="0" algn="l" defTabSz="711200">
            <a:lnSpc>
              <a:spcPct val="100000"/>
            </a:lnSpc>
            <a:spcBef>
              <a:spcPct val="0"/>
            </a:spcBef>
            <a:spcAft>
              <a:spcPct val="35000"/>
            </a:spcAft>
            <a:buNone/>
          </a:pPr>
          <a:r>
            <a:rPr lang="en-US" sz="1600" kern="1200" dirty="0"/>
            <a:t>Data Sources</a:t>
          </a:r>
        </a:p>
      </dsp:txBody>
      <dsp:txXfrm>
        <a:off x="786167" y="1702155"/>
        <a:ext cx="6163272" cy="680664"/>
      </dsp:txXfrm>
    </dsp:sp>
    <dsp:sp modelId="{B870272C-AE6C-427A-80D3-E4364B1A3107}">
      <dsp:nvSpPr>
        <dsp:cNvPr id="0" name=""/>
        <dsp:cNvSpPr/>
      </dsp:nvSpPr>
      <dsp:spPr>
        <a:xfrm>
          <a:off x="0" y="2552986"/>
          <a:ext cx="6949440" cy="6806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D4BC0B-AD87-4931-AA20-6389514CFF67}">
      <dsp:nvSpPr>
        <dsp:cNvPr id="0" name=""/>
        <dsp:cNvSpPr/>
      </dsp:nvSpPr>
      <dsp:spPr>
        <a:xfrm>
          <a:off x="205901" y="2706136"/>
          <a:ext cx="374365" cy="3743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413527-CBE8-4C2B-A137-C5E73E03C732}">
      <dsp:nvSpPr>
        <dsp:cNvPr id="0" name=""/>
        <dsp:cNvSpPr/>
      </dsp:nvSpPr>
      <dsp:spPr>
        <a:xfrm>
          <a:off x="786167" y="2552986"/>
          <a:ext cx="6163272" cy="680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37" tIns="72037" rIns="72037" bIns="72037" numCol="1" spcCol="1270" anchor="ctr" anchorCtr="0">
          <a:noAutofit/>
        </a:bodyPr>
        <a:lstStyle/>
        <a:p>
          <a:pPr marL="0" lvl="0" indent="0" algn="l" defTabSz="711200">
            <a:lnSpc>
              <a:spcPct val="100000"/>
            </a:lnSpc>
            <a:spcBef>
              <a:spcPct val="0"/>
            </a:spcBef>
            <a:spcAft>
              <a:spcPct val="35000"/>
            </a:spcAft>
            <a:buNone/>
          </a:pPr>
          <a:r>
            <a:rPr lang="en-US" sz="1600" kern="1200" dirty="0"/>
            <a:t>Solution Architecture</a:t>
          </a:r>
        </a:p>
      </dsp:txBody>
      <dsp:txXfrm>
        <a:off x="786167" y="2552986"/>
        <a:ext cx="6163272" cy="680664"/>
      </dsp:txXfrm>
    </dsp:sp>
    <dsp:sp modelId="{5AEECCC9-A67B-4327-AE07-44CCAACDB4F0}">
      <dsp:nvSpPr>
        <dsp:cNvPr id="0" name=""/>
        <dsp:cNvSpPr/>
      </dsp:nvSpPr>
      <dsp:spPr>
        <a:xfrm>
          <a:off x="0" y="3403817"/>
          <a:ext cx="6949440" cy="6806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AD1E6C-D20E-4E67-B306-5B9A4F7A07B7}">
      <dsp:nvSpPr>
        <dsp:cNvPr id="0" name=""/>
        <dsp:cNvSpPr/>
      </dsp:nvSpPr>
      <dsp:spPr>
        <a:xfrm>
          <a:off x="205901" y="3556966"/>
          <a:ext cx="374365" cy="37436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4C0889-4AB7-486D-B28A-D209E012F816}">
      <dsp:nvSpPr>
        <dsp:cNvPr id="0" name=""/>
        <dsp:cNvSpPr/>
      </dsp:nvSpPr>
      <dsp:spPr>
        <a:xfrm>
          <a:off x="786167" y="3403817"/>
          <a:ext cx="6163272" cy="680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37" tIns="72037" rIns="72037" bIns="72037" numCol="1" spcCol="1270" anchor="ctr" anchorCtr="0">
          <a:noAutofit/>
        </a:bodyPr>
        <a:lstStyle/>
        <a:p>
          <a:pPr marL="0" lvl="0" indent="0" algn="l" defTabSz="711200">
            <a:lnSpc>
              <a:spcPct val="100000"/>
            </a:lnSpc>
            <a:spcBef>
              <a:spcPct val="0"/>
            </a:spcBef>
            <a:spcAft>
              <a:spcPct val="35000"/>
            </a:spcAft>
            <a:buNone/>
          </a:pPr>
          <a:r>
            <a:rPr lang="en-US" sz="1600" kern="1200" dirty="0"/>
            <a:t>ERD</a:t>
          </a:r>
        </a:p>
      </dsp:txBody>
      <dsp:txXfrm>
        <a:off x="786167" y="3403817"/>
        <a:ext cx="6163272" cy="680664"/>
      </dsp:txXfrm>
    </dsp:sp>
    <dsp:sp modelId="{FD8C0F4C-81DC-402B-B673-9F085E48A9B5}">
      <dsp:nvSpPr>
        <dsp:cNvPr id="0" name=""/>
        <dsp:cNvSpPr/>
      </dsp:nvSpPr>
      <dsp:spPr>
        <a:xfrm>
          <a:off x="0" y="4254648"/>
          <a:ext cx="6949440" cy="6806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E14F02-2E78-4369-8926-7B4274751F7E}">
      <dsp:nvSpPr>
        <dsp:cNvPr id="0" name=""/>
        <dsp:cNvSpPr/>
      </dsp:nvSpPr>
      <dsp:spPr>
        <a:xfrm>
          <a:off x="205901" y="4407797"/>
          <a:ext cx="374365" cy="37436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AA300A-4843-402E-AD65-B26B246CAE00}">
      <dsp:nvSpPr>
        <dsp:cNvPr id="0" name=""/>
        <dsp:cNvSpPr/>
      </dsp:nvSpPr>
      <dsp:spPr>
        <a:xfrm>
          <a:off x="786167" y="4254648"/>
          <a:ext cx="6163272" cy="680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37" tIns="72037" rIns="72037" bIns="72037" numCol="1" spcCol="1270" anchor="ctr" anchorCtr="0">
          <a:noAutofit/>
        </a:bodyPr>
        <a:lstStyle/>
        <a:p>
          <a:pPr marL="0" lvl="0" indent="0" algn="l" defTabSz="711200">
            <a:lnSpc>
              <a:spcPct val="100000"/>
            </a:lnSpc>
            <a:spcBef>
              <a:spcPct val="0"/>
            </a:spcBef>
            <a:spcAft>
              <a:spcPct val="35000"/>
            </a:spcAft>
            <a:buNone/>
          </a:pPr>
          <a:r>
            <a:rPr lang="en-US" sz="1600" kern="1200"/>
            <a:t>Demo</a:t>
          </a:r>
        </a:p>
      </dsp:txBody>
      <dsp:txXfrm>
        <a:off x="786167" y="4254648"/>
        <a:ext cx="6163272" cy="680664"/>
      </dsp:txXfrm>
    </dsp:sp>
    <dsp:sp modelId="{E6299388-071C-41C3-B87C-5B5501EE5D3B}">
      <dsp:nvSpPr>
        <dsp:cNvPr id="0" name=""/>
        <dsp:cNvSpPr/>
      </dsp:nvSpPr>
      <dsp:spPr>
        <a:xfrm>
          <a:off x="0" y="5105478"/>
          <a:ext cx="6949440" cy="6806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9D75AA-728F-4C2F-BC06-385C57154E49}">
      <dsp:nvSpPr>
        <dsp:cNvPr id="0" name=""/>
        <dsp:cNvSpPr/>
      </dsp:nvSpPr>
      <dsp:spPr>
        <a:xfrm>
          <a:off x="205901" y="5258628"/>
          <a:ext cx="374365" cy="37436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0BDE39-3679-44F8-8C0B-B552FBD0FE58}">
      <dsp:nvSpPr>
        <dsp:cNvPr id="0" name=""/>
        <dsp:cNvSpPr/>
      </dsp:nvSpPr>
      <dsp:spPr>
        <a:xfrm>
          <a:off x="786167" y="5105478"/>
          <a:ext cx="6163272" cy="680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37" tIns="72037" rIns="72037" bIns="72037" numCol="1" spcCol="1270" anchor="ctr" anchorCtr="0">
          <a:noAutofit/>
        </a:bodyPr>
        <a:lstStyle/>
        <a:p>
          <a:pPr marL="0" lvl="0" indent="0" algn="l" defTabSz="711200">
            <a:lnSpc>
              <a:spcPct val="100000"/>
            </a:lnSpc>
            <a:spcBef>
              <a:spcPct val="0"/>
            </a:spcBef>
            <a:spcAft>
              <a:spcPct val="35000"/>
            </a:spcAft>
            <a:buNone/>
          </a:pPr>
          <a:r>
            <a:rPr lang="en-US" sz="1600" kern="1200" dirty="0"/>
            <a:t>Lessons learned</a:t>
          </a:r>
        </a:p>
      </dsp:txBody>
      <dsp:txXfrm>
        <a:off x="786167" y="5105478"/>
        <a:ext cx="6163272" cy="6806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AABB2D64-12C2-4CF1-88D1-8FEE450D6C9D}" type="datetimeFigureOut">
              <a:rPr lang="he-IL" smtClean="0"/>
              <a:t>ח'/תמוז/תשפ"ד</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AD20A3CA-3366-47BC-B45C-3BF3C8868E96}" type="slidenum">
              <a:rPr lang="he-IL" smtClean="0"/>
              <a:t>‹#›</a:t>
            </a:fld>
            <a:endParaRPr lang="he-IL"/>
          </a:p>
        </p:txBody>
      </p:sp>
    </p:spTree>
    <p:extLst>
      <p:ext uri="{BB962C8B-B14F-4D97-AF65-F5344CB8AC3E}">
        <p14:creationId xmlns:p14="http://schemas.microsoft.com/office/powerpoint/2010/main" val="69158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err="1"/>
              <a:t>In</a:t>
            </a:r>
            <a:r>
              <a:rPr lang="he-IL" dirty="0"/>
              <a:t> </a:t>
            </a:r>
            <a:r>
              <a:rPr lang="he-IL" dirty="0" err="1"/>
              <a:t>this</a:t>
            </a:r>
            <a:r>
              <a:rPr lang="he-IL" dirty="0"/>
              <a:t> </a:t>
            </a:r>
            <a:r>
              <a:rPr lang="he-IL" dirty="0" err="1"/>
              <a:t>presentation</a:t>
            </a:r>
            <a:r>
              <a:rPr lang="he-IL" dirty="0"/>
              <a:t>, </a:t>
            </a:r>
            <a:r>
              <a:rPr lang="he-IL" dirty="0" err="1"/>
              <a:t>we</a:t>
            </a:r>
            <a:r>
              <a:rPr lang="he-IL" dirty="0"/>
              <a:t> </a:t>
            </a:r>
            <a:r>
              <a:rPr lang="he-IL" dirty="0" err="1"/>
              <a:t>will</a:t>
            </a:r>
            <a:r>
              <a:rPr lang="he-IL" dirty="0"/>
              <a:t> </a:t>
            </a:r>
            <a:r>
              <a:rPr lang="he-IL" dirty="0" err="1"/>
              <a:t>explore</a:t>
            </a:r>
            <a:r>
              <a:rPr lang="he-IL" dirty="0"/>
              <a:t> </a:t>
            </a:r>
            <a:r>
              <a:rPr lang="he-IL" dirty="0" err="1"/>
              <a:t>the</a:t>
            </a:r>
            <a:r>
              <a:rPr lang="he-IL" dirty="0"/>
              <a:t> </a:t>
            </a:r>
            <a:r>
              <a:rPr lang="he-IL" dirty="0" err="1"/>
              <a:t>history</a:t>
            </a:r>
            <a:r>
              <a:rPr lang="he-IL" dirty="0"/>
              <a:t>, </a:t>
            </a:r>
            <a:r>
              <a:rPr lang="he-IL" dirty="0" err="1"/>
              <a:t>types</a:t>
            </a:r>
            <a:r>
              <a:rPr lang="he-IL" dirty="0"/>
              <a:t> </a:t>
            </a:r>
            <a:r>
              <a:rPr lang="he-IL" dirty="0" err="1"/>
              <a:t>and</a:t>
            </a:r>
            <a:r>
              <a:rPr lang="he-IL" dirty="0"/>
              <a:t> </a:t>
            </a:r>
            <a:r>
              <a:rPr lang="he-IL" dirty="0" err="1"/>
              <a:t>technologies</a:t>
            </a:r>
            <a:r>
              <a:rPr lang="he-IL" dirty="0"/>
              <a:t> </a:t>
            </a:r>
            <a:r>
              <a:rPr lang="he-IL" dirty="0" err="1"/>
              <a:t>of</a:t>
            </a:r>
            <a:r>
              <a:rPr lang="he-IL" dirty="0"/>
              <a:t> 911 </a:t>
            </a:r>
            <a:r>
              <a:rPr lang="he-IL" dirty="0" err="1"/>
              <a:t>calls</a:t>
            </a:r>
            <a:r>
              <a:rPr lang="he-IL" dirty="0"/>
              <a:t>.</a:t>
            </a:r>
          </a:p>
        </p:txBody>
      </p:sp>
      <p:sp>
        <p:nvSpPr>
          <p:cNvPr id="4" name="Slide Number Placeholder 3"/>
          <p:cNvSpPr>
            <a:spLocks noGrp="1"/>
          </p:cNvSpPr>
          <p:nvPr>
            <p:ph type="sldNum" sz="quarter" idx="5"/>
          </p:nvPr>
        </p:nvSpPr>
        <p:spPr/>
        <p:txBody>
          <a:bodyPr/>
          <a:lstStyle/>
          <a:p>
            <a:fld id="{3CE3590D-DD56-4EA3-AA55-1ECBCE5FB5D6}" type="slidenum">
              <a:rPr lang="he-IL" smtClean="0"/>
              <a:t>1</a:t>
            </a:fld>
            <a:endParaRPr lang="he-IL"/>
          </a:p>
        </p:txBody>
      </p:sp>
    </p:spTree>
    <p:extLst>
      <p:ext uri="{BB962C8B-B14F-4D97-AF65-F5344CB8AC3E}">
        <p14:creationId xmlns:p14="http://schemas.microsoft.com/office/powerpoint/2010/main" val="994635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a:t>The goals of a project define the scope of work and the expected outcomes. Identifying primary and secondary goals is important to ensure that the project aligns with the mission of the organization, while also providing added value. Primary goals are the most important, and they should be the main focus of the project. Secondary goals are less critical, but they still contribute to the overall success of the project. When setting goals, it is important to consider the resources available and the constraints that may affect the project.</a:t>
            </a:r>
          </a:p>
        </p:txBody>
      </p:sp>
      <p:sp>
        <p:nvSpPr>
          <p:cNvPr id="4" name="Slide Number Placeholder 3"/>
          <p:cNvSpPr>
            <a:spLocks noGrp="1"/>
          </p:cNvSpPr>
          <p:nvPr>
            <p:ph type="sldNum" sz="quarter" idx="5"/>
          </p:nvPr>
        </p:nvSpPr>
        <p:spPr/>
        <p:txBody>
          <a:bodyPr/>
          <a:lstStyle/>
          <a:p>
            <a:fld id="{AD20A3CA-3366-47BC-B45C-3BF3C8868E96}" type="slidenum">
              <a:rPr lang="he-IL" smtClean="0"/>
              <a:t>3</a:t>
            </a:fld>
            <a:endParaRPr lang="he-IL"/>
          </a:p>
        </p:txBody>
      </p:sp>
    </p:spTree>
    <p:extLst>
      <p:ext uri="{BB962C8B-B14F-4D97-AF65-F5344CB8AC3E}">
        <p14:creationId xmlns:p14="http://schemas.microsoft.com/office/powerpoint/2010/main" val="466054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a:t>One of the key components of any data project is identifying the right data sources to use. Data sources may include databases, APIs, spreadsheets, and more. It's important to carefully consider the quality, quantity, and viability of each potential data source before deciding which ones to use. This will help ensure that the data project is successful and meets its objectives.</a:t>
            </a:r>
          </a:p>
        </p:txBody>
      </p:sp>
      <p:sp>
        <p:nvSpPr>
          <p:cNvPr id="4" name="Slide Number Placeholder 3"/>
          <p:cNvSpPr>
            <a:spLocks noGrp="1"/>
          </p:cNvSpPr>
          <p:nvPr>
            <p:ph type="sldNum" sz="quarter" idx="5"/>
          </p:nvPr>
        </p:nvSpPr>
        <p:spPr/>
        <p:txBody>
          <a:bodyPr/>
          <a:lstStyle/>
          <a:p>
            <a:fld id="{AD20A3CA-3366-47BC-B45C-3BF3C8868E96}" type="slidenum">
              <a:rPr lang="he-IL" smtClean="0"/>
              <a:t>5</a:t>
            </a:fld>
            <a:endParaRPr lang="he-IL"/>
          </a:p>
        </p:txBody>
      </p:sp>
    </p:spTree>
    <p:extLst>
      <p:ext uri="{BB962C8B-B14F-4D97-AF65-F5344CB8AC3E}">
        <p14:creationId xmlns:p14="http://schemas.microsoft.com/office/powerpoint/2010/main" val="194179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a:t>One of the key components of any data project is identifying the right data sources to use. Data sources may include databases, APIs, spreadsheets, and more. It's important to carefully consider the quality, quantity, and viability of each potential data source before deciding which ones to use. This will help ensure that the data project is successful and meets its objectives.</a:t>
            </a:r>
          </a:p>
        </p:txBody>
      </p:sp>
      <p:sp>
        <p:nvSpPr>
          <p:cNvPr id="4" name="Slide Number Placeholder 3"/>
          <p:cNvSpPr>
            <a:spLocks noGrp="1"/>
          </p:cNvSpPr>
          <p:nvPr>
            <p:ph type="sldNum" sz="quarter" idx="5"/>
          </p:nvPr>
        </p:nvSpPr>
        <p:spPr/>
        <p:txBody>
          <a:bodyPr/>
          <a:lstStyle/>
          <a:p>
            <a:fld id="{AD20A3CA-3366-47BC-B45C-3BF3C8868E96}" type="slidenum">
              <a:rPr lang="he-IL" smtClean="0"/>
              <a:t>6</a:t>
            </a:fld>
            <a:endParaRPr lang="he-IL"/>
          </a:p>
        </p:txBody>
      </p:sp>
    </p:spTree>
    <p:extLst>
      <p:ext uri="{BB962C8B-B14F-4D97-AF65-F5344CB8AC3E}">
        <p14:creationId xmlns:p14="http://schemas.microsoft.com/office/powerpoint/2010/main" val="1369622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a:t>This slide should focus on the technical demo that we will be running. It is important to show off the product in action and emphasize its key features. Be sure to clearly explain what the demo is for and what users can expect to see. You might also want to highlight the benefits of the product and why it is worth using.</a:t>
            </a:r>
          </a:p>
        </p:txBody>
      </p:sp>
      <p:sp>
        <p:nvSpPr>
          <p:cNvPr id="4" name="Slide Number Placeholder 3"/>
          <p:cNvSpPr>
            <a:spLocks noGrp="1"/>
          </p:cNvSpPr>
          <p:nvPr>
            <p:ph type="sldNum" sz="quarter" idx="5"/>
          </p:nvPr>
        </p:nvSpPr>
        <p:spPr/>
        <p:txBody>
          <a:bodyPr/>
          <a:lstStyle/>
          <a:p>
            <a:fld id="{AD20A3CA-3366-47BC-B45C-3BF3C8868E96}" type="slidenum">
              <a:rPr lang="he-IL" smtClean="0"/>
              <a:t>9</a:t>
            </a:fld>
            <a:endParaRPr lang="he-IL"/>
          </a:p>
        </p:txBody>
      </p:sp>
    </p:spTree>
    <p:extLst>
      <p:ext uri="{BB962C8B-B14F-4D97-AF65-F5344CB8AC3E}">
        <p14:creationId xmlns:p14="http://schemas.microsoft.com/office/powerpoint/2010/main" val="3196794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a:t>911 calls are an essential public service that provide lifesaving assistance to millions of people every year. As technology advancements continue to transform the way 911 calls are made and managed, it is important to remember the critical role that 911 calls play in public safety.</a:t>
            </a:r>
          </a:p>
        </p:txBody>
      </p:sp>
      <p:sp>
        <p:nvSpPr>
          <p:cNvPr id="4" name="Slide Number Placeholder 3"/>
          <p:cNvSpPr>
            <a:spLocks noGrp="1"/>
          </p:cNvSpPr>
          <p:nvPr>
            <p:ph type="sldNum" sz="quarter" idx="5"/>
          </p:nvPr>
        </p:nvSpPr>
        <p:spPr/>
        <p:txBody>
          <a:bodyPr/>
          <a:lstStyle/>
          <a:p>
            <a:fld id="{3CE3590D-DD56-4EA3-AA55-1ECBCE5FB5D6}" type="slidenum">
              <a:rPr lang="he-IL" smtClean="0"/>
              <a:t>10</a:t>
            </a:fld>
            <a:endParaRPr lang="he-IL"/>
          </a:p>
        </p:txBody>
      </p:sp>
    </p:spTree>
    <p:extLst>
      <p:ext uri="{BB962C8B-B14F-4D97-AF65-F5344CB8AC3E}">
        <p14:creationId xmlns:p14="http://schemas.microsoft.com/office/powerpoint/2010/main" val="1053282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7/14/2024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457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7/14/2024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61833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7/14/2024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58170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7/14/2024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89619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7/14/2024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07234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7/14/2024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87210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7/14/2024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6772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7/14/2024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090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7/14/2024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35810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7/14/2024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0395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7/14/2024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1559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7/14/2024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1413709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Content Placeholder 4" descr="Working in control room">
            <a:extLst>
              <a:ext uri="{FF2B5EF4-FFF2-40B4-BE49-F238E27FC236}">
                <a16:creationId xmlns:a16="http://schemas.microsoft.com/office/drawing/2014/main" id="{AA2D7A85-00BD-CB0E-72CB-4FB23D84ABBA}"/>
              </a:ext>
            </a:extLst>
          </p:cNvPr>
          <p:cNvPicPr>
            <a:picLocks noChangeAspect="1"/>
          </p:cNvPicPr>
          <p:nvPr/>
        </p:nvPicPr>
        <p:blipFill rotWithShape="1">
          <a:blip r:embed="rId3"/>
          <a:srcRect l="9091" b="23391"/>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DF15DF8A-891A-1965-E372-1BA1F3B94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507179" y="173179"/>
            <a:ext cx="6858002" cy="6511640"/>
          </a:xfrm>
          <a:prstGeom prst="rect">
            <a:avLst/>
          </a:prstGeom>
          <a:gradFill>
            <a:gsLst>
              <a:gs pos="0">
                <a:schemeClr val="bg1">
                  <a:alpha val="0"/>
                </a:schemeClr>
              </a:gs>
              <a:gs pos="46000">
                <a:schemeClr val="bg1">
                  <a:alpha val="33000"/>
                </a:schemeClr>
              </a:gs>
              <a:gs pos="26000">
                <a:schemeClr val="bg1">
                  <a:alpha val="20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E1DFBC31-0B4C-51CF-A4C2-41D11168FD85}"/>
              </a:ext>
            </a:extLst>
          </p:cNvPr>
          <p:cNvSpPr>
            <a:spLocks noGrp="1"/>
          </p:cNvSpPr>
          <p:nvPr>
            <p:ph type="ctrTitle"/>
          </p:nvPr>
        </p:nvSpPr>
        <p:spPr>
          <a:xfrm>
            <a:off x="7473219" y="898373"/>
            <a:ext cx="4470544" cy="3474720"/>
          </a:xfrm>
        </p:spPr>
        <p:txBody>
          <a:bodyPr anchor="b">
            <a:normAutofit/>
          </a:bodyPr>
          <a:lstStyle/>
          <a:p>
            <a:pPr algn="l"/>
            <a:r>
              <a:rPr lang="en-US" sz="5800" dirty="0"/>
              <a:t>Analyzing 911 calls </a:t>
            </a:r>
            <a:endParaRPr lang="he-IL" sz="5800" dirty="0"/>
          </a:p>
        </p:txBody>
      </p:sp>
      <p:sp>
        <p:nvSpPr>
          <p:cNvPr id="3" name="Subtitle 2">
            <a:extLst>
              <a:ext uri="{FF2B5EF4-FFF2-40B4-BE49-F238E27FC236}">
                <a16:creationId xmlns:a16="http://schemas.microsoft.com/office/drawing/2014/main" id="{84C41A31-7EB2-7920-4D93-4AEFC9EE4731}"/>
              </a:ext>
            </a:extLst>
          </p:cNvPr>
          <p:cNvSpPr>
            <a:spLocks noGrp="1"/>
          </p:cNvSpPr>
          <p:nvPr>
            <p:ph type="subTitle" idx="1"/>
          </p:nvPr>
        </p:nvSpPr>
        <p:spPr>
          <a:xfrm>
            <a:off x="7482646" y="4495013"/>
            <a:ext cx="4116410" cy="1386840"/>
          </a:xfrm>
        </p:spPr>
        <p:txBody>
          <a:bodyPr anchor="t">
            <a:normAutofit/>
          </a:bodyPr>
          <a:lstStyle/>
          <a:p>
            <a:pPr algn="l"/>
            <a:r>
              <a:rPr lang="en-US" sz="2200" dirty="0"/>
              <a:t>Understanding the Emergency Response System</a:t>
            </a:r>
            <a:endParaRPr lang="he-IL" sz="2200" dirty="0"/>
          </a:p>
        </p:txBody>
      </p:sp>
      <p:sp>
        <p:nvSpPr>
          <p:cNvPr id="4" name="Subtitle 2">
            <a:extLst>
              <a:ext uri="{FF2B5EF4-FFF2-40B4-BE49-F238E27FC236}">
                <a16:creationId xmlns:a16="http://schemas.microsoft.com/office/drawing/2014/main" id="{369ACAD1-517E-C15F-CA0E-735EB226742E}"/>
              </a:ext>
            </a:extLst>
          </p:cNvPr>
          <p:cNvSpPr txBox="1">
            <a:spLocks/>
          </p:cNvSpPr>
          <p:nvPr/>
        </p:nvSpPr>
        <p:spPr>
          <a:xfrm>
            <a:off x="7482646" y="5273903"/>
            <a:ext cx="4805691" cy="838831"/>
          </a:xfrm>
          <a:prstGeom prst="rect">
            <a:avLst/>
          </a:prstGeom>
        </p:spPr>
        <p:txBody>
          <a:bodyPr vert="horz" lIns="91440" tIns="45720" rIns="91440" bIns="45720" rtlCol="0" anchor="b">
            <a:norm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tx2"/>
                </a:solidFill>
              </a:rPr>
              <a:t>Daniel P, </a:t>
            </a:r>
            <a:r>
              <a:rPr lang="en-US" sz="2000" dirty="0" err="1">
                <a:solidFill>
                  <a:schemeClr val="tx2"/>
                </a:solidFill>
              </a:rPr>
              <a:t>Nikifor</a:t>
            </a:r>
            <a:r>
              <a:rPr lang="en-US" sz="2000" dirty="0">
                <a:solidFill>
                  <a:schemeClr val="tx2"/>
                </a:solidFill>
              </a:rPr>
              <a:t> S</a:t>
            </a:r>
          </a:p>
        </p:txBody>
      </p:sp>
    </p:spTree>
    <p:extLst>
      <p:ext uri="{BB962C8B-B14F-4D97-AF65-F5344CB8AC3E}">
        <p14:creationId xmlns:p14="http://schemas.microsoft.com/office/powerpoint/2010/main" val="15078743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7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ommunication concept with red telephone">
            <a:extLst>
              <a:ext uri="{FF2B5EF4-FFF2-40B4-BE49-F238E27FC236}">
                <a16:creationId xmlns:a16="http://schemas.microsoft.com/office/drawing/2014/main" id="{8982AF5E-1455-4201-A82C-2EB660E7037B}"/>
              </a:ext>
            </a:extLst>
          </p:cNvPr>
          <p:cNvPicPr>
            <a:picLocks noGrp="1" noChangeAspect="1"/>
          </p:cNvPicPr>
          <p:nvPr>
            <p:ph sz="half" idx="1"/>
          </p:nvPr>
        </p:nvPicPr>
        <p:blipFill rotWithShape="1">
          <a:blip r:embed="rId3"/>
          <a:srcRect l="37722" r="244" b="-2"/>
          <a:stretch/>
        </p:blipFill>
        <p:spPr>
          <a:xfrm>
            <a:off x="5818632" y="-1"/>
            <a:ext cx="6373368" cy="6857999"/>
          </a:xfrm>
          <a:prstGeom prst="rect">
            <a:avLst/>
          </a:prstGeom>
        </p:spPr>
      </p:pic>
      <p:sp>
        <p:nvSpPr>
          <p:cNvPr id="2" name="Title 1">
            <a:extLst>
              <a:ext uri="{FF2B5EF4-FFF2-40B4-BE49-F238E27FC236}">
                <a16:creationId xmlns:a16="http://schemas.microsoft.com/office/drawing/2014/main" id="{2185945A-3A85-5E9F-EBE4-6628BC713D02}"/>
              </a:ext>
            </a:extLst>
          </p:cNvPr>
          <p:cNvSpPr>
            <a:spLocks noGrp="1"/>
          </p:cNvSpPr>
          <p:nvPr>
            <p:ph type="title"/>
          </p:nvPr>
        </p:nvSpPr>
        <p:spPr>
          <a:xfrm>
            <a:off x="614680" y="603504"/>
            <a:ext cx="4361688" cy="1527048"/>
          </a:xfrm>
        </p:spPr>
        <p:txBody>
          <a:bodyPr vert="horz" lIns="91440" tIns="45720" rIns="91440" bIns="45720" rtlCol="0" anchor="b">
            <a:normAutofit/>
          </a:bodyPr>
          <a:lstStyle/>
          <a:p>
            <a:r>
              <a:rPr lang="en-US" b="1" kern="1200" dirty="0">
                <a:solidFill>
                  <a:schemeClr val="tx1"/>
                </a:solidFill>
                <a:latin typeface="+mj-lt"/>
                <a:ea typeface="+mj-ea"/>
                <a:cs typeface="+mj-cs"/>
              </a:rPr>
              <a:t>Conclusion and lessons learned</a:t>
            </a:r>
          </a:p>
        </p:txBody>
      </p:sp>
      <p:sp>
        <p:nvSpPr>
          <p:cNvPr id="7" name="Content Placeholder 3">
            <a:extLst>
              <a:ext uri="{FF2B5EF4-FFF2-40B4-BE49-F238E27FC236}">
                <a16:creationId xmlns:a16="http://schemas.microsoft.com/office/drawing/2014/main" id="{A57A7AA6-0635-E4E9-AED9-453FE9227FE2}"/>
              </a:ext>
            </a:extLst>
          </p:cNvPr>
          <p:cNvSpPr txBox="1">
            <a:spLocks/>
          </p:cNvSpPr>
          <p:nvPr/>
        </p:nvSpPr>
        <p:spPr>
          <a:xfrm>
            <a:off x="426941" y="2241423"/>
            <a:ext cx="5183283" cy="40965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Don’t over complicate </a:t>
            </a:r>
          </a:p>
          <a:p>
            <a:r>
              <a:rPr lang="en-US" sz="1800" dirty="0"/>
              <a:t>Analyze the metadata and make sanity tests to your crucial components</a:t>
            </a:r>
          </a:p>
          <a:p>
            <a:r>
              <a:rPr lang="en-US" sz="1800" dirty="0"/>
              <a:t>SCD in DBT is tricky</a:t>
            </a:r>
          </a:p>
          <a:p>
            <a:r>
              <a:rPr lang="en-US" sz="1800" dirty="0"/>
              <a:t>Small EC2 is not guaranteed to work with DBT</a:t>
            </a:r>
          </a:p>
        </p:txBody>
      </p:sp>
    </p:spTree>
    <p:extLst>
      <p:ext uri="{BB962C8B-B14F-4D97-AF65-F5344CB8AC3E}">
        <p14:creationId xmlns:p14="http://schemas.microsoft.com/office/powerpoint/2010/main" val="404461943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BF95B0-AC55-9982-B5BC-915F8A498D66}"/>
              </a:ext>
            </a:extLst>
          </p:cNvPr>
          <p:cNvSpPr>
            <a:spLocks noGrp="1"/>
          </p:cNvSpPr>
          <p:nvPr>
            <p:ph type="title"/>
          </p:nvPr>
        </p:nvSpPr>
        <p:spPr>
          <a:xfrm>
            <a:off x="612649" y="548638"/>
            <a:ext cx="3493008" cy="5788152"/>
          </a:xfrm>
        </p:spPr>
        <p:txBody>
          <a:bodyPr anchor="ctr">
            <a:normAutofit/>
          </a:bodyPr>
          <a:lstStyle/>
          <a:p>
            <a:r>
              <a:rPr lang="he-IL" sz="4000" dirty="0"/>
              <a:t>Presentation Overview</a:t>
            </a:r>
          </a:p>
        </p:txBody>
      </p:sp>
      <p:graphicFrame>
        <p:nvGraphicFramePr>
          <p:cNvPr id="6" name="Content Placeholder 2">
            <a:extLst>
              <a:ext uri="{FF2B5EF4-FFF2-40B4-BE49-F238E27FC236}">
                <a16:creationId xmlns:a16="http://schemas.microsoft.com/office/drawing/2014/main" id="{64DEFE4C-7F5E-219B-976F-DBDA0FD8DCC1}"/>
              </a:ext>
            </a:extLst>
          </p:cNvPr>
          <p:cNvGraphicFramePr>
            <a:graphicFrameLocks/>
          </p:cNvGraphicFramePr>
          <p:nvPr>
            <p:extLst>
              <p:ext uri="{D42A27DB-BD31-4B8C-83A1-F6EECF244321}">
                <p14:modId xmlns:p14="http://schemas.microsoft.com/office/powerpoint/2010/main" val="1430499006"/>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Person holding a puzzle piece">
            <a:extLst>
              <a:ext uri="{FF2B5EF4-FFF2-40B4-BE49-F238E27FC236}">
                <a16:creationId xmlns:a16="http://schemas.microsoft.com/office/drawing/2014/main" id="{9CF10DBC-61BA-483D-A8F2-7F2D0E8CBE5D}"/>
              </a:ext>
            </a:extLst>
          </p:cNvPr>
          <p:cNvPicPr>
            <a:picLocks noGrp="1" noChangeAspect="1"/>
          </p:cNvPicPr>
          <p:nvPr>
            <p:ph sz="half" idx="1"/>
          </p:nvPr>
        </p:nvPicPr>
        <p:blipFill rotWithShape="1">
          <a:blip r:embed="rId3"/>
          <a:srcRect l="18759" r="18278" b="-1"/>
          <a:stretch/>
        </p:blipFill>
        <p:spPr>
          <a:xfrm>
            <a:off x="1" y="10"/>
            <a:ext cx="6373368" cy="6857990"/>
          </a:xfrm>
          <a:prstGeom prst="rect">
            <a:avLst/>
          </a:prstGeom>
        </p:spPr>
      </p:pic>
      <p:sp>
        <p:nvSpPr>
          <p:cNvPr id="2" name="Title 1">
            <a:extLst>
              <a:ext uri="{FF2B5EF4-FFF2-40B4-BE49-F238E27FC236}">
                <a16:creationId xmlns:a16="http://schemas.microsoft.com/office/drawing/2014/main" id="{0643379E-D97F-A596-694C-FAC4D61F6E66}"/>
              </a:ext>
            </a:extLst>
          </p:cNvPr>
          <p:cNvSpPr>
            <a:spLocks noGrp="1"/>
          </p:cNvSpPr>
          <p:nvPr>
            <p:ph type="title"/>
          </p:nvPr>
        </p:nvSpPr>
        <p:spPr>
          <a:xfrm>
            <a:off x="7123015" y="603504"/>
            <a:ext cx="4361689" cy="1527048"/>
          </a:xfrm>
        </p:spPr>
        <p:txBody>
          <a:bodyPr vert="horz" lIns="91440" tIns="45720" rIns="91440" bIns="45720" rtlCol="0" anchor="b">
            <a:normAutofit/>
          </a:bodyPr>
          <a:lstStyle/>
          <a:p>
            <a:r>
              <a:rPr lang="en-US" b="1" kern="1200" dirty="0">
                <a:solidFill>
                  <a:schemeClr val="tx1"/>
                </a:solidFill>
                <a:latin typeface="+mj-lt"/>
                <a:ea typeface="+mj-ea"/>
                <a:cs typeface="+mj-cs"/>
              </a:rPr>
              <a:t>Project Goals</a:t>
            </a:r>
          </a:p>
        </p:txBody>
      </p:sp>
      <p:sp>
        <p:nvSpPr>
          <p:cNvPr id="4" name="Content Placeholder 3">
            <a:extLst>
              <a:ext uri="{FF2B5EF4-FFF2-40B4-BE49-F238E27FC236}">
                <a16:creationId xmlns:a16="http://schemas.microsoft.com/office/drawing/2014/main" id="{E23642D9-FDE5-9B5C-0D47-F84AC4452D41}"/>
              </a:ext>
            </a:extLst>
          </p:cNvPr>
          <p:cNvSpPr>
            <a:spLocks noGrp="1"/>
          </p:cNvSpPr>
          <p:nvPr>
            <p:ph sz="half" idx="2"/>
          </p:nvPr>
        </p:nvSpPr>
        <p:spPr>
          <a:xfrm>
            <a:off x="7123017" y="2212848"/>
            <a:ext cx="4361688" cy="4096512"/>
          </a:xfrm>
        </p:spPr>
        <p:txBody>
          <a:bodyPr vert="horz" lIns="91440" tIns="45720" rIns="91440" bIns="45720" rtlCol="0">
            <a:normAutofit/>
          </a:bodyPr>
          <a:lstStyle/>
          <a:p>
            <a:r>
              <a:rPr lang="en-US" sz="1800" dirty="0"/>
              <a:t>Answer business questions related to understanding the emergency response system</a:t>
            </a:r>
          </a:p>
          <a:p>
            <a:r>
              <a:rPr lang="en-US" sz="1800" dirty="0"/>
              <a:t>Utilize what we learned in the last weeks</a:t>
            </a:r>
          </a:p>
          <a:p>
            <a:pPr lvl="1"/>
            <a:r>
              <a:rPr lang="en-US" sz="1400" dirty="0"/>
              <a:t>Data modeling</a:t>
            </a:r>
          </a:p>
          <a:p>
            <a:pPr lvl="1"/>
            <a:r>
              <a:rPr lang="en-US" sz="1400" dirty="0"/>
              <a:t>ELT pattern</a:t>
            </a:r>
          </a:p>
          <a:p>
            <a:pPr lvl="1"/>
            <a:r>
              <a:rPr lang="en-US" sz="1400" dirty="0"/>
              <a:t>Semantic layer</a:t>
            </a:r>
          </a:p>
          <a:p>
            <a:pPr lvl="1"/>
            <a:r>
              <a:rPr lang="en-US" sz="1400" dirty="0"/>
              <a:t>Deploy and schedule the pipeline in the cloud</a:t>
            </a:r>
          </a:p>
        </p:txBody>
      </p:sp>
    </p:spTree>
    <p:extLst>
      <p:ext uri="{BB962C8B-B14F-4D97-AF65-F5344CB8AC3E}">
        <p14:creationId xmlns:p14="http://schemas.microsoft.com/office/powerpoint/2010/main" val="3925960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B4A2-2863-E92C-148E-1F738F7ADC05}"/>
              </a:ext>
            </a:extLst>
          </p:cNvPr>
          <p:cNvSpPr>
            <a:spLocks noGrp="1"/>
          </p:cNvSpPr>
          <p:nvPr>
            <p:ph type="title"/>
          </p:nvPr>
        </p:nvSpPr>
        <p:spPr/>
        <p:txBody>
          <a:bodyPr/>
          <a:lstStyle/>
          <a:p>
            <a:r>
              <a:rPr lang="en-US" dirty="0"/>
              <a:t>What we are analyzing</a:t>
            </a:r>
            <a:endParaRPr lang="he-IL" dirty="0"/>
          </a:p>
        </p:txBody>
      </p:sp>
      <p:pic>
        <p:nvPicPr>
          <p:cNvPr id="1026" name="Picture 2">
            <a:extLst>
              <a:ext uri="{FF2B5EF4-FFF2-40B4-BE49-F238E27FC236}">
                <a16:creationId xmlns:a16="http://schemas.microsoft.com/office/drawing/2014/main" id="{808CE83A-6BE4-D9A4-4D35-E8998DBA1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73189"/>
            <a:ext cx="10115550" cy="3411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87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3d server with folders">
            <a:extLst>
              <a:ext uri="{FF2B5EF4-FFF2-40B4-BE49-F238E27FC236}">
                <a16:creationId xmlns:a16="http://schemas.microsoft.com/office/drawing/2014/main" id="{E8411148-F264-4DEA-9617-2DB42728033D}"/>
              </a:ext>
            </a:extLst>
          </p:cNvPr>
          <p:cNvPicPr>
            <a:picLocks noGrp="1" noChangeAspect="1"/>
          </p:cNvPicPr>
          <p:nvPr>
            <p:ph sz="half" idx="1"/>
          </p:nvPr>
        </p:nvPicPr>
        <p:blipFill rotWithShape="1">
          <a:blip r:embed="rId3"/>
          <a:srcRect r="17987" b="1"/>
          <a:stretch/>
        </p:blipFill>
        <p:spPr>
          <a:xfrm>
            <a:off x="1" y="10"/>
            <a:ext cx="6373368" cy="6857990"/>
          </a:xfrm>
          <a:prstGeom prst="rect">
            <a:avLst/>
          </a:prstGeom>
        </p:spPr>
      </p:pic>
      <p:sp>
        <p:nvSpPr>
          <p:cNvPr id="2" name="Title 1">
            <a:extLst>
              <a:ext uri="{FF2B5EF4-FFF2-40B4-BE49-F238E27FC236}">
                <a16:creationId xmlns:a16="http://schemas.microsoft.com/office/drawing/2014/main" id="{DF2752DE-F534-62E0-C26C-B7C7CEB98AEC}"/>
              </a:ext>
            </a:extLst>
          </p:cNvPr>
          <p:cNvSpPr>
            <a:spLocks noGrp="1"/>
          </p:cNvSpPr>
          <p:nvPr>
            <p:ph type="title"/>
          </p:nvPr>
        </p:nvSpPr>
        <p:spPr>
          <a:xfrm>
            <a:off x="7123015" y="603504"/>
            <a:ext cx="4361689" cy="1527048"/>
          </a:xfrm>
        </p:spPr>
        <p:txBody>
          <a:bodyPr vert="horz" lIns="91440" tIns="45720" rIns="91440" bIns="45720" rtlCol="0" anchor="b">
            <a:normAutofit/>
          </a:bodyPr>
          <a:lstStyle/>
          <a:p>
            <a:r>
              <a:rPr lang="en-US" b="1" kern="1200" dirty="0">
                <a:solidFill>
                  <a:schemeClr val="tx1"/>
                </a:solidFill>
                <a:latin typeface="+mj-lt"/>
                <a:ea typeface="+mj-ea"/>
                <a:cs typeface="+mj-cs"/>
              </a:rPr>
              <a:t>Data Sources</a:t>
            </a:r>
          </a:p>
        </p:txBody>
      </p:sp>
      <p:sp>
        <p:nvSpPr>
          <p:cNvPr id="4" name="Content Placeholder 3">
            <a:extLst>
              <a:ext uri="{FF2B5EF4-FFF2-40B4-BE49-F238E27FC236}">
                <a16:creationId xmlns:a16="http://schemas.microsoft.com/office/drawing/2014/main" id="{94BD19D9-77AB-B2A6-2E32-B78BC196967B}"/>
              </a:ext>
            </a:extLst>
          </p:cNvPr>
          <p:cNvSpPr>
            <a:spLocks noGrp="1"/>
          </p:cNvSpPr>
          <p:nvPr>
            <p:ph sz="half" idx="2"/>
          </p:nvPr>
        </p:nvSpPr>
        <p:spPr>
          <a:xfrm>
            <a:off x="7123016" y="2212848"/>
            <a:ext cx="4687983" cy="4096512"/>
          </a:xfrm>
        </p:spPr>
        <p:txBody>
          <a:bodyPr vert="horz" lIns="91440" tIns="45720" rIns="91440" bIns="45720" rtlCol="0">
            <a:normAutofit/>
          </a:bodyPr>
          <a:lstStyle/>
          <a:p>
            <a:r>
              <a:rPr lang="en-US" sz="1800" dirty="0"/>
              <a:t>Live API – San Francisco open data</a:t>
            </a:r>
          </a:p>
          <a:p>
            <a:pPr lvl="1"/>
            <a:r>
              <a:rPr lang="en-US" sz="1600" dirty="0"/>
              <a:t>Calls</a:t>
            </a:r>
          </a:p>
          <a:p>
            <a:pPr lvl="1"/>
            <a:r>
              <a:rPr lang="en-US" sz="1600" dirty="0"/>
              <a:t>Call types</a:t>
            </a:r>
          </a:p>
          <a:p>
            <a:pPr lvl="1"/>
            <a:r>
              <a:rPr lang="en-US" sz="1600" dirty="0"/>
              <a:t>Districts</a:t>
            </a:r>
          </a:p>
          <a:p>
            <a:pPr lvl="1"/>
            <a:r>
              <a:rPr lang="en-US" sz="1600" dirty="0"/>
              <a:t>Neighborhoods</a:t>
            </a:r>
          </a:p>
          <a:p>
            <a:r>
              <a:rPr lang="en-US" sz="1800" dirty="0"/>
              <a:t>Static CSV data for enrichment</a:t>
            </a:r>
          </a:p>
          <a:p>
            <a:pPr lvl="1"/>
            <a:r>
              <a:rPr lang="en-US" sz="1600" dirty="0"/>
              <a:t>Calls disposition</a:t>
            </a:r>
          </a:p>
          <a:p>
            <a:pPr lvl="1"/>
            <a:r>
              <a:rPr lang="en-US" sz="1600" dirty="0"/>
              <a:t>Stats about neighborhoods (US Census)</a:t>
            </a:r>
          </a:p>
        </p:txBody>
      </p:sp>
    </p:spTree>
    <p:extLst>
      <p:ext uri="{BB962C8B-B14F-4D97-AF65-F5344CB8AC3E}">
        <p14:creationId xmlns:p14="http://schemas.microsoft.com/office/powerpoint/2010/main" val="285374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3d server with folders">
            <a:extLst>
              <a:ext uri="{FF2B5EF4-FFF2-40B4-BE49-F238E27FC236}">
                <a16:creationId xmlns:a16="http://schemas.microsoft.com/office/drawing/2014/main" id="{E8411148-F264-4DEA-9617-2DB42728033D}"/>
              </a:ext>
            </a:extLst>
          </p:cNvPr>
          <p:cNvPicPr>
            <a:picLocks noGrp="1" noChangeAspect="1"/>
          </p:cNvPicPr>
          <p:nvPr>
            <p:ph sz="half" idx="1"/>
          </p:nvPr>
        </p:nvPicPr>
        <p:blipFill rotWithShape="1">
          <a:blip r:embed="rId3"/>
          <a:srcRect r="17987" b="1"/>
          <a:stretch/>
        </p:blipFill>
        <p:spPr>
          <a:xfrm>
            <a:off x="1" y="10"/>
            <a:ext cx="6373368" cy="6857990"/>
          </a:xfrm>
          <a:prstGeom prst="rect">
            <a:avLst/>
          </a:prstGeom>
        </p:spPr>
      </p:pic>
    </p:spTree>
    <p:extLst>
      <p:ext uri="{BB962C8B-B14F-4D97-AF65-F5344CB8AC3E}">
        <p14:creationId xmlns:p14="http://schemas.microsoft.com/office/powerpoint/2010/main" val="116409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83A2-9251-CB24-7F2F-729C9F412764}"/>
              </a:ext>
            </a:extLst>
          </p:cNvPr>
          <p:cNvSpPr>
            <a:spLocks noGrp="1"/>
          </p:cNvSpPr>
          <p:nvPr>
            <p:ph type="title"/>
          </p:nvPr>
        </p:nvSpPr>
        <p:spPr/>
        <p:txBody>
          <a:bodyPr/>
          <a:lstStyle/>
          <a:p>
            <a:r>
              <a:rPr lang="en-US" dirty="0"/>
              <a:t>Solution Architecture</a:t>
            </a:r>
            <a:endParaRPr lang="he-IL" dirty="0"/>
          </a:p>
        </p:txBody>
      </p:sp>
      <p:pic>
        <p:nvPicPr>
          <p:cNvPr id="7" name="Picture 6" descr="A diagram of a diagram&#10;&#10;Description automatically generated with medium confidence">
            <a:extLst>
              <a:ext uri="{FF2B5EF4-FFF2-40B4-BE49-F238E27FC236}">
                <a16:creationId xmlns:a16="http://schemas.microsoft.com/office/drawing/2014/main" id="{00C78E2D-3EF2-9DA2-E443-C61F76806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98" y="1061958"/>
            <a:ext cx="11579352" cy="5380720"/>
          </a:xfrm>
          <a:prstGeom prst="rect">
            <a:avLst/>
          </a:prstGeom>
        </p:spPr>
      </p:pic>
    </p:spTree>
    <p:extLst>
      <p:ext uri="{BB962C8B-B14F-4D97-AF65-F5344CB8AC3E}">
        <p14:creationId xmlns:p14="http://schemas.microsoft.com/office/powerpoint/2010/main" val="163631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CDD0-0EF9-6679-4A19-9A4BBB43A743}"/>
              </a:ext>
            </a:extLst>
          </p:cNvPr>
          <p:cNvSpPr>
            <a:spLocks noGrp="1"/>
          </p:cNvSpPr>
          <p:nvPr>
            <p:ph type="title"/>
          </p:nvPr>
        </p:nvSpPr>
        <p:spPr/>
        <p:txBody>
          <a:bodyPr/>
          <a:lstStyle/>
          <a:p>
            <a:r>
              <a:rPr lang="en-US" dirty="0"/>
              <a:t>Start Schema ERD</a:t>
            </a:r>
            <a:endParaRPr lang="he-IL" dirty="0"/>
          </a:p>
        </p:txBody>
      </p:sp>
      <p:pic>
        <p:nvPicPr>
          <p:cNvPr id="6" name="Picture 5" descr="A screenshot of a computer&#10;&#10;Description automatically generated">
            <a:extLst>
              <a:ext uri="{FF2B5EF4-FFF2-40B4-BE49-F238E27FC236}">
                <a16:creationId xmlns:a16="http://schemas.microsoft.com/office/drawing/2014/main" id="{1821F159-324A-DECE-7462-DB82ED139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24" y="1240096"/>
            <a:ext cx="8326539" cy="5370254"/>
          </a:xfrm>
          <a:prstGeom prst="rect">
            <a:avLst/>
          </a:prstGeom>
        </p:spPr>
      </p:pic>
    </p:spTree>
    <p:extLst>
      <p:ext uri="{BB962C8B-B14F-4D97-AF65-F5344CB8AC3E}">
        <p14:creationId xmlns:p14="http://schemas.microsoft.com/office/powerpoint/2010/main" val="27786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D48EA17-F2CF-2F98-FC06-DBB6A2AEC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6" name="Rectangle 25">
            <a:extLst>
              <a:ext uri="{FF2B5EF4-FFF2-40B4-BE49-F238E27FC236}">
                <a16:creationId xmlns:a16="http://schemas.microsoft.com/office/drawing/2014/main" id="{4D3D4267-6754-E656-C65D-257297D4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6" name="Picture 15" descr="A computer on a desk&#10;&#10;Description automatically generated">
            <a:extLst>
              <a:ext uri="{FF2B5EF4-FFF2-40B4-BE49-F238E27FC236}">
                <a16:creationId xmlns:a16="http://schemas.microsoft.com/office/drawing/2014/main" id="{ECE9908D-A86A-41ED-9BCD-2F29666CC03A}"/>
              </a:ext>
            </a:extLst>
          </p:cNvPr>
          <p:cNvPicPr>
            <a:picLocks noChangeAspect="1"/>
          </p:cNvPicPr>
          <p:nvPr/>
        </p:nvPicPr>
        <p:blipFill rotWithShape="1">
          <a:blip r:embed="rId3">
            <a:extLst>
              <a:ext uri="{28A0092B-C50C-407E-A947-70E740481C1C}">
                <a14:useLocalDpi xmlns:a14="http://schemas.microsoft.com/office/drawing/2010/main" val="0"/>
              </a:ext>
            </a:extLst>
          </a:blip>
          <a:srcRect t="1819" r="2" b="2"/>
          <a:stretch/>
        </p:blipFill>
        <p:spPr>
          <a:xfrm>
            <a:off x="133896" y="136321"/>
            <a:ext cx="11924208" cy="6585358"/>
          </a:xfrm>
          <a:prstGeom prst="rect">
            <a:avLst/>
          </a:prstGeom>
        </p:spPr>
      </p:pic>
    </p:spTree>
    <p:extLst>
      <p:ext uri="{BB962C8B-B14F-4D97-AF65-F5344CB8AC3E}">
        <p14:creationId xmlns:p14="http://schemas.microsoft.com/office/powerpoint/2010/main" val="3405173496"/>
      </p:ext>
    </p:extLst>
  </p:cSld>
  <p:clrMapOvr>
    <a:masterClrMapping/>
  </p:clrMapOvr>
</p:sld>
</file>

<file path=ppt/theme/theme1.xml><?xml version="1.0" encoding="utf-8"?>
<a:theme xmlns:a="http://schemas.openxmlformats.org/drawingml/2006/main" name="VanillaVTI">
  <a:themeElements>
    <a:clrScheme name="">
      <a:dk1>
        <a:srgbClr val="333333"/>
      </a:dk1>
      <a:lt1>
        <a:srgbClr val="FFFFFF"/>
      </a:lt1>
      <a:dk2>
        <a:srgbClr val="1B2631"/>
      </a:dk2>
      <a:lt2>
        <a:srgbClr val="ECECEC"/>
      </a:lt2>
      <a:accent1>
        <a:srgbClr val="FFC300"/>
      </a:accent1>
      <a:accent2>
        <a:srgbClr val="FF5733"/>
      </a:accent2>
      <a:accent3>
        <a:srgbClr val="C70039"/>
      </a:accent3>
      <a:accent4>
        <a:srgbClr val="900C3F"/>
      </a:accent4>
      <a:accent5>
        <a:srgbClr val="581845"/>
      </a:accent5>
      <a:accent6>
        <a:srgbClr val="8B0000"/>
      </a:accent6>
      <a:hlink>
        <a:srgbClr val="2980B9"/>
      </a:hlink>
      <a:folHlink>
        <a:srgbClr val="34495E"/>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TotalTime>
  <Words>506</Words>
  <Application>Microsoft Office PowerPoint</Application>
  <PresentationFormat>Widescreen</PresentationFormat>
  <Paragraphs>47</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Neue Haas Grotesk Text Pro</vt:lpstr>
      <vt:lpstr>VanillaVTI</vt:lpstr>
      <vt:lpstr>Analyzing 911 calls </vt:lpstr>
      <vt:lpstr>Presentation Overview</vt:lpstr>
      <vt:lpstr>Project Goals</vt:lpstr>
      <vt:lpstr>What we are analyzing</vt:lpstr>
      <vt:lpstr>Data Sources</vt:lpstr>
      <vt:lpstr>PowerPoint Presentation</vt:lpstr>
      <vt:lpstr>Solution Architecture</vt:lpstr>
      <vt:lpstr>Start Schema ERD</vt:lpstr>
      <vt:lpstr>PowerPoint Presentation</vt:lpstr>
      <vt:lpstr>Conclusion and 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דניאל פרמסילר</dc:creator>
  <cp:lastModifiedBy>דניאל פרמסילר</cp:lastModifiedBy>
  <cp:revision>3</cp:revision>
  <dcterms:created xsi:type="dcterms:W3CDTF">2024-07-14T18:37:36Z</dcterms:created>
  <dcterms:modified xsi:type="dcterms:W3CDTF">2024-07-14T19:42:27Z</dcterms:modified>
</cp:coreProperties>
</file>