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6"/>
  </p:notesMasterIdLst>
  <p:sldIdLst>
    <p:sldId id="256" r:id="rId2"/>
    <p:sldId id="258" r:id="rId3"/>
    <p:sldId id="259" r:id="rId4"/>
    <p:sldId id="280" r:id="rId5"/>
    <p:sldId id="281" r:id="rId6"/>
    <p:sldId id="264" r:id="rId7"/>
    <p:sldId id="267" r:id="rId8"/>
    <p:sldId id="284" r:id="rId9"/>
    <p:sldId id="285" r:id="rId10"/>
    <p:sldId id="283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8" r:id="rId23"/>
    <p:sldId id="299" r:id="rId24"/>
    <p:sldId id="277" r:id="rId25"/>
  </p:sldIdLst>
  <p:sldSz cx="12192000" cy="6858000"/>
  <p:notesSz cx="6858000" cy="9144000"/>
  <p:embeddedFontLst>
    <p:embeddedFont>
      <p:font typeface="Abril Fatface" panose="02000503000000020003" pitchFamily="2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CF8DE-8BF8-4CD7-A544-1C93B8C7EE7F}" v="85" dt="2022-07-19T14:45:1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ii Nikiforov" userId="bd137c63-4cb7-4165-ba2d-20b557d31336" providerId="ADAL" clId="{D66CF8DE-8BF8-4CD7-A544-1C93B8C7EE7F}"/>
    <pc:docChg chg="undo redo custSel addSld delSld modSld sldOrd">
      <pc:chgData name="Oleksii Nikiforov" userId="bd137c63-4cb7-4165-ba2d-20b557d31336" providerId="ADAL" clId="{D66CF8DE-8BF8-4CD7-A544-1C93B8C7EE7F}" dt="2022-07-19T16:56:43.554" v="1822"/>
      <pc:docMkLst>
        <pc:docMk/>
      </pc:docMkLst>
      <pc:sldChg chg="modSp mod">
        <pc:chgData name="Oleksii Nikiforov" userId="bd137c63-4cb7-4165-ba2d-20b557d31336" providerId="ADAL" clId="{D66CF8DE-8BF8-4CD7-A544-1C93B8C7EE7F}" dt="2022-07-19T09:11:33.212" v="4" actId="207"/>
        <pc:sldMkLst>
          <pc:docMk/>
          <pc:sldMk cId="0" sldId="256"/>
        </pc:sldMkLst>
        <pc:spChg chg="mod">
          <ac:chgData name="Oleksii Nikiforov" userId="bd137c63-4cb7-4165-ba2d-20b557d31336" providerId="ADAL" clId="{D66CF8DE-8BF8-4CD7-A544-1C93B8C7EE7F}" dt="2022-07-19T09:11:33.212" v="4" actId="207"/>
          <ac:spMkLst>
            <pc:docMk/>
            <pc:sldMk cId="0" sldId="256"/>
            <ac:spMk id="380" creationId="{00000000-0000-0000-0000-000000000000}"/>
          </ac:spMkLst>
        </pc:spChg>
      </pc:sldChg>
      <pc:sldChg chg="del">
        <pc:chgData name="Oleksii Nikiforov" userId="bd137c63-4cb7-4165-ba2d-20b557d31336" providerId="ADAL" clId="{D66CF8DE-8BF8-4CD7-A544-1C93B8C7EE7F}" dt="2022-07-19T09:11:45.443" v="5" actId="47"/>
        <pc:sldMkLst>
          <pc:docMk/>
          <pc:sldMk cId="0" sldId="257"/>
        </pc:sldMkLst>
      </pc:sldChg>
      <pc:sldChg chg="modSp mod">
        <pc:chgData name="Oleksii Nikiforov" userId="bd137c63-4cb7-4165-ba2d-20b557d31336" providerId="ADAL" clId="{D66CF8DE-8BF8-4CD7-A544-1C93B8C7EE7F}" dt="2022-07-19T09:48:44.651" v="182" actId="20577"/>
        <pc:sldMkLst>
          <pc:docMk/>
          <pc:sldMk cId="0" sldId="258"/>
        </pc:sldMkLst>
        <pc:spChg chg="mod">
          <ac:chgData name="Oleksii Nikiforov" userId="bd137c63-4cb7-4165-ba2d-20b557d31336" providerId="ADAL" clId="{D66CF8DE-8BF8-4CD7-A544-1C93B8C7EE7F}" dt="2022-07-19T09:19:05.509" v="145" actId="20577"/>
          <ac:spMkLst>
            <pc:docMk/>
            <pc:sldMk cId="0" sldId="258"/>
            <ac:spMk id="39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12:31.144" v="41" actId="2057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12:48.104" v="67" actId="20577"/>
          <ac:spMkLst>
            <pc:docMk/>
            <pc:sldMk cId="0" sldId="258"/>
            <ac:spMk id="397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48:39.042" v="174" actId="20577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12:41.564" v="55" actId="20577"/>
          <ac:spMkLst>
            <pc:docMk/>
            <pc:sldMk cId="0" sldId="258"/>
            <ac:spMk id="40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48:44.651" v="182" actId="20577"/>
          <ac:spMkLst>
            <pc:docMk/>
            <pc:sldMk cId="0" sldId="258"/>
            <ac:spMk id="401" creationId="{00000000-0000-0000-0000-000000000000}"/>
          </ac:spMkLst>
        </pc:spChg>
      </pc:sldChg>
      <pc:sldChg chg="modSp mod">
        <pc:chgData name="Oleksii Nikiforov" userId="bd137c63-4cb7-4165-ba2d-20b557d31336" providerId="ADAL" clId="{D66CF8DE-8BF8-4CD7-A544-1C93B8C7EE7F}" dt="2022-07-19T09:55:00.444" v="186" actId="20577"/>
        <pc:sldMkLst>
          <pc:docMk/>
          <pc:sldMk cId="0" sldId="259"/>
        </pc:sldMkLst>
        <pc:spChg chg="mod">
          <ac:chgData name="Oleksii Nikiforov" userId="bd137c63-4cb7-4165-ba2d-20b557d31336" providerId="ADAL" clId="{D66CF8DE-8BF8-4CD7-A544-1C93B8C7EE7F}" dt="2022-07-19T09:55:00.444" v="186" actId="20577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24:51.692" v="154" actId="2710"/>
          <ac:spMkLst>
            <pc:docMk/>
            <pc:sldMk cId="0" sldId="259"/>
            <ac:spMk id="41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09:25:56.972" v="155" actId="207"/>
          <ac:spMkLst>
            <pc:docMk/>
            <pc:sldMk cId="0" sldId="259"/>
            <ac:spMk id="412" creationId="{00000000-0000-0000-0000-000000000000}"/>
          </ac:spMkLst>
        </pc:spChg>
      </pc:sldChg>
      <pc:sldChg chg="del">
        <pc:chgData name="Oleksii Nikiforov" userId="bd137c63-4cb7-4165-ba2d-20b557d31336" providerId="ADAL" clId="{D66CF8DE-8BF8-4CD7-A544-1C93B8C7EE7F}" dt="2022-07-19T14:48:12.999" v="1554" actId="47"/>
        <pc:sldMkLst>
          <pc:docMk/>
          <pc:sldMk cId="0" sldId="260"/>
        </pc:sldMkLst>
      </pc:sldChg>
      <pc:sldChg chg="del">
        <pc:chgData name="Oleksii Nikiforov" userId="bd137c63-4cb7-4165-ba2d-20b557d31336" providerId="ADAL" clId="{D66CF8DE-8BF8-4CD7-A544-1C93B8C7EE7F}" dt="2022-07-19T14:33:46.844" v="1531" actId="47"/>
        <pc:sldMkLst>
          <pc:docMk/>
          <pc:sldMk cId="0" sldId="261"/>
        </pc:sldMkLst>
      </pc:sldChg>
      <pc:sldChg chg="del">
        <pc:chgData name="Oleksii Nikiforov" userId="bd137c63-4cb7-4165-ba2d-20b557d31336" providerId="ADAL" clId="{D66CF8DE-8BF8-4CD7-A544-1C93B8C7EE7F}" dt="2022-07-19T14:33:45.444" v="1530" actId="47"/>
        <pc:sldMkLst>
          <pc:docMk/>
          <pc:sldMk cId="0" sldId="262"/>
        </pc:sldMkLst>
      </pc:sldChg>
      <pc:sldChg chg="del">
        <pc:chgData name="Oleksii Nikiforov" userId="bd137c63-4cb7-4165-ba2d-20b557d31336" providerId="ADAL" clId="{D66CF8DE-8BF8-4CD7-A544-1C93B8C7EE7F}" dt="2022-07-19T14:48:03.968" v="1553" actId="47"/>
        <pc:sldMkLst>
          <pc:docMk/>
          <pc:sldMk cId="0" sldId="263"/>
        </pc:sldMkLst>
      </pc:sldChg>
      <pc:sldChg chg="addSp delSp modSp mod ord">
        <pc:chgData name="Oleksii Nikiforov" userId="bd137c63-4cb7-4165-ba2d-20b557d31336" providerId="ADAL" clId="{D66CF8DE-8BF8-4CD7-A544-1C93B8C7EE7F}" dt="2022-07-19T11:12:50.341" v="732" actId="21"/>
        <pc:sldMkLst>
          <pc:docMk/>
          <pc:sldMk cId="0" sldId="264"/>
        </pc:sldMkLst>
        <pc:spChg chg="del mod">
          <ac:chgData name="Oleksii Nikiforov" userId="bd137c63-4cb7-4165-ba2d-20b557d31336" providerId="ADAL" clId="{D66CF8DE-8BF8-4CD7-A544-1C93B8C7EE7F}" dt="2022-07-19T10:58:27.269" v="637" actId="478"/>
          <ac:spMkLst>
            <pc:docMk/>
            <pc:sldMk cId="0" sldId="264"/>
            <ac:spMk id="45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1:12:50.341" v="732" actId="21"/>
          <ac:spMkLst>
            <pc:docMk/>
            <pc:sldMk cId="0" sldId="264"/>
            <ac:spMk id="452" creationId="{00000000-0000-0000-0000-000000000000}"/>
          </ac:spMkLst>
        </pc:spChg>
        <pc:picChg chg="add del mod">
          <ac:chgData name="Oleksii Nikiforov" userId="bd137c63-4cb7-4165-ba2d-20b557d31336" providerId="ADAL" clId="{D66CF8DE-8BF8-4CD7-A544-1C93B8C7EE7F}" dt="2022-07-19T11:00:29.036" v="638" actId="478"/>
          <ac:picMkLst>
            <pc:docMk/>
            <pc:sldMk cId="0" sldId="264"/>
            <ac:picMk id="3" creationId="{06768C11-7DF2-5C93-BDF7-464AC34FC5B3}"/>
          </ac:picMkLst>
        </pc:picChg>
        <pc:picChg chg="add del mod">
          <ac:chgData name="Oleksii Nikiforov" userId="bd137c63-4cb7-4165-ba2d-20b557d31336" providerId="ADAL" clId="{D66CF8DE-8BF8-4CD7-A544-1C93B8C7EE7F}" dt="2022-07-19T11:00:30.796" v="640"/>
          <ac:picMkLst>
            <pc:docMk/>
            <pc:sldMk cId="0" sldId="264"/>
            <ac:picMk id="5" creationId="{C0A920AE-54CF-B332-5F6D-4388984C4909}"/>
          </ac:picMkLst>
        </pc:picChg>
        <pc:picChg chg="add mod">
          <ac:chgData name="Oleksii Nikiforov" userId="bd137c63-4cb7-4165-ba2d-20b557d31336" providerId="ADAL" clId="{D66CF8DE-8BF8-4CD7-A544-1C93B8C7EE7F}" dt="2022-07-19T11:00:33.345" v="643" actId="962"/>
          <ac:picMkLst>
            <pc:docMk/>
            <pc:sldMk cId="0" sldId="264"/>
            <ac:picMk id="7" creationId="{198B1645-C11A-18BF-8ECF-BF8FA09C6590}"/>
          </ac:picMkLst>
        </pc:picChg>
      </pc:sldChg>
      <pc:sldChg chg="del">
        <pc:chgData name="Oleksii Nikiforov" userId="bd137c63-4cb7-4165-ba2d-20b557d31336" providerId="ADAL" clId="{D66CF8DE-8BF8-4CD7-A544-1C93B8C7EE7F}" dt="2022-07-19T14:33:38.117" v="1528" actId="47"/>
        <pc:sldMkLst>
          <pc:docMk/>
          <pc:sldMk cId="0" sldId="265"/>
        </pc:sldMkLst>
      </pc:sldChg>
      <pc:sldChg chg="del">
        <pc:chgData name="Oleksii Nikiforov" userId="bd137c63-4cb7-4165-ba2d-20b557d31336" providerId="ADAL" clId="{D66CF8DE-8BF8-4CD7-A544-1C93B8C7EE7F}" dt="2022-07-19T14:33:36.840" v="1527" actId="47"/>
        <pc:sldMkLst>
          <pc:docMk/>
          <pc:sldMk cId="0" sldId="266"/>
        </pc:sldMkLst>
      </pc:sldChg>
      <pc:sldChg chg="addSp delSp modSp mod ord modNotesTx">
        <pc:chgData name="Oleksii Nikiforov" userId="bd137c63-4cb7-4165-ba2d-20b557d31336" providerId="ADAL" clId="{D66CF8DE-8BF8-4CD7-A544-1C93B8C7EE7F}" dt="2022-07-19T11:44:02.251" v="915" actId="20577"/>
        <pc:sldMkLst>
          <pc:docMk/>
          <pc:sldMk cId="0" sldId="267"/>
        </pc:sldMkLst>
        <pc:spChg chg="add del">
          <ac:chgData name="Oleksii Nikiforov" userId="bd137c63-4cb7-4165-ba2d-20b557d31336" providerId="ADAL" clId="{D66CF8DE-8BF8-4CD7-A544-1C93B8C7EE7F}" dt="2022-07-19T11:13:33.812" v="738"/>
          <ac:spMkLst>
            <pc:docMk/>
            <pc:sldMk cId="0" sldId="267"/>
            <ac:spMk id="2" creationId="{DFD782E5-4381-C2DB-DED7-6D1F58F82508}"/>
          </ac:spMkLst>
        </pc:spChg>
        <pc:spChg chg="add del mod">
          <ac:chgData name="Oleksii Nikiforov" userId="bd137c63-4cb7-4165-ba2d-20b557d31336" providerId="ADAL" clId="{D66CF8DE-8BF8-4CD7-A544-1C93B8C7EE7F}" dt="2022-07-19T11:13:33.501" v="737"/>
          <ac:spMkLst>
            <pc:docMk/>
            <pc:sldMk cId="0" sldId="267"/>
            <ac:spMk id="3" creationId="{A5AC65DF-9294-C00A-E7C1-BD831136DB55}"/>
          </ac:spMkLst>
        </pc:spChg>
        <pc:spChg chg="add del mod">
          <ac:chgData name="Oleksii Nikiforov" userId="bd137c63-4cb7-4165-ba2d-20b557d31336" providerId="ADAL" clId="{D66CF8DE-8BF8-4CD7-A544-1C93B8C7EE7F}" dt="2022-07-19T11:13:33.165" v="736"/>
          <ac:spMkLst>
            <pc:docMk/>
            <pc:sldMk cId="0" sldId="267"/>
            <ac:spMk id="4" creationId="{6C3235E1-EEB9-DF32-559D-5E781817467A}"/>
          </ac:spMkLst>
        </pc:spChg>
        <pc:spChg chg="add del">
          <ac:chgData name="Oleksii Nikiforov" userId="bd137c63-4cb7-4165-ba2d-20b557d31336" providerId="ADAL" clId="{D66CF8DE-8BF8-4CD7-A544-1C93B8C7EE7F}" dt="2022-07-19T11:13:35.667" v="740"/>
          <ac:spMkLst>
            <pc:docMk/>
            <pc:sldMk cId="0" sldId="267"/>
            <ac:spMk id="5" creationId="{3F0A88B3-9E02-940B-E958-B0C91600672A}"/>
          </ac:spMkLst>
        </pc:spChg>
        <pc:spChg chg="add del">
          <ac:chgData name="Oleksii Nikiforov" userId="bd137c63-4cb7-4165-ba2d-20b557d31336" providerId="ADAL" clId="{D66CF8DE-8BF8-4CD7-A544-1C93B8C7EE7F}" dt="2022-07-19T11:13:38.693" v="743"/>
          <ac:spMkLst>
            <pc:docMk/>
            <pc:sldMk cId="0" sldId="267"/>
            <ac:spMk id="6" creationId="{223DE8F6-78E9-CCF8-FBFC-195C873ED25F}"/>
          </ac:spMkLst>
        </pc:spChg>
        <pc:spChg chg="add del">
          <ac:chgData name="Oleksii Nikiforov" userId="bd137c63-4cb7-4165-ba2d-20b557d31336" providerId="ADAL" clId="{D66CF8DE-8BF8-4CD7-A544-1C93B8C7EE7F}" dt="2022-07-19T11:13:42.579" v="745"/>
          <ac:spMkLst>
            <pc:docMk/>
            <pc:sldMk cId="0" sldId="267"/>
            <ac:spMk id="7" creationId="{DFA3C673-B39A-C42A-0ECC-337D212AC17B}"/>
          </ac:spMkLst>
        </pc:spChg>
        <pc:spChg chg="add del">
          <ac:chgData name="Oleksii Nikiforov" userId="bd137c63-4cb7-4165-ba2d-20b557d31336" providerId="ADAL" clId="{D66CF8DE-8BF8-4CD7-A544-1C93B8C7EE7F}" dt="2022-07-19T11:14:04.038" v="756"/>
          <ac:spMkLst>
            <pc:docMk/>
            <pc:sldMk cId="0" sldId="267"/>
            <ac:spMk id="8" creationId="{764942B4-327E-A255-F0A5-34E0DA5A5F97}"/>
          </ac:spMkLst>
        </pc:spChg>
        <pc:spChg chg="add del">
          <ac:chgData name="Oleksii Nikiforov" userId="bd137c63-4cb7-4165-ba2d-20b557d31336" providerId="ADAL" clId="{D66CF8DE-8BF8-4CD7-A544-1C93B8C7EE7F}" dt="2022-07-19T11:14:11.029" v="759"/>
          <ac:spMkLst>
            <pc:docMk/>
            <pc:sldMk cId="0" sldId="267"/>
            <ac:spMk id="9" creationId="{8B6E3804-4A5A-F677-5703-8C0AAFD18A82}"/>
          </ac:spMkLst>
        </pc:spChg>
        <pc:spChg chg="mod">
          <ac:chgData name="Oleksii Nikiforov" userId="bd137c63-4cb7-4165-ba2d-20b557d31336" providerId="ADAL" clId="{D66CF8DE-8BF8-4CD7-A544-1C93B8C7EE7F}" dt="2022-07-19T11:11:18.798" v="715" actId="122"/>
          <ac:spMkLst>
            <pc:docMk/>
            <pc:sldMk cId="0" sldId="267"/>
            <ac:spMk id="48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1:14:36.386" v="779"/>
          <ac:spMkLst>
            <pc:docMk/>
            <pc:sldMk cId="0" sldId="267"/>
            <ac:spMk id="482" creationId="{00000000-0000-0000-0000-000000000000}"/>
          </ac:spMkLst>
        </pc:spChg>
        <pc:picChg chg="add mod">
          <ac:chgData name="Oleksii Nikiforov" userId="bd137c63-4cb7-4165-ba2d-20b557d31336" providerId="ADAL" clId="{D66CF8DE-8BF8-4CD7-A544-1C93B8C7EE7F}" dt="2022-07-19T11:11:49.802" v="724" actId="1076"/>
          <ac:picMkLst>
            <pc:docMk/>
            <pc:sldMk cId="0" sldId="267"/>
            <ac:picMk id="14" creationId="{AA5EA29F-31A3-B9FE-0321-E881C7BEE003}"/>
          </ac:picMkLst>
        </pc:picChg>
        <pc:picChg chg="add del mod">
          <ac:chgData name="Oleksii Nikiforov" userId="bd137c63-4cb7-4165-ba2d-20b557d31336" providerId="ADAL" clId="{D66CF8DE-8BF8-4CD7-A544-1C93B8C7EE7F}" dt="2022-07-19T11:11:44.157" v="722" actId="478"/>
          <ac:picMkLst>
            <pc:docMk/>
            <pc:sldMk cId="0" sldId="267"/>
            <ac:picMk id="15" creationId="{2C9D4AD7-D1E6-0EDE-1A3C-043BE2219F4C}"/>
          </ac:picMkLst>
        </pc:picChg>
        <pc:picChg chg="del">
          <ac:chgData name="Oleksii Nikiforov" userId="bd137c63-4cb7-4165-ba2d-20b557d31336" providerId="ADAL" clId="{D66CF8DE-8BF8-4CD7-A544-1C93B8C7EE7F}" dt="2022-07-19T11:10:50.712" v="685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addSp delSp modSp del mod">
        <pc:chgData name="Oleksii Nikiforov" userId="bd137c63-4cb7-4165-ba2d-20b557d31336" providerId="ADAL" clId="{D66CF8DE-8BF8-4CD7-A544-1C93B8C7EE7F}" dt="2022-07-19T14:33:33.797" v="1526" actId="47"/>
        <pc:sldMkLst>
          <pc:docMk/>
          <pc:sldMk cId="0" sldId="268"/>
        </pc:sldMkLst>
        <pc:spChg chg="mod">
          <ac:chgData name="Oleksii Nikiforov" userId="bd137c63-4cb7-4165-ba2d-20b557d31336" providerId="ADAL" clId="{D66CF8DE-8BF8-4CD7-A544-1C93B8C7EE7F}" dt="2022-07-19T10:55:10.422" v="611" actId="14100"/>
          <ac:spMkLst>
            <pc:docMk/>
            <pc:sldMk cId="0" sldId="268"/>
            <ac:spMk id="498" creationId="{00000000-0000-0000-0000-000000000000}"/>
          </ac:spMkLst>
        </pc:spChg>
        <pc:spChg chg="del">
          <ac:chgData name="Oleksii Nikiforov" userId="bd137c63-4cb7-4165-ba2d-20b557d31336" providerId="ADAL" clId="{D66CF8DE-8BF8-4CD7-A544-1C93B8C7EE7F}" dt="2022-07-19T10:55:23.294" v="612" actId="478"/>
          <ac:spMkLst>
            <pc:docMk/>
            <pc:sldMk cId="0" sldId="268"/>
            <ac:spMk id="499" creationId="{00000000-0000-0000-0000-000000000000}"/>
          </ac:spMkLst>
        </pc:spChg>
        <pc:picChg chg="add del mod">
          <ac:chgData name="Oleksii Nikiforov" userId="bd137c63-4cb7-4165-ba2d-20b557d31336" providerId="ADAL" clId="{D66CF8DE-8BF8-4CD7-A544-1C93B8C7EE7F}" dt="2022-07-19T10:56:45.763" v="623" actId="478"/>
          <ac:picMkLst>
            <pc:docMk/>
            <pc:sldMk cId="0" sldId="268"/>
            <ac:picMk id="3" creationId="{E630674F-5814-9C14-5F50-D8D22938A20F}"/>
          </ac:picMkLst>
        </pc:picChg>
        <pc:picChg chg="add del mod">
          <ac:chgData name="Oleksii Nikiforov" userId="bd137c63-4cb7-4165-ba2d-20b557d31336" providerId="ADAL" clId="{D66CF8DE-8BF8-4CD7-A544-1C93B8C7EE7F}" dt="2022-07-19T10:55:59.953" v="616" actId="478"/>
          <ac:picMkLst>
            <pc:docMk/>
            <pc:sldMk cId="0" sldId="268"/>
            <ac:picMk id="14" creationId="{5E3AA3D3-20F5-6EAA-83D2-9E2AA6D0F36D}"/>
          </ac:picMkLst>
        </pc:picChg>
      </pc:sldChg>
      <pc:sldChg chg="addSp delSp modSp del mod">
        <pc:chgData name="Oleksii Nikiforov" userId="bd137c63-4cb7-4165-ba2d-20b557d31336" providerId="ADAL" clId="{D66CF8DE-8BF8-4CD7-A544-1C93B8C7EE7F}" dt="2022-07-19T14:33:32.540" v="1525" actId="47"/>
        <pc:sldMkLst>
          <pc:docMk/>
          <pc:sldMk cId="0" sldId="269"/>
        </pc:sldMkLst>
        <pc:picChg chg="add del mod">
          <ac:chgData name="Oleksii Nikiforov" userId="bd137c63-4cb7-4165-ba2d-20b557d31336" providerId="ADAL" clId="{D66CF8DE-8BF8-4CD7-A544-1C93B8C7EE7F}" dt="2022-07-19T10:55:01.015" v="608" actId="21"/>
          <ac:picMkLst>
            <pc:docMk/>
            <pc:sldMk cId="0" sldId="269"/>
            <ac:picMk id="3" creationId="{A0041C4F-78C9-1BCC-8F5B-E85181B7952F}"/>
          </ac:picMkLst>
        </pc:picChg>
        <pc:picChg chg="add del">
          <ac:chgData name="Oleksii Nikiforov" userId="bd137c63-4cb7-4165-ba2d-20b557d31336" providerId="ADAL" clId="{D66CF8DE-8BF8-4CD7-A544-1C93B8C7EE7F}" dt="2022-07-19T10:53:21.492" v="601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del">
        <pc:chgData name="Oleksii Nikiforov" userId="bd137c63-4cb7-4165-ba2d-20b557d31336" providerId="ADAL" clId="{D66CF8DE-8BF8-4CD7-A544-1C93B8C7EE7F}" dt="2022-07-19T14:33:31.232" v="1524" actId="47"/>
        <pc:sldMkLst>
          <pc:docMk/>
          <pc:sldMk cId="0" sldId="270"/>
        </pc:sldMkLst>
      </pc:sldChg>
      <pc:sldChg chg="del">
        <pc:chgData name="Oleksii Nikiforov" userId="bd137c63-4cb7-4165-ba2d-20b557d31336" providerId="ADAL" clId="{D66CF8DE-8BF8-4CD7-A544-1C93B8C7EE7F}" dt="2022-07-19T14:33:29.899" v="1523" actId="47"/>
        <pc:sldMkLst>
          <pc:docMk/>
          <pc:sldMk cId="0" sldId="271"/>
        </pc:sldMkLst>
      </pc:sldChg>
      <pc:sldChg chg="del">
        <pc:chgData name="Oleksii Nikiforov" userId="bd137c63-4cb7-4165-ba2d-20b557d31336" providerId="ADAL" clId="{D66CF8DE-8BF8-4CD7-A544-1C93B8C7EE7F}" dt="2022-07-19T14:33:28.388" v="1522" actId="47"/>
        <pc:sldMkLst>
          <pc:docMk/>
          <pc:sldMk cId="0" sldId="272"/>
        </pc:sldMkLst>
      </pc:sldChg>
      <pc:sldChg chg="del">
        <pc:chgData name="Oleksii Nikiforov" userId="bd137c63-4cb7-4165-ba2d-20b557d31336" providerId="ADAL" clId="{D66CF8DE-8BF8-4CD7-A544-1C93B8C7EE7F}" dt="2022-07-19T14:33:27.143" v="1521" actId="47"/>
        <pc:sldMkLst>
          <pc:docMk/>
          <pc:sldMk cId="0" sldId="273"/>
        </pc:sldMkLst>
      </pc:sldChg>
      <pc:sldChg chg="del">
        <pc:chgData name="Oleksii Nikiforov" userId="bd137c63-4cb7-4165-ba2d-20b557d31336" providerId="ADAL" clId="{D66CF8DE-8BF8-4CD7-A544-1C93B8C7EE7F}" dt="2022-07-19T14:33:25.589" v="1520" actId="47"/>
        <pc:sldMkLst>
          <pc:docMk/>
          <pc:sldMk cId="0" sldId="274"/>
        </pc:sldMkLst>
      </pc:sldChg>
      <pc:sldChg chg="addSp delSp del mod">
        <pc:chgData name="Oleksii Nikiforov" userId="bd137c63-4cb7-4165-ba2d-20b557d31336" providerId="ADAL" clId="{D66CF8DE-8BF8-4CD7-A544-1C93B8C7EE7F}" dt="2022-07-19T14:33:24.193" v="1519" actId="47"/>
        <pc:sldMkLst>
          <pc:docMk/>
          <pc:sldMk cId="0" sldId="275"/>
        </pc:sldMkLst>
        <pc:grpChg chg="add del">
          <ac:chgData name="Oleksii Nikiforov" userId="bd137c63-4cb7-4165-ba2d-20b557d31336" providerId="ADAL" clId="{D66CF8DE-8BF8-4CD7-A544-1C93B8C7EE7F}" dt="2022-07-19T10:36:41.576" v="188" actId="478"/>
          <ac:grpSpMkLst>
            <pc:docMk/>
            <pc:sldMk cId="0" sldId="275"/>
            <ac:grpSpMk id="806" creationId="{00000000-0000-0000-0000-000000000000}"/>
          </ac:grpSpMkLst>
        </pc:grpChg>
      </pc:sldChg>
      <pc:sldChg chg="del">
        <pc:chgData name="Oleksii Nikiforov" userId="bd137c63-4cb7-4165-ba2d-20b557d31336" providerId="ADAL" clId="{D66CF8DE-8BF8-4CD7-A544-1C93B8C7EE7F}" dt="2022-07-19T14:33:22.015" v="1518" actId="47"/>
        <pc:sldMkLst>
          <pc:docMk/>
          <pc:sldMk cId="0" sldId="276"/>
        </pc:sldMkLst>
      </pc:sldChg>
      <pc:sldChg chg="delSp modSp mod">
        <pc:chgData name="Oleksii Nikiforov" userId="bd137c63-4cb7-4165-ba2d-20b557d31336" providerId="ADAL" clId="{D66CF8DE-8BF8-4CD7-A544-1C93B8C7EE7F}" dt="2022-07-19T14:50:55.675" v="1629" actId="1076"/>
        <pc:sldMkLst>
          <pc:docMk/>
          <pc:sldMk cId="0" sldId="277"/>
        </pc:sldMkLst>
        <pc:spChg chg="del">
          <ac:chgData name="Oleksii Nikiforov" userId="bd137c63-4cb7-4165-ba2d-20b557d31336" providerId="ADAL" clId="{D66CF8DE-8BF8-4CD7-A544-1C93B8C7EE7F}" dt="2022-07-19T14:48:25.558" v="1568" actId="478"/>
          <ac:spMkLst>
            <pc:docMk/>
            <pc:sldMk cId="0" sldId="277"/>
            <ac:spMk id="85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50:55.675" v="1629" actId="1076"/>
          <ac:spMkLst>
            <pc:docMk/>
            <pc:sldMk cId="0" sldId="277"/>
            <ac:spMk id="86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49:07.510" v="1576" actId="1076"/>
          <ac:spMkLst>
            <pc:docMk/>
            <pc:sldMk cId="0" sldId="277"/>
            <ac:spMk id="861" creationId="{00000000-0000-0000-0000-000000000000}"/>
          </ac:spMkLst>
        </pc:spChg>
        <pc:grpChg chg="del">
          <ac:chgData name="Oleksii Nikiforov" userId="bd137c63-4cb7-4165-ba2d-20b557d31336" providerId="ADAL" clId="{D66CF8DE-8BF8-4CD7-A544-1C93B8C7EE7F}" dt="2022-07-19T14:48:27.878" v="1569" actId="478"/>
          <ac:grpSpMkLst>
            <pc:docMk/>
            <pc:sldMk cId="0" sldId="277"/>
            <ac:grpSpMk id="856" creationId="{00000000-0000-0000-0000-000000000000}"/>
          </ac:grpSpMkLst>
        </pc:grpChg>
      </pc:sldChg>
      <pc:sldChg chg="del">
        <pc:chgData name="Oleksii Nikiforov" userId="bd137c63-4cb7-4165-ba2d-20b557d31336" providerId="ADAL" clId="{D66CF8DE-8BF8-4CD7-A544-1C93B8C7EE7F}" dt="2022-07-19T14:32:36.771" v="1516" actId="47"/>
        <pc:sldMkLst>
          <pc:docMk/>
          <pc:sldMk cId="0" sldId="278"/>
        </pc:sldMkLst>
      </pc:sldChg>
      <pc:sldChg chg="del">
        <pc:chgData name="Oleksii Nikiforov" userId="bd137c63-4cb7-4165-ba2d-20b557d31336" providerId="ADAL" clId="{D66CF8DE-8BF8-4CD7-A544-1C93B8C7EE7F}" dt="2022-07-19T14:32:40.021" v="1517" actId="47"/>
        <pc:sldMkLst>
          <pc:docMk/>
          <pc:sldMk cId="0" sldId="279"/>
        </pc:sldMkLst>
      </pc:sldChg>
      <pc:sldChg chg="del">
        <pc:chgData name="Oleksii Nikiforov" userId="bd137c63-4cb7-4165-ba2d-20b557d31336" providerId="ADAL" clId="{D66CF8DE-8BF8-4CD7-A544-1C93B8C7EE7F}" dt="2022-07-19T09:32:47.029" v="165" actId="47"/>
        <pc:sldMkLst>
          <pc:docMk/>
          <pc:sldMk cId="0" sldId="280"/>
        </pc:sldMkLst>
      </pc:sldChg>
      <pc:sldChg chg="addSp delSp modSp add mod">
        <pc:chgData name="Oleksii Nikiforov" userId="bd137c63-4cb7-4165-ba2d-20b557d31336" providerId="ADAL" clId="{D66CF8DE-8BF8-4CD7-A544-1C93B8C7EE7F}" dt="2022-07-19T10:49:57.956" v="546"/>
        <pc:sldMkLst>
          <pc:docMk/>
          <pc:sldMk cId="4047287166" sldId="280"/>
        </pc:sldMkLst>
        <pc:spChg chg="add del mod">
          <ac:chgData name="Oleksii Nikiforov" userId="bd137c63-4cb7-4165-ba2d-20b557d31336" providerId="ADAL" clId="{D66CF8DE-8BF8-4CD7-A544-1C93B8C7EE7F}" dt="2022-07-19T10:41:07.787" v="351" actId="478"/>
          <ac:spMkLst>
            <pc:docMk/>
            <pc:sldMk cId="4047287166" sldId="280"/>
            <ac:spMk id="3" creationId="{FB90F092-43D3-21F6-D862-24A5825A5157}"/>
          </ac:spMkLst>
        </pc:spChg>
        <pc:spChg chg="add del mod">
          <ac:chgData name="Oleksii Nikiforov" userId="bd137c63-4cb7-4165-ba2d-20b557d31336" providerId="ADAL" clId="{D66CF8DE-8BF8-4CD7-A544-1C93B8C7EE7F}" dt="2022-07-19T10:49:57.956" v="546"/>
          <ac:spMkLst>
            <pc:docMk/>
            <pc:sldMk cId="4047287166" sldId="280"/>
            <ac:spMk id="17" creationId="{B56F26AB-EC73-23AC-D6CE-2AE301CAF15D}"/>
          </ac:spMkLst>
        </pc:spChg>
        <pc:spChg chg="mod">
          <ac:chgData name="Oleksii Nikiforov" userId="bd137c63-4cb7-4165-ba2d-20b557d31336" providerId="ADAL" clId="{D66CF8DE-8BF8-4CD7-A544-1C93B8C7EE7F}" dt="2022-07-19T10:37:40.821" v="237" actId="20577"/>
          <ac:spMkLst>
            <pc:docMk/>
            <pc:sldMk cId="4047287166" sldId="280"/>
            <ac:spMk id="539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37:14.730" v="196" actId="20577"/>
          <ac:spMkLst>
            <pc:docMk/>
            <pc:sldMk cId="4047287166" sldId="280"/>
            <ac:spMk id="540" creationId="{00000000-0000-0000-0000-000000000000}"/>
          </ac:spMkLst>
        </pc:spChg>
        <pc:spChg chg="add del mod">
          <ac:chgData name="Oleksii Nikiforov" userId="bd137c63-4cb7-4165-ba2d-20b557d31336" providerId="ADAL" clId="{D66CF8DE-8BF8-4CD7-A544-1C93B8C7EE7F}" dt="2022-07-19T10:49:34.706" v="542" actId="20577"/>
          <ac:spMkLst>
            <pc:docMk/>
            <pc:sldMk cId="4047287166" sldId="280"/>
            <ac:spMk id="54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41:00.712" v="349" actId="20577"/>
          <ac:spMkLst>
            <pc:docMk/>
            <pc:sldMk cId="4047287166" sldId="280"/>
            <ac:spMk id="542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39:07.609" v="281" actId="20577"/>
          <ac:spMkLst>
            <pc:docMk/>
            <pc:sldMk cId="4047287166" sldId="280"/>
            <ac:spMk id="543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39:58.780" v="294" actId="20577"/>
          <ac:spMkLst>
            <pc:docMk/>
            <pc:sldMk cId="4047287166" sldId="280"/>
            <ac:spMk id="544" creationId="{00000000-0000-0000-0000-000000000000}"/>
          </ac:spMkLst>
        </pc:spChg>
        <pc:spChg chg="del">
          <ac:chgData name="Oleksii Nikiforov" userId="bd137c63-4cb7-4165-ba2d-20b557d31336" providerId="ADAL" clId="{D66CF8DE-8BF8-4CD7-A544-1C93B8C7EE7F}" dt="2022-07-19T10:41:05.449" v="350" actId="478"/>
          <ac:spMkLst>
            <pc:docMk/>
            <pc:sldMk cId="4047287166" sldId="280"/>
            <ac:spMk id="54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38:29.562" v="278" actId="1035"/>
          <ac:spMkLst>
            <pc:docMk/>
            <pc:sldMk cId="4047287166" sldId="280"/>
            <ac:spMk id="546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46:14.786" v="461" actId="20577"/>
          <ac:spMkLst>
            <pc:docMk/>
            <pc:sldMk cId="4047287166" sldId="280"/>
            <ac:spMk id="547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49:23.769" v="509" actId="20577"/>
          <ac:spMkLst>
            <pc:docMk/>
            <pc:sldMk cId="4047287166" sldId="280"/>
            <ac:spMk id="548" creationId="{00000000-0000-0000-0000-000000000000}"/>
          </ac:spMkLst>
        </pc:spChg>
        <pc:spChg chg="del mod">
          <ac:chgData name="Oleksii Nikiforov" userId="bd137c63-4cb7-4165-ba2d-20b557d31336" providerId="ADAL" clId="{D66CF8DE-8BF8-4CD7-A544-1C93B8C7EE7F}" dt="2022-07-19T10:38:41.998" v="280" actId="478"/>
          <ac:spMkLst>
            <pc:docMk/>
            <pc:sldMk cId="4047287166" sldId="280"/>
            <ac:spMk id="549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46:22.612" v="465" actId="20577"/>
          <ac:spMkLst>
            <pc:docMk/>
            <pc:sldMk cId="4047287166" sldId="280"/>
            <ac:spMk id="55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0:40:07.478" v="320" actId="20577"/>
          <ac:spMkLst>
            <pc:docMk/>
            <pc:sldMk cId="4047287166" sldId="280"/>
            <ac:spMk id="551" creationId="{00000000-0000-0000-0000-000000000000}"/>
          </ac:spMkLst>
        </pc:spChg>
      </pc:sldChg>
      <pc:sldChg chg="addSp delSp modSp add mod">
        <pc:chgData name="Oleksii Nikiforov" userId="bd137c63-4cb7-4165-ba2d-20b557d31336" providerId="ADAL" clId="{D66CF8DE-8BF8-4CD7-A544-1C93B8C7EE7F}" dt="2022-07-19T11:12:39.672" v="731" actId="20577"/>
        <pc:sldMkLst>
          <pc:docMk/>
          <pc:sldMk cId="1845674424" sldId="281"/>
        </pc:sldMkLst>
        <pc:spChg chg="add del mod">
          <ac:chgData name="Oleksii Nikiforov" userId="bd137c63-4cb7-4165-ba2d-20b557d31336" providerId="ADAL" clId="{D66CF8DE-8BF8-4CD7-A544-1C93B8C7EE7F}" dt="2022-07-19T10:52:58.501" v="599" actId="478"/>
          <ac:spMkLst>
            <pc:docMk/>
            <pc:sldMk cId="1845674424" sldId="281"/>
            <ac:spMk id="3" creationId="{E91DE5B6-0731-13F3-9E0A-E3D9718AF982}"/>
          </ac:spMkLst>
        </pc:spChg>
        <pc:spChg chg="del mod">
          <ac:chgData name="Oleksii Nikiforov" userId="bd137c63-4cb7-4165-ba2d-20b557d31336" providerId="ADAL" clId="{D66CF8DE-8BF8-4CD7-A544-1C93B8C7EE7F}" dt="2022-07-19T10:52:55.605" v="598" actId="478"/>
          <ac:spMkLst>
            <pc:docMk/>
            <pc:sldMk cId="1845674424" sldId="281"/>
            <ac:spMk id="457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1:12:39.672" v="731" actId="20577"/>
          <ac:spMkLst>
            <pc:docMk/>
            <pc:sldMk cId="1845674424" sldId="281"/>
            <ac:spMk id="458" creationId="{00000000-0000-0000-0000-000000000000}"/>
          </ac:spMkLst>
        </pc:spChg>
      </pc:sldChg>
      <pc:sldChg chg="add del">
        <pc:chgData name="Oleksii Nikiforov" userId="bd137c63-4cb7-4165-ba2d-20b557d31336" providerId="ADAL" clId="{D66CF8DE-8BF8-4CD7-A544-1C93B8C7EE7F}" dt="2022-07-19T14:33:41.172" v="1529" actId="47"/>
        <pc:sldMkLst>
          <pc:docMk/>
          <pc:sldMk cId="4193270984" sldId="282"/>
        </pc:sldMkLst>
      </pc:sldChg>
      <pc:sldChg chg="addSp delSp modSp add mod ord">
        <pc:chgData name="Oleksii Nikiforov" userId="bd137c63-4cb7-4165-ba2d-20b557d31336" providerId="ADAL" clId="{D66CF8DE-8BF8-4CD7-A544-1C93B8C7EE7F}" dt="2022-07-19T14:10:35.898" v="1311" actId="1076"/>
        <pc:sldMkLst>
          <pc:docMk/>
          <pc:sldMk cId="71970239" sldId="283"/>
        </pc:sldMkLst>
        <pc:spChg chg="mod">
          <ac:chgData name="Oleksii Nikiforov" userId="bd137c63-4cb7-4165-ba2d-20b557d31336" providerId="ADAL" clId="{D66CF8DE-8BF8-4CD7-A544-1C93B8C7EE7F}" dt="2022-07-19T13:36:27.709" v="1126" actId="1076"/>
          <ac:spMkLst>
            <pc:docMk/>
            <pc:sldMk cId="71970239" sldId="283"/>
            <ac:spMk id="451" creationId="{00000000-0000-0000-0000-000000000000}"/>
          </ac:spMkLst>
        </pc:spChg>
        <pc:spChg chg="del mod">
          <ac:chgData name="Oleksii Nikiforov" userId="bd137c63-4cb7-4165-ba2d-20b557d31336" providerId="ADAL" clId="{D66CF8DE-8BF8-4CD7-A544-1C93B8C7EE7F}" dt="2022-07-19T11:10:06.705" v="677" actId="478"/>
          <ac:spMkLst>
            <pc:docMk/>
            <pc:sldMk cId="71970239" sldId="283"/>
            <ac:spMk id="452" creationId="{00000000-0000-0000-0000-000000000000}"/>
          </ac:spMkLst>
        </pc:spChg>
        <pc:picChg chg="add del">
          <ac:chgData name="Oleksii Nikiforov" userId="bd137c63-4cb7-4165-ba2d-20b557d31336" providerId="ADAL" clId="{D66CF8DE-8BF8-4CD7-A544-1C93B8C7EE7F}" dt="2022-07-19T11:10:03.100" v="676" actId="478"/>
          <ac:picMkLst>
            <pc:docMk/>
            <pc:sldMk cId="71970239" sldId="283"/>
            <ac:picMk id="3" creationId="{5ED00A8F-C177-9466-BCD2-099508BE9C32}"/>
          </ac:picMkLst>
        </pc:picChg>
        <pc:picChg chg="add del mod">
          <ac:chgData name="Oleksii Nikiforov" userId="bd137c63-4cb7-4165-ba2d-20b557d31336" providerId="ADAL" clId="{D66CF8DE-8BF8-4CD7-A544-1C93B8C7EE7F}" dt="2022-07-19T13:31:35.397" v="1092" actId="478"/>
          <ac:picMkLst>
            <pc:docMk/>
            <pc:sldMk cId="71970239" sldId="283"/>
            <ac:picMk id="5" creationId="{36CE7BE5-1304-FD37-C24D-D29B2FE857DC}"/>
          </ac:picMkLst>
        </pc:picChg>
        <pc:picChg chg="add del mod">
          <ac:chgData name="Oleksii Nikiforov" userId="bd137c63-4cb7-4165-ba2d-20b557d31336" providerId="ADAL" clId="{D66CF8DE-8BF8-4CD7-A544-1C93B8C7EE7F}" dt="2022-07-19T13:36:26.820" v="1124"/>
          <ac:picMkLst>
            <pc:docMk/>
            <pc:sldMk cId="71970239" sldId="283"/>
            <ac:picMk id="7" creationId="{40EAD5B3-CB6C-3C47-B355-74213CAD28AA}"/>
          </ac:picMkLst>
        </pc:picChg>
        <pc:picChg chg="add mod">
          <ac:chgData name="Oleksii Nikiforov" userId="bd137c63-4cb7-4165-ba2d-20b557d31336" providerId="ADAL" clId="{D66CF8DE-8BF8-4CD7-A544-1C93B8C7EE7F}" dt="2022-07-19T14:10:35.898" v="1311" actId="1076"/>
          <ac:picMkLst>
            <pc:docMk/>
            <pc:sldMk cId="71970239" sldId="283"/>
            <ac:picMk id="8" creationId="{40A52E01-365A-18B9-45C8-63CC22B28B7F}"/>
          </ac:picMkLst>
        </pc:picChg>
        <pc:picChg chg="add del mod">
          <ac:chgData name="Oleksii Nikiforov" userId="bd137c63-4cb7-4165-ba2d-20b557d31336" providerId="ADAL" clId="{D66CF8DE-8BF8-4CD7-A544-1C93B8C7EE7F}" dt="2022-07-19T13:36:25.990" v="1121"/>
          <ac:picMkLst>
            <pc:docMk/>
            <pc:sldMk cId="71970239" sldId="283"/>
            <ac:picMk id="10" creationId="{EB4188F2-0854-0225-9CAC-FEA230239454}"/>
          </ac:picMkLst>
        </pc:picChg>
      </pc:sldChg>
      <pc:sldChg chg="modSp add mod ord">
        <pc:chgData name="Oleksii Nikiforov" userId="bd137c63-4cb7-4165-ba2d-20b557d31336" providerId="ADAL" clId="{D66CF8DE-8BF8-4CD7-A544-1C93B8C7EE7F}" dt="2022-07-19T16:49:29.919" v="1660" actId="20577"/>
        <pc:sldMkLst>
          <pc:docMk/>
          <pc:sldMk cId="4291577219" sldId="284"/>
        </pc:sldMkLst>
        <pc:spChg chg="mod">
          <ac:chgData name="Oleksii Nikiforov" userId="bd137c63-4cb7-4165-ba2d-20b557d31336" providerId="ADAL" clId="{D66CF8DE-8BF8-4CD7-A544-1C93B8C7EE7F}" dt="2022-07-19T11:50:24.790" v="1028" actId="1076"/>
          <ac:spMkLst>
            <pc:docMk/>
            <pc:sldMk cId="4291577219" sldId="284"/>
            <ac:spMk id="424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6:49:25.208" v="1658" actId="20577"/>
          <ac:spMkLst>
            <pc:docMk/>
            <pc:sldMk cId="4291577219" sldId="284"/>
            <ac:spMk id="42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6:49:29.919" v="1660" actId="20577"/>
          <ac:spMkLst>
            <pc:docMk/>
            <pc:sldMk cId="4291577219" sldId="284"/>
            <ac:spMk id="426" creationId="{00000000-0000-0000-0000-000000000000}"/>
          </ac:spMkLst>
        </pc:spChg>
      </pc:sldChg>
      <pc:sldChg chg="modSp add mod ord">
        <pc:chgData name="Oleksii Nikiforov" userId="bd137c63-4cb7-4165-ba2d-20b557d31336" providerId="ADAL" clId="{D66CF8DE-8BF8-4CD7-A544-1C93B8C7EE7F}" dt="2022-07-19T13:24:49.548" v="1078" actId="20577"/>
        <pc:sldMkLst>
          <pc:docMk/>
          <pc:sldMk cId="3532067799" sldId="285"/>
        </pc:sldMkLst>
        <pc:spChg chg="mod">
          <ac:chgData name="Oleksii Nikiforov" userId="bd137c63-4cb7-4165-ba2d-20b557d31336" providerId="ADAL" clId="{D66CF8DE-8BF8-4CD7-A544-1C93B8C7EE7F}" dt="2022-07-19T13:24:37.214" v="1062" actId="20577"/>
          <ac:spMkLst>
            <pc:docMk/>
            <pc:sldMk cId="3532067799" sldId="285"/>
            <ac:spMk id="41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3:24:49.548" v="1078" actId="20577"/>
          <ac:spMkLst>
            <pc:docMk/>
            <pc:sldMk cId="3532067799" sldId="285"/>
            <ac:spMk id="41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3:22:11.916" v="1032" actId="20577"/>
          <ac:spMkLst>
            <pc:docMk/>
            <pc:sldMk cId="3532067799" sldId="285"/>
            <ac:spMk id="412" creationId="{00000000-0000-0000-0000-000000000000}"/>
          </ac:spMkLst>
        </pc:spChg>
      </pc:sldChg>
      <pc:sldChg chg="addSp delSp modSp add del mod ord">
        <pc:chgData name="Oleksii Nikiforov" userId="bd137c63-4cb7-4165-ba2d-20b557d31336" providerId="ADAL" clId="{D66CF8DE-8BF8-4CD7-A544-1C93B8C7EE7F}" dt="2022-07-19T14:19:50.319" v="1324" actId="47"/>
        <pc:sldMkLst>
          <pc:docMk/>
          <pc:sldMk cId="2107729256" sldId="286"/>
        </pc:sldMkLst>
        <pc:spChg chg="del">
          <ac:chgData name="Oleksii Nikiforov" userId="bd137c63-4cb7-4165-ba2d-20b557d31336" providerId="ADAL" clId="{D66CF8DE-8BF8-4CD7-A544-1C93B8C7EE7F}" dt="2022-07-19T13:30:51.770" v="1082" actId="478"/>
          <ac:spMkLst>
            <pc:docMk/>
            <pc:sldMk cId="2107729256" sldId="286"/>
            <ac:spMk id="482" creationId="{00000000-0000-0000-0000-000000000000}"/>
          </ac:spMkLst>
        </pc:spChg>
        <pc:picChg chg="add del mod">
          <ac:chgData name="Oleksii Nikiforov" userId="bd137c63-4cb7-4165-ba2d-20b557d31336" providerId="ADAL" clId="{D66CF8DE-8BF8-4CD7-A544-1C93B8C7EE7F}" dt="2022-07-19T13:31:31.543" v="1091" actId="21"/>
          <ac:picMkLst>
            <pc:docMk/>
            <pc:sldMk cId="2107729256" sldId="286"/>
            <ac:picMk id="3" creationId="{B3935EF2-E147-320E-83DD-58CE8F666A59}"/>
          </ac:picMkLst>
        </pc:picChg>
        <pc:picChg chg="del">
          <ac:chgData name="Oleksii Nikiforov" userId="bd137c63-4cb7-4165-ba2d-20b557d31336" providerId="ADAL" clId="{D66CF8DE-8BF8-4CD7-A544-1C93B8C7EE7F}" dt="2022-07-19T13:30:53.309" v="1083" actId="478"/>
          <ac:picMkLst>
            <pc:docMk/>
            <pc:sldMk cId="2107729256" sldId="286"/>
            <ac:picMk id="14" creationId="{AA5EA29F-31A3-B9FE-0321-E881C7BEE003}"/>
          </ac:picMkLst>
        </pc:picChg>
      </pc:sldChg>
      <pc:sldChg chg="addSp delSp modSp add mod ord">
        <pc:chgData name="Oleksii Nikiforov" userId="bd137c63-4cb7-4165-ba2d-20b557d31336" providerId="ADAL" clId="{D66CF8DE-8BF8-4CD7-A544-1C93B8C7EE7F}" dt="2022-07-19T13:54:11.251" v="1264" actId="1076"/>
        <pc:sldMkLst>
          <pc:docMk/>
          <pc:sldMk cId="974759153" sldId="287"/>
        </pc:sldMkLst>
        <pc:spChg chg="add del mod">
          <ac:chgData name="Oleksii Nikiforov" userId="bd137c63-4cb7-4165-ba2d-20b557d31336" providerId="ADAL" clId="{D66CF8DE-8BF8-4CD7-A544-1C93B8C7EE7F}" dt="2022-07-19T13:51:19.082" v="1209" actId="478"/>
          <ac:spMkLst>
            <pc:docMk/>
            <pc:sldMk cId="974759153" sldId="287"/>
            <ac:spMk id="8" creationId="{2735EF62-EFAC-3532-4A3B-2AF81A827B3D}"/>
          </ac:spMkLst>
        </pc:spChg>
        <pc:spChg chg="add del mod">
          <ac:chgData name="Oleksii Nikiforov" userId="bd137c63-4cb7-4165-ba2d-20b557d31336" providerId="ADAL" clId="{D66CF8DE-8BF8-4CD7-A544-1C93B8C7EE7F}" dt="2022-07-19T13:51:39.901" v="1218"/>
          <ac:spMkLst>
            <pc:docMk/>
            <pc:sldMk cId="974759153" sldId="287"/>
            <ac:spMk id="9" creationId="{D6BCDAC5-D6D5-6459-70E6-56B00D60C696}"/>
          </ac:spMkLst>
        </pc:spChg>
        <pc:spChg chg="add del mod">
          <ac:chgData name="Oleksii Nikiforov" userId="bd137c63-4cb7-4165-ba2d-20b557d31336" providerId="ADAL" clId="{D66CF8DE-8BF8-4CD7-A544-1C93B8C7EE7F}" dt="2022-07-19T13:54:01.321" v="1262" actId="478"/>
          <ac:spMkLst>
            <pc:docMk/>
            <pc:sldMk cId="974759153" sldId="287"/>
            <ac:spMk id="10" creationId="{9364208E-FF24-B4FA-677C-32256E68BEAC}"/>
          </ac:spMkLst>
        </pc:spChg>
        <pc:spChg chg="mod">
          <ac:chgData name="Oleksii Nikiforov" userId="bd137c63-4cb7-4165-ba2d-20b557d31336" providerId="ADAL" clId="{D66CF8DE-8BF8-4CD7-A544-1C93B8C7EE7F}" dt="2022-07-19T13:47:31.140" v="1205" actId="207"/>
          <ac:spMkLst>
            <pc:docMk/>
            <pc:sldMk cId="974759153" sldId="287"/>
            <ac:spMk id="452" creationId="{00000000-0000-0000-0000-000000000000}"/>
          </ac:spMkLst>
        </pc:spChg>
        <pc:picChg chg="add mod">
          <ac:chgData name="Oleksii Nikiforov" userId="bd137c63-4cb7-4165-ba2d-20b557d31336" providerId="ADAL" clId="{D66CF8DE-8BF8-4CD7-A544-1C93B8C7EE7F}" dt="2022-07-19T13:54:11.251" v="1264" actId="1076"/>
          <ac:picMkLst>
            <pc:docMk/>
            <pc:sldMk cId="974759153" sldId="287"/>
            <ac:picMk id="3" creationId="{8B061B60-4B48-DE01-C83E-FD7E7255A81C}"/>
          </ac:picMkLst>
        </pc:picChg>
        <pc:picChg chg="add del mod">
          <ac:chgData name="Oleksii Nikiforov" userId="bd137c63-4cb7-4165-ba2d-20b557d31336" providerId="ADAL" clId="{D66CF8DE-8BF8-4CD7-A544-1C93B8C7EE7F}" dt="2022-07-19T13:52:01.224" v="1225" actId="478"/>
          <ac:picMkLst>
            <pc:docMk/>
            <pc:sldMk cId="974759153" sldId="287"/>
            <ac:picMk id="5" creationId="{77860F01-C6CD-34A8-C1B2-C8AF3A635BB7}"/>
          </ac:picMkLst>
        </pc:picChg>
        <pc:picChg chg="del">
          <ac:chgData name="Oleksii Nikiforov" userId="bd137c63-4cb7-4165-ba2d-20b557d31336" providerId="ADAL" clId="{D66CF8DE-8BF8-4CD7-A544-1C93B8C7EE7F}" dt="2022-07-19T13:45:20.779" v="1130" actId="478"/>
          <ac:picMkLst>
            <pc:docMk/>
            <pc:sldMk cId="974759153" sldId="287"/>
            <ac:picMk id="7" creationId="{198B1645-C11A-18BF-8ECF-BF8FA09C6590}"/>
          </ac:picMkLst>
        </pc:picChg>
      </pc:sldChg>
      <pc:sldChg chg="addSp modSp add mod">
        <pc:chgData name="Oleksii Nikiforov" userId="bd137c63-4cb7-4165-ba2d-20b557d31336" providerId="ADAL" clId="{D66CF8DE-8BF8-4CD7-A544-1C93B8C7EE7F}" dt="2022-07-19T14:00:46.612" v="1279"/>
        <pc:sldMkLst>
          <pc:docMk/>
          <pc:sldMk cId="3179378810" sldId="288"/>
        </pc:sldMkLst>
        <pc:spChg chg="add mod">
          <ac:chgData name="Oleksii Nikiforov" userId="bd137c63-4cb7-4165-ba2d-20b557d31336" providerId="ADAL" clId="{D66CF8DE-8BF8-4CD7-A544-1C93B8C7EE7F}" dt="2022-07-19T14:00:46.612" v="1279"/>
          <ac:spMkLst>
            <pc:docMk/>
            <pc:sldMk cId="3179378810" sldId="288"/>
            <ac:spMk id="4" creationId="{C4FAEE7F-E7A7-8BDD-4C6B-8C0583F0921F}"/>
          </ac:spMkLst>
        </pc:spChg>
        <pc:spChg chg="mod">
          <ac:chgData name="Oleksii Nikiforov" userId="bd137c63-4cb7-4165-ba2d-20b557d31336" providerId="ADAL" clId="{D66CF8DE-8BF8-4CD7-A544-1C93B8C7EE7F}" dt="2022-07-19T14:00:24.337" v="1278" actId="2710"/>
          <ac:spMkLst>
            <pc:docMk/>
            <pc:sldMk cId="3179378810" sldId="288"/>
            <ac:spMk id="458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00:02.705" v="1267" actId="20577"/>
          <ac:spMkLst>
            <pc:docMk/>
            <pc:sldMk cId="3179378810" sldId="288"/>
            <ac:spMk id="459" creationId="{00000000-0000-0000-0000-000000000000}"/>
          </ac:spMkLst>
        </pc:spChg>
      </pc:sldChg>
      <pc:sldChg chg="addSp delSp modSp add mod ord">
        <pc:chgData name="Oleksii Nikiforov" userId="bd137c63-4cb7-4165-ba2d-20b557d31336" providerId="ADAL" clId="{D66CF8DE-8BF8-4CD7-A544-1C93B8C7EE7F}" dt="2022-07-19T14:07:37.926" v="1297" actId="478"/>
        <pc:sldMkLst>
          <pc:docMk/>
          <pc:sldMk cId="876335262" sldId="289"/>
        </pc:sldMkLst>
        <pc:spChg chg="del">
          <ac:chgData name="Oleksii Nikiforov" userId="bd137c63-4cb7-4165-ba2d-20b557d31336" providerId="ADAL" clId="{D66CF8DE-8BF8-4CD7-A544-1C93B8C7EE7F}" dt="2022-07-19T14:04:49.508" v="1289" actId="478"/>
          <ac:spMkLst>
            <pc:docMk/>
            <pc:sldMk cId="876335262" sldId="289"/>
            <ac:spMk id="452" creationId="{00000000-0000-0000-0000-000000000000}"/>
          </ac:spMkLst>
        </pc:spChg>
        <pc:picChg chg="del">
          <ac:chgData name="Oleksii Nikiforov" userId="bd137c63-4cb7-4165-ba2d-20b557d31336" providerId="ADAL" clId="{D66CF8DE-8BF8-4CD7-A544-1C93B8C7EE7F}" dt="2022-07-19T14:04:19.938" v="1283" actId="478"/>
          <ac:picMkLst>
            <pc:docMk/>
            <pc:sldMk cId="876335262" sldId="289"/>
            <ac:picMk id="3" creationId="{8B061B60-4B48-DE01-C83E-FD7E7255A81C}"/>
          </ac:picMkLst>
        </pc:picChg>
        <pc:picChg chg="add mod">
          <ac:chgData name="Oleksii Nikiforov" userId="bd137c63-4cb7-4165-ba2d-20b557d31336" providerId="ADAL" clId="{D66CF8DE-8BF8-4CD7-A544-1C93B8C7EE7F}" dt="2022-07-19T14:05:05.984" v="1295" actId="1076"/>
          <ac:picMkLst>
            <pc:docMk/>
            <pc:sldMk cId="876335262" sldId="289"/>
            <ac:picMk id="4" creationId="{8EDBEF02-7E86-FA07-DE57-0E29C582FF4E}"/>
          </ac:picMkLst>
        </pc:picChg>
        <pc:picChg chg="add del mod">
          <ac:chgData name="Oleksii Nikiforov" userId="bd137c63-4cb7-4165-ba2d-20b557d31336" providerId="ADAL" clId="{D66CF8DE-8BF8-4CD7-A544-1C93B8C7EE7F}" dt="2022-07-19T14:07:37.926" v="1297" actId="478"/>
          <ac:picMkLst>
            <pc:docMk/>
            <pc:sldMk cId="876335262" sldId="289"/>
            <ac:picMk id="6" creationId="{9727D46A-3A8E-C3F7-3D65-ED505C430AD2}"/>
          </ac:picMkLst>
        </pc:picChg>
      </pc:sldChg>
      <pc:sldChg chg="addSp delSp modSp add mod">
        <pc:chgData name="Oleksii Nikiforov" userId="bd137c63-4cb7-4165-ba2d-20b557d31336" providerId="ADAL" clId="{D66CF8DE-8BF8-4CD7-A544-1C93B8C7EE7F}" dt="2022-07-19T14:09:49.791" v="1309"/>
        <pc:sldMkLst>
          <pc:docMk/>
          <pc:sldMk cId="801392638" sldId="290"/>
        </pc:sldMkLst>
        <pc:spChg chg="add mod">
          <ac:chgData name="Oleksii Nikiforov" userId="bd137c63-4cb7-4165-ba2d-20b557d31336" providerId="ADAL" clId="{D66CF8DE-8BF8-4CD7-A544-1C93B8C7EE7F}" dt="2022-07-19T14:09:49.791" v="1309"/>
          <ac:spMkLst>
            <pc:docMk/>
            <pc:sldMk cId="801392638" sldId="290"/>
            <ac:spMk id="5" creationId="{4D2F95DE-FFA6-445A-B2EF-FFCAE0DD37AA}"/>
          </ac:spMkLst>
        </pc:spChg>
        <pc:picChg chg="add mod">
          <ac:chgData name="Oleksii Nikiforov" userId="bd137c63-4cb7-4165-ba2d-20b557d31336" providerId="ADAL" clId="{D66CF8DE-8BF8-4CD7-A544-1C93B8C7EE7F}" dt="2022-07-19T14:09:19.442" v="1307" actId="1076"/>
          <ac:picMkLst>
            <pc:docMk/>
            <pc:sldMk cId="801392638" sldId="290"/>
            <ac:picMk id="3" creationId="{36517355-0278-8B8E-2FB1-F3F425FC191F}"/>
          </ac:picMkLst>
        </pc:picChg>
        <pc:picChg chg="del">
          <ac:chgData name="Oleksii Nikiforov" userId="bd137c63-4cb7-4165-ba2d-20b557d31336" providerId="ADAL" clId="{D66CF8DE-8BF8-4CD7-A544-1C93B8C7EE7F}" dt="2022-07-19T14:08:24.221" v="1299" actId="478"/>
          <ac:picMkLst>
            <pc:docMk/>
            <pc:sldMk cId="801392638" sldId="290"/>
            <ac:picMk id="4" creationId="{8EDBEF02-7E86-FA07-DE57-0E29C582FF4E}"/>
          </ac:picMkLst>
        </pc:picChg>
      </pc:sldChg>
      <pc:sldChg chg="addSp delSp modSp add mod">
        <pc:chgData name="Oleksii Nikiforov" userId="bd137c63-4cb7-4165-ba2d-20b557d31336" providerId="ADAL" clId="{D66CF8DE-8BF8-4CD7-A544-1C93B8C7EE7F}" dt="2022-07-19T14:14:02.099" v="1322" actId="1076"/>
        <pc:sldMkLst>
          <pc:docMk/>
          <pc:sldMk cId="82766613" sldId="291"/>
        </pc:sldMkLst>
        <pc:spChg chg="del">
          <ac:chgData name="Oleksii Nikiforov" userId="bd137c63-4cb7-4165-ba2d-20b557d31336" providerId="ADAL" clId="{D66CF8DE-8BF8-4CD7-A544-1C93B8C7EE7F}" dt="2022-07-19T14:13:39.932" v="1318" actId="478"/>
          <ac:spMkLst>
            <pc:docMk/>
            <pc:sldMk cId="82766613" sldId="291"/>
            <ac:spMk id="5" creationId="{4D2F95DE-FFA6-445A-B2EF-FFCAE0DD37AA}"/>
          </ac:spMkLst>
        </pc:spChg>
        <pc:picChg chg="del">
          <ac:chgData name="Oleksii Nikiforov" userId="bd137c63-4cb7-4165-ba2d-20b557d31336" providerId="ADAL" clId="{D66CF8DE-8BF8-4CD7-A544-1C93B8C7EE7F}" dt="2022-07-19T14:13:18.163" v="1313" actId="478"/>
          <ac:picMkLst>
            <pc:docMk/>
            <pc:sldMk cId="82766613" sldId="291"/>
            <ac:picMk id="3" creationId="{36517355-0278-8B8E-2FB1-F3F425FC191F}"/>
          </ac:picMkLst>
        </pc:picChg>
        <pc:picChg chg="add mod">
          <ac:chgData name="Oleksii Nikiforov" userId="bd137c63-4cb7-4165-ba2d-20b557d31336" providerId="ADAL" clId="{D66CF8DE-8BF8-4CD7-A544-1C93B8C7EE7F}" dt="2022-07-19T14:14:02.099" v="1322" actId="1076"/>
          <ac:picMkLst>
            <pc:docMk/>
            <pc:sldMk cId="82766613" sldId="291"/>
            <ac:picMk id="4" creationId="{91625585-4711-C310-8B59-0B30006B2344}"/>
          </ac:picMkLst>
        </pc:picChg>
      </pc:sldChg>
      <pc:sldChg chg="modSp add mod">
        <pc:chgData name="Oleksii Nikiforov" userId="bd137c63-4cb7-4165-ba2d-20b557d31336" providerId="ADAL" clId="{D66CF8DE-8BF8-4CD7-A544-1C93B8C7EE7F}" dt="2022-07-19T14:23:29.487" v="1361" actId="20577"/>
        <pc:sldMkLst>
          <pc:docMk/>
          <pc:sldMk cId="3535753898" sldId="292"/>
        </pc:sldMkLst>
        <pc:spChg chg="mod">
          <ac:chgData name="Oleksii Nikiforov" userId="bd137c63-4cb7-4165-ba2d-20b557d31336" providerId="ADAL" clId="{D66CF8DE-8BF8-4CD7-A544-1C93B8C7EE7F}" dt="2022-07-19T14:22:43.337" v="1360" actId="21"/>
          <ac:spMkLst>
            <pc:docMk/>
            <pc:sldMk cId="3535753898" sldId="292"/>
            <ac:spMk id="41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20:52.777" v="1349" actId="20577"/>
          <ac:spMkLst>
            <pc:docMk/>
            <pc:sldMk cId="3535753898" sldId="292"/>
            <ac:spMk id="41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23:29.487" v="1361" actId="20577"/>
          <ac:spMkLst>
            <pc:docMk/>
            <pc:sldMk cId="3535753898" sldId="292"/>
            <ac:spMk id="412" creationId="{00000000-0000-0000-0000-000000000000}"/>
          </ac:spMkLst>
        </pc:spChg>
      </pc:sldChg>
      <pc:sldChg chg="addSp delSp modSp add mod">
        <pc:chgData name="Oleksii Nikiforov" userId="bd137c63-4cb7-4165-ba2d-20b557d31336" providerId="ADAL" clId="{D66CF8DE-8BF8-4CD7-A544-1C93B8C7EE7F}" dt="2022-07-19T14:27:01.691" v="1494" actId="20577"/>
        <pc:sldMkLst>
          <pc:docMk/>
          <pc:sldMk cId="1665372338" sldId="293"/>
        </pc:sldMkLst>
        <pc:spChg chg="mod">
          <ac:chgData name="Oleksii Nikiforov" userId="bd137c63-4cb7-4165-ba2d-20b557d31336" providerId="ADAL" clId="{D66CF8DE-8BF8-4CD7-A544-1C93B8C7EE7F}" dt="2022-07-19T14:27:01.691" v="1494" actId="20577"/>
          <ac:spMkLst>
            <pc:docMk/>
            <pc:sldMk cId="1665372338" sldId="293"/>
            <ac:spMk id="482" creationId="{00000000-0000-0000-0000-000000000000}"/>
          </ac:spMkLst>
        </pc:spChg>
        <pc:picChg chg="add mod">
          <ac:chgData name="Oleksii Nikiforov" userId="bd137c63-4cb7-4165-ba2d-20b557d31336" providerId="ADAL" clId="{D66CF8DE-8BF8-4CD7-A544-1C93B8C7EE7F}" dt="2022-07-19T14:25:41.617" v="1365" actId="1076"/>
          <ac:picMkLst>
            <pc:docMk/>
            <pc:sldMk cId="1665372338" sldId="293"/>
            <ac:picMk id="3" creationId="{DA0B0128-3EBD-2DEB-92AA-70DB8EE0BEE4}"/>
          </ac:picMkLst>
        </pc:picChg>
        <pc:picChg chg="del">
          <ac:chgData name="Oleksii Nikiforov" userId="bd137c63-4cb7-4165-ba2d-20b557d31336" providerId="ADAL" clId="{D66CF8DE-8BF8-4CD7-A544-1C93B8C7EE7F}" dt="2022-07-19T14:25:32.880" v="1363" actId="478"/>
          <ac:picMkLst>
            <pc:docMk/>
            <pc:sldMk cId="1665372338" sldId="293"/>
            <ac:picMk id="14" creationId="{AA5EA29F-31A3-B9FE-0321-E881C7BEE003}"/>
          </ac:picMkLst>
        </pc:picChg>
      </pc:sldChg>
      <pc:sldChg chg="addSp delSp modSp add mod">
        <pc:chgData name="Oleksii Nikiforov" userId="bd137c63-4cb7-4165-ba2d-20b557d31336" providerId="ADAL" clId="{D66CF8DE-8BF8-4CD7-A544-1C93B8C7EE7F}" dt="2022-07-19T14:31:58.897" v="1515" actId="1076"/>
        <pc:sldMkLst>
          <pc:docMk/>
          <pc:sldMk cId="4267324391" sldId="294"/>
        </pc:sldMkLst>
        <pc:picChg chg="add del mod">
          <ac:chgData name="Oleksii Nikiforov" userId="bd137c63-4cb7-4165-ba2d-20b557d31336" providerId="ADAL" clId="{D66CF8DE-8BF8-4CD7-A544-1C93B8C7EE7F}" dt="2022-07-19T14:29:54.896" v="1502" actId="478"/>
          <ac:picMkLst>
            <pc:docMk/>
            <pc:sldMk cId="4267324391" sldId="294"/>
            <ac:picMk id="3" creationId="{058FD7BF-D798-C9D1-F3B0-04CD932B7D3D}"/>
          </ac:picMkLst>
        </pc:picChg>
        <pc:picChg chg="add del mod">
          <ac:chgData name="Oleksii Nikiforov" userId="bd137c63-4cb7-4165-ba2d-20b557d31336" providerId="ADAL" clId="{D66CF8DE-8BF8-4CD7-A544-1C93B8C7EE7F}" dt="2022-07-19T14:31:02.563" v="1506" actId="478"/>
          <ac:picMkLst>
            <pc:docMk/>
            <pc:sldMk cId="4267324391" sldId="294"/>
            <ac:picMk id="5" creationId="{46DF2D5C-2020-474F-F248-34FED2FEC361}"/>
          </ac:picMkLst>
        </pc:picChg>
        <pc:picChg chg="del mod">
          <ac:chgData name="Oleksii Nikiforov" userId="bd137c63-4cb7-4165-ba2d-20b557d31336" providerId="ADAL" clId="{D66CF8DE-8BF8-4CD7-A544-1C93B8C7EE7F}" dt="2022-07-19T14:29:13.117" v="1497" actId="478"/>
          <ac:picMkLst>
            <pc:docMk/>
            <pc:sldMk cId="4267324391" sldId="294"/>
            <ac:picMk id="7" creationId="{198B1645-C11A-18BF-8ECF-BF8FA09C6590}"/>
          </ac:picMkLst>
        </pc:picChg>
        <pc:picChg chg="add mod">
          <ac:chgData name="Oleksii Nikiforov" userId="bd137c63-4cb7-4165-ba2d-20b557d31336" providerId="ADAL" clId="{D66CF8DE-8BF8-4CD7-A544-1C93B8C7EE7F}" dt="2022-07-19T14:31:58.897" v="1515" actId="1076"/>
          <ac:picMkLst>
            <pc:docMk/>
            <pc:sldMk cId="4267324391" sldId="294"/>
            <ac:picMk id="8" creationId="{8817C090-F115-C5EC-5A26-10316F366484}"/>
          </ac:picMkLst>
        </pc:picChg>
      </pc:sldChg>
      <pc:sldChg chg="modSp add mod">
        <pc:chgData name="Oleksii Nikiforov" userId="bd137c63-4cb7-4165-ba2d-20b557d31336" providerId="ADAL" clId="{D66CF8DE-8BF8-4CD7-A544-1C93B8C7EE7F}" dt="2022-07-19T16:51:00.908" v="1677" actId="20577"/>
        <pc:sldMkLst>
          <pc:docMk/>
          <pc:sldMk cId="927623184" sldId="295"/>
        </pc:sldMkLst>
        <pc:spChg chg="mod">
          <ac:chgData name="Oleksii Nikiforov" userId="bd137c63-4cb7-4165-ba2d-20b557d31336" providerId="ADAL" clId="{D66CF8DE-8BF8-4CD7-A544-1C93B8C7EE7F}" dt="2022-07-19T16:51:00.908" v="1677" actId="20577"/>
          <ac:spMkLst>
            <pc:docMk/>
            <pc:sldMk cId="927623184" sldId="295"/>
            <ac:spMk id="42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6:49:15.180" v="1656" actId="20577"/>
          <ac:spMkLst>
            <pc:docMk/>
            <pc:sldMk cId="927623184" sldId="295"/>
            <ac:spMk id="426" creationId="{00000000-0000-0000-0000-000000000000}"/>
          </ac:spMkLst>
        </pc:spChg>
      </pc:sldChg>
      <pc:sldChg chg="modSp add mod">
        <pc:chgData name="Oleksii Nikiforov" userId="bd137c63-4cb7-4165-ba2d-20b557d31336" providerId="ADAL" clId="{D66CF8DE-8BF8-4CD7-A544-1C93B8C7EE7F}" dt="2022-07-19T16:43:02.546" v="1641" actId="20577"/>
        <pc:sldMkLst>
          <pc:docMk/>
          <pc:sldMk cId="2843726525" sldId="296"/>
        </pc:sldMkLst>
        <pc:spChg chg="mod">
          <ac:chgData name="Oleksii Nikiforov" userId="bd137c63-4cb7-4165-ba2d-20b557d31336" providerId="ADAL" clId="{D66CF8DE-8BF8-4CD7-A544-1C93B8C7EE7F}" dt="2022-07-19T16:43:02.546" v="1641" actId="20577"/>
          <ac:spMkLst>
            <pc:docMk/>
            <pc:sldMk cId="2843726525" sldId="296"/>
            <ac:spMk id="410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38:36.284" v="1540" actId="20577"/>
          <ac:spMkLst>
            <pc:docMk/>
            <pc:sldMk cId="2843726525" sldId="296"/>
            <ac:spMk id="411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4:37:54.524" v="1539" actId="20577"/>
          <ac:spMkLst>
            <pc:docMk/>
            <pc:sldMk cId="2843726525" sldId="296"/>
            <ac:spMk id="412" creationId="{00000000-0000-0000-0000-000000000000}"/>
          </ac:spMkLst>
        </pc:spChg>
      </pc:sldChg>
      <pc:sldChg chg="addSp delSp modSp add mod">
        <pc:chgData name="Oleksii Nikiforov" userId="bd137c63-4cb7-4165-ba2d-20b557d31336" providerId="ADAL" clId="{D66CF8DE-8BF8-4CD7-A544-1C93B8C7EE7F}" dt="2022-07-19T14:45:30.399" v="1552" actId="1076"/>
        <pc:sldMkLst>
          <pc:docMk/>
          <pc:sldMk cId="1378982385" sldId="297"/>
        </pc:sldMkLst>
        <pc:spChg chg="del mod">
          <ac:chgData name="Oleksii Nikiforov" userId="bd137c63-4cb7-4165-ba2d-20b557d31336" providerId="ADAL" clId="{D66CF8DE-8BF8-4CD7-A544-1C93B8C7EE7F}" dt="2022-07-19T14:45:25.164" v="1551" actId="478"/>
          <ac:spMkLst>
            <pc:docMk/>
            <pc:sldMk cId="1378982385" sldId="297"/>
            <ac:spMk id="452" creationId="{00000000-0000-0000-0000-000000000000}"/>
          </ac:spMkLst>
        </pc:spChg>
        <pc:picChg chg="add mod">
          <ac:chgData name="Oleksii Nikiforov" userId="bd137c63-4cb7-4165-ba2d-20b557d31336" providerId="ADAL" clId="{D66CF8DE-8BF8-4CD7-A544-1C93B8C7EE7F}" dt="2022-07-19T14:45:30.399" v="1552" actId="1076"/>
          <ac:picMkLst>
            <pc:docMk/>
            <pc:sldMk cId="1378982385" sldId="297"/>
            <ac:picMk id="3" creationId="{3D47E75D-F482-4E6B-2A62-710C64C9710E}"/>
          </ac:picMkLst>
        </pc:picChg>
        <pc:picChg chg="del">
          <ac:chgData name="Oleksii Nikiforov" userId="bd137c63-4cb7-4165-ba2d-20b557d31336" providerId="ADAL" clId="{D66CF8DE-8BF8-4CD7-A544-1C93B8C7EE7F}" dt="2022-07-19T14:45:14.377" v="1545" actId="478"/>
          <ac:picMkLst>
            <pc:docMk/>
            <pc:sldMk cId="1378982385" sldId="297"/>
            <ac:picMk id="8" creationId="{8817C090-F115-C5EC-5A26-10316F366484}"/>
          </ac:picMkLst>
        </pc:picChg>
      </pc:sldChg>
      <pc:sldChg chg="addSp delSp modSp add mod">
        <pc:chgData name="Oleksii Nikiforov" userId="bd137c63-4cb7-4165-ba2d-20b557d31336" providerId="ADAL" clId="{D66CF8DE-8BF8-4CD7-A544-1C93B8C7EE7F}" dt="2022-07-19T16:43:06.320" v="1642"/>
        <pc:sldMkLst>
          <pc:docMk/>
          <pc:sldMk cId="3213224008" sldId="298"/>
        </pc:sldMkLst>
        <pc:spChg chg="mod">
          <ac:chgData name="Oleksii Nikiforov" userId="bd137c63-4cb7-4165-ba2d-20b557d31336" providerId="ADAL" clId="{D66CF8DE-8BF8-4CD7-A544-1C93B8C7EE7F}" dt="2022-07-19T16:43:06.320" v="1642"/>
          <ac:spMkLst>
            <pc:docMk/>
            <pc:sldMk cId="3213224008" sldId="298"/>
            <ac:spMk id="482" creationId="{00000000-0000-0000-0000-000000000000}"/>
          </ac:spMkLst>
        </pc:spChg>
        <pc:picChg chg="del">
          <ac:chgData name="Oleksii Nikiforov" userId="bd137c63-4cb7-4165-ba2d-20b557d31336" providerId="ADAL" clId="{D66CF8DE-8BF8-4CD7-A544-1C93B8C7EE7F}" dt="2022-07-19T15:19:07.949" v="1630" actId="478"/>
          <ac:picMkLst>
            <pc:docMk/>
            <pc:sldMk cId="3213224008" sldId="298"/>
            <ac:picMk id="3" creationId="{DA0B0128-3EBD-2DEB-92AA-70DB8EE0BEE4}"/>
          </ac:picMkLst>
        </pc:picChg>
        <pc:picChg chg="add mod">
          <ac:chgData name="Oleksii Nikiforov" userId="bd137c63-4cb7-4165-ba2d-20b557d31336" providerId="ADAL" clId="{D66CF8DE-8BF8-4CD7-A544-1C93B8C7EE7F}" dt="2022-07-19T15:19:18.418" v="1634" actId="1076"/>
          <ac:picMkLst>
            <pc:docMk/>
            <pc:sldMk cId="3213224008" sldId="298"/>
            <ac:picMk id="4" creationId="{E8A61FDA-87C5-355D-F0FA-2829B65F168B}"/>
          </ac:picMkLst>
        </pc:picChg>
      </pc:sldChg>
      <pc:sldChg chg="modSp add mod">
        <pc:chgData name="Oleksii Nikiforov" userId="bd137c63-4cb7-4165-ba2d-20b557d31336" providerId="ADAL" clId="{D66CF8DE-8BF8-4CD7-A544-1C93B8C7EE7F}" dt="2022-07-19T16:56:43.554" v="1822"/>
        <pc:sldMkLst>
          <pc:docMk/>
          <pc:sldMk cId="389931692" sldId="299"/>
        </pc:sldMkLst>
        <pc:spChg chg="mod">
          <ac:chgData name="Oleksii Nikiforov" userId="bd137c63-4cb7-4165-ba2d-20b557d31336" providerId="ADAL" clId="{D66CF8DE-8BF8-4CD7-A544-1C93B8C7EE7F}" dt="2022-07-19T16:56:43.554" v="1822"/>
          <ac:spMkLst>
            <pc:docMk/>
            <pc:sldMk cId="389931692" sldId="299"/>
            <ac:spMk id="425" creationId="{00000000-0000-0000-0000-000000000000}"/>
          </ac:spMkLst>
        </pc:spChg>
        <pc:spChg chg="mod">
          <ac:chgData name="Oleksii Nikiforov" userId="bd137c63-4cb7-4165-ba2d-20b557d31336" providerId="ADAL" clId="{D66CF8DE-8BF8-4CD7-A544-1C93B8C7EE7F}" dt="2022-07-19T16:55:46.303" v="1813" actId="21"/>
          <ac:spMkLst>
            <pc:docMk/>
            <pc:sldMk cId="389931692" sldId="299"/>
            <ac:spMk id="426" creationId="{00000000-0000-0000-0000-000000000000}"/>
          </ac:spMkLst>
        </pc:spChg>
      </pc:sldChg>
      <pc:sldMasterChg chg="delSldLayout">
        <pc:chgData name="Oleksii Nikiforov" userId="bd137c63-4cb7-4165-ba2d-20b557d31336" providerId="ADAL" clId="{D66CF8DE-8BF8-4CD7-A544-1C93B8C7EE7F}" dt="2022-07-19T14:48:12.999" v="1554" actId="47"/>
        <pc:sldMasterMkLst>
          <pc:docMk/>
          <pc:sldMasterMk cId="0" sldId="2147483668"/>
        </pc:sldMasterMkLst>
        <pc:sldLayoutChg chg="del">
          <pc:chgData name="Oleksii Nikiforov" userId="bd137c63-4cb7-4165-ba2d-20b557d31336" providerId="ADAL" clId="{D66CF8DE-8BF8-4CD7-A544-1C93B8C7EE7F}" dt="2022-07-19T14:32:40.021" v="1517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Oleksii Nikiforov" userId="bd137c63-4cb7-4165-ba2d-20b557d31336" providerId="ADAL" clId="{D66CF8DE-8BF8-4CD7-A544-1C93B8C7EE7F}" dt="2022-07-19T09:11:45.443" v="5" actId="47"/>
          <pc:sldLayoutMkLst>
            <pc:docMk/>
            <pc:sldMasterMk cId="0" sldId="2147483668"/>
            <pc:sldLayoutMk cId="0" sldId="2147483650"/>
          </pc:sldLayoutMkLst>
        </pc:sldLayoutChg>
        <pc:sldLayoutChg chg="del">
          <pc:chgData name="Oleksii Nikiforov" userId="bd137c63-4cb7-4165-ba2d-20b557d31336" providerId="ADAL" clId="{D66CF8DE-8BF8-4CD7-A544-1C93B8C7EE7F}" dt="2022-07-19T14:48:12.999" v="1554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Oleksii Nikiforov" userId="bd137c63-4cb7-4165-ba2d-20b557d31336" providerId="ADAL" clId="{D66CF8DE-8BF8-4CD7-A544-1C93B8C7EE7F}" dt="2022-07-19T14:33:45.444" v="1530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Oleksii Nikiforov" userId="bd137c63-4cb7-4165-ba2d-20b557d31336" providerId="ADAL" clId="{D66CF8DE-8BF8-4CD7-A544-1C93B8C7EE7F}" dt="2022-07-19T14:48:03.968" v="1553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Oleksii Nikiforov" userId="bd137c63-4cb7-4165-ba2d-20b557d31336" providerId="ADAL" clId="{D66CF8DE-8BF8-4CD7-A544-1C93B8C7EE7F}" dt="2022-07-19T14:33:28.388" v="1522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Oleksii Nikiforov" userId="bd137c63-4cb7-4165-ba2d-20b557d31336" providerId="ADAL" clId="{D66CF8DE-8BF8-4CD7-A544-1C93B8C7EE7F}" dt="2022-07-19T14:33:31.232" v="1524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Oleksii Nikiforov" userId="bd137c63-4cb7-4165-ba2d-20b557d31336" providerId="ADAL" clId="{D66CF8DE-8BF8-4CD7-A544-1C93B8C7EE7F}" dt="2022-07-19T14:33:27.143" v="1521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Oleksii Nikiforov" userId="bd137c63-4cb7-4165-ba2d-20b557d31336" providerId="ADAL" clId="{D66CF8DE-8BF8-4CD7-A544-1C93B8C7EE7F}" dt="2022-07-19T14:33:25.589" v="1520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Oleksii Nikiforov" userId="bd137c63-4cb7-4165-ba2d-20b557d31336" providerId="ADAL" clId="{D66CF8DE-8BF8-4CD7-A544-1C93B8C7EE7F}" dt="2022-07-19T14:33:24.193" v="1519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Oleksii Nikiforov" userId="bd137c63-4cb7-4165-ba2d-20b557d31336" providerId="ADAL" clId="{D66CF8DE-8BF8-4CD7-A544-1C93B8C7EE7F}" dt="2022-07-19T14:33:22.015" v="1518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Oleksii Nikiforov" userId="bd137c63-4cb7-4165-ba2d-20b557d31336" providerId="ADAL" clId="{D66CF8DE-8BF8-4CD7-A544-1C93B8C7EE7F}" dt="2022-07-19T09:32:47.029" v="165" actId="47"/>
          <pc:sldLayoutMkLst>
            <pc:docMk/>
            <pc:sldMasterMk cId="0" sldId="2147483668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19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2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488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20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8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6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41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619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client;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Lifetime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example –l</a:t>
            </a:r>
            <a:br>
              <a:rPr lang="en-US" dirty="0"/>
            </a:br>
            <a:r>
              <a:rPr lang="en-US" dirty="0"/>
              <a:t>Review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469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1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417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972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client;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Lifetime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example –l</a:t>
            </a:r>
            <a:br>
              <a:rPr lang="en-US" dirty="0"/>
            </a:br>
            <a:r>
              <a:rPr lang="en-US" dirty="0"/>
              <a:t>Review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485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41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0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8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client;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Lifetime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example –l</a:t>
            </a:r>
            <a:br>
              <a:rPr lang="en-US" dirty="0"/>
            </a:br>
            <a:r>
              <a:rPr lang="en-US" dirty="0"/>
              <a:t>Review examples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08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8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9" r:id="rId6"/>
    <p:sldLayoutId id="2147483661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7410638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Open Sans"/>
                <a:ea typeface="Open Sans"/>
                <a:cs typeface="Open Sans"/>
              </a:rPr>
              <a:t>Creating and Using </a:t>
            </a:r>
            <a:br>
              <a:rPr lang="en-US" sz="5400" dirty="0">
                <a:latin typeface="Open Sans"/>
                <a:ea typeface="Open Sans"/>
                <a:cs typeface="Open Sans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 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5400" dirty="0">
                <a:latin typeface="Open Sans"/>
                <a:ea typeface="Open Sans"/>
                <a:cs typeface="Open Sans"/>
              </a:rPr>
              <a:t>SDKs</a:t>
            </a:r>
            <a:endParaRPr lang="en-US"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484043" y="4851701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Oleksii Nikiforov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Software Engineer at </a:t>
            </a:r>
            <a:r>
              <a:rPr lang="en-US" sz="1600" b="1" dirty="0"/>
              <a:t>EPAM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21784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sz="10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0A52E01-365A-18B9-45C8-63CC22B2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08" y="3098307"/>
            <a:ext cx="9614517" cy="2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body" idx="4294967295"/>
          </p:nvPr>
        </p:nvSpPr>
        <p:spPr>
          <a:xfrm>
            <a:off x="548250" y="63246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IHttpClientBuilder </a:t>
            </a:r>
            <a:r>
              <a:rPr lang="en-US" sz="1200" dirty="0">
                <a:solidFill>
                  <a:schemeClr val="tx1"/>
                </a:solidFill>
              </a:rPr>
              <a:t>is a DI-friendly way to add message handlers.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B061B60-4B48-DE01-C83E-FD7E7255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9" y="2433086"/>
            <a:ext cx="10855982" cy="1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Test</a:t>
            </a:r>
            <a:endParaRPr lang="en-US"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C4FAEE7F-E7A7-8BDD-4C6B-8C0583F09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Add a brief </a:t>
            </a:r>
            <a:r>
              <a:rPr lang="en" dirty="0">
                <a:solidFill>
                  <a:schemeClr val="accent3"/>
                </a:solidFill>
              </a:rPr>
              <a:t>introduction </a:t>
            </a:r>
            <a:r>
              <a:rPr lang="en" dirty="0"/>
              <a:t>of your section here: Let’s dive in and get to know some interesting facts about animals!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DBEF02-7E86-FA07-DE57-0E29C582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8" y="1250619"/>
            <a:ext cx="10955043" cy="43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6517355-0278-8B8E-2FB1-F3F425FC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" y="2130391"/>
            <a:ext cx="10946167" cy="2597217"/>
          </a:xfrm>
          <a:prstGeom prst="rect">
            <a:avLst/>
          </a:prstGeom>
        </p:spPr>
      </p:pic>
      <p:sp>
        <p:nvSpPr>
          <p:cNvPr id="5" name="Google Shape;452;p30">
            <a:extLst>
              <a:ext uri="{FF2B5EF4-FFF2-40B4-BE49-F238E27FC236}">
                <a16:creationId xmlns:a16="http://schemas.microsoft.com/office/drawing/2014/main" id="{4D2F95DE-FFA6-445A-B2EF-FFCAE0DD37AA}"/>
              </a:ext>
            </a:extLst>
          </p:cNvPr>
          <p:cNvSpPr txBox="1">
            <a:spLocks/>
          </p:cNvSpPr>
          <p:nvPr/>
        </p:nvSpPr>
        <p:spPr>
          <a:xfrm>
            <a:off x="548250" y="6324600"/>
            <a:ext cx="11095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https://github.com/richardszalay/mockhttp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625585-4711-C310-8B59-0B30006B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" y="1261211"/>
            <a:ext cx="10901779" cy="43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-US" dirty="0"/>
              <a:t>Refit is an automatic type-safe REST library for .NET. It turns your REST API into a live interface.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How to write declarative clients</a:t>
            </a: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357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body" idx="4294967295"/>
          </p:nvPr>
        </p:nvSpPr>
        <p:spPr>
          <a:xfrm>
            <a:off x="548250" y="63246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200" dirty="0"/>
              <a:t>It is a good idea to start from the contract</a:t>
            </a:r>
            <a:endParaRPr sz="12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17C090-F115-C5EC-5A26-10316F36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1" y="1233358"/>
            <a:ext cx="10894117" cy="43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778850" y="1686075"/>
            <a:ext cx="59127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>
                <a:solidFill>
                  <a:schemeClr val="accent2"/>
                </a:solidFill>
              </a:rPr>
              <a:t>DEMO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1143500" y="3690525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code is automatically generated based on attribute-based configuration. This concept is known as metaprogramming.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7035946" y="1760234"/>
            <a:ext cx="635280" cy="147600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0B0128-3EBD-2DEB-92AA-70DB8EE0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97" y="1686075"/>
            <a:ext cx="4663844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43819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❌ Hard to troubleshoot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Requires other team members to understand the tool.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Still consumes some time for medium/large APIs.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✅ Easy to use and develop API clients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✅  Highly configurable. Flexible enough to get things done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✅ No need for additional unit testing</a:t>
            </a:r>
          </a:p>
        </p:txBody>
      </p:sp>
    </p:spTree>
    <p:extLst>
      <p:ext uri="{BB962C8B-B14F-4D97-AF65-F5344CB8AC3E}">
        <p14:creationId xmlns:p14="http://schemas.microsoft.com/office/powerpoint/2010/main" val="92762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Why would I need it?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How to write manually?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How to test?</a:t>
            </a: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How to write declarative clients?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How to extend?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How to generate clients?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-US" dirty="0"/>
              <a:t> There is a way to automate HTTP Client SDKs fully. The OpenAPI/Swagger specification uses JSON and JSON Schema to describe an API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How to generate clients?</a:t>
            </a: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06</a:t>
            </a:r>
            <a:endParaRPr b="1" i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84372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47E75D-F482-4E6B-2A62-710C64C9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49"/>
            <a:ext cx="12192000" cy="66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778850" y="1686075"/>
            <a:ext cx="59127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>
                <a:solidFill>
                  <a:schemeClr val="accent2"/>
                </a:solidFill>
              </a:rPr>
              <a:t>DEMO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1143500" y="3690525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The NSwag project provides tools to generate client code from these OpenAPI specifications.</a:t>
            </a:r>
            <a:endParaRPr dirty="0"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7035946" y="1760234"/>
            <a:ext cx="635280" cy="147600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8A61FDA-87C5-355D-F0FA-2829B65F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05" y="1686075"/>
            <a:ext cx="5213405" cy="25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43819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❌ Hard to customize and control the contract of generated API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Can't be applied without proper OpenAPI specification</a:t>
            </a:r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✅ Based on the well-known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May be integrated into CI/CD process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Multi-language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Relatively easy to troubleshoot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860" name="Google Shape;860;p43"/>
          <p:cNvSpPr/>
          <p:nvPr/>
        </p:nvSpPr>
        <p:spPr>
          <a:xfrm>
            <a:off x="10235652" y="311916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3274083"/>
            <a:ext cx="32438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@nikiforovall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https://nikiforovall.github.io/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-US" dirty="0"/>
              <a:t>To provide a consistent and manageable way of integrating with a service in the form of a distributable package</a:t>
            </a:r>
            <a:r>
              <a:rPr lang="en" dirty="0"/>
              <a:t>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WHY?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WHYs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Demand</a:t>
            </a:r>
            <a:endParaRPr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Easy to release and version</a:t>
            </a:r>
            <a:endParaRPr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Speed-up itegration process</a:t>
            </a:r>
            <a:endParaRPr dirty="0"/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systems are quite popular</a:t>
            </a:r>
            <a:endParaRPr dirty="0"/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Distributable</a:t>
            </a:r>
            <a:endParaRPr dirty="0"/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7" y="2409550"/>
            <a:ext cx="314174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Meaningful abstraction</a:t>
            </a:r>
            <a:endParaRPr dirty="0"/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Consistent</a:t>
            </a:r>
            <a:endParaRPr dirty="0"/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Versioning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A unified approach for all consumers</a:t>
            </a: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Pack it as NuGet 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2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How to write client SDKs manually</a:t>
            </a:r>
            <a:endParaRPr lang="en-US"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456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body" idx="4294967295"/>
          </p:nvPr>
        </p:nvSpPr>
        <p:spPr>
          <a:xfrm>
            <a:off x="548250" y="63246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200" dirty="0"/>
              <a:t>It is a good idea to start from the contract</a:t>
            </a:r>
            <a:endParaRPr sz="12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8B1645-C11A-18BF-8ECF-BF8FA09C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174"/>
            <a:ext cx="12192000" cy="5639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778850" y="1686075"/>
            <a:ext cx="59127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>
                <a:solidFill>
                  <a:schemeClr val="accent2"/>
                </a:solidFill>
              </a:rPr>
              <a:t>DEMO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1143500" y="3690525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bread and butter of HTTP-based integrations is the HttpClient. It contains everything you need to work with HTTP abstractions successfully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7035946" y="1760234"/>
            <a:ext cx="635280" cy="147600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A5EA29F-31A3-B9FE-0321-E881C7BE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61" y="1536416"/>
            <a:ext cx="5156054" cy="3785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43819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❌ Need to write a lot of repetitive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Someone should maintain a codebase in case of API changes and bugs</a:t>
            </a:r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✅ Full control over behavior and data contracts. Throw custom exceptions, transform payload,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✅Easy to debug and troubleshoot. Simple stack trace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57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-US" dirty="0"/>
              <a:t>A wide variety of problems could be expressed as cross-cutting concerns</a:t>
            </a:r>
            <a:r>
              <a:rPr lang="en" dirty="0"/>
              <a:t>. </a:t>
            </a:r>
            <a:r>
              <a:rPr lang="en-US" dirty="0"/>
              <a:t>A message handler receives an HTTP request and returns an HTTP response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Extension points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3206779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558</Words>
  <Application>Microsoft Office PowerPoint</Application>
  <PresentationFormat>Widescreen</PresentationFormat>
  <Paragraphs>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Open Sans</vt:lpstr>
      <vt:lpstr>Arial</vt:lpstr>
      <vt:lpstr>Aldrich</vt:lpstr>
      <vt:lpstr>Calibri</vt:lpstr>
      <vt:lpstr>Roboto</vt:lpstr>
      <vt:lpstr>Roboto Mono</vt:lpstr>
      <vt:lpstr>Abril Fatface</vt:lpstr>
      <vt:lpstr>SlidesMania</vt:lpstr>
      <vt:lpstr>Creating and Using  HTTP Client  SDKs</vt:lpstr>
      <vt:lpstr>06</vt:lpstr>
      <vt:lpstr>WHY?</vt:lpstr>
      <vt:lpstr>WHYs</vt:lpstr>
      <vt:lpstr>How to write client SDKs manually</vt:lpstr>
      <vt:lpstr>PowerPoint Presentation</vt:lpstr>
      <vt:lpstr>DEMO </vt:lpstr>
      <vt:lpstr>Pros and Cons</vt:lpstr>
      <vt:lpstr>Extension points</vt:lpstr>
      <vt:lpstr>DEMO</vt:lpstr>
      <vt:lpstr>PowerPoint Presentation</vt:lpstr>
      <vt:lpstr>Test</vt:lpstr>
      <vt:lpstr>PowerPoint Presentation</vt:lpstr>
      <vt:lpstr>PowerPoint Presentation</vt:lpstr>
      <vt:lpstr>PowerPoint Presentation</vt:lpstr>
      <vt:lpstr>How to write declarative clients</vt:lpstr>
      <vt:lpstr>PowerPoint Presentation</vt:lpstr>
      <vt:lpstr>DEMO </vt:lpstr>
      <vt:lpstr>Pros and Cons</vt:lpstr>
      <vt:lpstr>How to generate clients?</vt:lpstr>
      <vt:lpstr>PowerPoint Presentation</vt:lpstr>
      <vt:lpstr>DEMO </vt:lpstr>
      <vt:lpstr>Pros and Cons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 HTTP Client  SDKs</dc:title>
  <dc:creator>Oleksii Nikiforov</dc:creator>
  <cp:lastModifiedBy>Oleksii Nikiforov</cp:lastModifiedBy>
  <cp:revision>1</cp:revision>
  <dcterms:modified xsi:type="dcterms:W3CDTF">2022-07-19T16:56:51Z</dcterms:modified>
</cp:coreProperties>
</file>